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9.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0.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1.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2.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3.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4.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5.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1.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1"/>
    <p:sldMasterId id="2147483701" r:id="rId2"/>
    <p:sldMasterId id="2147483705" r:id="rId3"/>
    <p:sldMasterId id="2147483713" r:id="rId4"/>
    <p:sldMasterId id="2147483721" r:id="rId5"/>
    <p:sldMasterId id="2147483738" r:id="rId6"/>
    <p:sldMasterId id="2147483755" r:id="rId7"/>
    <p:sldMasterId id="2147483770" r:id="rId8"/>
    <p:sldMasterId id="2147483774" r:id="rId9"/>
    <p:sldMasterId id="2147483784" r:id="rId10"/>
    <p:sldMasterId id="2147483799" r:id="rId11"/>
    <p:sldMasterId id="2147483805" r:id="rId12"/>
    <p:sldMasterId id="2147483835" r:id="rId13"/>
    <p:sldMasterId id="2147483841" r:id="rId14"/>
    <p:sldMasterId id="2147483859" r:id="rId15"/>
    <p:sldMasterId id="2147483870" r:id="rId16"/>
    <p:sldMasterId id="2147483880" r:id="rId17"/>
  </p:sldMasterIdLst>
  <p:notesMasterIdLst>
    <p:notesMasterId r:id="rId226"/>
  </p:notesMasterIdLst>
  <p:sldIdLst>
    <p:sldId id="256" r:id="rId18"/>
    <p:sldId id="266" r:id="rId19"/>
    <p:sldId id="269" r:id="rId20"/>
    <p:sldId id="267" r:id="rId21"/>
    <p:sldId id="259" r:id="rId22"/>
    <p:sldId id="268" r:id="rId23"/>
    <p:sldId id="404" r:id="rId24"/>
    <p:sldId id="571" r:id="rId25"/>
    <p:sldId id="406" r:id="rId26"/>
    <p:sldId id="265" r:id="rId27"/>
    <p:sldId id="354" r:id="rId28"/>
    <p:sldId id="353" r:id="rId29"/>
    <p:sldId id="407" r:id="rId30"/>
    <p:sldId id="350" r:id="rId31"/>
    <p:sldId id="349" r:id="rId32"/>
    <p:sldId id="369" r:id="rId33"/>
    <p:sldId id="400" r:id="rId34"/>
    <p:sldId id="375" r:id="rId35"/>
    <p:sldId id="371" r:id="rId36"/>
    <p:sldId id="374" r:id="rId37"/>
    <p:sldId id="378" r:id="rId38"/>
    <p:sldId id="376" r:id="rId39"/>
    <p:sldId id="348" r:id="rId40"/>
    <p:sldId id="377" r:id="rId41"/>
    <p:sldId id="379" r:id="rId42"/>
    <p:sldId id="572" r:id="rId43"/>
    <p:sldId id="573" r:id="rId44"/>
    <p:sldId id="405" r:id="rId45"/>
    <p:sldId id="403" r:id="rId46"/>
    <p:sldId id="329" r:id="rId47"/>
    <p:sldId id="583" r:id="rId48"/>
    <p:sldId id="584" r:id="rId49"/>
    <p:sldId id="585" r:id="rId50"/>
    <p:sldId id="586" r:id="rId51"/>
    <p:sldId id="587" r:id="rId52"/>
    <p:sldId id="588" r:id="rId53"/>
    <p:sldId id="589" r:id="rId54"/>
    <p:sldId id="590" r:id="rId55"/>
    <p:sldId id="591" r:id="rId56"/>
    <p:sldId id="592" r:id="rId57"/>
    <p:sldId id="593" r:id="rId58"/>
    <p:sldId id="594" r:id="rId59"/>
    <p:sldId id="574" r:id="rId60"/>
    <p:sldId id="596" r:id="rId61"/>
    <p:sldId id="597" r:id="rId62"/>
    <p:sldId id="598" r:id="rId63"/>
    <p:sldId id="599" r:id="rId64"/>
    <p:sldId id="600" r:id="rId65"/>
    <p:sldId id="601" r:id="rId66"/>
    <p:sldId id="602" r:id="rId67"/>
    <p:sldId id="603" r:id="rId68"/>
    <p:sldId id="604" r:id="rId69"/>
    <p:sldId id="605" r:id="rId70"/>
    <p:sldId id="595" r:id="rId71"/>
    <p:sldId id="606" r:id="rId72"/>
    <p:sldId id="607" r:id="rId73"/>
    <p:sldId id="608" r:id="rId74"/>
    <p:sldId id="609" r:id="rId75"/>
    <p:sldId id="610" r:id="rId76"/>
    <p:sldId id="611" r:id="rId77"/>
    <p:sldId id="612" r:id="rId78"/>
    <p:sldId id="613" r:id="rId79"/>
    <p:sldId id="614" r:id="rId80"/>
    <p:sldId id="615" r:id="rId81"/>
    <p:sldId id="616" r:id="rId82"/>
    <p:sldId id="617" r:id="rId83"/>
    <p:sldId id="618" r:id="rId84"/>
    <p:sldId id="619" r:id="rId85"/>
    <p:sldId id="620" r:id="rId86"/>
    <p:sldId id="621" r:id="rId87"/>
    <p:sldId id="622" r:id="rId88"/>
    <p:sldId id="623" r:id="rId89"/>
    <p:sldId id="624" r:id="rId90"/>
    <p:sldId id="625" r:id="rId91"/>
    <p:sldId id="626" r:id="rId92"/>
    <p:sldId id="627" r:id="rId93"/>
    <p:sldId id="628" r:id="rId94"/>
    <p:sldId id="629" r:id="rId95"/>
    <p:sldId id="630" r:id="rId96"/>
    <p:sldId id="275" r:id="rId97"/>
    <p:sldId id="276" r:id="rId98"/>
    <p:sldId id="277" r:id="rId99"/>
    <p:sldId id="278" r:id="rId100"/>
    <p:sldId id="279" r:id="rId101"/>
    <p:sldId id="280" r:id="rId102"/>
    <p:sldId id="281" r:id="rId103"/>
    <p:sldId id="282" r:id="rId104"/>
    <p:sldId id="283" r:id="rId105"/>
    <p:sldId id="284" r:id="rId106"/>
    <p:sldId id="285" r:id="rId107"/>
    <p:sldId id="286" r:id="rId108"/>
    <p:sldId id="287" r:id="rId109"/>
    <p:sldId id="288" r:id="rId110"/>
    <p:sldId id="289" r:id="rId111"/>
    <p:sldId id="290" r:id="rId112"/>
    <p:sldId id="291" r:id="rId113"/>
    <p:sldId id="575" r:id="rId114"/>
    <p:sldId id="631" r:id="rId115"/>
    <p:sldId id="632" r:id="rId116"/>
    <p:sldId id="633" r:id="rId117"/>
    <p:sldId id="634" r:id="rId118"/>
    <p:sldId id="635" r:id="rId119"/>
    <p:sldId id="636" r:id="rId120"/>
    <p:sldId id="637" r:id="rId121"/>
    <p:sldId id="638" r:id="rId122"/>
    <p:sldId id="639" r:id="rId123"/>
    <p:sldId id="640" r:id="rId124"/>
    <p:sldId id="641" r:id="rId125"/>
    <p:sldId id="642" r:id="rId126"/>
    <p:sldId id="643" r:id="rId127"/>
    <p:sldId id="644" r:id="rId128"/>
    <p:sldId id="645" r:id="rId129"/>
    <p:sldId id="646" r:id="rId130"/>
    <p:sldId id="647" r:id="rId131"/>
    <p:sldId id="648" r:id="rId132"/>
    <p:sldId id="649" r:id="rId133"/>
    <p:sldId id="650" r:id="rId134"/>
    <p:sldId id="576" r:id="rId135"/>
    <p:sldId id="257" r:id="rId136"/>
    <p:sldId id="258" r:id="rId137"/>
    <p:sldId id="577" r:id="rId138"/>
    <p:sldId id="260" r:id="rId139"/>
    <p:sldId id="261" r:id="rId140"/>
    <p:sldId id="262" r:id="rId141"/>
    <p:sldId id="263" r:id="rId142"/>
    <p:sldId id="264" r:id="rId143"/>
    <p:sldId id="578" r:id="rId144"/>
    <p:sldId id="579" r:id="rId145"/>
    <p:sldId id="580" r:id="rId146"/>
    <p:sldId id="581" r:id="rId147"/>
    <p:sldId id="582" r:id="rId148"/>
    <p:sldId id="270" r:id="rId149"/>
    <p:sldId id="271" r:id="rId150"/>
    <p:sldId id="272" r:id="rId151"/>
    <p:sldId id="273" r:id="rId152"/>
    <p:sldId id="274" r:id="rId153"/>
    <p:sldId id="651" r:id="rId154"/>
    <p:sldId id="652" r:id="rId155"/>
    <p:sldId id="653" r:id="rId156"/>
    <p:sldId id="654" r:id="rId157"/>
    <p:sldId id="655" r:id="rId158"/>
    <p:sldId id="656" r:id="rId159"/>
    <p:sldId id="657" r:id="rId160"/>
    <p:sldId id="658" r:id="rId161"/>
    <p:sldId id="659" r:id="rId162"/>
    <p:sldId id="660" r:id="rId163"/>
    <p:sldId id="661" r:id="rId164"/>
    <p:sldId id="662" r:id="rId165"/>
    <p:sldId id="663" r:id="rId166"/>
    <p:sldId id="664" r:id="rId167"/>
    <p:sldId id="665" r:id="rId168"/>
    <p:sldId id="666" r:id="rId169"/>
    <p:sldId id="667" r:id="rId170"/>
    <p:sldId id="668" r:id="rId171"/>
    <p:sldId id="669" r:id="rId172"/>
    <p:sldId id="670" r:id="rId173"/>
    <p:sldId id="671" r:id="rId174"/>
    <p:sldId id="672" r:id="rId175"/>
    <p:sldId id="673" r:id="rId176"/>
    <p:sldId id="674" r:id="rId177"/>
    <p:sldId id="675" r:id="rId178"/>
    <p:sldId id="676" r:id="rId179"/>
    <p:sldId id="677" r:id="rId180"/>
    <p:sldId id="678" r:id="rId181"/>
    <p:sldId id="679" r:id="rId182"/>
    <p:sldId id="680" r:id="rId183"/>
    <p:sldId id="681" r:id="rId184"/>
    <p:sldId id="682" r:id="rId185"/>
    <p:sldId id="683" r:id="rId186"/>
    <p:sldId id="684" r:id="rId187"/>
    <p:sldId id="685" r:id="rId188"/>
    <p:sldId id="686" r:id="rId189"/>
    <p:sldId id="687" r:id="rId190"/>
    <p:sldId id="688" r:id="rId191"/>
    <p:sldId id="689" r:id="rId192"/>
    <p:sldId id="690" r:id="rId193"/>
    <p:sldId id="691" r:id="rId194"/>
    <p:sldId id="692" r:id="rId195"/>
    <p:sldId id="693" r:id="rId196"/>
    <p:sldId id="694" r:id="rId197"/>
    <p:sldId id="695" r:id="rId198"/>
    <p:sldId id="696" r:id="rId199"/>
    <p:sldId id="697" r:id="rId200"/>
    <p:sldId id="698" r:id="rId201"/>
    <p:sldId id="699" r:id="rId202"/>
    <p:sldId id="700" r:id="rId203"/>
    <p:sldId id="701" r:id="rId204"/>
    <p:sldId id="702" r:id="rId205"/>
    <p:sldId id="703" r:id="rId206"/>
    <p:sldId id="704" r:id="rId207"/>
    <p:sldId id="705" r:id="rId208"/>
    <p:sldId id="706" r:id="rId209"/>
    <p:sldId id="707" r:id="rId210"/>
    <p:sldId id="708" r:id="rId211"/>
    <p:sldId id="709" r:id="rId212"/>
    <p:sldId id="710" r:id="rId213"/>
    <p:sldId id="711" r:id="rId214"/>
    <p:sldId id="712" r:id="rId215"/>
    <p:sldId id="713" r:id="rId216"/>
    <p:sldId id="714" r:id="rId217"/>
    <p:sldId id="715" r:id="rId218"/>
    <p:sldId id="716" r:id="rId219"/>
    <p:sldId id="717" r:id="rId220"/>
    <p:sldId id="718" r:id="rId221"/>
    <p:sldId id="560" r:id="rId222"/>
    <p:sldId id="569" r:id="rId223"/>
    <p:sldId id="719" r:id="rId224"/>
    <p:sldId id="570" r:id="rId225"/>
  </p:sldIdLst>
  <p:sldSz cx="9144000" cy="5143500" type="screen16x9"/>
  <p:notesSz cx="6858000" cy="9144000"/>
  <p:defaultTextStyle>
    <a:defPPr>
      <a:defRPr lang="en-US"/>
    </a:defPPr>
    <a:lvl1pPr marL="0" algn="l" defTabSz="816350" rtl="0" eaLnBrk="1" latinLnBrk="0" hangingPunct="1">
      <a:defRPr sz="1607" kern="1200">
        <a:solidFill>
          <a:schemeClr val="tx1"/>
        </a:solidFill>
        <a:latin typeface="+mn-lt"/>
        <a:ea typeface="+mn-ea"/>
        <a:cs typeface="+mn-cs"/>
      </a:defRPr>
    </a:lvl1pPr>
    <a:lvl2pPr marL="408175" algn="l" defTabSz="816350" rtl="0" eaLnBrk="1" latinLnBrk="0" hangingPunct="1">
      <a:defRPr sz="1607" kern="1200">
        <a:solidFill>
          <a:schemeClr val="tx1"/>
        </a:solidFill>
        <a:latin typeface="+mn-lt"/>
        <a:ea typeface="+mn-ea"/>
        <a:cs typeface="+mn-cs"/>
      </a:defRPr>
    </a:lvl2pPr>
    <a:lvl3pPr marL="816350" algn="l" defTabSz="816350" rtl="0" eaLnBrk="1" latinLnBrk="0" hangingPunct="1">
      <a:defRPr sz="1607" kern="1200">
        <a:solidFill>
          <a:schemeClr val="tx1"/>
        </a:solidFill>
        <a:latin typeface="+mn-lt"/>
        <a:ea typeface="+mn-ea"/>
        <a:cs typeface="+mn-cs"/>
      </a:defRPr>
    </a:lvl3pPr>
    <a:lvl4pPr marL="1224525" algn="l" defTabSz="816350" rtl="0" eaLnBrk="1" latinLnBrk="0" hangingPunct="1">
      <a:defRPr sz="1607" kern="1200">
        <a:solidFill>
          <a:schemeClr val="tx1"/>
        </a:solidFill>
        <a:latin typeface="+mn-lt"/>
        <a:ea typeface="+mn-ea"/>
        <a:cs typeface="+mn-cs"/>
      </a:defRPr>
    </a:lvl4pPr>
    <a:lvl5pPr marL="1632699" algn="l" defTabSz="816350" rtl="0" eaLnBrk="1" latinLnBrk="0" hangingPunct="1">
      <a:defRPr sz="1607" kern="1200">
        <a:solidFill>
          <a:schemeClr val="tx1"/>
        </a:solidFill>
        <a:latin typeface="+mn-lt"/>
        <a:ea typeface="+mn-ea"/>
        <a:cs typeface="+mn-cs"/>
      </a:defRPr>
    </a:lvl5pPr>
    <a:lvl6pPr marL="2040875" algn="l" defTabSz="816350" rtl="0" eaLnBrk="1" latinLnBrk="0" hangingPunct="1">
      <a:defRPr sz="1607" kern="1200">
        <a:solidFill>
          <a:schemeClr val="tx1"/>
        </a:solidFill>
        <a:latin typeface="+mn-lt"/>
        <a:ea typeface="+mn-ea"/>
        <a:cs typeface="+mn-cs"/>
      </a:defRPr>
    </a:lvl6pPr>
    <a:lvl7pPr marL="2449049" algn="l" defTabSz="816350" rtl="0" eaLnBrk="1" latinLnBrk="0" hangingPunct="1">
      <a:defRPr sz="1607" kern="1200">
        <a:solidFill>
          <a:schemeClr val="tx1"/>
        </a:solidFill>
        <a:latin typeface="+mn-lt"/>
        <a:ea typeface="+mn-ea"/>
        <a:cs typeface="+mn-cs"/>
      </a:defRPr>
    </a:lvl7pPr>
    <a:lvl8pPr marL="2857225" algn="l" defTabSz="816350" rtl="0" eaLnBrk="1" latinLnBrk="0" hangingPunct="1">
      <a:defRPr sz="1607" kern="1200">
        <a:solidFill>
          <a:schemeClr val="tx1"/>
        </a:solidFill>
        <a:latin typeface="+mn-lt"/>
        <a:ea typeface="+mn-ea"/>
        <a:cs typeface="+mn-cs"/>
      </a:defRPr>
    </a:lvl8pPr>
    <a:lvl9pPr marL="3265399" algn="l" defTabSz="816350" rtl="0" eaLnBrk="1" latinLnBrk="0" hangingPunct="1">
      <a:defRPr sz="1607" kern="1200">
        <a:solidFill>
          <a:schemeClr val="tx1"/>
        </a:solidFill>
        <a:latin typeface="+mn-lt"/>
        <a:ea typeface="+mn-ea"/>
        <a:cs typeface="+mn-cs"/>
      </a:defRPr>
    </a:lvl9pPr>
  </p:defaultTextStyle>
  <p:extLst>
    <p:ext uri="{EFAFB233-063F-42B5-8137-9DF3F51BA10A}">
      <p15:sldGuideLst xmlns:p15="http://schemas.microsoft.com/office/powerpoint/2012/main">
        <p15:guide id="2" pos="2880" userDrawn="1">
          <p15:clr>
            <a:srgbClr val="A4A3A4"/>
          </p15:clr>
        </p15:guide>
        <p15:guide id="3" orient="horz" pos="2358" userDrawn="1">
          <p15:clr>
            <a:srgbClr val="A4A3A4"/>
          </p15:clr>
        </p15:guide>
        <p15:guide id="4" orient="horz" pos="2868">
          <p15:clr>
            <a:srgbClr val="A4A3A4"/>
          </p15:clr>
        </p15:guide>
        <p15:guide id="5" pos="2863">
          <p15:clr>
            <a:srgbClr val="A4A3A4"/>
          </p15:clr>
        </p15:guide>
        <p15:guide id="6" pos="285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99"/>
    <a:srgbClr val="F2F8EC"/>
    <a:srgbClr val="DBECCC"/>
    <a:srgbClr val="262087"/>
    <a:srgbClr val="0066CC"/>
    <a:srgbClr val="0099CC"/>
    <a:srgbClr val="009999"/>
    <a:srgbClr val="33A0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6413"/>
  </p:normalViewPr>
  <p:slideViewPr>
    <p:cSldViewPr snapToGrid="0">
      <p:cViewPr varScale="1">
        <p:scale>
          <a:sx n="125" d="100"/>
          <a:sy n="125" d="100"/>
        </p:scale>
        <p:origin x="618" y="102"/>
      </p:cViewPr>
      <p:guideLst>
        <p:guide pos="2880"/>
        <p:guide orient="horz" pos="2358"/>
        <p:guide orient="horz" pos="2868"/>
        <p:guide pos="2863"/>
        <p:guide pos="2856"/>
      </p:guideLst>
    </p:cSldViewPr>
  </p:slideViewPr>
  <p:outlineViewPr>
    <p:cViewPr>
      <p:scale>
        <a:sx n="33" d="100"/>
        <a:sy n="33" d="100"/>
      </p:scale>
      <p:origin x="0" y="0"/>
    </p:cViewPr>
  </p:outlineViewPr>
  <p:notesTextViewPr>
    <p:cViewPr>
      <p:scale>
        <a:sx n="3" d="2"/>
        <a:sy n="3" d="2"/>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0.xml"/><Relationship Id="rId21" Type="http://schemas.openxmlformats.org/officeDocument/2006/relationships/slide" Target="slides/slide4.xml"/><Relationship Id="rId42" Type="http://schemas.openxmlformats.org/officeDocument/2006/relationships/slide" Target="slides/slide25.xml"/><Relationship Id="rId63" Type="http://schemas.openxmlformats.org/officeDocument/2006/relationships/slide" Target="slides/slide46.xml"/><Relationship Id="rId84" Type="http://schemas.openxmlformats.org/officeDocument/2006/relationships/slide" Target="slides/slide67.xml"/><Relationship Id="rId138" Type="http://schemas.openxmlformats.org/officeDocument/2006/relationships/slide" Target="slides/slide121.xml"/><Relationship Id="rId159" Type="http://schemas.openxmlformats.org/officeDocument/2006/relationships/slide" Target="slides/slide142.xml"/><Relationship Id="rId170" Type="http://schemas.openxmlformats.org/officeDocument/2006/relationships/slide" Target="slides/slide153.xml"/><Relationship Id="rId191" Type="http://schemas.openxmlformats.org/officeDocument/2006/relationships/slide" Target="slides/slide174.xml"/><Relationship Id="rId205" Type="http://schemas.openxmlformats.org/officeDocument/2006/relationships/slide" Target="slides/slide188.xml"/><Relationship Id="rId226" Type="http://schemas.openxmlformats.org/officeDocument/2006/relationships/notesMaster" Target="notesMasters/notesMaster1.xml"/><Relationship Id="rId107" Type="http://schemas.openxmlformats.org/officeDocument/2006/relationships/slide" Target="slides/slide90.xml"/><Relationship Id="rId11" Type="http://schemas.openxmlformats.org/officeDocument/2006/relationships/slideMaster" Target="slideMasters/slideMaster11.xml"/><Relationship Id="rId32" Type="http://schemas.openxmlformats.org/officeDocument/2006/relationships/slide" Target="slides/slide15.xml"/><Relationship Id="rId53" Type="http://schemas.openxmlformats.org/officeDocument/2006/relationships/slide" Target="slides/slide36.xml"/><Relationship Id="rId74" Type="http://schemas.openxmlformats.org/officeDocument/2006/relationships/slide" Target="slides/slide57.xml"/><Relationship Id="rId128" Type="http://schemas.openxmlformats.org/officeDocument/2006/relationships/slide" Target="slides/slide111.xml"/><Relationship Id="rId149" Type="http://schemas.openxmlformats.org/officeDocument/2006/relationships/slide" Target="slides/slide132.xml"/><Relationship Id="rId5" Type="http://schemas.openxmlformats.org/officeDocument/2006/relationships/slideMaster" Target="slideMasters/slideMaster5.xml"/><Relationship Id="rId95" Type="http://schemas.openxmlformats.org/officeDocument/2006/relationships/slide" Target="slides/slide78.xml"/><Relationship Id="rId160" Type="http://schemas.openxmlformats.org/officeDocument/2006/relationships/slide" Target="slides/slide143.xml"/><Relationship Id="rId181" Type="http://schemas.openxmlformats.org/officeDocument/2006/relationships/slide" Target="slides/slide164.xml"/><Relationship Id="rId216" Type="http://schemas.openxmlformats.org/officeDocument/2006/relationships/slide" Target="slides/slide199.xml"/><Relationship Id="rId22" Type="http://schemas.openxmlformats.org/officeDocument/2006/relationships/slide" Target="slides/slide5.xml"/><Relationship Id="rId27" Type="http://schemas.openxmlformats.org/officeDocument/2006/relationships/slide" Target="slides/slide10.xml"/><Relationship Id="rId43" Type="http://schemas.openxmlformats.org/officeDocument/2006/relationships/slide" Target="slides/slide26.xml"/><Relationship Id="rId48" Type="http://schemas.openxmlformats.org/officeDocument/2006/relationships/slide" Target="slides/slide31.xml"/><Relationship Id="rId64" Type="http://schemas.openxmlformats.org/officeDocument/2006/relationships/slide" Target="slides/slide47.xml"/><Relationship Id="rId69" Type="http://schemas.openxmlformats.org/officeDocument/2006/relationships/slide" Target="slides/slide52.xml"/><Relationship Id="rId113" Type="http://schemas.openxmlformats.org/officeDocument/2006/relationships/slide" Target="slides/slide96.xml"/><Relationship Id="rId118" Type="http://schemas.openxmlformats.org/officeDocument/2006/relationships/slide" Target="slides/slide101.xml"/><Relationship Id="rId134" Type="http://schemas.openxmlformats.org/officeDocument/2006/relationships/slide" Target="slides/slide117.xml"/><Relationship Id="rId139" Type="http://schemas.openxmlformats.org/officeDocument/2006/relationships/slide" Target="slides/slide122.xml"/><Relationship Id="rId80" Type="http://schemas.openxmlformats.org/officeDocument/2006/relationships/slide" Target="slides/slide63.xml"/><Relationship Id="rId85" Type="http://schemas.openxmlformats.org/officeDocument/2006/relationships/slide" Target="slides/slide68.xml"/><Relationship Id="rId150" Type="http://schemas.openxmlformats.org/officeDocument/2006/relationships/slide" Target="slides/slide133.xml"/><Relationship Id="rId155" Type="http://schemas.openxmlformats.org/officeDocument/2006/relationships/slide" Target="slides/slide138.xml"/><Relationship Id="rId171" Type="http://schemas.openxmlformats.org/officeDocument/2006/relationships/slide" Target="slides/slide154.xml"/><Relationship Id="rId176" Type="http://schemas.openxmlformats.org/officeDocument/2006/relationships/slide" Target="slides/slide159.xml"/><Relationship Id="rId192" Type="http://schemas.openxmlformats.org/officeDocument/2006/relationships/slide" Target="slides/slide175.xml"/><Relationship Id="rId197" Type="http://schemas.openxmlformats.org/officeDocument/2006/relationships/slide" Target="slides/slide180.xml"/><Relationship Id="rId206" Type="http://schemas.openxmlformats.org/officeDocument/2006/relationships/slide" Target="slides/slide189.xml"/><Relationship Id="rId227" Type="http://schemas.openxmlformats.org/officeDocument/2006/relationships/presProps" Target="presProps.xml"/><Relationship Id="rId201" Type="http://schemas.openxmlformats.org/officeDocument/2006/relationships/slide" Target="slides/slide184.xml"/><Relationship Id="rId222" Type="http://schemas.openxmlformats.org/officeDocument/2006/relationships/slide" Target="slides/slide20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6.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08" Type="http://schemas.openxmlformats.org/officeDocument/2006/relationships/slide" Target="slides/slide91.xml"/><Relationship Id="rId124" Type="http://schemas.openxmlformats.org/officeDocument/2006/relationships/slide" Target="slides/slide107.xml"/><Relationship Id="rId129" Type="http://schemas.openxmlformats.org/officeDocument/2006/relationships/slide" Target="slides/slide112.xml"/><Relationship Id="rId54" Type="http://schemas.openxmlformats.org/officeDocument/2006/relationships/slide" Target="slides/slide37.xml"/><Relationship Id="rId70" Type="http://schemas.openxmlformats.org/officeDocument/2006/relationships/slide" Target="slides/slide53.xml"/><Relationship Id="rId75" Type="http://schemas.openxmlformats.org/officeDocument/2006/relationships/slide" Target="slides/slide58.xml"/><Relationship Id="rId91" Type="http://schemas.openxmlformats.org/officeDocument/2006/relationships/slide" Target="slides/slide74.xml"/><Relationship Id="rId96" Type="http://schemas.openxmlformats.org/officeDocument/2006/relationships/slide" Target="slides/slide79.xml"/><Relationship Id="rId140" Type="http://schemas.openxmlformats.org/officeDocument/2006/relationships/slide" Target="slides/slide123.xml"/><Relationship Id="rId145" Type="http://schemas.openxmlformats.org/officeDocument/2006/relationships/slide" Target="slides/slide128.xml"/><Relationship Id="rId161" Type="http://schemas.openxmlformats.org/officeDocument/2006/relationships/slide" Target="slides/slide144.xml"/><Relationship Id="rId166" Type="http://schemas.openxmlformats.org/officeDocument/2006/relationships/slide" Target="slides/slide149.xml"/><Relationship Id="rId182" Type="http://schemas.openxmlformats.org/officeDocument/2006/relationships/slide" Target="slides/slide165.xml"/><Relationship Id="rId187" Type="http://schemas.openxmlformats.org/officeDocument/2006/relationships/slide" Target="slides/slide170.xml"/><Relationship Id="rId217" Type="http://schemas.openxmlformats.org/officeDocument/2006/relationships/slide" Target="slides/slide200.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slide" Target="slides/slide195.xml"/><Relationship Id="rId23" Type="http://schemas.openxmlformats.org/officeDocument/2006/relationships/slide" Target="slides/slide6.xml"/><Relationship Id="rId28" Type="http://schemas.openxmlformats.org/officeDocument/2006/relationships/slide" Target="slides/slide11.xml"/><Relationship Id="rId49" Type="http://schemas.openxmlformats.org/officeDocument/2006/relationships/slide" Target="slides/slide32.xml"/><Relationship Id="rId114" Type="http://schemas.openxmlformats.org/officeDocument/2006/relationships/slide" Target="slides/slide97.xml"/><Relationship Id="rId119" Type="http://schemas.openxmlformats.org/officeDocument/2006/relationships/slide" Target="slides/slide102.xml"/><Relationship Id="rId44" Type="http://schemas.openxmlformats.org/officeDocument/2006/relationships/slide" Target="slides/slide27.xml"/><Relationship Id="rId60" Type="http://schemas.openxmlformats.org/officeDocument/2006/relationships/slide" Target="slides/slide43.xml"/><Relationship Id="rId65" Type="http://schemas.openxmlformats.org/officeDocument/2006/relationships/slide" Target="slides/slide48.xml"/><Relationship Id="rId81" Type="http://schemas.openxmlformats.org/officeDocument/2006/relationships/slide" Target="slides/slide64.xml"/><Relationship Id="rId86" Type="http://schemas.openxmlformats.org/officeDocument/2006/relationships/slide" Target="slides/slide69.xml"/><Relationship Id="rId130" Type="http://schemas.openxmlformats.org/officeDocument/2006/relationships/slide" Target="slides/slide113.xml"/><Relationship Id="rId135" Type="http://schemas.openxmlformats.org/officeDocument/2006/relationships/slide" Target="slides/slide118.xml"/><Relationship Id="rId151" Type="http://schemas.openxmlformats.org/officeDocument/2006/relationships/slide" Target="slides/slide134.xml"/><Relationship Id="rId156" Type="http://schemas.openxmlformats.org/officeDocument/2006/relationships/slide" Target="slides/slide139.xml"/><Relationship Id="rId177" Type="http://schemas.openxmlformats.org/officeDocument/2006/relationships/slide" Target="slides/slide160.xml"/><Relationship Id="rId198" Type="http://schemas.openxmlformats.org/officeDocument/2006/relationships/slide" Target="slides/slide181.xml"/><Relationship Id="rId172" Type="http://schemas.openxmlformats.org/officeDocument/2006/relationships/slide" Target="slides/slide155.xml"/><Relationship Id="rId193" Type="http://schemas.openxmlformats.org/officeDocument/2006/relationships/slide" Target="slides/slide176.xml"/><Relationship Id="rId202" Type="http://schemas.openxmlformats.org/officeDocument/2006/relationships/slide" Target="slides/slide185.xml"/><Relationship Id="rId207" Type="http://schemas.openxmlformats.org/officeDocument/2006/relationships/slide" Target="slides/slide190.xml"/><Relationship Id="rId223" Type="http://schemas.openxmlformats.org/officeDocument/2006/relationships/slide" Target="slides/slide206.xml"/><Relationship Id="rId228" Type="http://schemas.openxmlformats.org/officeDocument/2006/relationships/viewProps" Target="viewProps.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slide" Target="slides/slide9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120" Type="http://schemas.openxmlformats.org/officeDocument/2006/relationships/slide" Target="slides/slide103.xml"/><Relationship Id="rId125" Type="http://schemas.openxmlformats.org/officeDocument/2006/relationships/slide" Target="slides/slide108.xml"/><Relationship Id="rId141" Type="http://schemas.openxmlformats.org/officeDocument/2006/relationships/slide" Target="slides/slide124.xml"/><Relationship Id="rId146" Type="http://schemas.openxmlformats.org/officeDocument/2006/relationships/slide" Target="slides/slide129.xml"/><Relationship Id="rId167" Type="http://schemas.openxmlformats.org/officeDocument/2006/relationships/slide" Target="slides/slide150.xml"/><Relationship Id="rId188" Type="http://schemas.openxmlformats.org/officeDocument/2006/relationships/slide" Target="slides/slide171.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162" Type="http://schemas.openxmlformats.org/officeDocument/2006/relationships/slide" Target="slides/slide145.xml"/><Relationship Id="rId183" Type="http://schemas.openxmlformats.org/officeDocument/2006/relationships/slide" Target="slides/slide166.xml"/><Relationship Id="rId213" Type="http://schemas.openxmlformats.org/officeDocument/2006/relationships/slide" Target="slides/slide196.xml"/><Relationship Id="rId218" Type="http://schemas.openxmlformats.org/officeDocument/2006/relationships/slide" Target="slides/slide201.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15" Type="http://schemas.openxmlformats.org/officeDocument/2006/relationships/slide" Target="slides/slide98.xml"/><Relationship Id="rId131" Type="http://schemas.openxmlformats.org/officeDocument/2006/relationships/slide" Target="slides/slide114.xml"/><Relationship Id="rId136" Type="http://schemas.openxmlformats.org/officeDocument/2006/relationships/slide" Target="slides/slide119.xml"/><Relationship Id="rId157" Type="http://schemas.openxmlformats.org/officeDocument/2006/relationships/slide" Target="slides/slide140.xml"/><Relationship Id="rId178" Type="http://schemas.openxmlformats.org/officeDocument/2006/relationships/slide" Target="slides/slide161.xml"/><Relationship Id="rId61" Type="http://schemas.openxmlformats.org/officeDocument/2006/relationships/slide" Target="slides/slide44.xml"/><Relationship Id="rId82" Type="http://schemas.openxmlformats.org/officeDocument/2006/relationships/slide" Target="slides/slide65.xml"/><Relationship Id="rId152" Type="http://schemas.openxmlformats.org/officeDocument/2006/relationships/slide" Target="slides/slide135.xml"/><Relationship Id="rId173" Type="http://schemas.openxmlformats.org/officeDocument/2006/relationships/slide" Target="slides/slide156.xml"/><Relationship Id="rId194" Type="http://schemas.openxmlformats.org/officeDocument/2006/relationships/slide" Target="slides/slide177.xml"/><Relationship Id="rId199" Type="http://schemas.openxmlformats.org/officeDocument/2006/relationships/slide" Target="slides/slide182.xml"/><Relationship Id="rId203" Type="http://schemas.openxmlformats.org/officeDocument/2006/relationships/slide" Target="slides/slide186.xml"/><Relationship Id="rId208" Type="http://schemas.openxmlformats.org/officeDocument/2006/relationships/slide" Target="slides/slide191.xml"/><Relationship Id="rId229" Type="http://schemas.openxmlformats.org/officeDocument/2006/relationships/theme" Target="theme/theme1.xml"/><Relationship Id="rId19" Type="http://schemas.openxmlformats.org/officeDocument/2006/relationships/slide" Target="slides/slide2.xml"/><Relationship Id="rId224" Type="http://schemas.openxmlformats.org/officeDocument/2006/relationships/slide" Target="slides/slide207.xml"/><Relationship Id="rId14" Type="http://schemas.openxmlformats.org/officeDocument/2006/relationships/slideMaster" Target="slideMasters/slideMaster14.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126" Type="http://schemas.openxmlformats.org/officeDocument/2006/relationships/slide" Target="slides/slide109.xml"/><Relationship Id="rId147" Type="http://schemas.openxmlformats.org/officeDocument/2006/relationships/slide" Target="slides/slide130.xml"/><Relationship Id="rId168" Type="http://schemas.openxmlformats.org/officeDocument/2006/relationships/slide" Target="slides/slide151.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121" Type="http://schemas.openxmlformats.org/officeDocument/2006/relationships/slide" Target="slides/slide104.xml"/><Relationship Id="rId142" Type="http://schemas.openxmlformats.org/officeDocument/2006/relationships/slide" Target="slides/slide125.xml"/><Relationship Id="rId163" Type="http://schemas.openxmlformats.org/officeDocument/2006/relationships/slide" Target="slides/slide146.xml"/><Relationship Id="rId184" Type="http://schemas.openxmlformats.org/officeDocument/2006/relationships/slide" Target="slides/slide167.xml"/><Relationship Id="rId189" Type="http://schemas.openxmlformats.org/officeDocument/2006/relationships/slide" Target="slides/slide172.xml"/><Relationship Id="rId219" Type="http://schemas.openxmlformats.org/officeDocument/2006/relationships/slide" Target="slides/slide202.xml"/><Relationship Id="rId3" Type="http://schemas.openxmlformats.org/officeDocument/2006/relationships/slideMaster" Target="slideMasters/slideMaster3.xml"/><Relationship Id="rId214" Type="http://schemas.openxmlformats.org/officeDocument/2006/relationships/slide" Target="slides/slide197.xml"/><Relationship Id="rId230" Type="http://schemas.openxmlformats.org/officeDocument/2006/relationships/tableStyles" Target="tableStyles.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116" Type="http://schemas.openxmlformats.org/officeDocument/2006/relationships/slide" Target="slides/slide99.xml"/><Relationship Id="rId137" Type="http://schemas.openxmlformats.org/officeDocument/2006/relationships/slide" Target="slides/slide120.xml"/><Relationship Id="rId158" Type="http://schemas.openxmlformats.org/officeDocument/2006/relationships/slide" Target="slides/slide141.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slide" Target="slides/slide71.xml"/><Relationship Id="rId111" Type="http://schemas.openxmlformats.org/officeDocument/2006/relationships/slide" Target="slides/slide94.xml"/><Relationship Id="rId132" Type="http://schemas.openxmlformats.org/officeDocument/2006/relationships/slide" Target="slides/slide115.xml"/><Relationship Id="rId153" Type="http://schemas.openxmlformats.org/officeDocument/2006/relationships/slide" Target="slides/slide136.xml"/><Relationship Id="rId174" Type="http://schemas.openxmlformats.org/officeDocument/2006/relationships/slide" Target="slides/slide157.xml"/><Relationship Id="rId179" Type="http://schemas.openxmlformats.org/officeDocument/2006/relationships/slide" Target="slides/slide162.xml"/><Relationship Id="rId195" Type="http://schemas.openxmlformats.org/officeDocument/2006/relationships/slide" Target="slides/slide178.xml"/><Relationship Id="rId209" Type="http://schemas.openxmlformats.org/officeDocument/2006/relationships/slide" Target="slides/slide192.xml"/><Relationship Id="rId190" Type="http://schemas.openxmlformats.org/officeDocument/2006/relationships/slide" Target="slides/slide173.xml"/><Relationship Id="rId204" Type="http://schemas.openxmlformats.org/officeDocument/2006/relationships/slide" Target="slides/slide187.xml"/><Relationship Id="rId220" Type="http://schemas.openxmlformats.org/officeDocument/2006/relationships/slide" Target="slides/slide203.xml"/><Relationship Id="rId225" Type="http://schemas.openxmlformats.org/officeDocument/2006/relationships/slide" Target="slides/slide208.xml"/><Relationship Id="rId15" Type="http://schemas.openxmlformats.org/officeDocument/2006/relationships/slideMaster" Target="slideMasters/slideMaster15.xml"/><Relationship Id="rId36" Type="http://schemas.openxmlformats.org/officeDocument/2006/relationships/slide" Target="slides/slide19.xml"/><Relationship Id="rId57" Type="http://schemas.openxmlformats.org/officeDocument/2006/relationships/slide" Target="slides/slide40.xml"/><Relationship Id="rId106" Type="http://schemas.openxmlformats.org/officeDocument/2006/relationships/slide" Target="slides/slide89.xml"/><Relationship Id="rId127" Type="http://schemas.openxmlformats.org/officeDocument/2006/relationships/slide" Target="slides/slide110.xml"/><Relationship Id="rId10" Type="http://schemas.openxmlformats.org/officeDocument/2006/relationships/slideMaster" Target="slideMasters/slideMaster10.xml"/><Relationship Id="rId31" Type="http://schemas.openxmlformats.org/officeDocument/2006/relationships/slide" Target="slides/slide14.xml"/><Relationship Id="rId52" Type="http://schemas.openxmlformats.org/officeDocument/2006/relationships/slide" Target="slides/slide35.xml"/><Relationship Id="rId73" Type="http://schemas.openxmlformats.org/officeDocument/2006/relationships/slide" Target="slides/slide56.xml"/><Relationship Id="rId78" Type="http://schemas.openxmlformats.org/officeDocument/2006/relationships/slide" Target="slides/slide61.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122" Type="http://schemas.openxmlformats.org/officeDocument/2006/relationships/slide" Target="slides/slide105.xml"/><Relationship Id="rId143" Type="http://schemas.openxmlformats.org/officeDocument/2006/relationships/slide" Target="slides/slide126.xml"/><Relationship Id="rId148" Type="http://schemas.openxmlformats.org/officeDocument/2006/relationships/slide" Target="slides/slide131.xml"/><Relationship Id="rId164" Type="http://schemas.openxmlformats.org/officeDocument/2006/relationships/slide" Target="slides/slide147.xml"/><Relationship Id="rId169" Type="http://schemas.openxmlformats.org/officeDocument/2006/relationships/slide" Target="slides/slide152.xml"/><Relationship Id="rId185" Type="http://schemas.openxmlformats.org/officeDocument/2006/relationships/slide" Target="slides/slide168.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3.xml"/><Relationship Id="rId210" Type="http://schemas.openxmlformats.org/officeDocument/2006/relationships/slide" Target="slides/slide193.xml"/><Relationship Id="rId215" Type="http://schemas.openxmlformats.org/officeDocument/2006/relationships/slide" Target="slides/slide198.xml"/><Relationship Id="rId26" Type="http://schemas.openxmlformats.org/officeDocument/2006/relationships/slide" Target="slides/slide9.xml"/><Relationship Id="rId47" Type="http://schemas.openxmlformats.org/officeDocument/2006/relationships/slide" Target="slides/slide30.xml"/><Relationship Id="rId68" Type="http://schemas.openxmlformats.org/officeDocument/2006/relationships/slide" Target="slides/slide51.xml"/><Relationship Id="rId89" Type="http://schemas.openxmlformats.org/officeDocument/2006/relationships/slide" Target="slides/slide72.xml"/><Relationship Id="rId112" Type="http://schemas.openxmlformats.org/officeDocument/2006/relationships/slide" Target="slides/slide95.xml"/><Relationship Id="rId133" Type="http://schemas.openxmlformats.org/officeDocument/2006/relationships/slide" Target="slides/slide116.xml"/><Relationship Id="rId154" Type="http://schemas.openxmlformats.org/officeDocument/2006/relationships/slide" Target="slides/slide137.xml"/><Relationship Id="rId175" Type="http://schemas.openxmlformats.org/officeDocument/2006/relationships/slide" Target="slides/slide158.xml"/><Relationship Id="rId196" Type="http://schemas.openxmlformats.org/officeDocument/2006/relationships/slide" Target="slides/slide179.xml"/><Relationship Id="rId200" Type="http://schemas.openxmlformats.org/officeDocument/2006/relationships/slide" Target="slides/slide183.xml"/><Relationship Id="rId16" Type="http://schemas.openxmlformats.org/officeDocument/2006/relationships/slideMaster" Target="slideMasters/slideMaster16.xml"/><Relationship Id="rId221" Type="http://schemas.openxmlformats.org/officeDocument/2006/relationships/slide" Target="slides/slide204.xml"/><Relationship Id="rId37" Type="http://schemas.openxmlformats.org/officeDocument/2006/relationships/slide" Target="slides/slide20.xml"/><Relationship Id="rId58" Type="http://schemas.openxmlformats.org/officeDocument/2006/relationships/slide" Target="slides/slide41.xml"/><Relationship Id="rId79" Type="http://schemas.openxmlformats.org/officeDocument/2006/relationships/slide" Target="slides/slide62.xml"/><Relationship Id="rId102" Type="http://schemas.openxmlformats.org/officeDocument/2006/relationships/slide" Target="slides/slide85.xml"/><Relationship Id="rId123" Type="http://schemas.openxmlformats.org/officeDocument/2006/relationships/slide" Target="slides/slide106.xml"/><Relationship Id="rId144" Type="http://schemas.openxmlformats.org/officeDocument/2006/relationships/slide" Target="slides/slide127.xml"/><Relationship Id="rId90" Type="http://schemas.openxmlformats.org/officeDocument/2006/relationships/slide" Target="slides/slide73.xml"/><Relationship Id="rId165" Type="http://schemas.openxmlformats.org/officeDocument/2006/relationships/slide" Target="slides/slide148.xml"/><Relationship Id="rId186" Type="http://schemas.openxmlformats.org/officeDocument/2006/relationships/slide" Target="slides/slide169.xml"/><Relationship Id="rId211" Type="http://schemas.openxmlformats.org/officeDocument/2006/relationships/slide" Target="slides/slide19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F38D1D-A55A-8146-B0CD-71EC475803D7}" type="datetimeFigureOut">
              <a:rPr lang="en-US" smtClean="0"/>
              <a:t>7/19/2024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48BE71-7C99-F442-BF14-4D98A0E36D27}" type="slidenum">
              <a:rPr lang="en-US" smtClean="0"/>
              <a:t>‹#›</a:t>
            </a:fld>
            <a:endParaRPr lang="en-US"/>
          </a:p>
        </p:txBody>
      </p:sp>
    </p:spTree>
    <p:extLst>
      <p:ext uri="{BB962C8B-B14F-4D97-AF65-F5344CB8AC3E}">
        <p14:creationId xmlns:p14="http://schemas.microsoft.com/office/powerpoint/2010/main" val="1158672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3" Type="http://schemas.openxmlformats.org/officeDocument/2006/relationships/hyperlink" Target="https://docs.google.com/spreadsheets/d/1Uy-JhehVpILy3upbFdt2NYUxJbBDQ2P7sJlQw6TDIdQ/edit#gid=1920429508" TargetMode="External"/><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3" Type="http://schemas.openxmlformats.org/officeDocument/2006/relationships/hyperlink" Target="https://docs.google.com/document/d/1lUN0b-Iam2FLbOd1b2MALAqIagu0qB-oMvbNU-kvS60/edit" TargetMode="External"/><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01" name="Google Shape;60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1013" y="666750"/>
            <a:ext cx="3508375" cy="1974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816350" rtl="0" eaLnBrk="1" fontAlgn="auto" latinLnBrk="0" hangingPunct="1">
              <a:lnSpc>
                <a:spcPct val="100000"/>
              </a:lnSpc>
              <a:spcBef>
                <a:spcPts val="0"/>
              </a:spcBef>
              <a:spcAft>
                <a:spcPts val="0"/>
              </a:spcAft>
              <a:buClrTx/>
              <a:buSzTx/>
              <a:buFontTx/>
              <a:buNone/>
              <a:tabLst/>
              <a:defRPr/>
            </a:pPr>
            <a:fld id="{82A9A8AE-2528-4671-8162-BB155DC1A6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35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355565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1e4be3fd5ba_1_9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1e4be3fd5ba_1_9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WRCCS Rep - take note of celebration and upload here: </a:t>
            </a:r>
            <a:r>
              <a:rPr lang="en" u="sng">
                <a:solidFill>
                  <a:schemeClr val="hlink"/>
                </a:solidFill>
                <a:hlinkClick r:id="rId3"/>
              </a:rPr>
              <a:t>https://docs.google.com/spreadsheets/d/1Uy-JhehVpILy3upbFdt2NYUxJbBDQ2P7sJlQw6TDIdQ/edit#gid=1920429508</a:t>
            </a:r>
            <a:endParaRPr/>
          </a:p>
          <a:p>
            <a:pPr marL="0" lvl="0" indent="0" algn="l" rtl="0">
              <a:spcBef>
                <a:spcPts val="0"/>
              </a:spcBef>
              <a:spcAft>
                <a:spcPts val="0"/>
              </a:spcAft>
              <a:buNone/>
            </a:pPr>
            <a:r>
              <a:rPr lang="en"/>
              <a:t>Chamomile</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78325542cc_0_11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278325542cc_0_1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1e4be3fd5ba_1_19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1e4be3fd5ba_1_1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78325542cc_0_11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278325542cc_0_1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78325542cc_0_1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78325542cc_0_1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78325542cc_0_4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278325542cc_0_4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1e4be3fd5ba_1_10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1e4be3fd5ba_1_10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Nick</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278325542cc_0_12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278325542cc_0_1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1e4be3fd5ba_1_19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1e4be3fd5ba_1_19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g7444e91843_2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Kristine/Clara - Introduce selves</a:t>
            </a:r>
            <a:endParaRPr/>
          </a:p>
        </p:txBody>
      </p:sp>
      <p:sp>
        <p:nvSpPr>
          <p:cNvPr id="39" name="Google Shape;39;g7444e91843_2_3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1013" y="666750"/>
            <a:ext cx="3508375" cy="1974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816350" rtl="0" eaLnBrk="1" fontAlgn="auto" latinLnBrk="0" hangingPunct="1">
              <a:lnSpc>
                <a:spcPct val="100000"/>
              </a:lnSpc>
              <a:spcBef>
                <a:spcPts val="0"/>
              </a:spcBef>
              <a:spcAft>
                <a:spcPts val="0"/>
              </a:spcAft>
              <a:buClrTx/>
              <a:buSzTx/>
              <a:buFontTx/>
              <a:buNone/>
              <a:tabLst/>
              <a:defRPr/>
            </a:pPr>
            <a:fld id="{82A9A8AE-2528-4671-8162-BB155DC1A6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35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774105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g28b202e5f7_2_83:notes"/>
          <p:cNvSpPr>
            <a:spLocks noGrp="1" noRot="1" noChangeAspect="1"/>
          </p:cNvSpPr>
          <p:nvPr>
            <p:ph type="sldImg" idx="2"/>
          </p:nvPr>
        </p:nvSpPr>
        <p:spPr>
          <a:xfrm>
            <a:off x="397565" y="685488"/>
            <a:ext cx="606287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 name="Google Shape;45;g28b202e5f7_2_83:notes"/>
          <p:cNvSpPr txBox="1">
            <a:spLocks noGrp="1"/>
          </p:cNvSpPr>
          <p:nvPr>
            <p:ph type="body" idx="1"/>
          </p:nvPr>
        </p:nvSpPr>
        <p:spPr>
          <a:xfrm>
            <a:off x="685800" y="4343400"/>
            <a:ext cx="5486400" cy="4114800"/>
          </a:xfrm>
          <a:prstGeom prst="rect">
            <a:avLst/>
          </a:prstGeom>
          <a:noFill/>
          <a:ln>
            <a:noFill/>
          </a:ln>
        </p:spPr>
        <p:txBody>
          <a:bodyPr spcFirstLastPara="1" wrap="square" lIns="91300" tIns="91300" rIns="91300" bIns="91300" anchor="t" anchorCtr="0">
            <a:noAutofit/>
          </a:bodyPr>
          <a:lstStyle/>
          <a:p>
            <a:pPr marL="0" lvl="0" indent="0" algn="l" rtl="0">
              <a:lnSpc>
                <a:spcPct val="150000"/>
              </a:lnSpc>
              <a:spcBef>
                <a:spcPts val="0"/>
              </a:spcBef>
              <a:spcAft>
                <a:spcPts val="0"/>
              </a:spcAft>
              <a:buNone/>
            </a:pPr>
            <a:r>
              <a:rPr lang="en" sz="1200">
                <a:solidFill>
                  <a:schemeClr val="dk1"/>
                </a:solidFill>
                <a:latin typeface="Lato"/>
                <a:ea typeface="Lato"/>
                <a:cs typeface="Lato"/>
                <a:sym typeface="Lato"/>
              </a:rPr>
              <a:t>Kristine</a:t>
            </a:r>
            <a:endParaRPr sz="1200">
              <a:solidFill>
                <a:schemeClr val="dk1"/>
              </a:solidFill>
              <a:latin typeface="Lato"/>
              <a:ea typeface="Lato"/>
              <a:cs typeface="Lato"/>
              <a:sym typeface="Lato"/>
            </a:endParaRPr>
          </a:p>
          <a:p>
            <a:pPr marL="0" lvl="0" indent="0" algn="l" rtl="0">
              <a:lnSpc>
                <a:spcPct val="150000"/>
              </a:lnSpc>
              <a:spcBef>
                <a:spcPts val="439"/>
              </a:spcBef>
              <a:spcAft>
                <a:spcPts val="0"/>
              </a:spcAft>
              <a:buNone/>
            </a:pPr>
            <a:endParaRPr sz="1200">
              <a:solidFill>
                <a:schemeClr val="dk1"/>
              </a:solidFill>
              <a:latin typeface="Lato"/>
              <a:ea typeface="Lato"/>
              <a:cs typeface="Lato"/>
              <a:sym typeface="Lato"/>
            </a:endParaRPr>
          </a:p>
          <a:p>
            <a:pPr marL="0" lvl="0" indent="0" algn="l" rtl="0">
              <a:lnSpc>
                <a:spcPct val="150000"/>
              </a:lnSpc>
              <a:spcBef>
                <a:spcPts val="439"/>
              </a:spcBef>
              <a:spcAft>
                <a:spcPts val="0"/>
              </a:spcAft>
              <a:buNone/>
            </a:pPr>
            <a:r>
              <a:rPr lang="en" sz="1200">
                <a:solidFill>
                  <a:schemeClr val="dk1"/>
                </a:solidFill>
                <a:latin typeface="Lato"/>
                <a:ea typeface="Lato"/>
                <a:cs typeface="Lato"/>
                <a:sym typeface="Lato"/>
              </a:rPr>
              <a:t>Every Student Succeeds Act (ESSA) amendments to the McKinney-Vento Homeless Assistance Act took effect October 1, 2016</a:t>
            </a:r>
            <a:endParaRPr sz="1200">
              <a:solidFill>
                <a:schemeClr val="dk1"/>
              </a:solidFill>
            </a:endParaRPr>
          </a:p>
          <a:p>
            <a:pPr marL="0" marR="0" lvl="0" indent="0" algn="l" rtl="0">
              <a:spcBef>
                <a:spcPts val="439"/>
              </a:spcBef>
              <a:spcAft>
                <a:spcPts val="0"/>
              </a:spcAft>
              <a:buClr>
                <a:schemeClr val="dk1"/>
              </a:buClr>
              <a:buFont typeface="Arial"/>
              <a:buNone/>
            </a:pPr>
            <a:r>
              <a:rPr lang="en" sz="1200" b="0" i="0" u="none" strike="noStrike" cap="none">
                <a:solidFill>
                  <a:schemeClr val="dk1"/>
                </a:solidFill>
                <a:latin typeface="Arial"/>
                <a:ea typeface="Arial"/>
                <a:cs typeface="Arial"/>
                <a:sym typeface="Arial"/>
              </a:rPr>
              <a:t>The intent of the McKinney-Vento Act is to remove barriers to students’ educational access and success. </a:t>
            </a:r>
            <a:endParaRPr sz="140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g1369e58f2e7_1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 name="Google Shape;51;g1369e58f2e7_1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Kristine</a:t>
            </a:r>
            <a:endParaRPr/>
          </a:p>
          <a:p>
            <a:pPr marL="0" lvl="0" indent="0" algn="l" rtl="0">
              <a:spcBef>
                <a:spcPts val="0"/>
              </a:spcBef>
              <a:spcAft>
                <a:spcPts val="0"/>
              </a:spcAft>
              <a:buNone/>
            </a:pPr>
            <a:r>
              <a:rPr lang="en"/>
              <a:t>We want to mention the basic requirements under McKinney-Vento because all districts in the state must be in compliance with the McKinney-Vento Homeless Assistance Act regardless of whether they receive grant funds from DPI. </a:t>
            </a:r>
            <a:endParaRPr/>
          </a:p>
          <a:p>
            <a:pPr marL="0" lvl="0" indent="0" algn="l" rtl="0">
              <a:spcBef>
                <a:spcPts val="0"/>
              </a:spcBef>
              <a:spcAft>
                <a:spcPts val="0"/>
              </a:spcAft>
              <a:buNone/>
            </a:pPr>
            <a:r>
              <a:rPr lang="en"/>
              <a:t>All districts are required to:</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28b202e5f7_2_62:notes"/>
          <p:cNvSpPr>
            <a:spLocks noGrp="1" noRot="1" noChangeAspect="1"/>
          </p:cNvSpPr>
          <p:nvPr>
            <p:ph type="sldImg" idx="2"/>
          </p:nvPr>
        </p:nvSpPr>
        <p:spPr>
          <a:xfrm>
            <a:off x="397565" y="685488"/>
            <a:ext cx="606287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 name="Google Shape;57;g28b202e5f7_2_62:notes"/>
          <p:cNvSpPr txBox="1">
            <a:spLocks noGrp="1"/>
          </p:cNvSpPr>
          <p:nvPr>
            <p:ph type="body" idx="1"/>
          </p:nvPr>
        </p:nvSpPr>
        <p:spPr>
          <a:xfrm>
            <a:off x="685800" y="4343400"/>
            <a:ext cx="5486400" cy="4114800"/>
          </a:xfrm>
          <a:prstGeom prst="rect">
            <a:avLst/>
          </a:prstGeom>
          <a:noFill/>
          <a:ln>
            <a:noFill/>
          </a:ln>
        </p:spPr>
        <p:txBody>
          <a:bodyPr spcFirstLastPara="1" wrap="square" lIns="91300" tIns="91300" rIns="91300" bIns="91300" anchor="t" anchorCtr="0">
            <a:noAutofit/>
          </a:bodyPr>
          <a:lstStyle/>
          <a:p>
            <a:pPr marL="0" marR="0" lvl="0" indent="0" algn="l" rtl="0">
              <a:spcBef>
                <a:spcPts val="0"/>
              </a:spcBef>
              <a:spcAft>
                <a:spcPts val="0"/>
              </a:spcAft>
              <a:buClr>
                <a:schemeClr val="dk1"/>
              </a:buClr>
              <a:buFont typeface="Arial"/>
              <a:buNone/>
            </a:pPr>
            <a:r>
              <a:rPr lang="en" sz="1200">
                <a:solidFill>
                  <a:schemeClr val="dk1"/>
                </a:solidFill>
              </a:rPr>
              <a:t>Kristine</a:t>
            </a:r>
            <a:endParaRPr sz="1200">
              <a:solidFill>
                <a:schemeClr val="dk1"/>
              </a:solidFill>
            </a:endParaRPr>
          </a:p>
          <a:p>
            <a:pPr marL="0" marR="0" lvl="0" indent="0" algn="l" rtl="0">
              <a:spcBef>
                <a:spcPts val="0"/>
              </a:spcBef>
              <a:spcAft>
                <a:spcPts val="0"/>
              </a:spcAft>
              <a:buClr>
                <a:schemeClr val="dk1"/>
              </a:buClr>
              <a:buFont typeface="Arial"/>
              <a:buNone/>
            </a:pPr>
            <a:endParaRPr sz="1200">
              <a:solidFill>
                <a:schemeClr val="dk1"/>
              </a:solidFill>
            </a:endParaRPr>
          </a:p>
          <a:p>
            <a:pPr marL="0" marR="0" lvl="0" indent="0" algn="l" rtl="0">
              <a:spcBef>
                <a:spcPts val="0"/>
              </a:spcBef>
              <a:spcAft>
                <a:spcPts val="0"/>
              </a:spcAft>
              <a:buClr>
                <a:schemeClr val="dk1"/>
              </a:buClr>
              <a:buFont typeface="Arial"/>
              <a:buNone/>
            </a:pPr>
            <a:r>
              <a:rPr lang="en" sz="1200" b="0" i="0" u="none" strike="noStrike" cap="none">
                <a:solidFill>
                  <a:schemeClr val="dk1"/>
                </a:solidFill>
                <a:latin typeface="Arial"/>
                <a:ea typeface="Arial"/>
                <a:cs typeface="Arial"/>
                <a:sym typeface="Arial"/>
              </a:rPr>
              <a:t>WI identified </a:t>
            </a:r>
            <a:r>
              <a:rPr lang="en" sz="1200">
                <a:solidFill>
                  <a:schemeClr val="dk1"/>
                </a:solidFill>
              </a:rPr>
              <a:t>17</a:t>
            </a:r>
            <a:r>
              <a:rPr lang="en" sz="1200" b="0" i="0" u="none" strike="noStrike" cap="none">
                <a:solidFill>
                  <a:schemeClr val="dk1"/>
                </a:solidFill>
                <a:latin typeface="Arial"/>
                <a:ea typeface="Arial"/>
                <a:cs typeface="Arial"/>
                <a:sym typeface="Arial"/>
              </a:rPr>
              <a:t>,</a:t>
            </a:r>
            <a:r>
              <a:rPr lang="en" sz="1200">
                <a:solidFill>
                  <a:schemeClr val="dk1"/>
                </a:solidFill>
              </a:rPr>
              <a:t>179</a:t>
            </a:r>
            <a:r>
              <a:rPr lang="en" sz="1200" b="0" i="0" u="none" strike="noStrike" cap="none">
                <a:solidFill>
                  <a:schemeClr val="dk1"/>
                </a:solidFill>
                <a:latin typeface="Arial"/>
                <a:ea typeface="Arial"/>
                <a:cs typeface="Arial"/>
                <a:sym typeface="Arial"/>
              </a:rPr>
              <a:t> students in </a:t>
            </a:r>
            <a:r>
              <a:rPr lang="en" sz="1200">
                <a:solidFill>
                  <a:schemeClr val="dk1"/>
                </a:solidFill>
              </a:rPr>
              <a:t>2019-20</a:t>
            </a:r>
            <a:r>
              <a:rPr lang="en" sz="1200" b="0" i="0" u="none" strike="noStrike" cap="none">
                <a:solidFill>
                  <a:schemeClr val="dk1"/>
                </a:solidFill>
                <a:latin typeface="Arial"/>
                <a:ea typeface="Arial"/>
                <a:cs typeface="Arial"/>
                <a:sym typeface="Arial"/>
              </a:rPr>
              <a:t> school year</a:t>
            </a:r>
            <a:r>
              <a:rPr lang="en" sz="1200">
                <a:solidFill>
                  <a:schemeClr val="dk1"/>
                </a:solidFill>
              </a:rPr>
              <a:t> - this decrease from previous years can likely be attributed to the difficulty LEAs had with identification of students during virtual learning in COVID. </a:t>
            </a:r>
            <a:endParaRPr sz="1400"/>
          </a:p>
          <a:p>
            <a:pPr marL="0" marR="0" lvl="0" indent="0" algn="l" rtl="0">
              <a:spcBef>
                <a:spcPts val="400"/>
              </a:spcBef>
              <a:spcAft>
                <a:spcPts val="0"/>
              </a:spcAft>
              <a:buClr>
                <a:schemeClr val="dk1"/>
              </a:buClr>
              <a:buFont typeface="Arial"/>
              <a:buNone/>
            </a:pPr>
            <a:r>
              <a:rPr lang="en" sz="1200">
                <a:solidFill>
                  <a:schemeClr val="dk1"/>
                </a:solidFill>
              </a:rPr>
              <a:t>Otherwise, the</a:t>
            </a:r>
            <a:r>
              <a:rPr lang="en" sz="1200" b="0" i="0" u="none" strike="noStrike" cap="none">
                <a:solidFill>
                  <a:schemeClr val="dk1"/>
                </a:solidFill>
                <a:latin typeface="Arial"/>
                <a:ea typeface="Arial"/>
                <a:cs typeface="Arial"/>
                <a:sym typeface="Arial"/>
              </a:rPr>
              <a:t> state has seen a steady increase over the last 1</a:t>
            </a:r>
            <a:r>
              <a:rPr lang="en" sz="1200">
                <a:solidFill>
                  <a:schemeClr val="dk1"/>
                </a:solidFill>
              </a:rPr>
              <a:t>4</a:t>
            </a:r>
            <a:r>
              <a:rPr lang="en" sz="1200" b="0" i="0" u="none" strike="noStrike" cap="none">
                <a:solidFill>
                  <a:schemeClr val="dk1"/>
                </a:solidFill>
                <a:latin typeface="Arial"/>
                <a:ea typeface="Arial"/>
                <a:cs typeface="Arial"/>
                <a:sym typeface="Arial"/>
              </a:rPr>
              <a:t> years, w</a:t>
            </a:r>
            <a:r>
              <a:rPr lang="en" sz="1200">
                <a:solidFill>
                  <a:schemeClr val="dk1"/>
                </a:solidFill>
              </a:rPr>
              <a:t>ith around a total of 2-2.5% of the total number of students in WI schools being identified as homeless. </a:t>
            </a:r>
            <a:endParaRPr sz="1400"/>
          </a:p>
          <a:p>
            <a:pPr marL="0" marR="0" lvl="0" indent="0" algn="l" rtl="0">
              <a:spcBef>
                <a:spcPts val="0"/>
              </a:spcBef>
              <a:spcAft>
                <a:spcPts val="0"/>
              </a:spcAft>
              <a:buClr>
                <a:schemeClr val="dk1"/>
              </a:buClr>
              <a:buFont typeface="Arial"/>
              <a:buNone/>
            </a:pPr>
            <a:endParaRPr sz="1100" b="1">
              <a:solidFill>
                <a:schemeClr val="dk1"/>
              </a:solidFill>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1369e58f2e7_0_0:notes"/>
          <p:cNvSpPr>
            <a:spLocks noGrp="1" noRot="1" noChangeAspect="1"/>
          </p:cNvSpPr>
          <p:nvPr>
            <p:ph type="sldImg" idx="2"/>
          </p:nvPr>
        </p:nvSpPr>
        <p:spPr>
          <a:xfrm>
            <a:off x="397565" y="685488"/>
            <a:ext cx="6063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62" name="Google Shape;62;g1369e58f2e7_0_0:notes"/>
          <p:cNvSpPr txBox="1">
            <a:spLocks noGrp="1"/>
          </p:cNvSpPr>
          <p:nvPr>
            <p:ph type="body" idx="1"/>
          </p:nvPr>
        </p:nvSpPr>
        <p:spPr>
          <a:xfrm>
            <a:off x="914400" y="4343400"/>
            <a:ext cx="5029200" cy="4114800"/>
          </a:xfrm>
          <a:prstGeom prst="rect">
            <a:avLst/>
          </a:prstGeom>
          <a:noFill/>
          <a:ln>
            <a:noFill/>
          </a:ln>
        </p:spPr>
        <p:txBody>
          <a:bodyPr spcFirstLastPara="1" wrap="square" lIns="91325" tIns="45650" rIns="91325" bIns="45650" anchor="t" anchorCtr="0">
            <a:noAutofit/>
          </a:bodyPr>
          <a:lstStyle/>
          <a:p>
            <a:pPr marL="0" marR="0" lvl="0" indent="0" algn="l" rtl="0">
              <a:lnSpc>
                <a:spcPct val="100000"/>
              </a:lnSpc>
              <a:spcBef>
                <a:spcPts val="0"/>
              </a:spcBef>
              <a:spcAft>
                <a:spcPts val="0"/>
              </a:spcAft>
              <a:buNone/>
            </a:pPr>
            <a:r>
              <a:rPr lang="en" sz="1200">
                <a:solidFill>
                  <a:schemeClr val="dk1"/>
                </a:solidFill>
              </a:rPr>
              <a:t>Clara</a:t>
            </a:r>
            <a:endParaRPr sz="1200">
              <a:solidFill>
                <a:schemeClr val="dk1"/>
              </a:solidFill>
            </a:endParaRPr>
          </a:p>
          <a:p>
            <a:pPr marL="165100" marR="0" lvl="0" indent="-88900" algn="l" rtl="0">
              <a:lnSpc>
                <a:spcPct val="100000"/>
              </a:lnSpc>
              <a:spcBef>
                <a:spcPts val="400"/>
              </a:spcBef>
              <a:spcAft>
                <a:spcPts val="0"/>
              </a:spcAft>
              <a:buClr>
                <a:schemeClr val="dk1"/>
              </a:buClr>
              <a:buSzPts val="1200"/>
              <a:buFont typeface="Arial"/>
              <a:buNone/>
            </a:pP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400"/>
              </a:spcBef>
              <a:spcAft>
                <a:spcPts val="0"/>
              </a:spcAft>
              <a:buClr>
                <a:schemeClr val="dk1"/>
              </a:buClr>
              <a:buFont typeface="Arial"/>
              <a:buNone/>
            </a:pP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400"/>
              </a:spcBef>
              <a:spcAft>
                <a:spcPts val="0"/>
              </a:spcAft>
              <a:buClr>
                <a:schemeClr val="dk1"/>
              </a:buClr>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400"/>
              </a:spcBef>
              <a:spcAft>
                <a:spcPts val="0"/>
              </a:spcAft>
              <a:buNone/>
            </a:pPr>
            <a:endParaRPr sz="1200" b="0" i="0" u="none" strike="noStrike" cap="none">
              <a:solidFill>
                <a:schemeClr val="dk1"/>
              </a:solidFill>
              <a:latin typeface="Arial"/>
              <a:ea typeface="Arial"/>
              <a:cs typeface="Arial"/>
              <a:sym typeface="Arial"/>
            </a:endParaRPr>
          </a:p>
        </p:txBody>
      </p:sp>
      <p:sp>
        <p:nvSpPr>
          <p:cNvPr id="63" name="Google Shape;63;g1369e58f2e7_0_0:notes"/>
          <p:cNvSpPr txBox="1">
            <a:spLocks noGrp="1"/>
          </p:cNvSpPr>
          <p:nvPr>
            <p:ph type="sldNum" idx="12"/>
          </p:nvPr>
        </p:nvSpPr>
        <p:spPr>
          <a:xfrm>
            <a:off x="3886200" y="8686800"/>
            <a:ext cx="2971800" cy="457200"/>
          </a:xfrm>
          <a:prstGeom prst="rect">
            <a:avLst/>
          </a:prstGeom>
          <a:noFill/>
          <a:ln>
            <a:noFill/>
          </a:ln>
        </p:spPr>
        <p:txBody>
          <a:bodyPr spcFirstLastPara="1" wrap="square" lIns="91325" tIns="45650" rIns="91325" bIns="456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122</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28b202e5f7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 name="Google Shape;69;g28b202e5f7_2_93:notes"/>
          <p:cNvSpPr txBox="1">
            <a:spLocks noGrp="1"/>
          </p:cNvSpPr>
          <p:nvPr>
            <p:ph type="body" idx="1"/>
          </p:nvPr>
        </p:nvSpPr>
        <p:spPr>
          <a:xfrm>
            <a:off x="685800" y="4343400"/>
            <a:ext cx="5486400" cy="4114800"/>
          </a:xfrm>
          <a:prstGeom prst="rect">
            <a:avLst/>
          </a:prstGeom>
          <a:noFill/>
          <a:ln>
            <a:noFill/>
          </a:ln>
        </p:spPr>
        <p:txBody>
          <a:bodyPr spcFirstLastPara="1" wrap="square" lIns="91300" tIns="91300" rIns="91300" bIns="91300" anchor="t" anchorCtr="0">
            <a:noAutofit/>
          </a:bodyPr>
          <a:lstStyle/>
          <a:p>
            <a:pPr marL="0" marR="0" lvl="0" indent="0" algn="l" rtl="0">
              <a:spcBef>
                <a:spcPts val="300"/>
              </a:spcBef>
              <a:spcAft>
                <a:spcPts val="0"/>
              </a:spcAft>
              <a:buClr>
                <a:schemeClr val="dk1"/>
              </a:buClr>
              <a:buFont typeface="Arial"/>
              <a:buNone/>
            </a:pPr>
            <a:r>
              <a:rPr lang="en" sz="1100">
                <a:solidFill>
                  <a:schemeClr val="dk1"/>
                </a:solidFill>
              </a:rPr>
              <a:t>Clara</a:t>
            </a:r>
            <a:endParaRPr sz="1100">
              <a:solidFill>
                <a:schemeClr val="dk1"/>
              </a:solidFill>
            </a:endParaRPr>
          </a:p>
          <a:p>
            <a:pPr marL="0" marR="0" lvl="0" indent="0" algn="l" rtl="0">
              <a:spcBef>
                <a:spcPts val="300"/>
              </a:spcBef>
              <a:spcAft>
                <a:spcPts val="0"/>
              </a:spcAft>
              <a:buClr>
                <a:schemeClr val="dk1"/>
              </a:buClr>
              <a:buFont typeface="Arial"/>
              <a:buNone/>
            </a:pPr>
            <a:endParaRPr sz="1100">
              <a:solidFill>
                <a:schemeClr val="dk1"/>
              </a:solidFill>
            </a:endParaRPr>
          </a:p>
          <a:p>
            <a:pPr marL="0" marR="0" lvl="0" indent="0" algn="l" rtl="0">
              <a:spcBef>
                <a:spcPts val="300"/>
              </a:spcBef>
              <a:spcAft>
                <a:spcPts val="0"/>
              </a:spcAft>
              <a:buClr>
                <a:schemeClr val="dk1"/>
              </a:buClr>
              <a:buFont typeface="Arial"/>
              <a:buNone/>
            </a:pPr>
            <a:r>
              <a:rPr lang="en" sz="1100" b="0" i="0" u="none" strike="noStrike" cap="none">
                <a:solidFill>
                  <a:schemeClr val="dk1"/>
                </a:solidFill>
                <a:latin typeface="Arial"/>
                <a:ea typeface="Arial"/>
                <a:cs typeface="Arial"/>
                <a:sym typeface="Arial"/>
              </a:rPr>
              <a:t>Children who </a:t>
            </a:r>
            <a:r>
              <a:rPr lang="en" sz="1100" b="1" i="0" u="none" strike="noStrike" cap="none">
                <a:solidFill>
                  <a:schemeClr val="dk1"/>
                </a:solidFill>
                <a:latin typeface="Arial"/>
                <a:ea typeface="Arial"/>
                <a:cs typeface="Arial"/>
                <a:sym typeface="Arial"/>
              </a:rPr>
              <a:t>lack a fixed, regular, and adequate nighttime residence</a:t>
            </a:r>
            <a:r>
              <a:rPr lang="en" sz="1100" b="0" i="0" u="none" strike="noStrike" cap="none">
                <a:solidFill>
                  <a:schemeClr val="dk1"/>
                </a:solidFill>
                <a:latin typeface="Arial"/>
                <a:ea typeface="Arial"/>
                <a:cs typeface="Arial"/>
                <a:sym typeface="Arial"/>
              </a:rPr>
              <a:t>. </a:t>
            </a:r>
            <a:endParaRPr sz="1400"/>
          </a:p>
          <a:p>
            <a:pPr marL="0" marR="0" lvl="0" indent="0" algn="l" rtl="0">
              <a:spcBef>
                <a:spcPts val="0"/>
              </a:spcBef>
              <a:spcAft>
                <a:spcPts val="0"/>
              </a:spcAft>
              <a:buClr>
                <a:schemeClr val="dk1"/>
              </a:buClr>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8b202e5f7_2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 name="Google Shape;75;g28b202e5f7_2_98:notes"/>
          <p:cNvSpPr txBox="1">
            <a:spLocks noGrp="1"/>
          </p:cNvSpPr>
          <p:nvPr>
            <p:ph type="body" idx="1"/>
          </p:nvPr>
        </p:nvSpPr>
        <p:spPr>
          <a:xfrm>
            <a:off x="685800" y="4343400"/>
            <a:ext cx="5486400" cy="4114800"/>
          </a:xfrm>
          <a:prstGeom prst="rect">
            <a:avLst/>
          </a:prstGeom>
          <a:noFill/>
          <a:ln>
            <a:noFill/>
          </a:ln>
        </p:spPr>
        <p:txBody>
          <a:bodyPr spcFirstLastPara="1" wrap="square" lIns="91300" tIns="91300" rIns="91300" bIns="91300" anchor="t" anchorCtr="0">
            <a:noAutofit/>
          </a:bodyPr>
          <a:lstStyle/>
          <a:p>
            <a:pPr marL="0" marR="0" lvl="0" indent="0" algn="l" rtl="0">
              <a:spcBef>
                <a:spcPts val="0"/>
              </a:spcBef>
              <a:spcAft>
                <a:spcPts val="0"/>
              </a:spcAft>
              <a:buClr>
                <a:schemeClr val="dk1"/>
              </a:buClr>
              <a:buFont typeface="Arial"/>
              <a:buNone/>
            </a:pPr>
            <a:r>
              <a:rPr lang="en"/>
              <a:t>Clara</a:t>
            </a:r>
            <a:endParaRPr sz="140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1369e58f2e7_5_7:notes"/>
          <p:cNvSpPr>
            <a:spLocks noGrp="1" noRot="1" noChangeAspect="1"/>
          </p:cNvSpPr>
          <p:nvPr>
            <p:ph type="sldImg" idx="2"/>
          </p:nvPr>
        </p:nvSpPr>
        <p:spPr>
          <a:xfrm>
            <a:off x="397565" y="685488"/>
            <a:ext cx="606287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 name="Google Shape;81;g1369e58f2e7_5_7:notes"/>
          <p:cNvSpPr txBox="1">
            <a:spLocks noGrp="1"/>
          </p:cNvSpPr>
          <p:nvPr>
            <p:ph type="body" idx="1"/>
          </p:nvPr>
        </p:nvSpPr>
        <p:spPr>
          <a:xfrm>
            <a:off x="685800" y="4343400"/>
            <a:ext cx="5486400" cy="4114800"/>
          </a:xfrm>
          <a:prstGeom prst="rect">
            <a:avLst/>
          </a:prstGeom>
          <a:noFill/>
          <a:ln>
            <a:noFill/>
          </a:ln>
        </p:spPr>
        <p:txBody>
          <a:bodyPr spcFirstLastPara="1" wrap="square" lIns="91300" tIns="91300" rIns="91300" bIns="91300" anchor="t" anchorCtr="0">
            <a:noAutofit/>
          </a:bodyPr>
          <a:lstStyle/>
          <a:p>
            <a:pPr marL="0" marR="0" lvl="0" indent="0" algn="l" rtl="0">
              <a:spcBef>
                <a:spcPts val="0"/>
              </a:spcBef>
              <a:spcAft>
                <a:spcPts val="0"/>
              </a:spcAft>
              <a:buClr>
                <a:schemeClr val="dk1"/>
              </a:buClr>
              <a:buFont typeface="Arial"/>
              <a:buNone/>
            </a:pPr>
            <a:r>
              <a:rPr lang="en" sz="1100">
                <a:solidFill>
                  <a:schemeClr val="dk1"/>
                </a:solidFill>
              </a:rPr>
              <a:t>Clara</a:t>
            </a:r>
            <a:endParaRPr sz="1100">
              <a:solidFill>
                <a:schemeClr val="dk1"/>
              </a:solidFill>
            </a:endParaRPr>
          </a:p>
          <a:p>
            <a:pPr marL="0" marR="0" lvl="0" indent="0" algn="l" rtl="0">
              <a:spcBef>
                <a:spcPts val="0"/>
              </a:spcBef>
              <a:spcAft>
                <a:spcPts val="0"/>
              </a:spcAft>
              <a:buClr>
                <a:schemeClr val="dk1"/>
              </a:buClr>
              <a:buFont typeface="Arial"/>
              <a:buNone/>
            </a:pPr>
            <a:endParaRPr sz="1100">
              <a:solidFill>
                <a:schemeClr val="dk1"/>
              </a:solidFill>
            </a:endParaRPr>
          </a:p>
          <a:p>
            <a:pPr marL="0" marR="0" lvl="0" indent="0" algn="l" rtl="0">
              <a:spcBef>
                <a:spcPts val="0"/>
              </a:spcBef>
              <a:spcAft>
                <a:spcPts val="0"/>
              </a:spcAft>
              <a:buClr>
                <a:schemeClr val="dk1"/>
              </a:buClr>
              <a:buFont typeface="Arial"/>
              <a:buNone/>
            </a:pPr>
            <a:r>
              <a:rPr lang="en" sz="1100" b="0" i="0" u="none" strike="noStrike" cap="none">
                <a:solidFill>
                  <a:schemeClr val="dk1"/>
                </a:solidFill>
                <a:latin typeface="Arial"/>
                <a:ea typeface="Arial"/>
                <a:cs typeface="Arial"/>
                <a:sym typeface="Arial"/>
              </a:rPr>
              <a:t>ESSA created new requirements for the capacity, training and duties of LEA McKinney-Vento liaisons. </a:t>
            </a:r>
            <a:endParaRPr sz="1400"/>
          </a:p>
          <a:p>
            <a:pPr marL="0" marR="0" lvl="0" indent="0" algn="l" rtl="0">
              <a:spcBef>
                <a:spcPts val="300"/>
              </a:spcBef>
              <a:spcAft>
                <a:spcPts val="0"/>
              </a:spcAft>
              <a:buClr>
                <a:schemeClr val="dk1"/>
              </a:buClr>
              <a:buFont typeface="Arial"/>
              <a:buNone/>
            </a:pPr>
            <a:r>
              <a:rPr lang="en" sz="1100" b="0" i="0" u="none" strike="noStrike" cap="none">
                <a:solidFill>
                  <a:schemeClr val="dk1"/>
                </a:solidFill>
                <a:latin typeface="Arial"/>
                <a:ea typeface="Arial"/>
                <a:cs typeface="Arial"/>
                <a:sym typeface="Arial"/>
              </a:rPr>
              <a:t>-There’s recognition that every liaison may not be able to carry out duties.. Now whomever the district designates, there needs to be the ability to carry out duties. </a:t>
            </a:r>
            <a:endParaRPr sz="1400"/>
          </a:p>
          <a:p>
            <a:pPr marL="0" marR="0" lvl="0" indent="0" algn="l" rtl="0">
              <a:spcBef>
                <a:spcPts val="300"/>
              </a:spcBef>
              <a:spcAft>
                <a:spcPts val="0"/>
              </a:spcAft>
              <a:buClr>
                <a:schemeClr val="dk1"/>
              </a:buClr>
              <a:buFont typeface="Arial"/>
              <a:buNone/>
            </a:pPr>
            <a:r>
              <a:rPr lang="en" sz="1100" b="1" i="0" u="none" strike="noStrike" cap="none">
                <a:solidFill>
                  <a:schemeClr val="dk1"/>
                </a:solidFill>
                <a:latin typeface="Arial"/>
                <a:ea typeface="Arial"/>
                <a:cs typeface="Arial"/>
                <a:sym typeface="Arial"/>
              </a:rPr>
              <a:t>The liaison is ENSURING that these things happen. </a:t>
            </a:r>
            <a:r>
              <a:rPr lang="en" sz="1100" b="0" i="0" u="none" strike="noStrike" cap="none">
                <a:solidFill>
                  <a:schemeClr val="dk1"/>
                </a:solidFill>
                <a:latin typeface="Arial"/>
                <a:ea typeface="Arial"/>
                <a:cs typeface="Arial"/>
                <a:sym typeface="Arial"/>
              </a:rPr>
              <a:t>Not that the liaison is having to do all these duties. Working collaboratively with the district and the community</a:t>
            </a:r>
            <a:endParaRPr sz="1400"/>
          </a:p>
          <a:p>
            <a:pPr marL="0" marR="0" lvl="0" indent="0" algn="l" rtl="0">
              <a:spcBef>
                <a:spcPts val="300"/>
              </a:spcBef>
              <a:spcAft>
                <a:spcPts val="0"/>
              </a:spcAft>
              <a:buClr>
                <a:schemeClr val="dk1"/>
              </a:buClr>
              <a:buFont typeface="Arial"/>
              <a:buNone/>
            </a:pPr>
            <a:endParaRPr sz="1100" b="0" i="0" u="none" strike="noStrike" cap="none">
              <a:solidFill>
                <a:schemeClr val="dk1"/>
              </a:solidFill>
              <a:latin typeface="Arial"/>
              <a:ea typeface="Arial"/>
              <a:cs typeface="Arial"/>
              <a:sym typeface="Arial"/>
            </a:endParaRPr>
          </a:p>
          <a:p>
            <a:pPr marL="0" marR="0" lvl="0" indent="0" algn="l" rtl="0">
              <a:spcBef>
                <a:spcPts val="300"/>
              </a:spcBef>
              <a:spcAft>
                <a:spcPts val="0"/>
              </a:spcAft>
              <a:buClr>
                <a:schemeClr val="dk1"/>
              </a:buClr>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1369e58f2e7_5_17:notes"/>
          <p:cNvSpPr>
            <a:spLocks noGrp="1" noRot="1" noChangeAspect="1"/>
          </p:cNvSpPr>
          <p:nvPr>
            <p:ph type="sldImg" idx="2"/>
          </p:nvPr>
        </p:nvSpPr>
        <p:spPr>
          <a:xfrm>
            <a:off x="397565" y="685488"/>
            <a:ext cx="6063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7" name="Google Shape;87;g1369e58f2e7_5_17:notes"/>
          <p:cNvSpPr txBox="1">
            <a:spLocks noGrp="1"/>
          </p:cNvSpPr>
          <p:nvPr>
            <p:ph type="body" idx="1"/>
          </p:nvPr>
        </p:nvSpPr>
        <p:spPr>
          <a:xfrm>
            <a:off x="914400" y="4343400"/>
            <a:ext cx="5029200" cy="4114800"/>
          </a:xfrm>
          <a:prstGeom prst="rect">
            <a:avLst/>
          </a:prstGeom>
          <a:noFill/>
          <a:ln>
            <a:noFill/>
          </a:ln>
        </p:spPr>
        <p:txBody>
          <a:bodyPr spcFirstLastPara="1" wrap="square" lIns="91325" tIns="45650" rIns="91325" bIns="45650" anchor="t" anchorCtr="0">
            <a:noAutofit/>
          </a:bodyPr>
          <a:lstStyle/>
          <a:p>
            <a:pPr marL="0" marR="0" lvl="0" indent="0" algn="l" rtl="0">
              <a:lnSpc>
                <a:spcPct val="100000"/>
              </a:lnSpc>
              <a:spcBef>
                <a:spcPts val="0"/>
              </a:spcBef>
              <a:spcAft>
                <a:spcPts val="0"/>
              </a:spcAft>
              <a:buClr>
                <a:schemeClr val="dk1"/>
              </a:buClr>
              <a:buFont typeface="Arial"/>
              <a:buNone/>
            </a:pPr>
            <a:r>
              <a:rPr lang="en" sz="1200">
                <a:solidFill>
                  <a:schemeClr val="dk1"/>
                </a:solidFill>
              </a:rPr>
              <a:t>Clara</a:t>
            </a:r>
            <a:endParaRPr sz="1200">
              <a:solidFill>
                <a:schemeClr val="dk1"/>
              </a:solidFill>
            </a:endParaRPr>
          </a:p>
          <a:p>
            <a:pPr marL="0" marR="0" lvl="0" indent="0" algn="l" rtl="0">
              <a:lnSpc>
                <a:spcPct val="100000"/>
              </a:lnSpc>
              <a:spcBef>
                <a:spcPts val="0"/>
              </a:spcBef>
              <a:spcAft>
                <a:spcPts val="0"/>
              </a:spcAft>
              <a:buClr>
                <a:schemeClr val="dk1"/>
              </a:buClr>
              <a:buFont typeface="Arial"/>
              <a:buNone/>
            </a:pPr>
            <a:r>
              <a:rPr lang="en" sz="1200" b="0" i="0" u="none" strike="noStrike" cap="none">
                <a:solidFill>
                  <a:schemeClr val="dk1"/>
                </a:solidFill>
                <a:latin typeface="Arial"/>
                <a:ea typeface="Arial"/>
                <a:cs typeface="Arial"/>
                <a:sym typeface="Arial"/>
              </a:rPr>
              <a:t>This new requirement ensures that states and school districts remove barriers that prevent young people from getting the credit they need for staying in school and graduating from school. </a:t>
            </a:r>
            <a:endParaRPr sz="1200" b="0" i="0" u="none" strike="noStrike" cap="none">
              <a:solidFill>
                <a:schemeClr val="dk1"/>
              </a:solidFill>
              <a:latin typeface="Arial"/>
              <a:ea typeface="Arial"/>
              <a:cs typeface="Arial"/>
              <a:sym typeface="Arial"/>
            </a:endParaRPr>
          </a:p>
          <a:p>
            <a:pPr marL="0" marR="0" lvl="0" indent="0" algn="l" rtl="0">
              <a:spcBef>
                <a:spcPts val="400"/>
              </a:spcBef>
              <a:spcAft>
                <a:spcPts val="0"/>
              </a:spcAft>
              <a:buNone/>
            </a:pPr>
            <a:endParaRPr sz="1200" b="0" i="0" u="none" strike="noStrike" cap="none">
              <a:solidFill>
                <a:schemeClr val="dk1"/>
              </a:solidFill>
              <a:latin typeface="Arial"/>
              <a:ea typeface="Arial"/>
              <a:cs typeface="Arial"/>
              <a:sym typeface="Arial"/>
            </a:endParaRPr>
          </a:p>
          <a:p>
            <a:pPr marL="0" marR="0" lvl="0" indent="0" algn="l" rtl="0">
              <a:lnSpc>
                <a:spcPct val="80000"/>
              </a:lnSpc>
              <a:spcBef>
                <a:spcPts val="400"/>
              </a:spcBef>
              <a:spcAft>
                <a:spcPts val="0"/>
              </a:spcAft>
              <a:buClr>
                <a:srgbClr val="9A9ADF"/>
              </a:buClr>
              <a:buFont typeface="Arial"/>
              <a:buNone/>
            </a:pPr>
            <a:r>
              <a:rPr lang="en" sz="1200" i="0" u="none" strike="noStrike" cap="none">
                <a:solidFill>
                  <a:schemeClr val="dk1"/>
                </a:solidFill>
              </a:rPr>
              <a:t>Liaisons must participate in professional development and technical assistance as determined appropriate by the State Coordinator. </a:t>
            </a:r>
            <a:endParaRPr sz="1200" i="0" u="none" strike="noStrike" cap="none">
              <a:solidFill>
                <a:schemeClr val="dk1"/>
              </a:solidFill>
            </a:endParaRPr>
          </a:p>
          <a:p>
            <a:pPr marL="0" marR="0" lvl="0" indent="457200" algn="l" rtl="0">
              <a:lnSpc>
                <a:spcPct val="80000"/>
              </a:lnSpc>
              <a:spcBef>
                <a:spcPts val="400"/>
              </a:spcBef>
              <a:spcAft>
                <a:spcPts val="0"/>
              </a:spcAft>
              <a:buClr>
                <a:srgbClr val="9A9ADF"/>
              </a:buClr>
              <a:buFont typeface="Arial"/>
              <a:buNone/>
            </a:pPr>
            <a:r>
              <a:rPr lang="en" sz="1200" i="0" u="none" strike="noStrike" cap="none">
                <a:solidFill>
                  <a:schemeClr val="dk1"/>
                </a:solidFill>
              </a:rPr>
              <a:t>While some states had already provided professional development, such as we have in the form of webinars, not all liaisons were required to participate. Now, as determined by the state coordinator, liaisons will be required to participate. 				</a:t>
            </a:r>
            <a:endParaRPr sz="1200" i="0" u="none" strike="noStrike" cap="none">
              <a:solidFill>
                <a:schemeClr val="dk1"/>
              </a:solidFill>
            </a:endParaRPr>
          </a:p>
          <a:p>
            <a:pPr marL="0" marR="0" lvl="0" indent="0" algn="l" rtl="0">
              <a:spcBef>
                <a:spcPts val="400"/>
              </a:spcBef>
              <a:spcAft>
                <a:spcPts val="0"/>
              </a:spcAft>
              <a:buNone/>
            </a:pPr>
            <a:endParaRPr sz="1200" b="0" i="0" u="none" strike="noStrike" cap="none">
              <a:solidFill>
                <a:schemeClr val="dk1"/>
              </a:solidFill>
              <a:latin typeface="Arial"/>
              <a:ea typeface="Arial"/>
              <a:cs typeface="Arial"/>
              <a:sym typeface="Arial"/>
            </a:endParaRPr>
          </a:p>
          <a:p>
            <a:pPr marL="0" marR="0" lvl="0" indent="0" algn="l" rtl="0">
              <a:spcBef>
                <a:spcPts val="40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369e58f2e7_5_22:notes"/>
          <p:cNvSpPr>
            <a:spLocks noGrp="1" noRot="1" noChangeAspect="1"/>
          </p:cNvSpPr>
          <p:nvPr>
            <p:ph type="sldImg" idx="2"/>
          </p:nvPr>
        </p:nvSpPr>
        <p:spPr>
          <a:xfrm>
            <a:off x="397565" y="685488"/>
            <a:ext cx="606287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 name="Google Shape;94;g1369e58f2e7_5_22:notes"/>
          <p:cNvSpPr txBox="1">
            <a:spLocks noGrp="1"/>
          </p:cNvSpPr>
          <p:nvPr>
            <p:ph type="body" idx="1"/>
          </p:nvPr>
        </p:nvSpPr>
        <p:spPr>
          <a:xfrm>
            <a:off x="685800" y="4343400"/>
            <a:ext cx="5486400" cy="4114800"/>
          </a:xfrm>
          <a:prstGeom prst="rect">
            <a:avLst/>
          </a:prstGeom>
          <a:noFill/>
          <a:ln>
            <a:noFill/>
          </a:ln>
        </p:spPr>
        <p:txBody>
          <a:bodyPr spcFirstLastPara="1" wrap="square" lIns="91300" tIns="91300" rIns="91300" bIns="91300" anchor="t" anchorCtr="0">
            <a:noAutofit/>
          </a:bodyPr>
          <a:lstStyle/>
          <a:p>
            <a:pPr marL="0" marR="0" lvl="0" indent="0" algn="l" rtl="0">
              <a:spcBef>
                <a:spcPts val="0"/>
              </a:spcBef>
              <a:spcAft>
                <a:spcPts val="0"/>
              </a:spcAft>
              <a:buClr>
                <a:schemeClr val="dk1"/>
              </a:buClr>
              <a:buFont typeface="Arial"/>
              <a:buNone/>
            </a:pPr>
            <a:r>
              <a:rPr lang="en" sz="1100">
                <a:solidFill>
                  <a:schemeClr val="dk1"/>
                </a:solidFill>
              </a:rPr>
              <a:t>Clara</a:t>
            </a:r>
            <a:endParaRPr sz="1100">
              <a:solidFill>
                <a:schemeClr val="dk1"/>
              </a:solidFill>
            </a:endParaRPr>
          </a:p>
          <a:p>
            <a:pPr marL="0" marR="0" lvl="0" indent="0" algn="l" rtl="0">
              <a:spcBef>
                <a:spcPts val="0"/>
              </a:spcBef>
              <a:spcAft>
                <a:spcPts val="0"/>
              </a:spcAft>
              <a:buClr>
                <a:schemeClr val="dk1"/>
              </a:buClr>
              <a:buFont typeface="Arial"/>
              <a:buNone/>
            </a:pPr>
            <a:endParaRPr sz="1100">
              <a:solidFill>
                <a:schemeClr val="dk1"/>
              </a:solidFill>
            </a:endParaRPr>
          </a:p>
          <a:p>
            <a:pPr marL="0" marR="0" lvl="0" indent="0" algn="l" rtl="0">
              <a:spcBef>
                <a:spcPts val="0"/>
              </a:spcBef>
              <a:spcAft>
                <a:spcPts val="0"/>
              </a:spcAft>
              <a:buClr>
                <a:schemeClr val="dk1"/>
              </a:buClr>
              <a:buFont typeface="Arial"/>
              <a:buNone/>
            </a:pPr>
            <a:r>
              <a:rPr lang="en" sz="1100">
                <a:solidFill>
                  <a:schemeClr val="dk1"/>
                </a:solidFill>
              </a:rPr>
              <a:t>Resources available for local liaisons</a:t>
            </a:r>
            <a:endParaRPr sz="1100">
              <a:solidFill>
                <a:schemeClr val="dk1"/>
              </a:solidFill>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8b202e5f7_2_103:notes"/>
          <p:cNvSpPr>
            <a:spLocks noGrp="1" noRot="1" noChangeAspect="1"/>
          </p:cNvSpPr>
          <p:nvPr>
            <p:ph type="sldImg" idx="2"/>
          </p:nvPr>
        </p:nvSpPr>
        <p:spPr>
          <a:xfrm>
            <a:off x="397565" y="685488"/>
            <a:ext cx="606287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 name="Google Shape;100;g28b202e5f7_2_103:notes"/>
          <p:cNvSpPr txBox="1">
            <a:spLocks noGrp="1"/>
          </p:cNvSpPr>
          <p:nvPr>
            <p:ph type="body" idx="1"/>
          </p:nvPr>
        </p:nvSpPr>
        <p:spPr>
          <a:xfrm>
            <a:off x="685800" y="4343400"/>
            <a:ext cx="5486400" cy="4114800"/>
          </a:xfrm>
          <a:prstGeom prst="rect">
            <a:avLst/>
          </a:prstGeom>
          <a:noFill/>
          <a:ln>
            <a:noFill/>
          </a:ln>
        </p:spPr>
        <p:txBody>
          <a:bodyPr spcFirstLastPara="1" wrap="square" lIns="91300" tIns="91300" rIns="91300" bIns="91300" anchor="t" anchorCtr="0">
            <a:noAutofit/>
          </a:bodyPr>
          <a:lstStyle/>
          <a:p>
            <a:pPr marL="0" marR="0" lvl="0" indent="0" algn="l" rtl="0">
              <a:spcBef>
                <a:spcPts val="0"/>
              </a:spcBef>
              <a:spcAft>
                <a:spcPts val="0"/>
              </a:spcAft>
              <a:buClr>
                <a:schemeClr val="dk1"/>
              </a:buClr>
              <a:buFont typeface="Arial"/>
              <a:buNone/>
            </a:pPr>
            <a:r>
              <a:rPr lang="en" sz="1100">
                <a:solidFill>
                  <a:schemeClr val="dk1"/>
                </a:solidFill>
              </a:rPr>
              <a:t>Kristine</a:t>
            </a:r>
            <a:endParaRPr sz="1400"/>
          </a:p>
          <a:p>
            <a:pPr marL="0" marR="0" lvl="0" indent="0" algn="l" rtl="0">
              <a:lnSpc>
                <a:spcPct val="90000"/>
              </a:lnSpc>
              <a:spcBef>
                <a:spcPts val="300"/>
              </a:spcBef>
              <a:spcAft>
                <a:spcPts val="0"/>
              </a:spcAft>
              <a:buClr>
                <a:schemeClr val="dk1"/>
              </a:buClr>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1013" y="666750"/>
            <a:ext cx="3508375" cy="1974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816350" rtl="0" eaLnBrk="1" fontAlgn="auto" latinLnBrk="0" hangingPunct="1">
              <a:lnSpc>
                <a:spcPct val="100000"/>
              </a:lnSpc>
              <a:spcBef>
                <a:spcPts val="0"/>
              </a:spcBef>
              <a:spcAft>
                <a:spcPts val="0"/>
              </a:spcAft>
              <a:buClrTx/>
              <a:buSzTx/>
              <a:buFontTx/>
              <a:buNone/>
              <a:tabLst/>
              <a:defRPr/>
            </a:pPr>
            <a:fld id="{82A9A8AE-2528-4671-8162-BB155DC1A6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35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666676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28b202e5f7_2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 name="Google Shape;106;g28b202e5f7_2_113:notes"/>
          <p:cNvSpPr txBox="1">
            <a:spLocks noGrp="1"/>
          </p:cNvSpPr>
          <p:nvPr>
            <p:ph type="body" idx="1"/>
          </p:nvPr>
        </p:nvSpPr>
        <p:spPr>
          <a:xfrm>
            <a:off x="685800" y="4343400"/>
            <a:ext cx="5486400" cy="4114800"/>
          </a:xfrm>
          <a:prstGeom prst="rect">
            <a:avLst/>
          </a:prstGeom>
          <a:noFill/>
          <a:ln>
            <a:noFill/>
          </a:ln>
        </p:spPr>
        <p:txBody>
          <a:bodyPr spcFirstLastPara="1" wrap="square" lIns="91300" tIns="91300" rIns="91300" bIns="91300" anchor="t" anchorCtr="0">
            <a:noAutofit/>
          </a:bodyPr>
          <a:lstStyle/>
          <a:p>
            <a:pPr marL="0" marR="0" lvl="0" indent="0" algn="l" rtl="0">
              <a:lnSpc>
                <a:spcPct val="90000"/>
              </a:lnSpc>
              <a:spcBef>
                <a:spcPts val="1000"/>
              </a:spcBef>
              <a:spcAft>
                <a:spcPts val="0"/>
              </a:spcAft>
              <a:buClr>
                <a:srgbClr val="A3E9E9"/>
              </a:buClr>
              <a:buFont typeface="Arial"/>
              <a:buNone/>
            </a:pPr>
            <a:r>
              <a:rPr lang="en" sz="1200">
                <a:solidFill>
                  <a:schemeClr val="dk1"/>
                </a:solidFill>
              </a:rPr>
              <a:t>Kristine</a:t>
            </a:r>
            <a:endParaRPr sz="1200">
              <a:solidFill>
                <a:schemeClr val="dk1"/>
              </a:solidFill>
            </a:endParaRPr>
          </a:p>
          <a:p>
            <a:pPr marL="342900" lvl="0" indent="-304800" algn="l" rtl="0">
              <a:lnSpc>
                <a:spcPct val="115000"/>
              </a:lnSpc>
              <a:spcBef>
                <a:spcPts val="480"/>
              </a:spcBef>
              <a:spcAft>
                <a:spcPts val="0"/>
              </a:spcAft>
              <a:buClr>
                <a:schemeClr val="dk1"/>
              </a:buClr>
              <a:buSzPts val="1800"/>
              <a:buFont typeface="Lato"/>
              <a:buChar char="•"/>
            </a:pPr>
            <a:r>
              <a:rPr lang="en" sz="1800">
                <a:solidFill>
                  <a:schemeClr val="dk1"/>
                </a:solidFill>
                <a:latin typeface="Lato"/>
                <a:ea typeface="Lato"/>
                <a:cs typeface="Lato"/>
                <a:sym typeface="Lato"/>
              </a:rPr>
              <a:t>Build trust!  Be patient, and ensure discretion and confidentiality when working with youth.</a:t>
            </a:r>
            <a:endParaRPr sz="1200">
              <a:solidFill>
                <a:schemeClr val="dk1"/>
              </a:solidFill>
            </a:endParaRPr>
          </a:p>
          <a:p>
            <a:pPr marL="0" marR="0" lvl="0" indent="0" algn="l" rtl="0">
              <a:lnSpc>
                <a:spcPct val="90000"/>
              </a:lnSpc>
              <a:spcBef>
                <a:spcPts val="1000"/>
              </a:spcBef>
              <a:spcAft>
                <a:spcPts val="0"/>
              </a:spcAft>
              <a:buClr>
                <a:srgbClr val="A3E9E9"/>
              </a:buClr>
              <a:buFont typeface="Arial"/>
              <a:buNone/>
            </a:pPr>
            <a:endParaRPr sz="1200">
              <a:solidFill>
                <a:schemeClr val="dk1"/>
              </a:solidFill>
            </a:endParaRPr>
          </a:p>
          <a:p>
            <a:pPr marL="0" marR="0" lvl="0" indent="0" algn="l" rtl="0">
              <a:lnSpc>
                <a:spcPct val="90000"/>
              </a:lnSpc>
              <a:spcBef>
                <a:spcPts val="1000"/>
              </a:spcBef>
              <a:spcAft>
                <a:spcPts val="0"/>
              </a:spcAft>
              <a:buClr>
                <a:srgbClr val="A3E9E9"/>
              </a:buClr>
              <a:buFont typeface="Arial"/>
              <a:buNone/>
            </a:pPr>
            <a:r>
              <a:rPr lang="en" sz="1200" b="0" i="0" u="none" strike="noStrike" cap="none">
                <a:solidFill>
                  <a:schemeClr val="dk1"/>
                </a:solidFill>
                <a:latin typeface="Arial"/>
                <a:ea typeface="Arial"/>
                <a:cs typeface="Arial"/>
                <a:sym typeface="Arial"/>
              </a:rPr>
              <a:t>Many youth become separated from parents due to lack of space in living situations or shelter policies:</a:t>
            </a:r>
            <a:endParaRPr sz="1400"/>
          </a:p>
          <a:p>
            <a:pPr marL="850900" marR="0" lvl="1" indent="-342900" algn="l" rtl="0">
              <a:lnSpc>
                <a:spcPct val="150000"/>
              </a:lnSpc>
              <a:spcBef>
                <a:spcPts val="1000"/>
              </a:spcBef>
              <a:spcAft>
                <a:spcPts val="0"/>
              </a:spcAft>
              <a:buClr>
                <a:srgbClr val="000000"/>
              </a:buClr>
              <a:buSzPts val="1200"/>
              <a:buFont typeface="Times"/>
              <a:buChar char="—"/>
            </a:pPr>
            <a:r>
              <a:rPr lang="en" sz="1200" b="0" i="0" u="none" strike="noStrike" cap="none">
                <a:solidFill>
                  <a:schemeClr val="dk1"/>
                </a:solidFill>
                <a:latin typeface="Arial"/>
                <a:ea typeface="Arial"/>
                <a:cs typeface="Arial"/>
                <a:sym typeface="Arial"/>
              </a:rPr>
              <a:t>Many flee abuse: 20-50 percent sexual; 40-60 percent physical</a:t>
            </a:r>
            <a:endParaRPr sz="1400"/>
          </a:p>
          <a:p>
            <a:pPr marL="850900" marR="0" lvl="1" indent="-342900" algn="l" rtl="0">
              <a:lnSpc>
                <a:spcPct val="150000"/>
              </a:lnSpc>
              <a:spcBef>
                <a:spcPts val="400"/>
              </a:spcBef>
              <a:spcAft>
                <a:spcPts val="0"/>
              </a:spcAft>
              <a:buClr>
                <a:srgbClr val="000000"/>
              </a:buClr>
              <a:buSzPts val="1200"/>
              <a:buFont typeface="Times"/>
              <a:buChar char="—"/>
            </a:pPr>
            <a:r>
              <a:rPr lang="en" sz="1200" b="0" i="0" u="none" strike="noStrike" cap="none">
                <a:solidFill>
                  <a:schemeClr val="dk1"/>
                </a:solidFill>
                <a:latin typeface="Arial"/>
                <a:ea typeface="Arial"/>
                <a:cs typeface="Arial"/>
                <a:sym typeface="Arial"/>
              </a:rPr>
              <a:t>Many flee family dysfunction: Over 2/3 Hotline callers report at least one parent abuses drugs or alcohol</a:t>
            </a:r>
            <a:endParaRPr sz="1400"/>
          </a:p>
          <a:p>
            <a:pPr marL="850900" marR="0" lvl="1" indent="-342900" algn="l" rtl="0">
              <a:lnSpc>
                <a:spcPct val="150000"/>
              </a:lnSpc>
              <a:spcBef>
                <a:spcPts val="400"/>
              </a:spcBef>
              <a:spcAft>
                <a:spcPts val="0"/>
              </a:spcAft>
              <a:buClr>
                <a:srgbClr val="000000"/>
              </a:buClr>
              <a:buSzPts val="1200"/>
              <a:buFont typeface="Times"/>
              <a:buChar char="—"/>
            </a:pPr>
            <a:r>
              <a:rPr lang="en" sz="1200" b="0" i="0" u="none" strike="noStrike" cap="none">
                <a:solidFill>
                  <a:schemeClr val="dk1"/>
                </a:solidFill>
                <a:latin typeface="Arial"/>
                <a:ea typeface="Arial"/>
                <a:cs typeface="Arial"/>
                <a:sym typeface="Arial"/>
              </a:rPr>
              <a:t>Roughly 1/3 homeless youth identify as LGBTQ (compared to 3-5 percent of the overall population)</a:t>
            </a:r>
            <a:endParaRPr sz="1400"/>
          </a:p>
          <a:p>
            <a:pPr marL="850900" marR="0" lvl="1" indent="-342900" algn="l" rtl="0">
              <a:lnSpc>
                <a:spcPct val="150000"/>
              </a:lnSpc>
              <a:spcBef>
                <a:spcPts val="400"/>
              </a:spcBef>
              <a:spcAft>
                <a:spcPts val="0"/>
              </a:spcAft>
              <a:buClr>
                <a:srgbClr val="000000"/>
              </a:buClr>
              <a:buSzPts val="1200"/>
              <a:buFont typeface="Times"/>
              <a:buChar char="—"/>
            </a:pPr>
            <a:r>
              <a:rPr lang="en" sz="1200" b="0" i="0" u="none" strike="noStrike" cap="none">
                <a:solidFill>
                  <a:schemeClr val="dk1"/>
                </a:solidFill>
                <a:latin typeface="Arial"/>
                <a:ea typeface="Arial"/>
                <a:cs typeface="Arial"/>
                <a:sym typeface="Arial"/>
              </a:rPr>
              <a:t>10 percent of currently homeless female teens are pregnant</a:t>
            </a:r>
            <a:endParaRPr sz="1400"/>
          </a:p>
          <a:p>
            <a:pPr marL="0" marR="0" lvl="0" indent="0" algn="l" rtl="0">
              <a:spcBef>
                <a:spcPts val="0"/>
              </a:spcBef>
              <a:spcAft>
                <a:spcPts val="0"/>
              </a:spcAft>
              <a:buClr>
                <a:schemeClr val="dk1"/>
              </a:buClr>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8b202e5f7_2_134:notes"/>
          <p:cNvSpPr>
            <a:spLocks noGrp="1" noRot="1" noChangeAspect="1"/>
          </p:cNvSpPr>
          <p:nvPr>
            <p:ph type="sldImg" idx="2"/>
          </p:nvPr>
        </p:nvSpPr>
        <p:spPr>
          <a:xfrm>
            <a:off x="397565" y="685488"/>
            <a:ext cx="606287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112" name="Google Shape;112;g28b202e5f7_2_134:notes"/>
          <p:cNvSpPr txBox="1">
            <a:spLocks noGrp="1"/>
          </p:cNvSpPr>
          <p:nvPr>
            <p:ph type="body" idx="1"/>
          </p:nvPr>
        </p:nvSpPr>
        <p:spPr>
          <a:xfrm>
            <a:off x="914401" y="4343399"/>
            <a:ext cx="5029199" cy="4114799"/>
          </a:xfrm>
          <a:prstGeom prst="rect">
            <a:avLst/>
          </a:prstGeom>
          <a:noFill/>
          <a:ln>
            <a:noFill/>
          </a:ln>
        </p:spPr>
        <p:txBody>
          <a:bodyPr spcFirstLastPara="1" wrap="square" lIns="91200" tIns="45575" rIns="91200" bIns="45575" anchor="t" anchorCtr="0">
            <a:noAutofit/>
          </a:bodyPr>
          <a:lstStyle/>
          <a:p>
            <a:pPr marL="0" marR="0" lvl="0" indent="0" algn="l" rtl="0">
              <a:spcBef>
                <a:spcPts val="0"/>
              </a:spcBef>
              <a:spcAft>
                <a:spcPts val="0"/>
              </a:spcAft>
              <a:buClr>
                <a:schemeClr val="dk1"/>
              </a:buClr>
              <a:buFont typeface="Arial"/>
              <a:buNone/>
            </a:pPr>
            <a:r>
              <a:rPr lang="en"/>
              <a:t>Kristine</a:t>
            </a:r>
            <a:endParaRPr sz="1400"/>
          </a:p>
        </p:txBody>
      </p:sp>
      <p:sp>
        <p:nvSpPr>
          <p:cNvPr id="113" name="Google Shape;113;g28b202e5f7_2_134:notes"/>
          <p:cNvSpPr txBox="1">
            <a:spLocks noGrp="1"/>
          </p:cNvSpPr>
          <p:nvPr>
            <p:ph type="sldNum" idx="12"/>
          </p:nvPr>
        </p:nvSpPr>
        <p:spPr>
          <a:xfrm>
            <a:off x="3886201" y="8686799"/>
            <a:ext cx="2971799" cy="457199"/>
          </a:xfrm>
          <a:prstGeom prst="rect">
            <a:avLst/>
          </a:prstGeom>
          <a:noFill/>
          <a:ln>
            <a:noFill/>
          </a:ln>
        </p:spPr>
        <p:txBody>
          <a:bodyPr spcFirstLastPara="1" wrap="square" lIns="91200" tIns="45575" rIns="91200" bIns="45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130</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3d26f1848e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13d26f1848e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Kristine</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8b202e5f7_2_145:notes"/>
          <p:cNvSpPr>
            <a:spLocks noGrp="1" noRot="1" noChangeAspect="1"/>
          </p:cNvSpPr>
          <p:nvPr>
            <p:ph type="sldImg" idx="2"/>
          </p:nvPr>
        </p:nvSpPr>
        <p:spPr>
          <a:xfrm>
            <a:off x="397565" y="685488"/>
            <a:ext cx="606287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5" name="Google Shape;125;g28b202e5f7_2_145:notes"/>
          <p:cNvSpPr txBox="1">
            <a:spLocks noGrp="1"/>
          </p:cNvSpPr>
          <p:nvPr>
            <p:ph type="body" idx="1"/>
          </p:nvPr>
        </p:nvSpPr>
        <p:spPr>
          <a:xfrm>
            <a:off x="914401" y="4343399"/>
            <a:ext cx="5029199" cy="4114799"/>
          </a:xfrm>
          <a:prstGeom prst="rect">
            <a:avLst/>
          </a:prstGeom>
          <a:noFill/>
          <a:ln>
            <a:noFill/>
          </a:ln>
        </p:spPr>
        <p:txBody>
          <a:bodyPr spcFirstLastPara="1" wrap="square" lIns="91200" tIns="45575" rIns="91200" bIns="45575" anchor="t" anchorCtr="0">
            <a:noAutofit/>
          </a:bodyPr>
          <a:lstStyle/>
          <a:p>
            <a:pPr marL="0" marR="0" lvl="0" indent="0" algn="l" rtl="0">
              <a:spcBef>
                <a:spcPts val="0"/>
              </a:spcBef>
              <a:spcAft>
                <a:spcPts val="0"/>
              </a:spcAft>
              <a:buClr>
                <a:schemeClr val="dk1"/>
              </a:buClr>
              <a:buFont typeface="Arial"/>
              <a:buNone/>
            </a:pPr>
            <a:r>
              <a:rPr lang="en" sz="1100">
                <a:solidFill>
                  <a:schemeClr val="dk1"/>
                </a:solidFill>
              </a:rPr>
              <a:t>Kristine</a:t>
            </a:r>
            <a:endParaRPr sz="1100">
              <a:solidFill>
                <a:schemeClr val="dk1"/>
              </a:solidFill>
            </a:endParaRPr>
          </a:p>
          <a:p>
            <a:pPr marL="0" marR="0" lvl="0" indent="0" algn="l" rtl="0">
              <a:spcBef>
                <a:spcPts val="0"/>
              </a:spcBef>
              <a:spcAft>
                <a:spcPts val="0"/>
              </a:spcAft>
              <a:buClr>
                <a:schemeClr val="dk1"/>
              </a:buClr>
              <a:buFont typeface="Arial"/>
              <a:buNone/>
            </a:pPr>
            <a:endParaRPr sz="1100">
              <a:solidFill>
                <a:schemeClr val="dk1"/>
              </a:solidFill>
            </a:endParaRPr>
          </a:p>
          <a:p>
            <a:pPr marL="0" marR="0" lvl="0" indent="0" algn="l" rtl="0">
              <a:spcBef>
                <a:spcPts val="0"/>
              </a:spcBef>
              <a:spcAft>
                <a:spcPts val="0"/>
              </a:spcAft>
              <a:buClr>
                <a:schemeClr val="dk1"/>
              </a:buClr>
              <a:buFont typeface="Arial"/>
              <a:buNone/>
            </a:pPr>
            <a:r>
              <a:rPr lang="en" sz="1100" b="0" i="0" u="none" strike="noStrike" cap="none">
                <a:solidFill>
                  <a:schemeClr val="dk1"/>
                </a:solidFill>
                <a:latin typeface="Arial"/>
                <a:ea typeface="Arial"/>
                <a:cs typeface="Arial"/>
                <a:sym typeface="Arial"/>
              </a:rPr>
              <a:t>Previously districts had the choice to provide </a:t>
            </a:r>
            <a:r>
              <a:rPr lang="en" sz="1100">
                <a:solidFill>
                  <a:schemeClr val="dk1"/>
                </a:solidFill>
              </a:rPr>
              <a:t>transportation until the end of the school year</a:t>
            </a:r>
            <a:r>
              <a:rPr lang="en" sz="1100" b="0" i="0" u="none" strike="noStrike" cap="none">
                <a:solidFill>
                  <a:schemeClr val="dk1"/>
                </a:solidFill>
                <a:latin typeface="Arial"/>
                <a:ea typeface="Arial"/>
                <a:cs typeface="Arial"/>
                <a:sym typeface="Arial"/>
              </a:rPr>
              <a:t>, now all districts must- </a:t>
            </a:r>
            <a:r>
              <a:rPr lang="en" sz="1100" b="1" i="0" u="none" strike="noStrike" cap="none">
                <a:solidFill>
                  <a:schemeClr val="dk1"/>
                </a:solidFill>
                <a:latin typeface="Arial"/>
                <a:ea typeface="Arial"/>
                <a:cs typeface="Arial"/>
                <a:sym typeface="Arial"/>
              </a:rPr>
              <a:t>If it is in the student’s best interest</a:t>
            </a:r>
            <a:endParaRPr sz="1400"/>
          </a:p>
          <a:p>
            <a:pPr marL="0" marR="0" lvl="0" indent="0" algn="l" rtl="0">
              <a:spcBef>
                <a:spcPts val="300"/>
              </a:spcBef>
              <a:spcAft>
                <a:spcPts val="0"/>
              </a:spcAft>
              <a:buClr>
                <a:schemeClr val="dk1"/>
              </a:buClr>
              <a:buFont typeface="Arial"/>
              <a:buNone/>
            </a:pPr>
            <a:r>
              <a:rPr lang="en" sz="1100" b="0" i="0" u="none" strike="noStrike" cap="none">
                <a:solidFill>
                  <a:schemeClr val="dk1"/>
                </a:solidFill>
                <a:latin typeface="Arial"/>
                <a:ea typeface="Arial"/>
                <a:cs typeface="Arial"/>
                <a:sym typeface="Arial"/>
              </a:rPr>
              <a:t>In the absence of an agreement, two districts must share cost and responsibility equally. </a:t>
            </a:r>
            <a:endParaRPr sz="1400"/>
          </a:p>
          <a:p>
            <a:pPr marL="0" marR="0" lvl="0" indent="0" algn="l" rtl="0">
              <a:spcBef>
                <a:spcPts val="300"/>
              </a:spcBef>
              <a:spcAft>
                <a:spcPts val="0"/>
              </a:spcAft>
              <a:buClr>
                <a:schemeClr val="dk1"/>
              </a:buClr>
              <a:buFont typeface="Arial"/>
              <a:buNone/>
            </a:pPr>
            <a:r>
              <a:rPr lang="en" sz="1100" b="0" i="0" u="none" strike="noStrike" cap="none">
                <a:solidFill>
                  <a:schemeClr val="dk1"/>
                </a:solidFill>
                <a:latin typeface="Arial"/>
                <a:ea typeface="Arial"/>
                <a:cs typeface="Arial"/>
                <a:sym typeface="Arial"/>
              </a:rPr>
              <a:t>Developing a transportation agreement among districts in the CESA may be a good strategy to prevent disputes about cost</a:t>
            </a:r>
            <a:endParaRPr sz="1100" b="0" i="0" u="none" strike="noStrike" cap="none">
              <a:solidFill>
                <a:schemeClr val="dk1"/>
              </a:solidFill>
              <a:latin typeface="Arial"/>
              <a:ea typeface="Arial"/>
              <a:cs typeface="Arial"/>
              <a:sym typeface="Arial"/>
            </a:endParaRPr>
          </a:p>
          <a:p>
            <a:pPr marL="0" lvl="0" indent="0" algn="l" rtl="0">
              <a:spcBef>
                <a:spcPts val="0"/>
              </a:spcBef>
              <a:spcAft>
                <a:spcPts val="0"/>
              </a:spcAft>
              <a:buClr>
                <a:schemeClr val="dk1"/>
              </a:buClr>
              <a:buFont typeface="Arial"/>
              <a:buNone/>
            </a:pPr>
            <a:r>
              <a:rPr lang="en" sz="1100">
                <a:solidFill>
                  <a:schemeClr val="dk1"/>
                </a:solidFill>
              </a:rPr>
              <a:t>Look at policies to try to eliminate transportation barriers to full participation. This might include extracurricular activities as well. </a:t>
            </a:r>
            <a:endParaRPr sz="1100">
              <a:solidFill>
                <a:schemeClr val="dk1"/>
              </a:solidFill>
            </a:endParaRPr>
          </a:p>
          <a:p>
            <a:pPr marL="0" marR="0" lvl="0" indent="0" algn="l" rtl="0">
              <a:spcBef>
                <a:spcPts val="300"/>
              </a:spcBef>
              <a:spcAft>
                <a:spcPts val="0"/>
              </a:spcAft>
              <a:buClr>
                <a:schemeClr val="dk1"/>
              </a:buClr>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13d26f1848e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13d26f1848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Kristine</a:t>
            </a: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9cb94213c8_0_408:notes"/>
          <p:cNvSpPr>
            <a:spLocks noGrp="1" noRot="1" noChangeAspect="1"/>
          </p:cNvSpPr>
          <p:nvPr>
            <p:ph type="sldImg" idx="2"/>
          </p:nvPr>
        </p:nvSpPr>
        <p:spPr>
          <a:xfrm>
            <a:off x="397565" y="685488"/>
            <a:ext cx="6063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7" name="Google Shape;137;g9cb94213c8_0_408:notes"/>
          <p:cNvSpPr txBox="1">
            <a:spLocks noGrp="1"/>
          </p:cNvSpPr>
          <p:nvPr>
            <p:ph type="body" idx="1"/>
          </p:nvPr>
        </p:nvSpPr>
        <p:spPr>
          <a:xfrm>
            <a:off x="914400" y="4343400"/>
            <a:ext cx="5029200" cy="4114800"/>
          </a:xfrm>
          <a:prstGeom prst="rect">
            <a:avLst/>
          </a:prstGeom>
          <a:noFill/>
          <a:ln>
            <a:noFill/>
          </a:ln>
        </p:spPr>
        <p:txBody>
          <a:bodyPr spcFirstLastPara="1" wrap="square" lIns="91325" tIns="45650" rIns="91325" bIns="45650" anchor="t" anchorCtr="0">
            <a:noAutofit/>
          </a:bodyPr>
          <a:lstStyle/>
          <a:p>
            <a:pPr marL="0" marR="0" lvl="0" indent="0" algn="l" rtl="0">
              <a:lnSpc>
                <a:spcPct val="90000"/>
              </a:lnSpc>
              <a:spcBef>
                <a:spcPts val="0"/>
              </a:spcBef>
              <a:spcAft>
                <a:spcPts val="0"/>
              </a:spcAft>
              <a:buClr>
                <a:srgbClr val="9A9ADF"/>
              </a:buClr>
              <a:buFont typeface="Arial"/>
              <a:buNone/>
            </a:pPr>
            <a:r>
              <a:rPr lang="en" sz="1100">
                <a:solidFill>
                  <a:schemeClr val="dk1"/>
                </a:solidFill>
              </a:rPr>
              <a:t>Clara</a:t>
            </a:r>
            <a:endParaRPr sz="1100">
              <a:solidFill>
                <a:schemeClr val="dk1"/>
              </a:solidFill>
            </a:endParaRPr>
          </a:p>
          <a:p>
            <a:pPr marL="0" marR="0" lvl="0" indent="0" algn="l" rtl="0">
              <a:lnSpc>
                <a:spcPct val="90000"/>
              </a:lnSpc>
              <a:spcBef>
                <a:spcPts val="0"/>
              </a:spcBef>
              <a:spcAft>
                <a:spcPts val="0"/>
              </a:spcAft>
              <a:buClr>
                <a:srgbClr val="9A9ADF"/>
              </a:buClr>
              <a:buFont typeface="Arial"/>
              <a:buNone/>
            </a:pPr>
            <a:r>
              <a:rPr lang="en" sz="1100" b="0" i="0" u="none" strike="noStrike" cap="none">
                <a:solidFill>
                  <a:schemeClr val="dk1"/>
                </a:solidFill>
                <a:latin typeface="Arial"/>
                <a:ea typeface="Arial"/>
                <a:cs typeface="Arial"/>
                <a:sym typeface="Arial"/>
              </a:rPr>
              <a:t>FERPA- living situation cannot be disclosed so </a:t>
            </a:r>
            <a:r>
              <a:rPr lang="en" sz="1100">
                <a:solidFill>
                  <a:schemeClr val="dk1"/>
                </a:solidFill>
              </a:rPr>
              <a:t>unless the youth tells you you won’t know housing status</a:t>
            </a:r>
            <a:endParaRPr sz="1400"/>
          </a:p>
          <a:p>
            <a:pPr marL="0" marR="0" lvl="0" indent="0" algn="l" rtl="0">
              <a:lnSpc>
                <a:spcPct val="90000"/>
              </a:lnSpc>
              <a:spcBef>
                <a:spcPts val="900"/>
              </a:spcBef>
              <a:spcAft>
                <a:spcPts val="0"/>
              </a:spcAft>
              <a:buClr>
                <a:srgbClr val="9A9ADF"/>
              </a:buClr>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8b202e5f7_2_251:notes"/>
          <p:cNvSpPr>
            <a:spLocks noGrp="1" noRot="1" noChangeAspect="1"/>
          </p:cNvSpPr>
          <p:nvPr>
            <p:ph type="sldImg" idx="2"/>
          </p:nvPr>
        </p:nvSpPr>
        <p:spPr>
          <a:xfrm>
            <a:off x="397565" y="685488"/>
            <a:ext cx="606287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 name="Google Shape;143;g28b202e5f7_2_251:notes"/>
          <p:cNvSpPr txBox="1">
            <a:spLocks noGrp="1"/>
          </p:cNvSpPr>
          <p:nvPr>
            <p:ph type="body" idx="1"/>
          </p:nvPr>
        </p:nvSpPr>
        <p:spPr>
          <a:xfrm>
            <a:off x="685801" y="4343400"/>
            <a:ext cx="5486399" cy="4114800"/>
          </a:xfrm>
          <a:prstGeom prst="rect">
            <a:avLst/>
          </a:prstGeom>
          <a:noFill/>
          <a:ln>
            <a:noFill/>
          </a:ln>
        </p:spPr>
        <p:txBody>
          <a:bodyPr spcFirstLastPara="1" wrap="square" lIns="91300" tIns="91300" rIns="91300" bIns="91300" anchor="t" anchorCtr="0">
            <a:noAutofit/>
          </a:bodyPr>
          <a:lstStyle/>
          <a:p>
            <a:pPr marL="0" marR="0" lvl="0" indent="63500" algn="l" rtl="0">
              <a:spcBef>
                <a:spcPts val="0"/>
              </a:spcBef>
              <a:spcAft>
                <a:spcPts val="0"/>
              </a:spcAft>
              <a:buClr>
                <a:schemeClr val="dk1"/>
              </a:buClr>
              <a:buSzPts val="1100"/>
              <a:buFont typeface="Arial"/>
              <a:buNone/>
            </a:pPr>
            <a:r>
              <a:rPr lang="en" sz="1100">
                <a:solidFill>
                  <a:schemeClr val="dk1"/>
                </a:solidFill>
              </a:rPr>
              <a:t>Clara</a:t>
            </a:r>
            <a:endParaRPr sz="1100">
              <a:solidFill>
                <a:schemeClr val="dk1"/>
              </a:solidFill>
            </a:endParaRPr>
          </a:p>
          <a:p>
            <a:pPr marL="0" marR="0" lvl="0" indent="63500" algn="l" rtl="0">
              <a:spcBef>
                <a:spcPts val="0"/>
              </a:spcBef>
              <a:spcAft>
                <a:spcPts val="0"/>
              </a:spcAft>
              <a:buClr>
                <a:schemeClr val="dk1"/>
              </a:buClr>
              <a:buSzPts val="1100"/>
              <a:buFont typeface="Arial"/>
              <a:buNone/>
            </a:pPr>
            <a:r>
              <a:rPr lang="en" sz="1100">
                <a:solidFill>
                  <a:schemeClr val="dk1"/>
                </a:solidFill>
              </a:rPr>
              <a:t>Website:</a:t>
            </a:r>
            <a:endParaRPr sz="1100">
              <a:solidFill>
                <a:schemeClr val="dk1"/>
              </a:solidFill>
            </a:endParaRPr>
          </a:p>
          <a:p>
            <a:pPr marL="0" marR="0" lvl="0" indent="63500" algn="l" rtl="0">
              <a:spcBef>
                <a:spcPts val="0"/>
              </a:spcBef>
              <a:spcAft>
                <a:spcPts val="0"/>
              </a:spcAft>
              <a:buClr>
                <a:schemeClr val="dk1"/>
              </a:buClr>
              <a:buSzPts val="1100"/>
              <a:buFont typeface="Arial"/>
              <a:buNone/>
            </a:pPr>
            <a:r>
              <a:rPr lang="en" sz="1100">
                <a:solidFill>
                  <a:schemeClr val="dk1"/>
                </a:solidFill>
              </a:rPr>
              <a:t>Modules</a:t>
            </a:r>
            <a:endParaRPr sz="1100">
              <a:solidFill>
                <a:schemeClr val="dk1"/>
              </a:solidFill>
            </a:endParaRPr>
          </a:p>
          <a:p>
            <a:pPr marL="0" marR="0" lvl="0" indent="63500" algn="l" rtl="0">
              <a:spcBef>
                <a:spcPts val="0"/>
              </a:spcBef>
              <a:spcAft>
                <a:spcPts val="0"/>
              </a:spcAft>
              <a:buClr>
                <a:schemeClr val="dk1"/>
              </a:buClr>
              <a:buSzPts val="1100"/>
              <a:buFont typeface="Arial"/>
              <a:buNone/>
            </a:pPr>
            <a:r>
              <a:rPr lang="en" sz="1100">
                <a:solidFill>
                  <a:schemeClr val="dk1"/>
                </a:solidFill>
              </a:rPr>
              <a:t>Video</a:t>
            </a:r>
            <a:endParaRPr sz="1100">
              <a:solidFill>
                <a:schemeClr val="dk1"/>
              </a:solidFill>
            </a:endParaRPr>
          </a:p>
          <a:p>
            <a:pPr marL="0" marR="0" lvl="0" indent="63500" algn="l" rtl="0">
              <a:spcBef>
                <a:spcPts val="0"/>
              </a:spcBef>
              <a:spcAft>
                <a:spcPts val="0"/>
              </a:spcAft>
              <a:buClr>
                <a:schemeClr val="dk1"/>
              </a:buClr>
              <a:buSzPts val="1100"/>
              <a:buFont typeface="Arial"/>
              <a:buNone/>
            </a:pPr>
            <a:r>
              <a:rPr lang="en" sz="1100">
                <a:solidFill>
                  <a:schemeClr val="dk1"/>
                </a:solidFill>
              </a:rPr>
              <a:t>Sample questions document</a:t>
            </a:r>
            <a:endParaRPr sz="1100">
              <a:solidFill>
                <a:schemeClr val="dk1"/>
              </a:solidFill>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8b202e5f7_2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 name="Google Shape;149;g28b202e5f7_2_256:notes"/>
          <p:cNvSpPr txBox="1">
            <a:spLocks noGrp="1"/>
          </p:cNvSpPr>
          <p:nvPr>
            <p:ph type="body" idx="1"/>
          </p:nvPr>
        </p:nvSpPr>
        <p:spPr>
          <a:xfrm>
            <a:off x="685801" y="4343400"/>
            <a:ext cx="5486399" cy="4114800"/>
          </a:xfrm>
          <a:prstGeom prst="rect">
            <a:avLst/>
          </a:prstGeom>
          <a:noFill/>
          <a:ln>
            <a:noFill/>
          </a:ln>
        </p:spPr>
        <p:txBody>
          <a:bodyPr spcFirstLastPara="1" wrap="square" lIns="91300" tIns="91300" rIns="91300" bIns="91300" anchor="t" anchorCtr="0">
            <a:noAutofit/>
          </a:bodyPr>
          <a:lstStyle/>
          <a:p>
            <a:pPr marL="0" marR="0" lvl="0" indent="63500" algn="l" rtl="0">
              <a:spcBef>
                <a:spcPts val="0"/>
              </a:spcBef>
              <a:spcAft>
                <a:spcPts val="0"/>
              </a:spcAft>
              <a:buClr>
                <a:schemeClr val="dk1"/>
              </a:buClr>
              <a:buSzPts val="1100"/>
              <a:buFont typeface="Arial"/>
              <a:buNone/>
            </a:pPr>
            <a:r>
              <a:rPr lang="en" sz="1100">
                <a:solidFill>
                  <a:schemeClr val="dk1"/>
                </a:solidFill>
              </a:rPr>
              <a:t>Clara</a:t>
            </a: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
        <p:cNvGrpSpPr/>
        <p:nvPr/>
      </p:nvGrpSpPr>
      <p:grpSpPr>
        <a:xfrm>
          <a:off x="0" y="0"/>
          <a:ext cx="0" cy="0"/>
          <a:chOff x="0" y="0"/>
          <a:chExt cx="0" cy="0"/>
        </a:xfrm>
      </p:grpSpPr>
      <p:sp>
        <p:nvSpPr>
          <p:cNvPr id="32" name="Google Shape;32;g13c37d50da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 name="Google Shape;33;g13c37d50dad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Put questions in chat</a:t>
            </a:r>
            <a:endParaRPr/>
          </a:p>
          <a:p>
            <a:pPr marL="0" lvl="0" indent="0" algn="l" rtl="0">
              <a:spcBef>
                <a:spcPts val="0"/>
              </a:spcBef>
              <a:spcAft>
                <a:spcPts val="0"/>
              </a:spcAft>
              <a:buNone/>
            </a:pPr>
            <a:r>
              <a:rPr lang="en-US"/>
              <a:t>Will also be time for questions at the end</a:t>
            </a:r>
            <a:endParaRPr/>
          </a:p>
        </p:txBody>
      </p:sp>
      <p:sp>
        <p:nvSpPr>
          <p:cNvPr id="34" name="Google Shape;34;g13c37d50dad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g13c8ed67fda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 name="Google Shape;40;g13c8ed67fda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Tanya/Amy</a:t>
            </a:r>
            <a:endParaRPr/>
          </a:p>
          <a:p>
            <a:pPr marL="0" lvl="0" indent="0" algn="l" rtl="0">
              <a:spcBef>
                <a:spcPts val="0"/>
              </a:spcBef>
              <a:spcAft>
                <a:spcPts val="0"/>
              </a:spcAft>
              <a:buNone/>
            </a:pPr>
            <a:r>
              <a:rPr lang="en-US"/>
              <a:t>Who we are</a:t>
            </a:r>
            <a:endParaRPr/>
          </a:p>
          <a:p>
            <a:pPr marL="0" lvl="0" indent="0" algn="l" rtl="0">
              <a:spcBef>
                <a:spcPts val="0"/>
              </a:spcBef>
              <a:spcAft>
                <a:spcPts val="0"/>
              </a:spcAft>
              <a:buNone/>
            </a:pPr>
            <a:r>
              <a:rPr lang="en-US"/>
              <a:t>What we do</a:t>
            </a:r>
            <a:endParaRPr/>
          </a:p>
          <a:p>
            <a:pPr marL="0" lvl="0" indent="0" algn="l" rtl="0">
              <a:spcBef>
                <a:spcPts val="0"/>
              </a:spcBef>
              <a:spcAft>
                <a:spcPts val="0"/>
              </a:spcAft>
              <a:buNone/>
            </a:pPr>
            <a:r>
              <a:rPr lang="en-US"/>
              <a:t>Mention Jesse as ACCESS testing person</a:t>
            </a:r>
            <a:endParaRPr/>
          </a:p>
        </p:txBody>
      </p:sp>
      <p:sp>
        <p:nvSpPr>
          <p:cNvPr id="41" name="Google Shape;41;g13c8ed67fda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1013" y="666750"/>
            <a:ext cx="3508375" cy="1974850"/>
          </a:xfrm>
        </p:spPr>
      </p:sp>
      <p:sp>
        <p:nvSpPr>
          <p:cNvPr id="3" name="Notes Placeholder 2"/>
          <p:cNvSpPr>
            <a:spLocks noGrp="1"/>
          </p:cNvSpPr>
          <p:nvPr>
            <p:ph type="body" idx="1"/>
          </p:nvPr>
        </p:nvSpPr>
        <p:spPr/>
        <p:txBody>
          <a:bodyPr/>
          <a:lstStyle/>
          <a:p>
            <a:r>
              <a:rPr lang="en-US" dirty="0"/>
              <a:t>If the child does note meet eligibility requirements, the child may need a 504 plan.  </a:t>
            </a:r>
          </a:p>
        </p:txBody>
      </p:sp>
      <p:sp>
        <p:nvSpPr>
          <p:cNvPr id="4" name="Slide Number Placeholder 3"/>
          <p:cNvSpPr>
            <a:spLocks noGrp="1"/>
          </p:cNvSpPr>
          <p:nvPr>
            <p:ph type="sldNum" sz="quarter" idx="10"/>
          </p:nvPr>
        </p:nvSpPr>
        <p:spPr/>
        <p:txBody>
          <a:bodyPr/>
          <a:lstStyle/>
          <a:p>
            <a:pPr marL="0" marR="0" lvl="0" indent="0" algn="r" defTabSz="816350" rtl="0" eaLnBrk="1" fontAlgn="auto" latinLnBrk="0" hangingPunct="1">
              <a:lnSpc>
                <a:spcPct val="100000"/>
              </a:lnSpc>
              <a:spcBef>
                <a:spcPts val="0"/>
              </a:spcBef>
              <a:spcAft>
                <a:spcPts val="0"/>
              </a:spcAft>
              <a:buClrTx/>
              <a:buSzTx/>
              <a:buFontTx/>
              <a:buNone/>
              <a:tabLst/>
              <a:defRPr/>
            </a:pPr>
            <a:fld id="{82A9A8AE-2528-4671-8162-BB155DC1A6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35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995915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 name="Google Shape;5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a:t>Tanya</a:t>
            </a:r>
            <a:endParaRPr/>
          </a:p>
          <a:p>
            <a:pPr marL="914400" lvl="1" indent="-317500" algn="l" rtl="0">
              <a:spcBef>
                <a:spcPts val="0"/>
              </a:spcBef>
              <a:spcAft>
                <a:spcPts val="0"/>
              </a:spcAft>
              <a:buSzPts val="1400"/>
              <a:buChar char="○"/>
            </a:pPr>
            <a:r>
              <a:rPr lang="en-US"/>
              <a:t>Lot of terms you might hear for students who speak a language other than English at home (ELL, multilingual learner, emerging bilingual, etc.)</a:t>
            </a:r>
            <a:endParaRPr/>
          </a:p>
          <a:p>
            <a:pPr marL="914400" lvl="1" indent="-317500" algn="l" rtl="0">
              <a:spcBef>
                <a:spcPts val="0"/>
              </a:spcBef>
              <a:spcAft>
                <a:spcPts val="0"/>
              </a:spcAft>
              <a:buSzPts val="1400"/>
              <a:buChar char="○"/>
            </a:pPr>
            <a:r>
              <a:rPr lang="en-US"/>
              <a:t>Official legal term per Title III/ESEA - EL</a:t>
            </a:r>
            <a:endParaRPr/>
          </a:p>
          <a:p>
            <a:pPr marL="914400" lvl="1" indent="-317500" algn="l" rtl="0">
              <a:spcBef>
                <a:spcPts val="0"/>
              </a:spcBef>
              <a:spcAft>
                <a:spcPts val="0"/>
              </a:spcAft>
              <a:buSzPts val="1400"/>
              <a:buChar char="○"/>
            </a:pPr>
            <a:r>
              <a:rPr lang="en-US"/>
              <a:t>Official definition (age, enrolled in school, not born in US or native language is a LOTE, level of English proficiency impacts academic achievement, ability to participate fully in society)</a:t>
            </a:r>
            <a:endParaRPr/>
          </a:p>
          <a:p>
            <a:pPr marL="914400" lvl="1" indent="-317500" algn="l" rtl="0">
              <a:spcBef>
                <a:spcPts val="0"/>
              </a:spcBef>
              <a:spcAft>
                <a:spcPts val="0"/>
              </a:spcAft>
              <a:buSzPts val="1400"/>
              <a:buChar char="○"/>
            </a:pPr>
            <a:r>
              <a:rPr lang="en-US"/>
              <a:t>Schools/districts have certain legal responsibilities they must meet when serving these students - which we will review during this presentation</a:t>
            </a:r>
            <a:endParaRPr/>
          </a:p>
        </p:txBody>
      </p:sp>
      <p:sp>
        <p:nvSpPr>
          <p:cNvPr id="51" name="Google Shape;5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13c8ed67fda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13c8ed67fda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Tanya</a:t>
            </a:r>
            <a:endParaRPr/>
          </a:p>
          <a:p>
            <a:pPr marL="0" lvl="0" indent="0" algn="l" rtl="0">
              <a:spcBef>
                <a:spcPts val="0"/>
              </a:spcBef>
              <a:spcAft>
                <a:spcPts val="0"/>
              </a:spcAft>
              <a:buNone/>
            </a:pPr>
            <a:r>
              <a:rPr lang="en-US"/>
              <a:t>English learners in WI - number, languages, in communities across the state, including larger urban districts, suburban districts, and smaller, rural districts.</a:t>
            </a:r>
            <a:endParaRPr/>
          </a:p>
          <a:p>
            <a:pPr marL="0" lvl="0" indent="0" algn="l" rtl="0">
              <a:spcBef>
                <a:spcPts val="0"/>
              </a:spcBef>
              <a:spcAft>
                <a:spcPts val="0"/>
              </a:spcAft>
              <a:buClr>
                <a:schemeClr val="dk1"/>
              </a:buClr>
              <a:buSzPts val="1800"/>
              <a:buFont typeface="Arial"/>
              <a:buNone/>
            </a:pPr>
            <a:r>
              <a:rPr lang="en-US" sz="1100">
                <a:latin typeface="Lato"/>
                <a:ea typeface="Lato"/>
                <a:cs typeface="Lato"/>
                <a:sym typeface="Lato"/>
              </a:rPr>
              <a:t>Nearly 80% of ELs identify Spanish as their first language. </a:t>
            </a:r>
            <a:endParaRPr sz="1100"/>
          </a:p>
          <a:p>
            <a:pPr marL="0" lvl="0" indent="0" algn="l" rtl="0">
              <a:spcBef>
                <a:spcPts val="0"/>
              </a:spcBef>
              <a:spcAft>
                <a:spcPts val="0"/>
              </a:spcAft>
              <a:buClr>
                <a:schemeClr val="dk1"/>
              </a:buClr>
              <a:buSzPts val="1100"/>
              <a:buFont typeface="Arial"/>
              <a:buNone/>
            </a:pPr>
            <a:r>
              <a:rPr lang="en-US" sz="1100">
                <a:latin typeface="Lato"/>
                <a:ea typeface="Lato"/>
                <a:cs typeface="Lato"/>
                <a:sym typeface="Lato"/>
              </a:rPr>
              <a:t>Top Languages:  </a:t>
            </a:r>
            <a:endParaRPr sz="1100">
              <a:latin typeface="Lato"/>
              <a:ea typeface="Lato"/>
              <a:cs typeface="Lato"/>
              <a:sym typeface="Lato"/>
            </a:endParaRPr>
          </a:p>
          <a:p>
            <a:pPr marL="457200" lvl="0" indent="-298450" algn="l" rtl="0">
              <a:spcBef>
                <a:spcPts val="0"/>
              </a:spcBef>
              <a:spcAft>
                <a:spcPts val="0"/>
              </a:spcAft>
              <a:buClr>
                <a:schemeClr val="dk1"/>
              </a:buClr>
              <a:buSzPts val="1100"/>
              <a:buFont typeface="Lato"/>
              <a:buChar char="●"/>
            </a:pPr>
            <a:r>
              <a:rPr lang="en-US" sz="1100">
                <a:latin typeface="Lato"/>
                <a:ea typeface="Lato"/>
                <a:cs typeface="Lato"/>
                <a:sym typeface="Lato"/>
              </a:rPr>
              <a:t>Spanish</a:t>
            </a:r>
            <a:endParaRPr sz="1100">
              <a:latin typeface="Lato"/>
              <a:ea typeface="Lato"/>
              <a:cs typeface="Lato"/>
              <a:sym typeface="Lato"/>
            </a:endParaRPr>
          </a:p>
          <a:p>
            <a:pPr marL="457200" lvl="0" indent="-298450" algn="l" rtl="0">
              <a:spcBef>
                <a:spcPts val="0"/>
              </a:spcBef>
              <a:spcAft>
                <a:spcPts val="0"/>
              </a:spcAft>
              <a:buClr>
                <a:schemeClr val="dk1"/>
              </a:buClr>
              <a:buSzPts val="1100"/>
              <a:buFont typeface="Lato"/>
              <a:buChar char="●"/>
            </a:pPr>
            <a:r>
              <a:rPr lang="en-US" sz="1100">
                <a:latin typeface="Lato"/>
                <a:ea typeface="Lato"/>
                <a:cs typeface="Lato"/>
                <a:sym typeface="Lato"/>
              </a:rPr>
              <a:t>Hmong</a:t>
            </a:r>
            <a:endParaRPr sz="1100">
              <a:latin typeface="Lato"/>
              <a:ea typeface="Lato"/>
              <a:cs typeface="Lato"/>
              <a:sym typeface="Lato"/>
            </a:endParaRPr>
          </a:p>
          <a:p>
            <a:pPr marL="457200" lvl="0" indent="-298450" algn="l" rtl="0">
              <a:spcBef>
                <a:spcPts val="0"/>
              </a:spcBef>
              <a:spcAft>
                <a:spcPts val="0"/>
              </a:spcAft>
              <a:buClr>
                <a:schemeClr val="dk1"/>
              </a:buClr>
              <a:buSzPts val="1100"/>
              <a:buFont typeface="Lato"/>
              <a:buChar char="●"/>
            </a:pPr>
            <a:r>
              <a:rPr lang="en-US" sz="1100">
                <a:latin typeface="Lato"/>
                <a:ea typeface="Lato"/>
                <a:cs typeface="Lato"/>
                <a:sym typeface="Lato"/>
              </a:rPr>
              <a:t>Arabic</a:t>
            </a:r>
            <a:endParaRPr sz="1100">
              <a:latin typeface="Lato"/>
              <a:ea typeface="Lato"/>
              <a:cs typeface="Lato"/>
              <a:sym typeface="Lato"/>
            </a:endParaRPr>
          </a:p>
          <a:p>
            <a:pPr marL="457200" lvl="0" indent="-298450" algn="l" rtl="0">
              <a:spcBef>
                <a:spcPts val="0"/>
              </a:spcBef>
              <a:spcAft>
                <a:spcPts val="0"/>
              </a:spcAft>
              <a:buClr>
                <a:schemeClr val="dk1"/>
              </a:buClr>
              <a:buSzPts val="1100"/>
              <a:buFont typeface="Lato"/>
              <a:buChar char="●"/>
            </a:pPr>
            <a:r>
              <a:rPr lang="en-US" sz="1100">
                <a:latin typeface="Lato"/>
                <a:ea typeface="Lato"/>
                <a:cs typeface="Lato"/>
                <a:sym typeface="Lato"/>
              </a:rPr>
              <a:t>Chinese</a:t>
            </a:r>
            <a:endParaRPr sz="1100">
              <a:latin typeface="Lato"/>
              <a:ea typeface="Lato"/>
              <a:cs typeface="Lato"/>
              <a:sym typeface="Lato"/>
            </a:endParaRPr>
          </a:p>
          <a:p>
            <a:pPr marL="457200" lvl="0" indent="-298450" algn="l" rtl="0">
              <a:spcBef>
                <a:spcPts val="0"/>
              </a:spcBef>
              <a:spcAft>
                <a:spcPts val="0"/>
              </a:spcAft>
              <a:buClr>
                <a:schemeClr val="dk1"/>
              </a:buClr>
              <a:buSzPts val="1100"/>
              <a:buFont typeface="Lato"/>
              <a:buChar char="●"/>
            </a:pPr>
            <a:r>
              <a:rPr lang="en-US" sz="1100">
                <a:latin typeface="Lato"/>
                <a:ea typeface="Lato"/>
                <a:cs typeface="Lato"/>
                <a:sym typeface="Lato"/>
              </a:rPr>
              <a:t>Somali </a:t>
            </a:r>
            <a:endParaRPr sz="1100"/>
          </a:p>
        </p:txBody>
      </p:sp>
      <p:sp>
        <p:nvSpPr>
          <p:cNvPr id="58" name="Google Shape;58;g13c8ed67fda_0_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13c8ed67fda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13c8ed67fda_0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Tanya (then pass to Amy for next slide)</a:t>
            </a:r>
            <a:endParaRPr/>
          </a:p>
          <a:p>
            <a:pPr marL="0" lvl="0" indent="0" algn="l" rtl="0">
              <a:spcBef>
                <a:spcPts val="0"/>
              </a:spcBef>
              <a:spcAft>
                <a:spcPts val="0"/>
              </a:spcAft>
              <a:buNone/>
            </a:pPr>
            <a:r>
              <a:rPr lang="en-US"/>
              <a:t>Will hear a lot of acronyms/terms related to ELs - some of which will come up during this presentation</a:t>
            </a:r>
            <a:endParaRPr/>
          </a:p>
          <a:p>
            <a:pPr marL="0" lvl="0" indent="0" algn="l" rtl="0">
              <a:spcBef>
                <a:spcPts val="0"/>
              </a:spcBef>
              <a:spcAft>
                <a:spcPts val="0"/>
              </a:spcAft>
              <a:buNone/>
            </a:pPr>
            <a:r>
              <a:rPr lang="en-US"/>
              <a:t>ELL - outdated (LEP - state law)</a:t>
            </a:r>
            <a:endParaRPr/>
          </a:p>
          <a:p>
            <a:pPr marL="0" lvl="0" indent="0" algn="l" rtl="0">
              <a:spcBef>
                <a:spcPts val="0"/>
              </a:spcBef>
              <a:spcAft>
                <a:spcPts val="0"/>
              </a:spcAft>
              <a:buNone/>
            </a:pPr>
            <a:r>
              <a:rPr lang="en-US"/>
              <a:t>Multilingual learners - asset-based perspectives/highlights the strengths/assets kids bring to the classroom</a:t>
            </a:r>
            <a:endParaRPr/>
          </a:p>
          <a:p>
            <a:pPr marL="0" lvl="0" indent="0" algn="l" rtl="0">
              <a:spcBef>
                <a:spcPts val="0"/>
              </a:spcBef>
              <a:spcAft>
                <a:spcPts val="0"/>
              </a:spcAft>
              <a:buNone/>
            </a:pPr>
            <a:r>
              <a:rPr lang="en-US"/>
              <a:t>ELP - official term for language level (levels 1-5, 6, 7) </a:t>
            </a:r>
            <a:endParaRPr/>
          </a:p>
          <a:p>
            <a:pPr marL="0" lvl="0" indent="0" algn="l" rtl="0">
              <a:spcBef>
                <a:spcPts val="0"/>
              </a:spcBef>
              <a:spcAft>
                <a:spcPts val="0"/>
              </a:spcAft>
              <a:buNone/>
            </a:pPr>
            <a:r>
              <a:rPr lang="en-US"/>
              <a:t>Will go into more detail on LIEP, ACCESS, HLS, etc. on later slides</a:t>
            </a:r>
            <a:endParaRPr/>
          </a:p>
        </p:txBody>
      </p:sp>
      <p:sp>
        <p:nvSpPr>
          <p:cNvPr id="67" name="Google Shape;67;g13c8ed67fda_0_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136962ba533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136962ba533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Amy</a:t>
            </a:r>
            <a:endParaRPr/>
          </a:p>
        </p:txBody>
      </p:sp>
      <p:sp>
        <p:nvSpPr>
          <p:cNvPr id="74" name="Google Shape;74;g136962ba533_0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136962ba533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136962ba533_0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Amy</a:t>
            </a:r>
            <a:endParaRPr/>
          </a:p>
          <a:p>
            <a:pPr marL="0" lvl="0" indent="0" algn="l" rtl="0">
              <a:spcBef>
                <a:spcPts val="0"/>
              </a:spcBef>
              <a:spcAft>
                <a:spcPts val="0"/>
              </a:spcAft>
              <a:buNone/>
            </a:pPr>
            <a:r>
              <a:rPr lang="en-US"/>
              <a:t>Highlight - translations available on website</a:t>
            </a:r>
            <a:endParaRPr/>
          </a:p>
          <a:p>
            <a:pPr marL="0" lvl="0" indent="0" algn="l" rtl="0">
              <a:spcBef>
                <a:spcPts val="0"/>
              </a:spcBef>
              <a:spcAft>
                <a:spcPts val="0"/>
              </a:spcAft>
              <a:buNone/>
            </a:pPr>
            <a:r>
              <a:rPr lang="en-US"/>
              <a:t>Two-step process, Lau plan</a:t>
            </a:r>
            <a:endParaRPr/>
          </a:p>
        </p:txBody>
      </p:sp>
      <p:sp>
        <p:nvSpPr>
          <p:cNvPr id="82" name="Google Shape;82;g136962ba533_0_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13d7686175b_1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13d7686175b_1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Amy</a:t>
            </a:r>
            <a:endParaRPr/>
          </a:p>
        </p:txBody>
      </p:sp>
      <p:sp>
        <p:nvSpPr>
          <p:cNvPr id="89" name="Google Shape;89;g13d7686175b_1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136962ba533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136962ba533_0_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Amy</a:t>
            </a:r>
            <a:endParaRPr/>
          </a:p>
          <a:p>
            <a:pPr marL="0" lvl="0" indent="0" algn="l" rtl="0">
              <a:spcBef>
                <a:spcPts val="0"/>
              </a:spcBef>
              <a:spcAft>
                <a:spcPts val="0"/>
              </a:spcAft>
              <a:buNone/>
            </a:pPr>
            <a:r>
              <a:rPr lang="en-US"/>
              <a:t>Program evaluation</a:t>
            </a:r>
            <a:endParaRPr/>
          </a:p>
        </p:txBody>
      </p:sp>
      <p:sp>
        <p:nvSpPr>
          <p:cNvPr id="97" name="Google Shape;97;g136962ba533_0_5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136962ba533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136962ba533_0_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Amy</a:t>
            </a:r>
            <a:endParaRPr/>
          </a:p>
          <a:p>
            <a:pPr marL="0" lvl="0" indent="0" algn="l" rtl="0">
              <a:spcBef>
                <a:spcPts val="0"/>
              </a:spcBef>
              <a:spcAft>
                <a:spcPts val="0"/>
              </a:spcAft>
              <a:buNone/>
            </a:pPr>
            <a:r>
              <a:rPr lang="en-US"/>
              <a:t>Chapter 8 of handbook: </a:t>
            </a:r>
            <a:r>
              <a:rPr lang="en-US" u="sng">
                <a:solidFill>
                  <a:schemeClr val="hlink"/>
                </a:solidFill>
                <a:hlinkClick r:id="rId3"/>
              </a:rPr>
              <a:t>https://docs.google.com/document/d/1lUN0b-Iam2FLbOd1b2MALAqIagu0qB-oMvbNU-kvS60/edit</a:t>
            </a:r>
            <a:r>
              <a:rPr lang="en-US"/>
              <a:t> </a:t>
            </a:r>
            <a:endParaRPr/>
          </a:p>
          <a:p>
            <a:pPr marL="0" lvl="0" indent="0" algn="l" rtl="0">
              <a:spcBef>
                <a:spcPts val="0"/>
              </a:spcBef>
              <a:spcAft>
                <a:spcPts val="0"/>
              </a:spcAft>
              <a:buNone/>
            </a:pPr>
            <a:r>
              <a:rPr lang="en-US"/>
              <a:t>Revised crosswalk</a:t>
            </a:r>
            <a:endParaRPr/>
          </a:p>
          <a:p>
            <a:pPr marL="0" lvl="0" indent="0" algn="l" rtl="0">
              <a:spcBef>
                <a:spcPts val="0"/>
              </a:spcBef>
              <a:spcAft>
                <a:spcPts val="0"/>
              </a:spcAft>
              <a:buNone/>
            </a:pPr>
            <a:r>
              <a:rPr lang="en-US"/>
              <a:t>Codes for students</a:t>
            </a:r>
            <a:endParaRPr/>
          </a:p>
          <a:p>
            <a:pPr marL="0" lvl="0" indent="0" algn="l" rtl="0">
              <a:spcBef>
                <a:spcPts val="0"/>
              </a:spcBef>
              <a:spcAft>
                <a:spcPts val="0"/>
              </a:spcAft>
              <a:buNone/>
            </a:pPr>
            <a:r>
              <a:rPr lang="en-US"/>
              <a:t>Bil/ESL</a:t>
            </a:r>
            <a:endParaRPr/>
          </a:p>
          <a:p>
            <a:pPr marL="0" lvl="0" indent="0" algn="l" rtl="0">
              <a:spcBef>
                <a:spcPts val="0"/>
              </a:spcBef>
              <a:spcAft>
                <a:spcPts val="0"/>
              </a:spcAft>
              <a:buNone/>
            </a:pPr>
            <a:r>
              <a:rPr lang="en-US"/>
              <a:t>Flowchart</a:t>
            </a:r>
            <a:endParaRPr/>
          </a:p>
        </p:txBody>
      </p:sp>
      <p:sp>
        <p:nvSpPr>
          <p:cNvPr id="104" name="Google Shape;104;g136962ba533_0_2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36962ba533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36962ba533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Amy</a:t>
            </a:r>
            <a:endParaRPr/>
          </a:p>
          <a:p>
            <a:pPr marL="0" lvl="0" indent="0" algn="l" rtl="0">
              <a:spcBef>
                <a:spcPts val="0"/>
              </a:spcBef>
              <a:spcAft>
                <a:spcPts val="0"/>
              </a:spcAft>
              <a:buNone/>
            </a:pPr>
            <a:r>
              <a:rPr lang="en-US"/>
              <a:t>Frequency/timeline</a:t>
            </a:r>
            <a:endParaRPr/>
          </a:p>
          <a:p>
            <a:pPr marL="0" lvl="0" indent="0" algn="l" rtl="0">
              <a:spcBef>
                <a:spcPts val="0"/>
              </a:spcBef>
              <a:spcAft>
                <a:spcPts val="0"/>
              </a:spcAft>
              <a:buNone/>
            </a:pPr>
            <a:r>
              <a:rPr lang="en-US"/>
              <a:t>Reporting scores</a:t>
            </a:r>
            <a:endParaRPr/>
          </a:p>
          <a:p>
            <a:pPr marL="0" lvl="0" indent="0" algn="l" rtl="0">
              <a:spcBef>
                <a:spcPts val="0"/>
              </a:spcBef>
              <a:spcAft>
                <a:spcPts val="0"/>
              </a:spcAft>
              <a:buNone/>
            </a:pPr>
            <a:r>
              <a:rPr lang="en-US"/>
              <a:t>Exiting based on scores</a:t>
            </a:r>
            <a:endParaRPr/>
          </a:p>
        </p:txBody>
      </p:sp>
      <p:sp>
        <p:nvSpPr>
          <p:cNvPr id="112" name="Google Shape;112;g136962ba533_0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3d7686175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13d7686175b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Amy</a:t>
            </a:r>
            <a:endParaRPr/>
          </a:p>
        </p:txBody>
      </p:sp>
      <p:sp>
        <p:nvSpPr>
          <p:cNvPr id="120" name="Google Shape;120;g13d7686175b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1013" y="666750"/>
            <a:ext cx="3508375" cy="1974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816350" rtl="0" eaLnBrk="1" fontAlgn="auto" latinLnBrk="0" hangingPunct="1">
              <a:lnSpc>
                <a:spcPct val="100000"/>
              </a:lnSpc>
              <a:spcBef>
                <a:spcPts val="0"/>
              </a:spcBef>
              <a:spcAft>
                <a:spcPts val="0"/>
              </a:spcAft>
              <a:buClrTx/>
              <a:buSzTx/>
              <a:buFontTx/>
              <a:buNone/>
              <a:tabLst/>
              <a:defRPr/>
            </a:pPr>
            <a:fld id="{82A9A8AE-2528-4671-8162-BB155DC1A6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35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222461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136962ba533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136962ba533_0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Amy</a:t>
            </a:r>
            <a:endParaRPr/>
          </a:p>
          <a:p>
            <a:pPr marL="0" lvl="0" indent="0" algn="l" rtl="0">
              <a:spcBef>
                <a:spcPts val="0"/>
              </a:spcBef>
              <a:spcAft>
                <a:spcPts val="0"/>
              </a:spcAft>
              <a:buNone/>
            </a:pPr>
            <a:r>
              <a:rPr lang="en-US"/>
              <a:t>Immigrant children - beginning of year</a:t>
            </a:r>
            <a:endParaRPr/>
          </a:p>
          <a:p>
            <a:pPr marL="0" lvl="0" indent="0" algn="l" rtl="0">
              <a:spcBef>
                <a:spcPts val="0"/>
              </a:spcBef>
              <a:spcAft>
                <a:spcPts val="0"/>
              </a:spcAft>
              <a:buNone/>
            </a:pPr>
            <a:r>
              <a:rPr lang="en-US"/>
              <a:t>LIEP - beginning of year</a:t>
            </a:r>
            <a:endParaRPr/>
          </a:p>
          <a:p>
            <a:pPr marL="0" lvl="0" indent="0" algn="l" rtl="0">
              <a:spcBef>
                <a:spcPts val="0"/>
              </a:spcBef>
              <a:spcAft>
                <a:spcPts val="0"/>
              </a:spcAft>
              <a:buNone/>
            </a:pPr>
            <a:r>
              <a:rPr lang="en-US"/>
              <a:t>ACCESS - initial id - beginning of year</a:t>
            </a:r>
            <a:endParaRPr/>
          </a:p>
        </p:txBody>
      </p:sp>
      <p:sp>
        <p:nvSpPr>
          <p:cNvPr id="127" name="Google Shape;127;g136962ba533_0_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36962ba533_0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136962ba533_0_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Tanya</a:t>
            </a:r>
            <a:endParaRPr/>
          </a:p>
          <a:p>
            <a:pPr marL="0" lvl="0" indent="0" algn="l" rtl="0">
              <a:spcBef>
                <a:spcPts val="0"/>
              </a:spcBef>
              <a:spcAft>
                <a:spcPts val="0"/>
              </a:spcAft>
              <a:buNone/>
            </a:pPr>
            <a:r>
              <a:rPr lang="en-US"/>
              <a:t>Requirement - Comes from Title I of ESEA/ESSA</a:t>
            </a:r>
            <a:endParaRPr/>
          </a:p>
          <a:p>
            <a:pPr marL="0" lvl="0" indent="0" algn="l" rtl="0">
              <a:spcBef>
                <a:spcPts val="0"/>
              </a:spcBef>
              <a:spcAft>
                <a:spcPts val="0"/>
              </a:spcAft>
              <a:buNone/>
            </a:pPr>
            <a:r>
              <a:rPr lang="en-US"/>
              <a:t>Adoption - 20-21</a:t>
            </a:r>
            <a:endParaRPr/>
          </a:p>
          <a:p>
            <a:pPr marL="0" lvl="0" indent="0" algn="l" rtl="0">
              <a:spcBef>
                <a:spcPts val="0"/>
              </a:spcBef>
              <a:spcAft>
                <a:spcPts val="0"/>
              </a:spcAft>
              <a:buNone/>
            </a:pPr>
            <a:r>
              <a:rPr lang="en-US"/>
              <a:t>WIDA 2020 ELDS Framework/can find on DPI website and WIDA website</a:t>
            </a:r>
            <a:endParaRPr/>
          </a:p>
          <a:p>
            <a:pPr marL="0" lvl="0" indent="0" algn="l" rtl="0">
              <a:spcBef>
                <a:spcPts val="0"/>
              </a:spcBef>
              <a:spcAft>
                <a:spcPts val="0"/>
              </a:spcAft>
              <a:buNone/>
            </a:pPr>
            <a:r>
              <a:rPr lang="en-US"/>
              <a:t> 21-22 - first year of rollout, 24-25 - Continue building understanding and supporting implementation</a:t>
            </a:r>
            <a:endParaRPr/>
          </a:p>
          <a:p>
            <a:pPr marL="0" lvl="0" indent="0" algn="l" rtl="0">
              <a:spcBef>
                <a:spcPts val="0"/>
              </a:spcBef>
              <a:spcAft>
                <a:spcPts val="0"/>
              </a:spcAft>
              <a:buNone/>
            </a:pPr>
            <a:r>
              <a:rPr lang="en-US"/>
              <a:t>Good place to start - Standards 101 module on our ELD standards PD webpage</a:t>
            </a:r>
            <a:endParaRPr/>
          </a:p>
        </p:txBody>
      </p:sp>
      <p:sp>
        <p:nvSpPr>
          <p:cNvPr id="136" name="Google Shape;136;g136962ba533_0_3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Tanya</a:t>
            </a:r>
            <a:endParaRPr/>
          </a:p>
          <a:p>
            <a:pPr marL="0" lvl="0" indent="0" algn="l" rtl="0">
              <a:spcBef>
                <a:spcPts val="0"/>
              </a:spcBef>
              <a:spcAft>
                <a:spcPts val="0"/>
              </a:spcAft>
              <a:buClr>
                <a:schemeClr val="dk1"/>
              </a:buClr>
              <a:buFont typeface="Arial"/>
              <a:buNone/>
            </a:pPr>
            <a:r>
              <a:rPr lang="en-US"/>
              <a:t>Partner with CESAs to offer EL networks/consortia</a:t>
            </a:r>
            <a:endParaRPr/>
          </a:p>
          <a:p>
            <a:pPr marL="0" lvl="0" indent="0" algn="l" rtl="0">
              <a:spcBef>
                <a:spcPts val="0"/>
              </a:spcBef>
              <a:spcAft>
                <a:spcPts val="0"/>
              </a:spcAft>
              <a:buNone/>
            </a:pPr>
            <a:r>
              <a:rPr lang="en-US"/>
              <a:t>WIDA trainings - shared via network meetings, Title III listserv</a:t>
            </a:r>
            <a:endParaRPr/>
          </a:p>
          <a:p>
            <a:pPr marL="0" lvl="0" indent="0" algn="l" rtl="0">
              <a:spcBef>
                <a:spcPts val="0"/>
              </a:spcBef>
              <a:spcAft>
                <a:spcPts val="0"/>
              </a:spcAft>
              <a:buNone/>
            </a:pPr>
            <a:r>
              <a:rPr lang="en-US"/>
              <a:t>State-level conference</a:t>
            </a:r>
            <a:endParaRPr/>
          </a:p>
          <a:p>
            <a:pPr marL="0" lvl="0" indent="0" algn="l" rtl="0">
              <a:spcBef>
                <a:spcPts val="0"/>
              </a:spcBef>
              <a:spcAft>
                <a:spcPts val="0"/>
              </a:spcAft>
              <a:buNone/>
            </a:pPr>
            <a:endParaRPr/>
          </a:p>
        </p:txBody>
      </p:sp>
      <p:sp>
        <p:nvSpPr>
          <p:cNvPr id="144" name="Google Shape;14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136962ba533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136962ba533_0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Tanya</a:t>
            </a:r>
            <a:endParaRPr/>
          </a:p>
          <a:p>
            <a:pPr marL="0" lvl="0" indent="0" algn="l" rtl="0">
              <a:spcBef>
                <a:spcPts val="0"/>
              </a:spcBef>
              <a:spcAft>
                <a:spcPts val="0"/>
              </a:spcAft>
              <a:buNone/>
            </a:pPr>
            <a:r>
              <a:rPr lang="en-US"/>
              <a:t>Many helpful resources</a:t>
            </a:r>
            <a:endParaRPr/>
          </a:p>
          <a:p>
            <a:pPr marL="0" lvl="0" indent="0" algn="l" rtl="0">
              <a:spcBef>
                <a:spcPts val="0"/>
              </a:spcBef>
              <a:spcAft>
                <a:spcPts val="0"/>
              </a:spcAft>
              <a:buNone/>
            </a:pPr>
            <a:r>
              <a:rPr lang="en-US"/>
              <a:t>Encourage you to join the Title III listserv - contact Amy</a:t>
            </a:r>
            <a:endParaRPr/>
          </a:p>
        </p:txBody>
      </p:sp>
      <p:sp>
        <p:nvSpPr>
          <p:cNvPr id="152" name="Google Shape;152;g136962ba533_0_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13d9b6766b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13d9b6766b3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 name="Google Shape;160;g13d9b6766b3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784e057922_0_0:notes"/>
          <p:cNvSpPr>
            <a:spLocks noGrp="1" noRot="1" noChangeAspect="1"/>
          </p:cNvSpPr>
          <p:nvPr>
            <p:ph type="sldImg" idx="2"/>
          </p:nvPr>
        </p:nvSpPr>
        <p:spPr>
          <a:xfrm>
            <a:off x="729258" y="1143000"/>
            <a:ext cx="5399400" cy="3085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g2784e057922_0_0:notes"/>
          <p:cNvSpPr txBox="1">
            <a:spLocks noGrp="1"/>
          </p:cNvSpPr>
          <p:nvPr>
            <p:ph type="body" idx="1"/>
          </p:nvPr>
        </p:nvSpPr>
        <p:spPr>
          <a:xfrm>
            <a:off x="685800" y="4400550"/>
            <a:ext cx="5486400" cy="360060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endParaRPr/>
          </a:p>
        </p:txBody>
      </p:sp>
      <p:sp>
        <p:nvSpPr>
          <p:cNvPr id="183" name="Google Shape;183;g2784e057922_0_0:notes"/>
          <p:cNvSpPr txBox="1">
            <a:spLocks noGrp="1"/>
          </p:cNvSpPr>
          <p:nvPr>
            <p:ph type="sldNum" idx="12"/>
          </p:nvPr>
        </p:nvSpPr>
        <p:spPr>
          <a:xfrm>
            <a:off x="3884613" y="8685214"/>
            <a:ext cx="2971800" cy="459000"/>
          </a:xfrm>
          <a:prstGeom prst="rect">
            <a:avLst/>
          </a:prstGeom>
          <a:noFill/>
          <a:ln>
            <a:noFill/>
          </a:ln>
        </p:spPr>
        <p:txBody>
          <a:bodyPr spcFirstLastPara="1" wrap="square" lIns="91100" tIns="45550" rIns="91100" bIns="455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154</a:t>
            </a:fld>
            <a:endParaRPr kumimoji="0" sz="13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784e057922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g2784e057922_0_5:notes"/>
          <p:cNvSpPr txBox="1">
            <a:spLocks noGrp="1"/>
          </p:cNvSpPr>
          <p:nvPr>
            <p:ph type="body" idx="1"/>
          </p:nvPr>
        </p:nvSpPr>
        <p:spPr>
          <a:xfrm>
            <a:off x="685800" y="4400550"/>
            <a:ext cx="5486400" cy="360060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r>
              <a:rPr lang="en" sz="1100" b="0" i="0" u="none" strike="noStrike">
                <a:solidFill>
                  <a:srgbClr val="000000"/>
                </a:solidFill>
                <a:latin typeface="Calibri"/>
                <a:ea typeface="Calibri"/>
                <a:cs typeface="Calibri"/>
                <a:sym typeface="Calibri"/>
              </a:rPr>
              <a:t>The Elementary and Secondary Education Act (ESEA) was first enacted in 1965 with the goal to reduce achievement gaps by providing all children fair and equitable education. ESEA includes numerous programs across a total of ten titles, including Title I. While Title I contains many components, we’re just going to focus on Title I, Part A. </a:t>
            </a:r>
            <a:endParaRPr/>
          </a:p>
          <a:p>
            <a:pPr marL="0" lvl="0" indent="0" algn="l" rtl="0">
              <a:spcBef>
                <a:spcPts val="0"/>
              </a:spcBef>
              <a:spcAft>
                <a:spcPts val="0"/>
              </a:spcAft>
              <a:buNone/>
            </a:pPr>
            <a:endParaRPr sz="1100" b="0" i="0" u="none" strike="noStrike">
              <a:solidFill>
                <a:srgbClr val="000000"/>
              </a:solidFill>
              <a:latin typeface="Calibri"/>
              <a:ea typeface="Calibri"/>
              <a:cs typeface="Calibri"/>
              <a:sym typeface="Calibri"/>
            </a:endParaRPr>
          </a:p>
          <a:p>
            <a:pPr marL="0" lvl="0" indent="0" algn="l" rtl="0">
              <a:spcBef>
                <a:spcPts val="0"/>
              </a:spcBef>
              <a:spcAft>
                <a:spcPts val="0"/>
              </a:spcAft>
              <a:buNone/>
            </a:pPr>
            <a:r>
              <a:rPr lang="en" sz="1100" b="0" i="0" u="none" strike="noStrike">
                <a:solidFill>
                  <a:srgbClr val="000000"/>
                </a:solidFill>
                <a:latin typeface="Calibri"/>
                <a:ea typeface="Calibri"/>
                <a:cs typeface="Calibri"/>
                <a:sym typeface="Calibri"/>
              </a:rPr>
              <a:t>Under the Title I, Part A grant funds are targeted to high-poverty school districts and are used to provide supplementary education to students who are educationally disadvantaged or at risk of failing to meet the state standards. </a:t>
            </a:r>
            <a:endParaRPr b="0"/>
          </a:p>
          <a:p>
            <a:pPr marL="0" lvl="0" indent="0" algn="l" rtl="0">
              <a:spcBef>
                <a:spcPts val="0"/>
              </a:spcBef>
              <a:spcAft>
                <a:spcPts val="0"/>
              </a:spcAft>
              <a:buNone/>
            </a:pPr>
            <a:br>
              <a:rPr lang="en"/>
            </a:b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89" name="Google Shape;189;g2784e057922_0_5:notes"/>
          <p:cNvSpPr txBox="1">
            <a:spLocks noGrp="1"/>
          </p:cNvSpPr>
          <p:nvPr>
            <p:ph type="sldNum" idx="12"/>
          </p:nvPr>
        </p:nvSpPr>
        <p:spPr>
          <a:xfrm>
            <a:off x="3884613" y="8685214"/>
            <a:ext cx="2971800" cy="459000"/>
          </a:xfrm>
          <a:prstGeom prst="rect">
            <a:avLst/>
          </a:prstGeom>
          <a:noFill/>
          <a:ln>
            <a:noFill/>
          </a:ln>
        </p:spPr>
        <p:txBody>
          <a:bodyPr spcFirstLastPara="1" wrap="square" lIns="91100" tIns="45550" rIns="91100" bIns="455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155</a:t>
            </a:fld>
            <a:endParaRPr kumimoji="0" sz="13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784e057922_0_19:notes"/>
          <p:cNvSpPr>
            <a:spLocks noGrp="1" noRot="1" noChangeAspect="1"/>
          </p:cNvSpPr>
          <p:nvPr>
            <p:ph type="sldImg" idx="2"/>
          </p:nvPr>
        </p:nvSpPr>
        <p:spPr>
          <a:xfrm>
            <a:off x="729258" y="1143000"/>
            <a:ext cx="5399400" cy="3085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g2784e057922_0_19:notes"/>
          <p:cNvSpPr txBox="1">
            <a:spLocks noGrp="1"/>
          </p:cNvSpPr>
          <p:nvPr>
            <p:ph type="body" idx="1"/>
          </p:nvPr>
        </p:nvSpPr>
        <p:spPr>
          <a:xfrm>
            <a:off x="685800" y="4400550"/>
            <a:ext cx="5486400" cy="360060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r>
              <a:rPr lang="en" sz="1700" b="0" i="0" u="none" strike="noStrike">
                <a:solidFill>
                  <a:srgbClr val="000000"/>
                </a:solidFill>
                <a:latin typeface="Calibri"/>
                <a:ea typeface="Calibri"/>
                <a:cs typeface="Calibri"/>
                <a:sym typeface="Calibri"/>
              </a:rPr>
              <a:t>The formula to allocate funds to LEAs relies on two primary elements: the state's average per pupil expenditure and the LEA's count of children from low-income families. </a:t>
            </a:r>
            <a:endParaRPr b="0"/>
          </a:p>
          <a:p>
            <a:pPr marL="0" lvl="0" indent="0" algn="l" rtl="0">
              <a:spcBef>
                <a:spcPts val="0"/>
              </a:spcBef>
              <a:spcAft>
                <a:spcPts val="0"/>
              </a:spcAft>
              <a:buNone/>
            </a:pPr>
            <a:r>
              <a:rPr lang="en" sz="1700" b="0" i="0" u="none" strike="noStrike">
                <a:solidFill>
                  <a:srgbClr val="000000"/>
                </a:solidFill>
                <a:latin typeface="Times New Roman"/>
                <a:ea typeface="Times New Roman"/>
                <a:cs typeface="Times New Roman"/>
                <a:sym typeface="Times New Roman"/>
              </a:rPr>
              <a:t> </a:t>
            </a:r>
            <a:endParaRPr b="0"/>
          </a:p>
          <a:p>
            <a:pPr marL="0" lvl="0" indent="0" algn="l" rtl="0">
              <a:spcBef>
                <a:spcPts val="0"/>
              </a:spcBef>
              <a:spcAft>
                <a:spcPts val="0"/>
              </a:spcAft>
              <a:buNone/>
            </a:pPr>
            <a:r>
              <a:rPr lang="en" sz="1700" b="0" i="0" u="none" strike="noStrike">
                <a:solidFill>
                  <a:srgbClr val="000000"/>
                </a:solidFill>
                <a:latin typeface="Calibri"/>
                <a:ea typeface="Calibri"/>
                <a:cs typeface="Calibri"/>
                <a:sym typeface="Calibri"/>
              </a:rPr>
              <a:t>For Independent Charter Schools, the allocation is calculated off of poverty counts of students by district, using the resident district’s poverty %. </a:t>
            </a:r>
            <a:endParaRPr b="0"/>
          </a:p>
          <a:p>
            <a:pPr marL="0" lvl="0" indent="0" algn="l" rtl="0">
              <a:spcBef>
                <a:spcPts val="0"/>
              </a:spcBef>
              <a:spcAft>
                <a:spcPts val="0"/>
              </a:spcAft>
              <a:buNone/>
            </a:pPr>
            <a:br>
              <a:rPr lang="en" b="0"/>
            </a:br>
            <a:br>
              <a:rPr lang="en" b="0"/>
            </a:br>
            <a:endParaRPr/>
          </a:p>
        </p:txBody>
      </p:sp>
      <p:sp>
        <p:nvSpPr>
          <p:cNvPr id="198" name="Google Shape;198;g2784e057922_0_19:notes"/>
          <p:cNvSpPr txBox="1">
            <a:spLocks noGrp="1"/>
          </p:cNvSpPr>
          <p:nvPr>
            <p:ph type="sldNum" idx="12"/>
          </p:nvPr>
        </p:nvSpPr>
        <p:spPr>
          <a:xfrm>
            <a:off x="3884613" y="8685214"/>
            <a:ext cx="2971800" cy="459000"/>
          </a:xfrm>
          <a:prstGeom prst="rect">
            <a:avLst/>
          </a:prstGeom>
          <a:noFill/>
          <a:ln>
            <a:noFill/>
          </a:ln>
        </p:spPr>
        <p:txBody>
          <a:bodyPr spcFirstLastPara="1" wrap="square" lIns="91100" tIns="45550" rIns="91100" bIns="455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156</a:t>
            </a:fld>
            <a:endParaRPr kumimoji="0" sz="13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784e057922_0_132:notes"/>
          <p:cNvSpPr>
            <a:spLocks noGrp="1" noRot="1" noChangeAspect="1"/>
          </p:cNvSpPr>
          <p:nvPr>
            <p:ph type="sldImg" idx="2"/>
          </p:nvPr>
        </p:nvSpPr>
        <p:spPr>
          <a:xfrm>
            <a:off x="729258" y="1143000"/>
            <a:ext cx="5399400" cy="3085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g2784e057922_0_132:notes"/>
          <p:cNvSpPr txBox="1">
            <a:spLocks noGrp="1"/>
          </p:cNvSpPr>
          <p:nvPr>
            <p:ph type="body" idx="1"/>
          </p:nvPr>
        </p:nvSpPr>
        <p:spPr>
          <a:xfrm>
            <a:off x="685800" y="4400550"/>
            <a:ext cx="5486400" cy="360060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r>
              <a:rPr lang="en" sz="1700" b="0" i="0" u="none" strike="noStrike">
                <a:solidFill>
                  <a:srgbClr val="000000"/>
                </a:solidFill>
                <a:latin typeface="Calibri"/>
                <a:ea typeface="Calibri"/>
                <a:cs typeface="Calibri"/>
                <a:sym typeface="Calibri"/>
              </a:rPr>
              <a:t>Title I allocations are aligned to our state's fiscal year. This means that a grant's obligation period begins on July 1 and ends on June 30. For </a:t>
            </a:r>
            <a:r>
              <a:rPr lang="en" sz="1700">
                <a:latin typeface="Calibri"/>
                <a:ea typeface="Calibri"/>
                <a:cs typeface="Calibri"/>
                <a:sym typeface="Calibri"/>
              </a:rPr>
              <a:t>FY24, this would be July 1, 2023 through June 30, 2024.</a:t>
            </a:r>
            <a:endParaRPr sz="1500" b="0"/>
          </a:p>
          <a:p>
            <a:pPr marL="0" lvl="0" indent="0" algn="l" rtl="0">
              <a:spcBef>
                <a:spcPts val="0"/>
              </a:spcBef>
              <a:spcAft>
                <a:spcPts val="0"/>
              </a:spcAft>
              <a:buNone/>
            </a:pPr>
            <a:r>
              <a:rPr lang="en" sz="1700" b="0" i="0" u="none" strike="noStrike">
                <a:solidFill>
                  <a:srgbClr val="000000"/>
                </a:solidFill>
                <a:latin typeface="Calibri"/>
                <a:ea typeface="Calibri"/>
                <a:cs typeface="Calibri"/>
                <a:sym typeface="Calibri"/>
              </a:rPr>
              <a:t>  </a:t>
            </a:r>
            <a:endParaRPr sz="1500" b="0"/>
          </a:p>
          <a:p>
            <a:pPr marL="0" lvl="0" indent="0" algn="l" rtl="0">
              <a:spcBef>
                <a:spcPts val="0"/>
              </a:spcBef>
              <a:spcAft>
                <a:spcPts val="0"/>
              </a:spcAft>
              <a:buNone/>
            </a:pPr>
            <a:r>
              <a:rPr lang="en" sz="1700" b="0" i="0" u="none" strike="noStrike">
                <a:solidFill>
                  <a:srgbClr val="000000"/>
                </a:solidFill>
                <a:latin typeface="Calibri"/>
                <a:ea typeface="Calibri"/>
                <a:cs typeface="Calibri"/>
                <a:sym typeface="Calibri"/>
              </a:rPr>
              <a:t>Grant funds not spent within the fiscal year the funds are awarded may be carried over into the next fiscal year.  The amount that can be carried over depends on the size of the LEA's allocation. </a:t>
            </a:r>
            <a:endParaRPr sz="1500" b="0"/>
          </a:p>
          <a:p>
            <a:pPr marL="0" lvl="0" indent="0" algn="l" rtl="0">
              <a:spcBef>
                <a:spcPts val="0"/>
              </a:spcBef>
              <a:spcAft>
                <a:spcPts val="0"/>
              </a:spcAft>
              <a:buNone/>
            </a:pPr>
            <a:r>
              <a:rPr lang="en" sz="1700" b="0" i="0" u="none" strike="noStrike">
                <a:solidFill>
                  <a:srgbClr val="000000"/>
                </a:solidFill>
                <a:latin typeface="Calibri"/>
                <a:ea typeface="Calibri"/>
                <a:cs typeface="Calibri"/>
                <a:sym typeface="Calibri"/>
              </a:rPr>
              <a:t>  </a:t>
            </a:r>
            <a:endParaRPr sz="1500" b="0"/>
          </a:p>
          <a:p>
            <a:pPr marL="0" lvl="0" indent="0" algn="l" rtl="0">
              <a:spcBef>
                <a:spcPts val="0"/>
              </a:spcBef>
              <a:spcAft>
                <a:spcPts val="0"/>
              </a:spcAft>
              <a:buNone/>
            </a:pPr>
            <a:r>
              <a:rPr lang="en" sz="1700" b="0" i="0" u="none" strike="noStrike">
                <a:solidFill>
                  <a:srgbClr val="000000"/>
                </a:solidFill>
                <a:latin typeface="Calibri"/>
                <a:ea typeface="Calibri"/>
                <a:cs typeface="Calibri"/>
                <a:sym typeface="Calibri"/>
              </a:rPr>
              <a:t>Districts receiving a Title I allocation less than $50,000 </a:t>
            </a:r>
            <a:r>
              <a:rPr lang="en" sz="1700">
                <a:latin typeface="Calibri"/>
                <a:ea typeface="Calibri"/>
                <a:cs typeface="Calibri"/>
                <a:sym typeface="Calibri"/>
              </a:rPr>
              <a:t>can</a:t>
            </a:r>
            <a:r>
              <a:rPr lang="en" sz="1700" b="0" i="0" u="none" strike="noStrike">
                <a:solidFill>
                  <a:srgbClr val="000000"/>
                </a:solidFill>
                <a:latin typeface="Calibri"/>
                <a:ea typeface="Calibri"/>
                <a:cs typeface="Calibri"/>
                <a:sym typeface="Calibri"/>
              </a:rPr>
              <a:t> carry over </a:t>
            </a:r>
            <a:r>
              <a:rPr lang="en" sz="1700">
                <a:latin typeface="Calibri"/>
                <a:ea typeface="Calibri"/>
                <a:cs typeface="Calibri"/>
                <a:sym typeface="Calibri"/>
              </a:rPr>
              <a:t>any remaining funds.</a:t>
            </a:r>
            <a:r>
              <a:rPr lang="en" sz="1700" b="0" i="0" u="none" strike="noStrike">
                <a:solidFill>
                  <a:srgbClr val="000000"/>
                </a:solidFill>
                <a:latin typeface="Calibri"/>
                <a:ea typeface="Calibri"/>
                <a:cs typeface="Calibri"/>
                <a:sym typeface="Calibri"/>
              </a:rPr>
              <a:t> </a:t>
            </a:r>
            <a:endParaRPr sz="1500" b="0"/>
          </a:p>
          <a:p>
            <a:pPr marL="0" lvl="0" indent="0" algn="l" rtl="0">
              <a:spcBef>
                <a:spcPts val="0"/>
              </a:spcBef>
              <a:spcAft>
                <a:spcPts val="0"/>
              </a:spcAft>
              <a:buNone/>
            </a:pPr>
            <a:r>
              <a:rPr lang="en" sz="1700" b="0" i="0" u="none" strike="noStrike">
                <a:solidFill>
                  <a:srgbClr val="000000"/>
                </a:solidFill>
                <a:latin typeface="Calibri"/>
                <a:ea typeface="Calibri"/>
                <a:cs typeface="Calibri"/>
                <a:sym typeface="Calibri"/>
              </a:rPr>
              <a:t>  </a:t>
            </a:r>
            <a:endParaRPr sz="1500" b="0"/>
          </a:p>
          <a:p>
            <a:pPr marL="0" lvl="0" indent="0" algn="l" rtl="0">
              <a:spcBef>
                <a:spcPts val="0"/>
              </a:spcBef>
              <a:spcAft>
                <a:spcPts val="0"/>
              </a:spcAft>
              <a:buNone/>
            </a:pPr>
            <a:r>
              <a:rPr lang="en" sz="1700" b="0" i="0" u="none" strike="noStrike">
                <a:solidFill>
                  <a:srgbClr val="000000"/>
                </a:solidFill>
                <a:latin typeface="Calibri"/>
                <a:ea typeface="Calibri"/>
                <a:cs typeface="Calibri"/>
                <a:sym typeface="Calibri"/>
              </a:rPr>
              <a:t>A district with an allocation of $50,000 or greater than $50,000 can only carry over 15% of the total allocation. </a:t>
            </a:r>
            <a:endParaRPr/>
          </a:p>
          <a:p>
            <a:pPr marL="0" lvl="0" indent="0" algn="l" rtl="0">
              <a:spcBef>
                <a:spcPts val="0"/>
              </a:spcBef>
              <a:spcAft>
                <a:spcPts val="0"/>
              </a:spcAft>
              <a:buNone/>
            </a:pPr>
            <a:r>
              <a:rPr lang="en" sz="1700" b="0" i="0" u="none" strike="noStrike">
                <a:solidFill>
                  <a:srgbClr val="000000"/>
                </a:solidFill>
                <a:latin typeface="Calibri"/>
                <a:ea typeface="Calibri"/>
                <a:cs typeface="Calibri"/>
                <a:sym typeface="Calibri"/>
              </a:rPr>
              <a:t>  </a:t>
            </a:r>
            <a:endParaRPr sz="1500" b="0"/>
          </a:p>
          <a:p>
            <a:pPr marL="0" lvl="0" indent="0" algn="l" rtl="0">
              <a:spcBef>
                <a:spcPts val="0"/>
              </a:spcBef>
              <a:spcAft>
                <a:spcPts val="0"/>
              </a:spcAft>
              <a:buNone/>
            </a:pPr>
            <a:r>
              <a:rPr lang="en" sz="1700" b="0" i="0" u="none" strike="noStrike">
                <a:solidFill>
                  <a:srgbClr val="000000"/>
                </a:solidFill>
                <a:latin typeface="Calibri"/>
                <a:ea typeface="Calibri"/>
                <a:cs typeface="Calibri"/>
                <a:sym typeface="Calibri"/>
              </a:rPr>
              <a:t>It is important to note that carryover is based off the LEA’s Title I-A allocation amount plus an funds transferred from Title II-A and/or TIV-A. </a:t>
            </a:r>
            <a:endParaRPr sz="1500" b="0"/>
          </a:p>
          <a:p>
            <a:pPr marL="0" lvl="0" indent="0" algn="l" rtl="0">
              <a:spcBef>
                <a:spcPts val="0"/>
              </a:spcBef>
              <a:spcAft>
                <a:spcPts val="0"/>
              </a:spcAft>
              <a:buNone/>
            </a:pPr>
            <a:br>
              <a:rPr lang="en" sz="1500"/>
            </a:br>
            <a:endParaRPr sz="1000">
              <a:solidFill>
                <a:srgbClr val="000000"/>
              </a:solidFill>
            </a:endParaRPr>
          </a:p>
        </p:txBody>
      </p:sp>
      <p:sp>
        <p:nvSpPr>
          <p:cNvPr id="207" name="Google Shape;207;g2784e057922_0_132:notes"/>
          <p:cNvSpPr txBox="1">
            <a:spLocks noGrp="1"/>
          </p:cNvSpPr>
          <p:nvPr>
            <p:ph type="sldNum" idx="12"/>
          </p:nvPr>
        </p:nvSpPr>
        <p:spPr>
          <a:xfrm>
            <a:off x="3884613" y="8685214"/>
            <a:ext cx="2971800" cy="459000"/>
          </a:xfrm>
          <a:prstGeom prst="rect">
            <a:avLst/>
          </a:prstGeom>
          <a:noFill/>
          <a:ln>
            <a:noFill/>
          </a:ln>
        </p:spPr>
        <p:txBody>
          <a:bodyPr spcFirstLastPara="1" wrap="square" lIns="91100" tIns="45550" rIns="91100" bIns="455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157</a:t>
            </a:fld>
            <a:endParaRPr kumimoji="0" sz="13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2784e057922_0_62:notes"/>
          <p:cNvSpPr>
            <a:spLocks noGrp="1" noRot="1" noChangeAspect="1"/>
          </p:cNvSpPr>
          <p:nvPr>
            <p:ph type="sldImg" idx="2"/>
          </p:nvPr>
        </p:nvSpPr>
        <p:spPr>
          <a:xfrm>
            <a:off x="729258" y="1143000"/>
            <a:ext cx="5399400" cy="3085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g2784e057922_0_62:notes"/>
          <p:cNvSpPr txBox="1">
            <a:spLocks noGrp="1"/>
          </p:cNvSpPr>
          <p:nvPr>
            <p:ph type="body" idx="1"/>
          </p:nvPr>
        </p:nvSpPr>
        <p:spPr>
          <a:xfrm>
            <a:off x="685800" y="4400550"/>
            <a:ext cx="5486400" cy="360060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br>
              <a:rPr lang="en"/>
            </a:br>
            <a:endParaRPr/>
          </a:p>
        </p:txBody>
      </p:sp>
      <p:sp>
        <p:nvSpPr>
          <p:cNvPr id="218" name="Google Shape;218;g2784e057922_0_62:notes"/>
          <p:cNvSpPr txBox="1">
            <a:spLocks noGrp="1"/>
          </p:cNvSpPr>
          <p:nvPr>
            <p:ph type="sldNum" idx="12"/>
          </p:nvPr>
        </p:nvSpPr>
        <p:spPr>
          <a:xfrm>
            <a:off x="3884613" y="8685214"/>
            <a:ext cx="2971800" cy="459000"/>
          </a:xfrm>
          <a:prstGeom prst="rect">
            <a:avLst/>
          </a:prstGeom>
          <a:noFill/>
          <a:ln>
            <a:noFill/>
          </a:ln>
        </p:spPr>
        <p:txBody>
          <a:bodyPr spcFirstLastPara="1" wrap="square" lIns="91100" tIns="45550" rIns="91100" bIns="455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158</a:t>
            </a:fld>
            <a:endParaRPr kumimoji="0" sz="13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1013" y="666750"/>
            <a:ext cx="3508375" cy="1974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816350" rtl="0" eaLnBrk="1" fontAlgn="auto" latinLnBrk="0" hangingPunct="1">
              <a:lnSpc>
                <a:spcPct val="100000"/>
              </a:lnSpc>
              <a:spcBef>
                <a:spcPts val="0"/>
              </a:spcBef>
              <a:spcAft>
                <a:spcPts val="0"/>
              </a:spcAft>
              <a:buClrTx/>
              <a:buSzTx/>
              <a:buFontTx/>
              <a:buNone/>
              <a:tabLst/>
              <a:defRPr/>
            </a:pPr>
            <a:fld id="{82A9A8AE-2528-4671-8162-BB155DC1A6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35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240499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784e057922_0_274:notes"/>
          <p:cNvSpPr>
            <a:spLocks noGrp="1" noRot="1" noChangeAspect="1"/>
          </p:cNvSpPr>
          <p:nvPr>
            <p:ph type="sldImg" idx="2"/>
          </p:nvPr>
        </p:nvSpPr>
        <p:spPr>
          <a:xfrm>
            <a:off x="729258" y="1143000"/>
            <a:ext cx="5399400" cy="3085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g2784e057922_0_274:notes"/>
          <p:cNvSpPr txBox="1">
            <a:spLocks noGrp="1"/>
          </p:cNvSpPr>
          <p:nvPr>
            <p:ph type="body" idx="1"/>
          </p:nvPr>
        </p:nvSpPr>
        <p:spPr>
          <a:xfrm>
            <a:off x="685800" y="4400550"/>
            <a:ext cx="5486400" cy="360060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endParaRPr sz="1300" b="0"/>
          </a:p>
          <a:p>
            <a:pPr marL="0" lvl="0" indent="0" algn="l" rtl="0">
              <a:spcBef>
                <a:spcPts val="0"/>
              </a:spcBef>
              <a:spcAft>
                <a:spcPts val="0"/>
              </a:spcAft>
              <a:buNone/>
            </a:pPr>
            <a:r>
              <a:rPr lang="en" sz="1700" b="0" i="0" u="none" strike="noStrike">
                <a:solidFill>
                  <a:srgbClr val="000000"/>
                </a:solidFill>
                <a:latin typeface="Calibri"/>
                <a:ea typeface="Calibri"/>
                <a:cs typeface="Calibri"/>
                <a:sym typeface="Calibri"/>
              </a:rPr>
              <a:t>Reservations can be utilized to provide equitable services by supporting students in non</a:t>
            </a:r>
            <a:r>
              <a:rPr lang="en" sz="1700">
                <a:latin typeface="Calibri"/>
                <a:ea typeface="Calibri"/>
                <a:cs typeface="Calibri"/>
                <a:sym typeface="Calibri"/>
              </a:rPr>
              <a:t>-Title I schools (such as students experiencing homelessness or students in neglected institutions) and as a way to more effectively support multiple TI schools.</a:t>
            </a:r>
            <a:endParaRPr sz="1300"/>
          </a:p>
        </p:txBody>
      </p:sp>
      <p:sp>
        <p:nvSpPr>
          <p:cNvPr id="225" name="Google Shape;225;g2784e057922_0_274:notes"/>
          <p:cNvSpPr txBox="1">
            <a:spLocks noGrp="1"/>
          </p:cNvSpPr>
          <p:nvPr>
            <p:ph type="sldNum" idx="12"/>
          </p:nvPr>
        </p:nvSpPr>
        <p:spPr>
          <a:xfrm>
            <a:off x="3884613" y="8685214"/>
            <a:ext cx="2971800" cy="458700"/>
          </a:xfrm>
          <a:prstGeom prst="rect">
            <a:avLst/>
          </a:prstGeom>
          <a:noFill/>
          <a:ln>
            <a:noFill/>
          </a:ln>
        </p:spPr>
        <p:txBody>
          <a:bodyPr spcFirstLastPara="1" wrap="square" lIns="91100" tIns="45550" rIns="91100" bIns="455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159</a:t>
            </a:fld>
            <a:endParaRPr kumimoji="0" sz="13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784e057922_0_68:notes"/>
          <p:cNvSpPr>
            <a:spLocks noGrp="1" noRot="1" noChangeAspect="1"/>
          </p:cNvSpPr>
          <p:nvPr>
            <p:ph type="sldImg" idx="2"/>
          </p:nvPr>
        </p:nvSpPr>
        <p:spPr>
          <a:xfrm>
            <a:off x="729258" y="1143000"/>
            <a:ext cx="5399400" cy="3085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g2784e057922_0_68:notes"/>
          <p:cNvSpPr txBox="1">
            <a:spLocks noGrp="1"/>
          </p:cNvSpPr>
          <p:nvPr>
            <p:ph type="body" idx="1"/>
          </p:nvPr>
        </p:nvSpPr>
        <p:spPr>
          <a:xfrm>
            <a:off x="685800" y="4400550"/>
            <a:ext cx="5486400" cy="360060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br>
              <a:rPr lang="en"/>
            </a:br>
            <a:endParaRPr/>
          </a:p>
        </p:txBody>
      </p:sp>
      <p:sp>
        <p:nvSpPr>
          <p:cNvPr id="247" name="Google Shape;247;g2784e057922_0_68:notes"/>
          <p:cNvSpPr txBox="1">
            <a:spLocks noGrp="1"/>
          </p:cNvSpPr>
          <p:nvPr>
            <p:ph type="sldNum" idx="12"/>
          </p:nvPr>
        </p:nvSpPr>
        <p:spPr>
          <a:xfrm>
            <a:off x="3884613" y="8685214"/>
            <a:ext cx="2971800" cy="459000"/>
          </a:xfrm>
          <a:prstGeom prst="rect">
            <a:avLst/>
          </a:prstGeom>
          <a:noFill/>
          <a:ln>
            <a:noFill/>
          </a:ln>
        </p:spPr>
        <p:txBody>
          <a:bodyPr spcFirstLastPara="1" wrap="square" lIns="91100" tIns="45550" rIns="91100" bIns="455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160</a:t>
            </a:fld>
            <a:endParaRPr kumimoji="0" sz="13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784e057922_0_75:notes"/>
          <p:cNvSpPr>
            <a:spLocks noGrp="1" noRot="1" noChangeAspect="1"/>
          </p:cNvSpPr>
          <p:nvPr>
            <p:ph type="sldImg" idx="2"/>
          </p:nvPr>
        </p:nvSpPr>
        <p:spPr>
          <a:xfrm>
            <a:off x="729258" y="1143000"/>
            <a:ext cx="5399400" cy="3085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g2784e057922_0_75:notes"/>
          <p:cNvSpPr txBox="1">
            <a:spLocks noGrp="1"/>
          </p:cNvSpPr>
          <p:nvPr>
            <p:ph type="body" idx="1"/>
          </p:nvPr>
        </p:nvSpPr>
        <p:spPr>
          <a:xfrm>
            <a:off x="685800" y="4400550"/>
            <a:ext cx="5486400" cy="360060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br>
              <a:rPr lang="en"/>
            </a:br>
            <a:endParaRPr/>
          </a:p>
        </p:txBody>
      </p:sp>
      <p:sp>
        <p:nvSpPr>
          <p:cNvPr id="255" name="Google Shape;255;g2784e057922_0_75:notes"/>
          <p:cNvSpPr txBox="1">
            <a:spLocks noGrp="1"/>
          </p:cNvSpPr>
          <p:nvPr>
            <p:ph type="sldNum" idx="12"/>
          </p:nvPr>
        </p:nvSpPr>
        <p:spPr>
          <a:xfrm>
            <a:off x="3884613" y="8685214"/>
            <a:ext cx="2971800" cy="459000"/>
          </a:xfrm>
          <a:prstGeom prst="rect">
            <a:avLst/>
          </a:prstGeom>
          <a:noFill/>
          <a:ln>
            <a:noFill/>
          </a:ln>
        </p:spPr>
        <p:txBody>
          <a:bodyPr spcFirstLastPara="1" wrap="square" lIns="91100" tIns="45550" rIns="91100" bIns="455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161</a:t>
            </a:fld>
            <a:endParaRPr kumimoji="0" sz="13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2784e057922_0_349:notes"/>
          <p:cNvSpPr>
            <a:spLocks noGrp="1" noRot="1" noChangeAspect="1"/>
          </p:cNvSpPr>
          <p:nvPr>
            <p:ph type="sldImg" idx="2"/>
          </p:nvPr>
        </p:nvSpPr>
        <p:spPr>
          <a:xfrm>
            <a:off x="729258" y="1143000"/>
            <a:ext cx="5399400" cy="3085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g2784e057922_0_349:notes"/>
          <p:cNvSpPr txBox="1">
            <a:spLocks noGrp="1"/>
          </p:cNvSpPr>
          <p:nvPr>
            <p:ph type="body" idx="1"/>
          </p:nvPr>
        </p:nvSpPr>
        <p:spPr>
          <a:xfrm>
            <a:off x="685800" y="4400550"/>
            <a:ext cx="5486400" cy="360060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r>
              <a:rPr lang="en" sz="1200" b="0" i="0" u="none" strike="noStrike">
                <a:solidFill>
                  <a:srgbClr val="000000"/>
                </a:solidFill>
                <a:latin typeface="Calibri"/>
                <a:ea typeface="Calibri"/>
                <a:cs typeface="Calibri"/>
                <a:sym typeface="Calibri"/>
              </a:rPr>
              <a:t>A</a:t>
            </a:r>
            <a:r>
              <a:rPr lang="en" sz="1200">
                <a:latin typeface="Calibri"/>
                <a:ea typeface="Calibri"/>
                <a:cs typeface="Calibri"/>
                <a:sym typeface="Calibri"/>
              </a:rPr>
              <a:t>dministration for </a:t>
            </a:r>
            <a:r>
              <a:rPr lang="en" sz="1200" b="0" i="0" u="none" strike="noStrike">
                <a:solidFill>
                  <a:srgbClr val="000000"/>
                </a:solidFill>
                <a:latin typeface="Calibri"/>
                <a:ea typeface="Calibri"/>
                <a:cs typeface="Calibri"/>
                <a:sym typeface="Calibri"/>
              </a:rPr>
              <a:t> costs associated with services to both public and private school children. </a:t>
            </a:r>
            <a:br>
              <a:rPr lang="en" sz="800" b="0"/>
            </a:br>
            <a:r>
              <a:rPr lang="en" sz="1200">
                <a:latin typeface="Calibri"/>
                <a:ea typeface="Calibri"/>
                <a:cs typeface="Calibri"/>
                <a:sym typeface="Calibri"/>
              </a:rPr>
              <a:t>C</a:t>
            </a:r>
            <a:r>
              <a:rPr lang="en" sz="1200" b="0" i="0" u="none" strike="noStrike">
                <a:solidFill>
                  <a:srgbClr val="000000"/>
                </a:solidFill>
                <a:latin typeface="Calibri"/>
                <a:ea typeface="Calibri"/>
                <a:cs typeface="Calibri"/>
                <a:sym typeface="Calibri"/>
              </a:rPr>
              <a:t>entralized Services. For example, a district may reserve funds to hire a Title I Reading Coach to work with all the Title I reading teachers </a:t>
            </a:r>
            <a:r>
              <a:rPr lang="en" sz="1200">
                <a:latin typeface="Calibri"/>
                <a:ea typeface="Calibri"/>
                <a:cs typeface="Calibri"/>
                <a:sym typeface="Calibri"/>
              </a:rPr>
              <a:t>across </a:t>
            </a:r>
            <a:r>
              <a:rPr lang="en" sz="1200" b="0" i="0" u="none" strike="noStrike">
                <a:solidFill>
                  <a:srgbClr val="000000"/>
                </a:solidFill>
                <a:latin typeface="Calibri"/>
                <a:ea typeface="Calibri"/>
                <a:cs typeface="Calibri"/>
                <a:sym typeface="Calibri"/>
              </a:rPr>
              <a:t>district. </a:t>
            </a:r>
            <a:br>
              <a:rPr lang="en" sz="800" b="0"/>
            </a:br>
            <a:r>
              <a:rPr lang="en" sz="1200" b="0" i="0" u="none" strike="noStrike">
                <a:solidFill>
                  <a:srgbClr val="000000"/>
                </a:solidFill>
                <a:latin typeface="Calibri"/>
                <a:ea typeface="Calibri"/>
                <a:cs typeface="Calibri"/>
                <a:sym typeface="Calibri"/>
              </a:rPr>
              <a:t>Professional Development that can be divided between multiple Title I schools</a:t>
            </a:r>
            <a:endParaRPr sz="1200" b="0" i="0" u="none" strike="noStrike">
              <a:solidFill>
                <a:srgbClr val="000000"/>
              </a:solidFill>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To run a TI preschool program.</a:t>
            </a:r>
            <a:endParaRPr sz="1200">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An LEA </a:t>
            </a:r>
            <a:r>
              <a:rPr lang="en" sz="1200" b="0" i="0" u="none" strike="noStrike">
                <a:solidFill>
                  <a:srgbClr val="000000"/>
                </a:solidFill>
                <a:latin typeface="Calibri"/>
                <a:ea typeface="Calibri"/>
                <a:cs typeface="Calibri"/>
                <a:sym typeface="Calibri"/>
              </a:rPr>
              <a:t>may reserve funds to provide services to eligible students who do not attend Title I schools, such as migratory students, </a:t>
            </a:r>
            <a:r>
              <a:rPr lang="en" sz="1200">
                <a:latin typeface="Calibri"/>
                <a:ea typeface="Calibri"/>
                <a:cs typeface="Calibri"/>
                <a:sym typeface="Calibri"/>
              </a:rPr>
              <a:t>students</a:t>
            </a:r>
            <a:r>
              <a:rPr lang="en" sz="1200" b="0" i="0" u="none" strike="noStrike">
                <a:solidFill>
                  <a:srgbClr val="000000"/>
                </a:solidFill>
                <a:latin typeface="Calibri"/>
                <a:ea typeface="Calibri"/>
                <a:cs typeface="Calibri"/>
                <a:sym typeface="Calibri"/>
              </a:rPr>
              <a:t> in out-of-home care, or students </a:t>
            </a:r>
            <a:r>
              <a:rPr lang="en" sz="1200">
                <a:latin typeface="Calibri"/>
                <a:ea typeface="Calibri"/>
                <a:cs typeface="Calibri"/>
                <a:sym typeface="Calibri"/>
              </a:rPr>
              <a:t>currently enrolled in delinquent institutions. </a:t>
            </a:r>
            <a:endParaRPr sz="800" b="0"/>
          </a:p>
          <a:p>
            <a:pPr marL="0" lvl="0" indent="0" algn="l" rtl="0">
              <a:spcBef>
                <a:spcPts val="0"/>
              </a:spcBef>
              <a:spcAft>
                <a:spcPts val="0"/>
              </a:spcAft>
              <a:buNone/>
            </a:pPr>
            <a:endParaRPr sz="800"/>
          </a:p>
        </p:txBody>
      </p:sp>
      <p:sp>
        <p:nvSpPr>
          <p:cNvPr id="263" name="Google Shape;263;g2784e057922_0_349:notes"/>
          <p:cNvSpPr txBox="1">
            <a:spLocks noGrp="1"/>
          </p:cNvSpPr>
          <p:nvPr>
            <p:ph type="sldNum" idx="12"/>
          </p:nvPr>
        </p:nvSpPr>
        <p:spPr>
          <a:xfrm>
            <a:off x="3884613" y="8685214"/>
            <a:ext cx="2971800" cy="458700"/>
          </a:xfrm>
          <a:prstGeom prst="rect">
            <a:avLst/>
          </a:prstGeom>
          <a:noFill/>
          <a:ln>
            <a:noFill/>
          </a:ln>
        </p:spPr>
        <p:txBody>
          <a:bodyPr spcFirstLastPara="1" wrap="square" lIns="91100" tIns="45550" rIns="91100" bIns="455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162</a:t>
            </a:fld>
            <a:endParaRPr kumimoji="0" sz="13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784e057922_0_89:notes"/>
          <p:cNvSpPr>
            <a:spLocks noGrp="1" noRot="1" noChangeAspect="1"/>
          </p:cNvSpPr>
          <p:nvPr>
            <p:ph type="sldImg" idx="2"/>
          </p:nvPr>
        </p:nvSpPr>
        <p:spPr>
          <a:xfrm>
            <a:off x="729258" y="1143000"/>
            <a:ext cx="5399400" cy="3085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g2784e057922_0_89:notes"/>
          <p:cNvSpPr txBox="1">
            <a:spLocks noGrp="1"/>
          </p:cNvSpPr>
          <p:nvPr>
            <p:ph type="body" idx="1"/>
          </p:nvPr>
        </p:nvSpPr>
        <p:spPr>
          <a:xfrm>
            <a:off x="685800" y="4400550"/>
            <a:ext cx="5486400" cy="360060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br>
              <a:rPr lang="en" b="0"/>
            </a:br>
            <a:endParaRPr/>
          </a:p>
        </p:txBody>
      </p:sp>
      <p:sp>
        <p:nvSpPr>
          <p:cNvPr id="271" name="Google Shape;271;g2784e057922_0_89:notes"/>
          <p:cNvSpPr txBox="1">
            <a:spLocks noGrp="1"/>
          </p:cNvSpPr>
          <p:nvPr>
            <p:ph type="sldNum" idx="12"/>
          </p:nvPr>
        </p:nvSpPr>
        <p:spPr>
          <a:xfrm>
            <a:off x="3884613" y="8685214"/>
            <a:ext cx="2971800" cy="459000"/>
          </a:xfrm>
          <a:prstGeom prst="rect">
            <a:avLst/>
          </a:prstGeom>
          <a:noFill/>
          <a:ln>
            <a:noFill/>
          </a:ln>
        </p:spPr>
        <p:txBody>
          <a:bodyPr spcFirstLastPara="1" wrap="square" lIns="91100" tIns="45550" rIns="91100" bIns="455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163</a:t>
            </a:fld>
            <a:endParaRPr kumimoji="0" sz="13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784e057922_0_480:notes"/>
          <p:cNvSpPr>
            <a:spLocks noGrp="1" noRot="1" noChangeAspect="1"/>
          </p:cNvSpPr>
          <p:nvPr>
            <p:ph type="sldImg" idx="2"/>
          </p:nvPr>
        </p:nvSpPr>
        <p:spPr>
          <a:xfrm>
            <a:off x="729258" y="1143000"/>
            <a:ext cx="5399400" cy="3085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2784e057922_0_480:notes"/>
          <p:cNvSpPr txBox="1">
            <a:spLocks noGrp="1"/>
          </p:cNvSpPr>
          <p:nvPr>
            <p:ph type="body" idx="1"/>
          </p:nvPr>
        </p:nvSpPr>
        <p:spPr>
          <a:xfrm>
            <a:off x="685800" y="4400550"/>
            <a:ext cx="5486400" cy="360060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r>
              <a:rPr lang="en" sz="1700" b="0" i="0" u="none" strike="noStrike">
                <a:solidFill>
                  <a:srgbClr val="000000"/>
                </a:solidFill>
                <a:latin typeface="Calibri"/>
                <a:ea typeface="Calibri"/>
                <a:cs typeface="Calibri"/>
                <a:sym typeface="Calibri"/>
              </a:rPr>
              <a:t>There are two kinds of Title I-A programs. Schools may elect to operate as a targeted assistance program or a schoolwide program. This is just a brief overview of the two programs. </a:t>
            </a:r>
            <a:endParaRPr sz="1300" b="0"/>
          </a:p>
          <a:p>
            <a:pPr marL="0" lvl="0" indent="0" algn="l" rtl="0">
              <a:spcBef>
                <a:spcPts val="0"/>
              </a:spcBef>
              <a:spcAft>
                <a:spcPts val="0"/>
              </a:spcAft>
              <a:buNone/>
            </a:pPr>
            <a:r>
              <a:rPr lang="en" sz="1700" b="0" i="0" u="none" strike="noStrike">
                <a:solidFill>
                  <a:srgbClr val="000000"/>
                </a:solidFill>
                <a:latin typeface="Calibri"/>
                <a:ea typeface="Calibri"/>
                <a:cs typeface="Calibri"/>
                <a:sym typeface="Calibri"/>
              </a:rPr>
              <a:t>  </a:t>
            </a:r>
            <a:endParaRPr sz="1300" b="0"/>
          </a:p>
          <a:p>
            <a:pPr marL="0" lvl="0" indent="0" algn="l" rtl="0">
              <a:spcBef>
                <a:spcPts val="0"/>
              </a:spcBef>
              <a:spcAft>
                <a:spcPts val="0"/>
              </a:spcAft>
              <a:buNone/>
            </a:pPr>
            <a:r>
              <a:rPr lang="en" sz="1700" b="0" i="0" u="none" strike="noStrike">
                <a:solidFill>
                  <a:srgbClr val="0000FF"/>
                </a:solidFill>
                <a:latin typeface="Calibri"/>
                <a:ea typeface="Calibri"/>
                <a:cs typeface="Calibri"/>
                <a:sym typeface="Calibri"/>
              </a:rPr>
              <a:t>Title I Targeted Assistance programs provide services to a select group of children identified as those with the greatest academic need. The purpose of the targeted assistance program is to use Title I funds to improve the academic achievement of those identified Title I students. The goal of the Targeted Assistance program is to improve teaching and learning</a:t>
            </a:r>
            <a:r>
              <a:rPr lang="en" sz="1700">
                <a:solidFill>
                  <a:srgbClr val="0000FF"/>
                </a:solidFill>
                <a:latin typeface="Calibri"/>
                <a:ea typeface="Calibri"/>
                <a:cs typeface="Calibri"/>
                <a:sym typeface="Calibri"/>
              </a:rPr>
              <a:t> and </a:t>
            </a:r>
            <a:r>
              <a:rPr lang="en" sz="1700" b="0" i="0" u="none" strike="noStrike">
                <a:solidFill>
                  <a:srgbClr val="0000FF"/>
                </a:solidFill>
                <a:latin typeface="Calibri"/>
                <a:ea typeface="Calibri"/>
                <a:cs typeface="Calibri"/>
                <a:sym typeface="Calibri"/>
              </a:rPr>
              <a:t>to enable those identified students to meet the challenging state performance standards. </a:t>
            </a:r>
            <a:r>
              <a:rPr lang="en" sz="1700" b="0" i="0" u="none" strike="noStrike">
                <a:solidFill>
                  <a:srgbClr val="000000"/>
                </a:solidFill>
                <a:latin typeface="Calibri"/>
                <a:ea typeface="Calibri"/>
                <a:cs typeface="Calibri"/>
                <a:sym typeface="Calibri"/>
              </a:rPr>
              <a:t>A Targeted Assistance Program must include effective methods and strategies that rely on scientifically based research; instruction from highly qualified teachers; and parental involvement activities. </a:t>
            </a:r>
            <a:r>
              <a:rPr lang="en" sz="1700" b="0" i="0" u="none" strike="noStrike">
                <a:solidFill>
                  <a:srgbClr val="0000FF"/>
                </a:solidFill>
                <a:latin typeface="Calibri"/>
                <a:ea typeface="Calibri"/>
                <a:cs typeface="Calibri"/>
                <a:sym typeface="Calibri"/>
              </a:rPr>
              <a:t>Targeted Assistance programs may also include resources necessary to provide a well-rounded education. </a:t>
            </a:r>
            <a:r>
              <a:rPr lang="en" sz="1700" b="0" i="0" u="none" strike="noStrike">
                <a:solidFill>
                  <a:srgbClr val="000000"/>
                </a:solidFill>
                <a:latin typeface="Calibri"/>
                <a:ea typeface="Calibri"/>
                <a:cs typeface="Calibri"/>
                <a:sym typeface="Calibri"/>
              </a:rPr>
              <a:t> </a:t>
            </a:r>
            <a:endParaRPr sz="1300" b="0"/>
          </a:p>
          <a:p>
            <a:pPr marL="0" lvl="0" indent="0" algn="l" rtl="0">
              <a:spcBef>
                <a:spcPts val="0"/>
              </a:spcBef>
              <a:spcAft>
                <a:spcPts val="0"/>
              </a:spcAft>
              <a:buNone/>
            </a:pPr>
            <a:br>
              <a:rPr lang="en" sz="1300" b="0"/>
            </a:br>
            <a:r>
              <a:rPr lang="en" sz="1700" b="0" i="0" u="none" strike="noStrike">
                <a:solidFill>
                  <a:srgbClr val="000000"/>
                </a:solidFill>
                <a:latin typeface="Calibri"/>
                <a:ea typeface="Calibri"/>
                <a:cs typeface="Calibri"/>
                <a:sym typeface="Calibri"/>
              </a:rPr>
              <a:t>A schoolwide program uses Title I funds to implement comprehensive strategies to upgrade the educational program in the </a:t>
            </a:r>
            <a:r>
              <a:rPr lang="en" sz="1700" b="1" i="0" u="none" strike="noStrike">
                <a:solidFill>
                  <a:srgbClr val="000000"/>
                </a:solidFill>
                <a:latin typeface="Calibri"/>
                <a:ea typeface="Calibri"/>
                <a:cs typeface="Calibri"/>
                <a:sym typeface="Calibri"/>
              </a:rPr>
              <a:t>whole school</a:t>
            </a:r>
            <a:r>
              <a:rPr lang="en" sz="1700" b="0" i="1" u="none" strike="noStrike">
                <a:solidFill>
                  <a:srgbClr val="000000"/>
                </a:solidFill>
                <a:latin typeface="Calibri"/>
                <a:ea typeface="Calibri"/>
                <a:cs typeface="Calibri"/>
                <a:sym typeface="Calibri"/>
              </a:rPr>
              <a:t> </a:t>
            </a:r>
            <a:r>
              <a:rPr lang="en" sz="1700" b="0" i="0" u="none" strike="noStrike">
                <a:solidFill>
                  <a:srgbClr val="000000"/>
                </a:solidFill>
                <a:latin typeface="Calibri"/>
                <a:ea typeface="Calibri"/>
                <a:cs typeface="Calibri"/>
                <a:sym typeface="Calibri"/>
              </a:rPr>
              <a:t>to increase the academic proficiency all students. Title I schools start as Targeted Assistance programs and must apply to operate their school as a schoolwide program. Once a school is an approved schoolwide program it remains a schoolwide program. The emphasis of a Schoolwide Program is to serve all students by improving structures that support student learning and combining resources to achieve a common goal. Schoolwide programs allow for staff and stakeholders in schools the ability to redesign their programs to meet the needs of all children, so that every student is able to succeed.</a:t>
            </a:r>
            <a:endParaRPr sz="1300" i="1"/>
          </a:p>
        </p:txBody>
      </p:sp>
      <p:sp>
        <p:nvSpPr>
          <p:cNvPr id="279" name="Google Shape;279;g2784e057922_0_480:notes"/>
          <p:cNvSpPr txBox="1">
            <a:spLocks noGrp="1"/>
          </p:cNvSpPr>
          <p:nvPr>
            <p:ph type="sldNum" idx="12"/>
          </p:nvPr>
        </p:nvSpPr>
        <p:spPr>
          <a:xfrm>
            <a:off x="3884613" y="8685214"/>
            <a:ext cx="2971800" cy="458700"/>
          </a:xfrm>
          <a:prstGeom prst="rect">
            <a:avLst/>
          </a:prstGeom>
          <a:noFill/>
          <a:ln>
            <a:noFill/>
          </a:ln>
        </p:spPr>
        <p:txBody>
          <a:bodyPr spcFirstLastPara="1" wrap="square" lIns="91100" tIns="45550" rIns="91100" bIns="455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164</a:t>
            </a:fld>
            <a:endParaRPr kumimoji="0" sz="13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2784e057922_0_549:notes"/>
          <p:cNvSpPr>
            <a:spLocks noGrp="1" noRot="1" noChangeAspect="1"/>
          </p:cNvSpPr>
          <p:nvPr>
            <p:ph type="sldImg" idx="2"/>
          </p:nvPr>
        </p:nvSpPr>
        <p:spPr>
          <a:xfrm>
            <a:off x="729258" y="1143000"/>
            <a:ext cx="5399400" cy="3085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g2784e057922_0_549:notes"/>
          <p:cNvSpPr txBox="1">
            <a:spLocks noGrp="1"/>
          </p:cNvSpPr>
          <p:nvPr>
            <p:ph type="body" idx="1"/>
          </p:nvPr>
        </p:nvSpPr>
        <p:spPr>
          <a:xfrm>
            <a:off x="685800" y="4400550"/>
            <a:ext cx="5486400" cy="360060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r>
              <a:rPr lang="en" sz="1700">
                <a:latin typeface="Calibri"/>
                <a:ea typeface="Calibri"/>
                <a:cs typeface="Calibri"/>
                <a:sym typeface="Calibri"/>
              </a:rPr>
              <a:t>In a Targeted Assistance program, </a:t>
            </a:r>
            <a:r>
              <a:rPr lang="en" sz="1700" b="0" i="0" u="none" strike="noStrike">
                <a:solidFill>
                  <a:srgbClr val="000000"/>
                </a:solidFill>
                <a:latin typeface="Calibri"/>
                <a:ea typeface="Calibri"/>
                <a:cs typeface="Calibri"/>
                <a:sym typeface="Calibri"/>
              </a:rPr>
              <a:t>Title I students are identified through a multi-step process. Schools must first use multiple academic measures to identify eligible students, then rank and serve students according to academic need.</a:t>
            </a:r>
            <a:endParaRPr sz="1300" b="0"/>
          </a:p>
          <a:p>
            <a:pPr marL="0" lvl="0" indent="0" algn="l" rtl="0">
              <a:spcBef>
                <a:spcPts val="0"/>
              </a:spcBef>
              <a:spcAft>
                <a:spcPts val="0"/>
              </a:spcAft>
              <a:buNone/>
            </a:pPr>
            <a:br>
              <a:rPr lang="en" sz="1300" b="0"/>
            </a:br>
            <a:r>
              <a:rPr lang="en" sz="1700" b="0" i="0" u="none" strike="noStrike">
                <a:solidFill>
                  <a:srgbClr val="000000"/>
                </a:solidFill>
                <a:latin typeface="Calibri"/>
                <a:ea typeface="Calibri"/>
                <a:cs typeface="Calibri"/>
                <a:sym typeface="Calibri"/>
              </a:rPr>
              <a:t>Students do not have to be from low-income families to receive services. While poverty data is used to determine a </a:t>
            </a:r>
            <a:r>
              <a:rPr lang="en" sz="1700">
                <a:latin typeface="Calibri"/>
                <a:ea typeface="Calibri"/>
                <a:cs typeface="Calibri"/>
                <a:sym typeface="Calibri"/>
              </a:rPr>
              <a:t>s</a:t>
            </a:r>
            <a:r>
              <a:rPr lang="en" sz="1700" b="0" i="0" u="none" strike="noStrike">
                <a:solidFill>
                  <a:srgbClr val="000000"/>
                </a:solidFill>
                <a:latin typeface="Calibri"/>
                <a:ea typeface="Calibri"/>
                <a:cs typeface="Calibri"/>
                <a:sym typeface="Calibri"/>
              </a:rPr>
              <a:t>chool’s eligibility for TI funding</a:t>
            </a:r>
            <a:r>
              <a:rPr lang="en" sz="1700">
                <a:latin typeface="Calibri"/>
                <a:ea typeface="Calibri"/>
                <a:cs typeface="Calibri"/>
                <a:sym typeface="Calibri"/>
              </a:rPr>
              <a:t>,</a:t>
            </a:r>
            <a:r>
              <a:rPr lang="en" sz="1700" b="0" i="0" u="none" strike="noStrike">
                <a:solidFill>
                  <a:srgbClr val="000000"/>
                </a:solidFill>
                <a:latin typeface="Calibri"/>
                <a:ea typeface="Calibri"/>
                <a:cs typeface="Calibri"/>
                <a:sym typeface="Calibri"/>
              </a:rPr>
              <a:t> </a:t>
            </a:r>
            <a:r>
              <a:rPr lang="en" sz="1700">
                <a:latin typeface="Calibri"/>
                <a:ea typeface="Calibri"/>
                <a:cs typeface="Calibri"/>
                <a:sym typeface="Calibri"/>
              </a:rPr>
              <a:t>p</a:t>
            </a:r>
            <a:r>
              <a:rPr lang="en" sz="1700" b="0" i="0" u="none" strike="noStrike">
                <a:solidFill>
                  <a:srgbClr val="000000"/>
                </a:solidFill>
                <a:latin typeface="Calibri"/>
                <a:ea typeface="Calibri"/>
                <a:cs typeface="Calibri"/>
                <a:sym typeface="Calibri"/>
              </a:rPr>
              <a:t>overty data is not used to determine which students to serve. </a:t>
            </a:r>
            <a:r>
              <a:rPr lang="en" sz="1700" b="1" i="0" u="none" strike="noStrike">
                <a:solidFill>
                  <a:srgbClr val="000000"/>
                </a:solidFill>
                <a:latin typeface="Calibri"/>
                <a:ea typeface="Calibri"/>
                <a:cs typeface="Calibri"/>
                <a:sym typeface="Calibri"/>
              </a:rPr>
              <a:t>Once the funding reaches the school, children are selected for services solely on the basis of academic need. </a:t>
            </a:r>
            <a:endParaRPr sz="1700" b="1" i="0" u="none" strike="noStrike">
              <a:solidFill>
                <a:srgbClr val="000000"/>
              </a:solidFill>
              <a:latin typeface="Calibri"/>
              <a:ea typeface="Calibri"/>
              <a:cs typeface="Calibri"/>
              <a:sym typeface="Calibri"/>
            </a:endParaRPr>
          </a:p>
          <a:p>
            <a:pPr marL="0" lvl="0" indent="0" algn="l" rtl="0">
              <a:spcBef>
                <a:spcPts val="0"/>
              </a:spcBef>
              <a:spcAft>
                <a:spcPts val="0"/>
              </a:spcAft>
              <a:buNone/>
            </a:pPr>
            <a:endParaRPr sz="1700" b="1">
              <a:latin typeface="Calibri"/>
              <a:ea typeface="Calibri"/>
              <a:cs typeface="Calibri"/>
              <a:sym typeface="Calibri"/>
            </a:endParaRPr>
          </a:p>
          <a:p>
            <a:pPr marL="0" lvl="0" indent="0" algn="l" rtl="0">
              <a:spcBef>
                <a:spcPts val="0"/>
              </a:spcBef>
              <a:spcAft>
                <a:spcPts val="0"/>
              </a:spcAft>
              <a:buNone/>
            </a:pPr>
            <a:r>
              <a:rPr lang="en" sz="1700" b="1">
                <a:latin typeface="Calibri"/>
                <a:ea typeface="Calibri"/>
                <a:cs typeface="Calibri"/>
                <a:sym typeface="Calibri"/>
              </a:rPr>
              <a:t>*We’ve mentioned how private schools function similarly to a Targeted Assistance program, for “TI Eligiblity” there’s additional considerations for when a private school student is eligible for services beyond the needs assessment; for instance, where the student resides. *Shameless plug for E.P. presentation :)* </a:t>
            </a:r>
            <a:endParaRPr sz="1700" b="1">
              <a:latin typeface="Calibri"/>
              <a:ea typeface="Calibri"/>
              <a:cs typeface="Calibri"/>
              <a:sym typeface="Calibri"/>
            </a:endParaRPr>
          </a:p>
          <a:p>
            <a:pPr marL="0" lvl="0" indent="0" algn="l" rtl="0">
              <a:spcBef>
                <a:spcPts val="0"/>
              </a:spcBef>
              <a:spcAft>
                <a:spcPts val="0"/>
              </a:spcAft>
              <a:buNone/>
            </a:pPr>
            <a:br>
              <a:rPr lang="en" sz="1300" b="0"/>
            </a:br>
            <a:r>
              <a:rPr lang="en" sz="1700" b="0" i="0" u="none" strike="noStrike">
                <a:solidFill>
                  <a:srgbClr val="000000"/>
                </a:solidFill>
                <a:latin typeface="Calibri"/>
                <a:ea typeface="Calibri"/>
                <a:cs typeface="Calibri"/>
                <a:sym typeface="Calibri"/>
              </a:rPr>
              <a:t>In a Schoolwide Program all students are Title I students and are a part of the Title I program.</a:t>
            </a:r>
            <a:endParaRPr sz="1300" b="0"/>
          </a:p>
          <a:p>
            <a:pPr marL="0" lvl="0" indent="0" algn="l" rtl="0">
              <a:spcBef>
                <a:spcPts val="0"/>
              </a:spcBef>
              <a:spcAft>
                <a:spcPts val="0"/>
              </a:spcAft>
              <a:buNone/>
            </a:pPr>
            <a:r>
              <a:rPr lang="en" sz="1700" b="0" i="0" u="none" strike="noStrike">
                <a:solidFill>
                  <a:srgbClr val="000000"/>
                </a:solidFill>
                <a:latin typeface="Calibri"/>
                <a:ea typeface="Calibri"/>
                <a:cs typeface="Calibri"/>
                <a:sym typeface="Calibri"/>
              </a:rPr>
              <a:t>All staff at the school are also Title I staff. Finally as you might have guessed it, all families are Title I families.</a:t>
            </a:r>
            <a:endParaRPr sz="1300" b="0"/>
          </a:p>
          <a:p>
            <a:pPr marL="0" lvl="0" indent="0" algn="l" rtl="0">
              <a:spcBef>
                <a:spcPts val="0"/>
              </a:spcBef>
              <a:spcAft>
                <a:spcPts val="0"/>
              </a:spcAft>
              <a:buNone/>
            </a:pPr>
            <a:r>
              <a:rPr lang="en" sz="1700" b="0" i="0" u="none" strike="noStrike">
                <a:solidFill>
                  <a:srgbClr val="000000"/>
                </a:solidFill>
                <a:latin typeface="Calibri"/>
                <a:ea typeface="Calibri"/>
                <a:cs typeface="Calibri"/>
                <a:sym typeface="Calibri"/>
              </a:rPr>
              <a:t>In other words, that comprehensive program should aim to meet the needs of all students, staff, and families!</a:t>
            </a:r>
            <a:endParaRPr sz="1300"/>
          </a:p>
        </p:txBody>
      </p:sp>
      <p:sp>
        <p:nvSpPr>
          <p:cNvPr id="295" name="Google Shape;295;g2784e057922_0_549:notes"/>
          <p:cNvSpPr txBox="1">
            <a:spLocks noGrp="1"/>
          </p:cNvSpPr>
          <p:nvPr>
            <p:ph type="sldNum" idx="12"/>
          </p:nvPr>
        </p:nvSpPr>
        <p:spPr>
          <a:xfrm>
            <a:off x="3884613" y="8685214"/>
            <a:ext cx="2971800" cy="458700"/>
          </a:xfrm>
          <a:prstGeom prst="rect">
            <a:avLst/>
          </a:prstGeom>
          <a:noFill/>
          <a:ln>
            <a:noFill/>
          </a:ln>
        </p:spPr>
        <p:txBody>
          <a:bodyPr spcFirstLastPara="1" wrap="square" lIns="91100" tIns="45550" rIns="91100" bIns="455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165</a:t>
            </a:fld>
            <a:endParaRPr kumimoji="0" sz="13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2784e057922_0_111:notes"/>
          <p:cNvSpPr>
            <a:spLocks noGrp="1" noRot="1" noChangeAspect="1"/>
          </p:cNvSpPr>
          <p:nvPr>
            <p:ph type="sldImg" idx="2"/>
          </p:nvPr>
        </p:nvSpPr>
        <p:spPr>
          <a:xfrm>
            <a:off x="729258" y="1143000"/>
            <a:ext cx="5399400" cy="3085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g2784e057922_0_111:notes"/>
          <p:cNvSpPr txBox="1">
            <a:spLocks noGrp="1"/>
          </p:cNvSpPr>
          <p:nvPr>
            <p:ph type="body" idx="1"/>
          </p:nvPr>
        </p:nvSpPr>
        <p:spPr>
          <a:xfrm>
            <a:off x="685800" y="4400550"/>
            <a:ext cx="5486400" cy="360060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r>
              <a:rPr lang="en" sz="1700" b="0" i="0" u="none" strike="noStrike">
                <a:solidFill>
                  <a:srgbClr val="000000"/>
                </a:solidFill>
                <a:latin typeface="Calibri"/>
                <a:ea typeface="Calibri"/>
                <a:cs typeface="Calibri"/>
                <a:sym typeface="Calibri"/>
              </a:rPr>
              <a:t>For Title I schools implementing a </a:t>
            </a:r>
            <a:r>
              <a:rPr lang="en" sz="1700" b="1" i="0" u="sng" strike="noStrike">
                <a:solidFill>
                  <a:srgbClr val="000000"/>
                </a:solidFill>
                <a:latin typeface="Calibri"/>
                <a:ea typeface="Calibri"/>
                <a:cs typeface="Calibri"/>
                <a:sym typeface="Calibri"/>
              </a:rPr>
              <a:t>Targeted Assistance</a:t>
            </a:r>
            <a:r>
              <a:rPr lang="en" sz="1700" b="0" i="0" u="none" strike="noStrike">
                <a:solidFill>
                  <a:srgbClr val="000000"/>
                </a:solidFill>
                <a:latin typeface="Calibri"/>
                <a:ea typeface="Calibri"/>
                <a:cs typeface="Calibri"/>
                <a:sym typeface="Calibri"/>
              </a:rPr>
              <a:t> program, the budget item should address the needs of the eligible Title I students, their parents, and their educators.</a:t>
            </a:r>
            <a:endParaRPr b="0"/>
          </a:p>
          <a:p>
            <a:pPr marL="0" lvl="0" indent="0" algn="l" rtl="0">
              <a:spcBef>
                <a:spcPts val="0"/>
              </a:spcBef>
              <a:spcAft>
                <a:spcPts val="0"/>
              </a:spcAft>
              <a:buNone/>
            </a:pPr>
            <a:br>
              <a:rPr lang="en" b="0"/>
            </a:br>
            <a:r>
              <a:rPr lang="en" sz="1700" b="0" i="0" u="none" strike="noStrike">
                <a:solidFill>
                  <a:srgbClr val="000000"/>
                </a:solidFill>
                <a:latin typeface="Calibri"/>
                <a:ea typeface="Calibri"/>
                <a:cs typeface="Calibri"/>
                <a:sym typeface="Calibri"/>
              </a:rPr>
              <a:t>And, for Title I schools implementing a </a:t>
            </a:r>
            <a:r>
              <a:rPr lang="en" sz="1700" b="1" u="sng">
                <a:latin typeface="Calibri"/>
                <a:ea typeface="Calibri"/>
                <a:cs typeface="Calibri"/>
                <a:sym typeface="Calibri"/>
              </a:rPr>
              <a:t>S</a:t>
            </a:r>
            <a:r>
              <a:rPr lang="en" sz="1700" b="1" i="0" u="sng" strike="noStrike">
                <a:solidFill>
                  <a:srgbClr val="000000"/>
                </a:solidFill>
                <a:latin typeface="Calibri"/>
                <a:ea typeface="Calibri"/>
                <a:cs typeface="Calibri"/>
                <a:sym typeface="Calibri"/>
              </a:rPr>
              <a:t>choolwide</a:t>
            </a:r>
            <a:r>
              <a:rPr lang="en" sz="1700" b="0" i="0" u="none" strike="noStrike">
                <a:solidFill>
                  <a:srgbClr val="000000"/>
                </a:solidFill>
                <a:latin typeface="Calibri"/>
                <a:ea typeface="Calibri"/>
                <a:cs typeface="Calibri"/>
                <a:sym typeface="Calibri"/>
              </a:rPr>
              <a:t> program, the budget item should support the comprehensive improvement efforts identified in the schoolwide plan, because all students in a schoolwide program are eligible to receive services.  </a:t>
            </a:r>
            <a:endParaRPr b="0"/>
          </a:p>
          <a:p>
            <a:pPr marL="0" lvl="0" indent="0" algn="l" rtl="0">
              <a:spcBef>
                <a:spcPts val="0"/>
              </a:spcBef>
              <a:spcAft>
                <a:spcPts val="0"/>
              </a:spcAft>
              <a:buNone/>
            </a:pPr>
            <a:br>
              <a:rPr lang="en"/>
            </a:br>
            <a:endParaRPr/>
          </a:p>
        </p:txBody>
      </p:sp>
      <p:sp>
        <p:nvSpPr>
          <p:cNvPr id="311" name="Google Shape;311;g2784e057922_0_111:notes"/>
          <p:cNvSpPr txBox="1">
            <a:spLocks noGrp="1"/>
          </p:cNvSpPr>
          <p:nvPr>
            <p:ph type="sldNum" idx="12"/>
          </p:nvPr>
        </p:nvSpPr>
        <p:spPr>
          <a:xfrm>
            <a:off x="3884613" y="8685214"/>
            <a:ext cx="2971800" cy="459000"/>
          </a:xfrm>
          <a:prstGeom prst="rect">
            <a:avLst/>
          </a:prstGeom>
          <a:noFill/>
          <a:ln>
            <a:noFill/>
          </a:ln>
        </p:spPr>
        <p:txBody>
          <a:bodyPr spcFirstLastPara="1" wrap="square" lIns="91100" tIns="45550" rIns="91100" bIns="455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166</a:t>
            </a:fld>
            <a:endParaRPr kumimoji="0" sz="13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2784e057922_0_680:notes"/>
          <p:cNvSpPr>
            <a:spLocks noGrp="1" noRot="1" noChangeAspect="1"/>
          </p:cNvSpPr>
          <p:nvPr>
            <p:ph type="sldImg" idx="2"/>
          </p:nvPr>
        </p:nvSpPr>
        <p:spPr>
          <a:xfrm>
            <a:off x="729258" y="1143000"/>
            <a:ext cx="5399400" cy="3085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g2784e057922_0_680:notes"/>
          <p:cNvSpPr txBox="1">
            <a:spLocks noGrp="1"/>
          </p:cNvSpPr>
          <p:nvPr>
            <p:ph type="body" idx="1"/>
          </p:nvPr>
        </p:nvSpPr>
        <p:spPr>
          <a:xfrm>
            <a:off x="685800" y="4400550"/>
            <a:ext cx="5486400" cy="360060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r>
              <a:rPr lang="en" sz="1400">
                <a:latin typeface="Lato"/>
                <a:ea typeface="Lato"/>
                <a:cs typeface="Lato"/>
                <a:sym typeface="Lato"/>
              </a:rPr>
              <a:t>Bri</a:t>
            </a:r>
            <a:endParaRPr sz="1400">
              <a:latin typeface="Lato"/>
              <a:ea typeface="Lato"/>
              <a:cs typeface="Lato"/>
              <a:sym typeface="Lato"/>
            </a:endParaRPr>
          </a:p>
          <a:p>
            <a:pPr marL="0" lvl="0" indent="0" algn="l" rtl="0">
              <a:spcBef>
                <a:spcPts val="0"/>
              </a:spcBef>
              <a:spcAft>
                <a:spcPts val="0"/>
              </a:spcAft>
              <a:buNone/>
            </a:pPr>
            <a:r>
              <a:rPr lang="en" sz="1400" i="0" u="none" strike="noStrike">
                <a:solidFill>
                  <a:srgbClr val="000000"/>
                </a:solidFill>
                <a:latin typeface="Lato"/>
                <a:ea typeface="Lato"/>
                <a:cs typeface="Lato"/>
                <a:sym typeface="Lato"/>
              </a:rPr>
              <a:t>This is the most common question LEAs ask DPI and the most common question DPI consultants ask each other. “Is it allowable?”</a:t>
            </a:r>
            <a:endParaRPr sz="1400">
              <a:latin typeface="Lato"/>
              <a:ea typeface="Lato"/>
              <a:cs typeface="Lato"/>
              <a:sym typeface="Lato"/>
            </a:endParaRPr>
          </a:p>
          <a:p>
            <a:pPr marL="0" lvl="0" indent="0" algn="l" rtl="0">
              <a:spcBef>
                <a:spcPts val="0"/>
              </a:spcBef>
              <a:spcAft>
                <a:spcPts val="0"/>
              </a:spcAft>
              <a:buNone/>
            </a:pPr>
            <a:br>
              <a:rPr lang="en" sz="1400">
                <a:latin typeface="Lato"/>
                <a:ea typeface="Lato"/>
                <a:cs typeface="Lato"/>
                <a:sym typeface="Lato"/>
              </a:rPr>
            </a:br>
            <a:r>
              <a:rPr lang="en" sz="1400" i="0" u="none" strike="noStrike">
                <a:solidFill>
                  <a:srgbClr val="000000"/>
                </a:solidFill>
                <a:latin typeface="Lato"/>
                <a:ea typeface="Lato"/>
                <a:cs typeface="Lato"/>
                <a:sym typeface="Lato"/>
              </a:rPr>
              <a:t>The answer is, “It depends”. </a:t>
            </a:r>
            <a:endParaRPr sz="1400">
              <a:latin typeface="Lato"/>
              <a:ea typeface="Lato"/>
              <a:cs typeface="Lato"/>
              <a:sym typeface="Lato"/>
            </a:endParaRPr>
          </a:p>
          <a:p>
            <a:pPr marL="0" lvl="0" indent="0" algn="l" rtl="0">
              <a:spcBef>
                <a:spcPts val="0"/>
              </a:spcBef>
              <a:spcAft>
                <a:spcPts val="0"/>
              </a:spcAft>
              <a:buNone/>
            </a:pPr>
            <a:br>
              <a:rPr lang="en" sz="1300"/>
            </a:br>
            <a:endParaRPr sz="1300"/>
          </a:p>
          <a:p>
            <a:pPr marL="0" lvl="0" indent="0" algn="l" rtl="0">
              <a:spcBef>
                <a:spcPts val="0"/>
              </a:spcBef>
              <a:spcAft>
                <a:spcPts val="0"/>
              </a:spcAft>
              <a:buNone/>
            </a:pPr>
            <a:endParaRPr sz="1300" b="1"/>
          </a:p>
        </p:txBody>
      </p:sp>
      <p:sp>
        <p:nvSpPr>
          <p:cNvPr id="327" name="Google Shape;327;g2784e057922_0_680:notes"/>
          <p:cNvSpPr txBox="1">
            <a:spLocks noGrp="1"/>
          </p:cNvSpPr>
          <p:nvPr>
            <p:ph type="sldNum" idx="12"/>
          </p:nvPr>
        </p:nvSpPr>
        <p:spPr>
          <a:xfrm>
            <a:off x="3884613" y="8685214"/>
            <a:ext cx="2971800" cy="458700"/>
          </a:xfrm>
          <a:prstGeom prst="rect">
            <a:avLst/>
          </a:prstGeom>
          <a:noFill/>
          <a:ln>
            <a:noFill/>
          </a:ln>
        </p:spPr>
        <p:txBody>
          <a:bodyPr spcFirstLastPara="1" wrap="square" lIns="91100" tIns="45550" rIns="91100" bIns="455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167</a:t>
            </a:fld>
            <a:endParaRPr kumimoji="0" sz="13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784e057922_0_126:notes"/>
          <p:cNvSpPr>
            <a:spLocks noGrp="1" noRot="1" noChangeAspect="1"/>
          </p:cNvSpPr>
          <p:nvPr>
            <p:ph type="sldImg" idx="2"/>
          </p:nvPr>
        </p:nvSpPr>
        <p:spPr>
          <a:xfrm>
            <a:off x="729258" y="1143000"/>
            <a:ext cx="5399400" cy="3085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g2784e057922_0_126:notes"/>
          <p:cNvSpPr txBox="1">
            <a:spLocks noGrp="1"/>
          </p:cNvSpPr>
          <p:nvPr>
            <p:ph type="body" idx="1"/>
          </p:nvPr>
        </p:nvSpPr>
        <p:spPr>
          <a:xfrm>
            <a:off x="685800" y="4400550"/>
            <a:ext cx="5486400" cy="360060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r>
              <a:rPr lang="en" sz="1700" b="0" i="0" u="none" strike="noStrike">
                <a:solidFill>
                  <a:srgbClr val="000000"/>
                </a:solidFill>
                <a:latin typeface="Calibri"/>
                <a:ea typeface="Calibri"/>
                <a:cs typeface="Calibri"/>
                <a:sym typeface="Calibri"/>
              </a:rPr>
              <a:t>So how should an LEA determine if a cost is allowable under Title I?</a:t>
            </a:r>
            <a:endParaRPr b="0"/>
          </a:p>
          <a:p>
            <a:pPr marL="0" lvl="0" indent="0" algn="l" rtl="0">
              <a:spcBef>
                <a:spcPts val="0"/>
              </a:spcBef>
              <a:spcAft>
                <a:spcPts val="0"/>
              </a:spcAft>
              <a:buNone/>
            </a:pPr>
            <a:br>
              <a:rPr lang="en" b="0"/>
            </a:br>
            <a:r>
              <a:rPr lang="en" sz="1700" b="0" i="0" u="none" strike="noStrike">
                <a:solidFill>
                  <a:srgbClr val="000000"/>
                </a:solidFill>
                <a:latin typeface="Calibri"/>
                <a:ea typeface="Calibri"/>
                <a:cs typeface="Calibri"/>
                <a:sym typeface="Calibri"/>
              </a:rPr>
              <a:t>Each LEA is required to have written procedures to determine allowability of costs and those procedures should include a step for the LEA to ensure that the school received its full share of state and local funds. When that is confirmed, the LEA needs to make sure the proposed budget item is addressing the needs of Title I students. </a:t>
            </a:r>
            <a:endParaRPr b="0"/>
          </a:p>
          <a:p>
            <a:pPr marL="0" lvl="0" indent="0" algn="l" rtl="0">
              <a:spcBef>
                <a:spcPts val="0"/>
              </a:spcBef>
              <a:spcAft>
                <a:spcPts val="0"/>
              </a:spcAft>
              <a:buNone/>
            </a:pPr>
            <a:br>
              <a:rPr lang="en" b="0"/>
            </a:br>
            <a:r>
              <a:rPr lang="en" sz="1700" b="0" i="0" u="none" strike="noStrike">
                <a:solidFill>
                  <a:srgbClr val="000000"/>
                </a:solidFill>
                <a:latin typeface="Calibri"/>
                <a:ea typeface="Calibri"/>
                <a:cs typeface="Calibri"/>
                <a:sym typeface="Calibri"/>
              </a:rPr>
              <a:t>Additionally, like all budget items charged to any federal grant, the costs must be reasonable and necessary to meet the purpose of Title I.</a:t>
            </a:r>
            <a:endParaRPr b="0"/>
          </a:p>
          <a:p>
            <a:pPr marL="0" lvl="0" indent="0" algn="l" rtl="0">
              <a:spcBef>
                <a:spcPts val="0"/>
              </a:spcBef>
              <a:spcAft>
                <a:spcPts val="0"/>
              </a:spcAft>
              <a:buNone/>
            </a:pPr>
            <a:br>
              <a:rPr lang="en" b="0"/>
            </a:br>
            <a:br>
              <a:rPr lang="en" b="0"/>
            </a:br>
            <a:br>
              <a:rPr lang="en" b="0"/>
            </a:br>
            <a:endParaRPr/>
          </a:p>
        </p:txBody>
      </p:sp>
      <p:sp>
        <p:nvSpPr>
          <p:cNvPr id="336" name="Google Shape;336;g2784e057922_0_126:notes"/>
          <p:cNvSpPr txBox="1">
            <a:spLocks noGrp="1"/>
          </p:cNvSpPr>
          <p:nvPr>
            <p:ph type="sldNum" idx="12"/>
          </p:nvPr>
        </p:nvSpPr>
        <p:spPr>
          <a:xfrm>
            <a:off x="3884613" y="8685214"/>
            <a:ext cx="2971800" cy="459000"/>
          </a:xfrm>
          <a:prstGeom prst="rect">
            <a:avLst/>
          </a:prstGeom>
          <a:noFill/>
          <a:ln>
            <a:noFill/>
          </a:ln>
        </p:spPr>
        <p:txBody>
          <a:bodyPr spcFirstLastPara="1" wrap="square" lIns="91100" tIns="45550" rIns="91100" bIns="455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168</a:t>
            </a:fld>
            <a:endParaRPr kumimoji="0" sz="13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1013" y="666750"/>
            <a:ext cx="3508375" cy="1974850"/>
          </a:xfrm>
        </p:spPr>
      </p:sp>
      <p:sp>
        <p:nvSpPr>
          <p:cNvPr id="3" name="Notes Placeholder 2"/>
          <p:cNvSpPr>
            <a:spLocks noGrp="1"/>
          </p:cNvSpPr>
          <p:nvPr>
            <p:ph type="body" idx="1"/>
          </p:nvPr>
        </p:nvSpPr>
        <p:spPr/>
        <p:txBody>
          <a:bodyPr/>
          <a:lstStyle/>
          <a:p>
            <a:endParaRPr lang="en-US" dirty="0"/>
          </a:p>
          <a:p>
            <a:r>
              <a:rPr lang="en-US" dirty="0"/>
              <a:t>These US Supreme Court decisions outline the requirements of an IEP </a:t>
            </a:r>
          </a:p>
        </p:txBody>
      </p:sp>
      <p:sp>
        <p:nvSpPr>
          <p:cNvPr id="4" name="Slide Number Placeholder 3"/>
          <p:cNvSpPr>
            <a:spLocks noGrp="1"/>
          </p:cNvSpPr>
          <p:nvPr>
            <p:ph type="sldNum" sz="quarter" idx="10"/>
          </p:nvPr>
        </p:nvSpPr>
        <p:spPr/>
        <p:txBody>
          <a:bodyPr/>
          <a:lstStyle/>
          <a:p>
            <a:pPr marL="0" marR="0" lvl="0" indent="0" algn="r" defTabSz="816350" rtl="0" eaLnBrk="1" fontAlgn="auto" latinLnBrk="0" hangingPunct="1">
              <a:lnSpc>
                <a:spcPct val="100000"/>
              </a:lnSpc>
              <a:spcBef>
                <a:spcPts val="0"/>
              </a:spcBef>
              <a:spcAft>
                <a:spcPts val="0"/>
              </a:spcAft>
              <a:buClrTx/>
              <a:buSzTx/>
              <a:buFontTx/>
              <a:buNone/>
              <a:tabLst/>
              <a:defRPr/>
            </a:pPr>
            <a:fld id="{82A9A8AE-2528-4671-8162-BB155DC1A6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35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7579922"/>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784e057922_0_8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2784e057922_0_8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2784e057922_0_795:notes"/>
          <p:cNvSpPr>
            <a:spLocks noGrp="1" noRot="1" noChangeAspect="1"/>
          </p:cNvSpPr>
          <p:nvPr>
            <p:ph type="sldImg" idx="2"/>
          </p:nvPr>
        </p:nvSpPr>
        <p:spPr>
          <a:xfrm>
            <a:off x="729258" y="1143000"/>
            <a:ext cx="5399400" cy="3085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g2784e057922_0_795:notes"/>
          <p:cNvSpPr txBox="1">
            <a:spLocks noGrp="1"/>
          </p:cNvSpPr>
          <p:nvPr>
            <p:ph type="body" idx="1"/>
          </p:nvPr>
        </p:nvSpPr>
        <p:spPr>
          <a:xfrm>
            <a:off x="685800" y="4400550"/>
            <a:ext cx="5486400" cy="360060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endParaRPr sz="1200">
              <a:latin typeface="Lato"/>
              <a:ea typeface="Lato"/>
              <a:cs typeface="Lato"/>
              <a:sym typeface="Lato"/>
            </a:endParaRPr>
          </a:p>
          <a:p>
            <a:pPr marL="0" lvl="0" indent="0" algn="l" rtl="0">
              <a:spcBef>
                <a:spcPts val="0"/>
              </a:spcBef>
              <a:spcAft>
                <a:spcPts val="0"/>
              </a:spcAft>
              <a:buNone/>
            </a:pPr>
            <a:br>
              <a:rPr lang="en" sz="1200">
                <a:latin typeface="Lato"/>
                <a:ea typeface="Lato"/>
                <a:cs typeface="Lato"/>
                <a:sym typeface="Lato"/>
              </a:rPr>
            </a:br>
            <a:endParaRPr sz="1200">
              <a:latin typeface="Lato"/>
              <a:ea typeface="Lato"/>
              <a:cs typeface="Lato"/>
              <a:sym typeface="Lato"/>
            </a:endParaRPr>
          </a:p>
        </p:txBody>
      </p:sp>
      <p:sp>
        <p:nvSpPr>
          <p:cNvPr id="354" name="Google Shape;354;g2784e057922_0_795:notes"/>
          <p:cNvSpPr txBox="1">
            <a:spLocks noGrp="1"/>
          </p:cNvSpPr>
          <p:nvPr>
            <p:ph type="sldNum" idx="12"/>
          </p:nvPr>
        </p:nvSpPr>
        <p:spPr>
          <a:xfrm>
            <a:off x="3884613" y="8685214"/>
            <a:ext cx="2971800" cy="458700"/>
          </a:xfrm>
          <a:prstGeom prst="rect">
            <a:avLst/>
          </a:prstGeom>
          <a:noFill/>
          <a:ln>
            <a:noFill/>
          </a:ln>
        </p:spPr>
        <p:txBody>
          <a:bodyPr spcFirstLastPara="1" wrap="square" lIns="91100" tIns="45550" rIns="91100" bIns="455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170</a:t>
            </a:fld>
            <a:endParaRPr kumimoji="0" sz="13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20929895782_0_0:notes"/>
          <p:cNvSpPr>
            <a:spLocks noGrp="1" noRot="1" noChangeAspect="1"/>
          </p:cNvSpPr>
          <p:nvPr>
            <p:ph type="sldImg" idx="2"/>
          </p:nvPr>
        </p:nvSpPr>
        <p:spPr>
          <a:xfrm>
            <a:off x="687388" y="1143000"/>
            <a:ext cx="5483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 name="Google Shape;56;g20929895782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 name="Google Shape;57;g20929895782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5039c70a53_0_33:notes"/>
          <p:cNvSpPr>
            <a:spLocks noGrp="1" noRot="1" noChangeAspect="1"/>
          </p:cNvSpPr>
          <p:nvPr>
            <p:ph type="sldImg" idx="2"/>
          </p:nvPr>
        </p:nvSpPr>
        <p:spPr>
          <a:xfrm>
            <a:off x="687388" y="1143000"/>
            <a:ext cx="5483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g15039c70a53_0_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64" name="Google Shape;64;g15039c70a53_0_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1f48c6787a3_0_329:notes"/>
          <p:cNvSpPr>
            <a:spLocks noGrp="1" noRot="1" noChangeAspect="1"/>
          </p:cNvSpPr>
          <p:nvPr>
            <p:ph type="sldImg" idx="2"/>
          </p:nvPr>
        </p:nvSpPr>
        <p:spPr>
          <a:xfrm>
            <a:off x="687388" y="1143000"/>
            <a:ext cx="5483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g1f48c6787a3_0_3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71" name="Google Shape;71;g1f48c6787a3_0_3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bc50538a4f_0_6:notes"/>
          <p:cNvSpPr>
            <a:spLocks noGrp="1" noRot="1" noChangeAspect="1"/>
          </p:cNvSpPr>
          <p:nvPr>
            <p:ph type="sldImg" idx="2"/>
          </p:nvPr>
        </p:nvSpPr>
        <p:spPr>
          <a:xfrm>
            <a:off x="687388" y="1143000"/>
            <a:ext cx="5483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 name="Google Shape;77;g2bc50538a4f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78" name="Google Shape;78;g2bc50538a4f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bc50538a4f_0_12:notes"/>
          <p:cNvSpPr>
            <a:spLocks noGrp="1" noRot="1" noChangeAspect="1"/>
          </p:cNvSpPr>
          <p:nvPr>
            <p:ph type="sldImg" idx="2"/>
          </p:nvPr>
        </p:nvSpPr>
        <p:spPr>
          <a:xfrm>
            <a:off x="687388" y="1143000"/>
            <a:ext cx="5483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 name="Google Shape;84;g2bc50538a4f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85" name="Google Shape;85;g2bc50538a4f_0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2ae71635fd_0_8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 name="Google Shape;91;g12ae71635fd_0_8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a:p>
            <a:pPr marL="0" lvl="0" indent="0" algn="l" rtl="0">
              <a:spcBef>
                <a:spcPts val="0"/>
              </a:spcBef>
              <a:spcAft>
                <a:spcPts val="0"/>
              </a:spcAft>
              <a:buNone/>
            </a:pPr>
            <a:endParaRPr/>
          </a:p>
        </p:txBody>
      </p:sp>
      <p:sp>
        <p:nvSpPr>
          <p:cNvPr id="92" name="Google Shape;92;g12ae71635fd_0_8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12ae71635fd_0_153:notes"/>
          <p:cNvSpPr>
            <a:spLocks noGrp="1" noRot="1" noChangeAspect="1"/>
          </p:cNvSpPr>
          <p:nvPr>
            <p:ph type="sldImg" idx="2"/>
          </p:nvPr>
        </p:nvSpPr>
        <p:spPr>
          <a:xfrm>
            <a:off x="382420" y="685800"/>
            <a:ext cx="6093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12ae71635fd_0_1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2bc50538a4f_0_18: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400"/>
              <a:buNone/>
            </a:pPr>
            <a:endParaRPr>
              <a:solidFill>
                <a:schemeClr val="dk1"/>
              </a:solidFill>
            </a:endParaRPr>
          </a:p>
          <a:p>
            <a:pPr marL="0" lvl="0" indent="0" algn="l" rtl="0">
              <a:lnSpc>
                <a:spcPct val="100000"/>
              </a:lnSpc>
              <a:spcBef>
                <a:spcPts val="0"/>
              </a:spcBef>
              <a:spcAft>
                <a:spcPts val="0"/>
              </a:spcAft>
              <a:buSzPts val="1100"/>
              <a:buNone/>
            </a:pPr>
            <a:endParaRPr/>
          </a:p>
        </p:txBody>
      </p:sp>
      <p:sp>
        <p:nvSpPr>
          <p:cNvPr id="106" name="Google Shape;106;g2bc50538a4f_0_18:notes"/>
          <p:cNvSpPr>
            <a:spLocks noGrp="1" noRot="1" noChangeAspect="1"/>
          </p:cNvSpPr>
          <p:nvPr>
            <p:ph type="sldImg" idx="2"/>
          </p:nvPr>
        </p:nvSpPr>
        <p:spPr>
          <a:xfrm>
            <a:off x="382120" y="685800"/>
            <a:ext cx="60939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4:notes"/>
          <p:cNvSpPr txBox="1">
            <a:spLocks noGrp="1"/>
          </p:cNvSpPr>
          <p:nvPr>
            <p:ph type="body" idx="1"/>
          </p:nvPr>
        </p:nvSpPr>
        <p:spPr>
          <a:xfrm>
            <a:off x="716619" y="4512728"/>
            <a:ext cx="5732949" cy="3692232"/>
          </a:xfrm>
          <a:prstGeom prst="rect">
            <a:avLst/>
          </a:prstGeom>
        </p:spPr>
        <p:txBody>
          <a:bodyPr spcFirstLastPara="1" wrap="square" lIns="94512" tIns="47256" rIns="94512" bIns="47256" anchor="t" anchorCtr="0">
            <a:noAutofit/>
          </a:bodyPr>
          <a:lstStyle/>
          <a:p>
            <a:endParaRPr dirty="0"/>
          </a:p>
        </p:txBody>
      </p:sp>
      <p:sp>
        <p:nvSpPr>
          <p:cNvPr id="87" name="Google Shape;87;p4:notes"/>
          <p:cNvSpPr>
            <a:spLocks noGrp="1" noRot="1" noChangeAspect="1"/>
          </p:cNvSpPr>
          <p:nvPr>
            <p:ph type="sldImg" idx="2"/>
          </p:nvPr>
        </p:nvSpPr>
        <p:spPr>
          <a:xfrm>
            <a:off x="769938" y="1171575"/>
            <a:ext cx="5626100" cy="31654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3800443"/>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784e945e60_1_0:notes"/>
          <p:cNvSpPr>
            <a:spLocks noGrp="1" noRot="1" noChangeAspect="1"/>
          </p:cNvSpPr>
          <p:nvPr>
            <p:ph type="sldImg" idx="2"/>
          </p:nvPr>
        </p:nvSpPr>
        <p:spPr>
          <a:xfrm>
            <a:off x="686808" y="1143000"/>
            <a:ext cx="54843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g2784e945e60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g2784e945e60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179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784e945e60_1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g2784e945e60_1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DPI uses WUFAR because every State Education Agency needs a</a:t>
            </a:r>
            <a:r>
              <a:rPr lang="en-US" sz="1400"/>
              <a:t> uniform system for reporting both state and federal activity and fiscal reports. It also enables DPI to calculate state-funded general and categorical aids paid to the LEAs. The program teams use it to determine compliance with federal regulations. And lastly, the standardized financial information we receive from the LEAs helps DPI create a state budget and requests for funding from the legislature because we are able to determine local need. </a:t>
            </a:r>
            <a:endParaRPr/>
          </a:p>
        </p:txBody>
      </p:sp>
      <p:sp>
        <p:nvSpPr>
          <p:cNvPr id="125" name="Google Shape;125;g2784e945e60_1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180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1f48c6787a3_0_77: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What are the drivers of the system modernization?</a:t>
            </a:r>
            <a:endParaRPr/>
          </a:p>
          <a:p>
            <a:pPr marL="457200" lvl="0" indent="-228600" algn="l" rtl="0">
              <a:lnSpc>
                <a:spcPct val="100000"/>
              </a:lnSpc>
              <a:spcBef>
                <a:spcPts val="0"/>
              </a:spcBef>
              <a:spcAft>
                <a:spcPts val="0"/>
              </a:spcAft>
              <a:buSzPts val="1400"/>
              <a:buNone/>
            </a:pPr>
            <a:r>
              <a:rPr lang="en-US"/>
              <a:t>The system has become difficult to manage, utilize outdated or overly-expensive technologies (classic ASP, .NET webforms, and Oracle), and no longer meet DPI IT standards.</a:t>
            </a:r>
            <a:endParaRPr/>
          </a:p>
          <a:p>
            <a:pPr marL="457200" lvl="0" indent="-228600" algn="l" rtl="0">
              <a:lnSpc>
                <a:spcPct val="100000"/>
              </a:lnSpc>
              <a:spcBef>
                <a:spcPts val="0"/>
              </a:spcBef>
              <a:spcAft>
                <a:spcPts val="0"/>
              </a:spcAft>
              <a:buSzPts val="1400"/>
              <a:buNone/>
            </a:pPr>
            <a:r>
              <a:rPr lang="en-US"/>
              <a:t>School-level reporting: </a:t>
            </a:r>
            <a:r>
              <a:rPr lang="en-US">
                <a:solidFill>
                  <a:schemeClr val="dk1"/>
                </a:solidFill>
                <a:latin typeface="Lato"/>
                <a:ea typeface="Lato"/>
                <a:cs typeface="Lato"/>
                <a:sym typeface="Lato"/>
              </a:rPr>
              <a:t>nothing we had could accommodate this. Data was collected through .csv files and the data was not identified by location or school level. </a:t>
            </a:r>
            <a:endParaRPr>
              <a:solidFill>
                <a:schemeClr val="dk1"/>
              </a:solidFill>
              <a:latin typeface="Lato"/>
              <a:ea typeface="Lato"/>
              <a:cs typeface="Lato"/>
              <a:sym typeface="Lato"/>
            </a:endParaRPr>
          </a:p>
          <a:p>
            <a:pPr marL="457200" lvl="0" indent="-228600" algn="l" rtl="0">
              <a:lnSpc>
                <a:spcPct val="100000"/>
              </a:lnSpc>
              <a:spcBef>
                <a:spcPts val="0"/>
              </a:spcBef>
              <a:spcAft>
                <a:spcPts val="0"/>
              </a:spcAft>
              <a:buSzPts val="1400"/>
              <a:buNone/>
            </a:pPr>
            <a:r>
              <a:rPr lang="en-US"/>
              <a:t>A chart of accounts is an organizational tool.</a:t>
            </a:r>
            <a:endParaRPr/>
          </a:p>
          <a:p>
            <a:pPr marL="457200" lvl="0" indent="-228600" algn="l" rtl="0">
              <a:lnSpc>
                <a:spcPct val="100000"/>
              </a:lnSpc>
              <a:spcBef>
                <a:spcPts val="0"/>
              </a:spcBef>
              <a:spcAft>
                <a:spcPts val="0"/>
              </a:spcAft>
              <a:buSzPts val="1400"/>
              <a:buNone/>
            </a:pPr>
            <a:r>
              <a:rPr lang="en-US">
                <a:solidFill>
                  <a:schemeClr val="dk1"/>
                </a:solidFill>
              </a:rPr>
              <a:t>Not rip and replace, rather custom-configure a system that works with our needs </a:t>
            </a:r>
            <a:endParaRPr>
              <a:solidFill>
                <a:schemeClr val="dk1"/>
              </a:solidFill>
            </a:endParaRPr>
          </a:p>
          <a:p>
            <a:pPr marL="0" lvl="0" indent="0" algn="l" rtl="0">
              <a:lnSpc>
                <a:spcPct val="100000"/>
              </a:lnSpc>
              <a:spcBef>
                <a:spcPts val="0"/>
              </a:spcBef>
              <a:spcAft>
                <a:spcPts val="0"/>
              </a:spcAft>
              <a:buSzPts val="1100"/>
              <a:buNone/>
            </a:pPr>
            <a:endParaRPr/>
          </a:p>
        </p:txBody>
      </p:sp>
      <p:sp>
        <p:nvSpPr>
          <p:cNvPr id="131" name="Google Shape;131;g1f48c6787a3_0_77:notes"/>
          <p:cNvSpPr>
            <a:spLocks noGrp="1" noRot="1" noChangeAspect="1"/>
          </p:cNvSpPr>
          <p:nvPr>
            <p:ph type="sldImg" idx="2"/>
          </p:nvPr>
        </p:nvSpPr>
        <p:spPr>
          <a:xfrm>
            <a:off x="382120" y="685800"/>
            <a:ext cx="60939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84e945e60_1_13:notes"/>
          <p:cNvSpPr>
            <a:spLocks noGrp="1" noRot="1" noChangeAspect="1"/>
          </p:cNvSpPr>
          <p:nvPr>
            <p:ph type="sldImg" idx="2"/>
          </p:nvPr>
        </p:nvSpPr>
        <p:spPr>
          <a:xfrm>
            <a:off x="686808" y="1143000"/>
            <a:ext cx="54843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g2784e945e60_1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There are five components of the WUFAR expenditure account string. ^Fund, ^Location, ^Object of Expense, ^Function, and ^Project. We usually add the word “Code” onto Object and Project – so you will hear someone saying “What is the Object Code?” or “What Project Code should we use?”</a:t>
            </a:r>
            <a:endParaRPr/>
          </a:p>
          <a:p>
            <a:pPr marL="0" lvl="0" indent="0" algn="l" rtl="0">
              <a:spcBef>
                <a:spcPts val="0"/>
              </a:spcBef>
              <a:spcAft>
                <a:spcPts val="0"/>
              </a:spcAft>
              <a:buNone/>
            </a:pPr>
            <a:endParaRPr/>
          </a:p>
        </p:txBody>
      </p:sp>
      <p:sp>
        <p:nvSpPr>
          <p:cNvPr id="139" name="Google Shape;139;g2784e945e60_1_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182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784e945e60_1_34:notes"/>
          <p:cNvSpPr>
            <a:spLocks noGrp="1" noRot="1" noChangeAspect="1"/>
          </p:cNvSpPr>
          <p:nvPr>
            <p:ph type="sldImg" idx="2"/>
          </p:nvPr>
        </p:nvSpPr>
        <p:spPr>
          <a:xfrm>
            <a:off x="686808" y="1143000"/>
            <a:ext cx="54843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g2784e945e60_1_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At the LEA-level, using WUFAR allows for a consistent system and common language around expenditures and revenues. By using WUFAR, LEAs can easily communicate among themselves and work with DPI regarding allowable costs, state aid payments, and audits. </a:t>
            </a:r>
            <a:endParaRPr/>
          </a:p>
        </p:txBody>
      </p:sp>
      <p:sp>
        <p:nvSpPr>
          <p:cNvPr id="161" name="Google Shape;161;g2784e945e60_1_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183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784e945e60_1_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 name="Google Shape;175;g2784e945e60_1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bc50538a4f_0_24: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0" name="Google Shape;190;g2bc50538a4f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784e945e60_1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g2784e945e60_1_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At the LEA-level, using WUFAR allows for a consistent system and common language around expenditures and revenues. By using WUFAR, LEAs can easily communicate among themselves and work with DPI regarding allowable costs, state aid payments, and audits. </a:t>
            </a:r>
            <a:endParaRPr/>
          </a:p>
        </p:txBody>
      </p:sp>
      <p:sp>
        <p:nvSpPr>
          <p:cNvPr id="200" name="Google Shape;200;g2784e945e60_1_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186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784e945e60_1_70:notes"/>
          <p:cNvSpPr>
            <a:spLocks noGrp="1" noRot="1" noChangeAspect="1"/>
          </p:cNvSpPr>
          <p:nvPr>
            <p:ph type="sldImg" idx="2"/>
          </p:nvPr>
        </p:nvSpPr>
        <p:spPr>
          <a:xfrm>
            <a:off x="686808" y="1143000"/>
            <a:ext cx="54843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g2784e945e60_1_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The first dimension is “Fund.” </a:t>
            </a:r>
            <a:r>
              <a:rPr lang="en-US"/>
              <a:t>	</a:t>
            </a:r>
            <a:endParaRPr/>
          </a:p>
          <a:p>
            <a:pPr marL="0" lvl="0" indent="0" algn="l" rtl="0">
              <a:spcBef>
                <a:spcPts val="0"/>
              </a:spcBef>
              <a:spcAft>
                <a:spcPts val="0"/>
              </a:spcAft>
              <a:buNone/>
            </a:pPr>
            <a:endParaRPr/>
          </a:p>
          <a:p>
            <a:pPr marL="0" lvl="0" indent="0" algn="l" rtl="0">
              <a:spcBef>
                <a:spcPts val="0"/>
              </a:spcBef>
              <a:spcAft>
                <a:spcPts val="0"/>
              </a:spcAft>
              <a:buNone/>
            </a:pPr>
            <a:r>
              <a:rPr lang="en-US"/>
              <a:t>A fund is a fiscal and accounting entity with a self-balancing set of accounts which are segregated for the purpose of carrying out specific activities in accordance with special regulations, restrictions, or limitations. Another way to think of a “fund” is having separate bank accounts for different activities – perhaps a checking account that is established for household costs, another account that has been set up for a personal business, and a third shared account for vacations or gifts. Certain revenues are deposited into each of the accounts and the money drawn out for specific purposes. </a:t>
            </a:r>
            <a:endParaRPr/>
          </a:p>
          <a:p>
            <a:pPr marL="0" lvl="0" indent="0" algn="l" rtl="0">
              <a:spcBef>
                <a:spcPts val="0"/>
              </a:spcBef>
              <a:spcAft>
                <a:spcPts val="0"/>
              </a:spcAft>
              <a:buNone/>
            </a:pPr>
            <a:endParaRPr/>
          </a:p>
          <a:p>
            <a:pPr marL="0" lvl="0" indent="0" algn="l" rtl="0">
              <a:spcBef>
                <a:spcPts val="0"/>
              </a:spcBef>
              <a:spcAft>
                <a:spcPts val="0"/>
              </a:spcAft>
              <a:buNone/>
            </a:pPr>
            <a:r>
              <a:rPr lang="en-US"/>
              <a:t>For LEAs, the most common account is Fund 10, which covers general education costs funded by a combination of local, state, and federal funds, and accounts for the day-to-day operations of general instruction and services provided to all students.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09" name="Google Shape;209;g2784e945e60_1_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187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2784e945e60_1_78:notes"/>
          <p:cNvSpPr>
            <a:spLocks noGrp="1" noRot="1" noChangeAspect="1"/>
          </p:cNvSpPr>
          <p:nvPr>
            <p:ph type="sldImg" idx="2"/>
          </p:nvPr>
        </p:nvSpPr>
        <p:spPr>
          <a:xfrm>
            <a:off x="686808" y="1143000"/>
            <a:ext cx="54843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g2784e945e60_1_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Special Education has its own fund, which is 27.  Fund 27 is used to account for the excess cost of providing special education and relates services to students with IEPs. It is separated out for calculating state special education categorical aid and IDEA’s maintenance of effort compliance requirement.</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US"/>
              <a:t>If it is a special education expense, it must be accounted for in Fund 27. </a:t>
            </a:r>
            <a:endParaRPr/>
          </a:p>
          <a:p>
            <a:pPr marL="0" lvl="0" indent="0" algn="l" rtl="0">
              <a:spcBef>
                <a:spcPts val="0"/>
              </a:spcBef>
              <a:spcAft>
                <a:spcPts val="0"/>
              </a:spcAft>
              <a:buNone/>
            </a:pPr>
            <a:endParaRPr/>
          </a:p>
        </p:txBody>
      </p:sp>
      <p:sp>
        <p:nvSpPr>
          <p:cNvPr id="218" name="Google Shape;218;g2784e945e60_1_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188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1013" y="666750"/>
            <a:ext cx="3508375" cy="1974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816350" rtl="0" eaLnBrk="1" fontAlgn="auto" latinLnBrk="0" hangingPunct="1">
              <a:lnSpc>
                <a:spcPct val="100000"/>
              </a:lnSpc>
              <a:spcBef>
                <a:spcPts val="0"/>
              </a:spcBef>
              <a:spcAft>
                <a:spcPts val="0"/>
              </a:spcAft>
              <a:buClrTx/>
              <a:buSzTx/>
              <a:buFontTx/>
              <a:buNone/>
              <a:tabLst/>
              <a:defRPr/>
            </a:pPr>
            <a:fld id="{82A9A8AE-2528-4671-8162-BB155DC1A6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35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8790907"/>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2784e945e60_1_86:notes"/>
          <p:cNvSpPr>
            <a:spLocks noGrp="1" noRot="1" noChangeAspect="1"/>
          </p:cNvSpPr>
          <p:nvPr>
            <p:ph type="sldImg" idx="2"/>
          </p:nvPr>
        </p:nvSpPr>
        <p:spPr>
          <a:xfrm>
            <a:off x="686808" y="1143000"/>
            <a:ext cx="54843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g2784e945e60_1_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Special Education has its own fund, which is 27.  Fund 27 is used to account for the excess cost of providing special education and relates services to students with IEPs. It is separated out for calculating state special education categorical aid and IDEA’s maintenance of effort compliance requirement.</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US"/>
              <a:t>If it is a special education expense, it must be accounted for in Fund 27. </a:t>
            </a:r>
            <a:endParaRPr/>
          </a:p>
          <a:p>
            <a:pPr marL="0" lvl="0" indent="0" algn="l" rtl="0">
              <a:spcBef>
                <a:spcPts val="0"/>
              </a:spcBef>
              <a:spcAft>
                <a:spcPts val="0"/>
              </a:spcAft>
              <a:buNone/>
            </a:pPr>
            <a:endParaRPr/>
          </a:p>
        </p:txBody>
      </p:sp>
      <p:sp>
        <p:nvSpPr>
          <p:cNvPr id="227" name="Google Shape;227;g2784e945e60_1_8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189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784e945e60_1_94:notes"/>
          <p:cNvSpPr>
            <a:spLocks noGrp="1" noRot="1" noChangeAspect="1"/>
          </p:cNvSpPr>
          <p:nvPr>
            <p:ph type="sldImg" idx="2"/>
          </p:nvPr>
        </p:nvSpPr>
        <p:spPr>
          <a:xfrm>
            <a:off x="686808" y="1143000"/>
            <a:ext cx="54843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g2784e945e60_1_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g2784e945e60_1_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190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784e945e60_1_102:notes"/>
          <p:cNvSpPr>
            <a:spLocks noGrp="1" noRot="1" noChangeAspect="1"/>
          </p:cNvSpPr>
          <p:nvPr>
            <p:ph type="sldImg" idx="2"/>
          </p:nvPr>
        </p:nvSpPr>
        <p:spPr>
          <a:xfrm>
            <a:off x="686808" y="1143000"/>
            <a:ext cx="54843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g2784e945e60_1_1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g2784e945e60_1_1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191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12ae71635fd_0_0:notes"/>
          <p:cNvSpPr>
            <a:spLocks noGrp="1" noRot="1" noChangeAspect="1"/>
          </p:cNvSpPr>
          <p:nvPr>
            <p:ph type="sldImg" idx="2"/>
          </p:nvPr>
        </p:nvSpPr>
        <p:spPr>
          <a:xfrm>
            <a:off x="382420" y="685800"/>
            <a:ext cx="6093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12ae71635fd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1f48c6787a3_0_265:notes"/>
          <p:cNvSpPr>
            <a:spLocks noGrp="1" noRot="1" noChangeAspect="1"/>
          </p:cNvSpPr>
          <p:nvPr>
            <p:ph type="sldImg" idx="2"/>
          </p:nvPr>
        </p:nvSpPr>
        <p:spPr>
          <a:xfrm>
            <a:off x="687388" y="1143000"/>
            <a:ext cx="54831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1f48c6787a3_0_2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g1f48c6787a3_0_26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1f48c6787a3_0_271:notes"/>
          <p:cNvSpPr>
            <a:spLocks noGrp="1" noRot="1" noChangeAspect="1"/>
          </p:cNvSpPr>
          <p:nvPr>
            <p:ph type="sldImg" idx="2"/>
          </p:nvPr>
        </p:nvSpPr>
        <p:spPr>
          <a:xfrm>
            <a:off x="687388" y="1143000"/>
            <a:ext cx="54831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1f48c6787a3_0_2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AutoNum type="arabicParenR"/>
            </a:pPr>
            <a:r>
              <a:rPr lang="en-US"/>
              <a:t>Queue Import &amp; Validation - Manual button to trigger validation run status.  Otherwise will run automatically after a set amount of time.</a:t>
            </a:r>
            <a:endParaRPr/>
          </a:p>
          <a:p>
            <a:pPr marL="457200" lvl="0" indent="-317500" algn="l" rtl="0">
              <a:spcBef>
                <a:spcPts val="0"/>
              </a:spcBef>
              <a:spcAft>
                <a:spcPts val="0"/>
              </a:spcAft>
              <a:buSzPts val="1400"/>
              <a:buAutoNum type="arabicParenR"/>
            </a:pPr>
            <a:r>
              <a:rPr lang="en-US"/>
              <a:t>Clicking on yellow panel with timestamp will pop up a window that will display summary information and counts for Local Account, Local Budget, and Local Actual.</a:t>
            </a:r>
            <a:endParaRPr/>
          </a:p>
        </p:txBody>
      </p:sp>
      <p:sp>
        <p:nvSpPr>
          <p:cNvPr id="266" name="Google Shape;266;g1f48c6787a3_0_27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12ae71635fd_0_45:notes"/>
          <p:cNvSpPr>
            <a:spLocks noGrp="1" noRot="1" noChangeAspect="1"/>
          </p:cNvSpPr>
          <p:nvPr>
            <p:ph type="sldImg" idx="2"/>
          </p:nvPr>
        </p:nvSpPr>
        <p:spPr>
          <a:xfrm>
            <a:off x="382420" y="685800"/>
            <a:ext cx="6093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12ae71635fd_0_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12ae71635fd_0_91:notes"/>
          <p:cNvSpPr>
            <a:spLocks noGrp="1" noRot="1" noChangeAspect="1"/>
          </p:cNvSpPr>
          <p:nvPr>
            <p:ph type="sldImg" idx="2"/>
          </p:nvPr>
        </p:nvSpPr>
        <p:spPr>
          <a:xfrm>
            <a:off x="382420" y="685800"/>
            <a:ext cx="6093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12ae71635fd_0_9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15039c70a53_0_18:notes"/>
          <p:cNvSpPr>
            <a:spLocks noGrp="1" noRot="1" noChangeAspect="1"/>
          </p:cNvSpPr>
          <p:nvPr>
            <p:ph type="sldImg" idx="2"/>
          </p:nvPr>
        </p:nvSpPr>
        <p:spPr>
          <a:xfrm>
            <a:off x="687388" y="1143000"/>
            <a:ext cx="54831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15039c70a53_0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These are laid out in this order for a reason. This is the order I work through them because as some of the negative amount and transfer validations are cleared, your trial balance validations may disappear. </a:t>
            </a:r>
            <a:endParaRPr/>
          </a:p>
          <a:p>
            <a:pPr marL="0" lvl="0" indent="0" algn="l" rtl="0">
              <a:spcBef>
                <a:spcPts val="0"/>
              </a:spcBef>
              <a:spcAft>
                <a:spcPts val="0"/>
              </a:spcAft>
              <a:buNone/>
            </a:pPr>
            <a:r>
              <a:rPr lang="en-US"/>
              <a:t>Do a section and reupload to see what validations still remain, the reupload time may save you trying to fix something that is already taken care of.</a:t>
            </a:r>
            <a:endParaRPr/>
          </a:p>
        </p:txBody>
      </p:sp>
      <p:sp>
        <p:nvSpPr>
          <p:cNvPr id="296" name="Google Shape;296;g15039c70a53_0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12ae71635fd_0_831:notes"/>
          <p:cNvSpPr>
            <a:spLocks noGrp="1" noRot="1" noChangeAspect="1"/>
          </p:cNvSpPr>
          <p:nvPr>
            <p:ph type="sldImg" idx="2"/>
          </p:nvPr>
        </p:nvSpPr>
        <p:spPr>
          <a:xfrm>
            <a:off x="687388" y="1143000"/>
            <a:ext cx="54831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12ae71635fd_0_8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g12ae71635fd_0_8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1013" y="666750"/>
            <a:ext cx="3508375" cy="1974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816350" rtl="0" eaLnBrk="1" fontAlgn="auto" latinLnBrk="0" hangingPunct="1">
              <a:lnSpc>
                <a:spcPct val="100000"/>
              </a:lnSpc>
              <a:spcBef>
                <a:spcPts val="0"/>
              </a:spcBef>
              <a:spcAft>
                <a:spcPts val="0"/>
              </a:spcAft>
              <a:buClrTx/>
              <a:buSzTx/>
              <a:buFontTx/>
              <a:buNone/>
              <a:tabLst/>
              <a:defRPr/>
            </a:pPr>
            <a:fld id="{82A9A8AE-2528-4671-8162-BB155DC1A6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35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6877621"/>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168c13de034_0_0:notes"/>
          <p:cNvSpPr>
            <a:spLocks noGrp="1" noRot="1" noChangeAspect="1"/>
          </p:cNvSpPr>
          <p:nvPr>
            <p:ph type="sldImg" idx="2"/>
          </p:nvPr>
        </p:nvSpPr>
        <p:spPr>
          <a:xfrm>
            <a:off x="687388" y="1143000"/>
            <a:ext cx="54831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168c13de03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g168c13de034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168c13de034_0_18:notes"/>
          <p:cNvSpPr>
            <a:spLocks noGrp="1" noRot="1" noChangeAspect="1"/>
          </p:cNvSpPr>
          <p:nvPr>
            <p:ph type="sldImg" idx="2"/>
          </p:nvPr>
        </p:nvSpPr>
        <p:spPr>
          <a:xfrm>
            <a:off x="687388" y="1143000"/>
            <a:ext cx="54831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68c13de034_0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g168c13de034_0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12ae71635fd_0_300: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12ae71635fd_0_30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12ae71635fd_0_3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329" name="Google Shape;329;g12ae71635fd_0_345:notes"/>
          <p:cNvSpPr>
            <a:spLocks noGrp="1" noRot="1" noChangeAspect="1"/>
          </p:cNvSpPr>
          <p:nvPr>
            <p:ph type="sldImg" idx="2"/>
          </p:nvPr>
        </p:nvSpPr>
        <p:spPr>
          <a:xfrm>
            <a:off x="687388" y="1143000"/>
            <a:ext cx="5483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1f48c6787a3_0_3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335" name="Google Shape;335;g1f48c6787a3_0_348:notes"/>
          <p:cNvSpPr>
            <a:spLocks noGrp="1" noRot="1" noChangeAspect="1"/>
          </p:cNvSpPr>
          <p:nvPr>
            <p:ph type="sldImg" idx="2"/>
          </p:nvPr>
        </p:nvSpPr>
        <p:spPr>
          <a:xfrm>
            <a:off x="687388" y="1143000"/>
            <a:ext cx="5483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Google Shape;33;p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a:p>
        </p:txBody>
      </p:sp>
      <p:sp>
        <p:nvSpPr>
          <p:cNvPr id="34" name="Google Shape;34;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41006283"/>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Google Shape;33;p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a:p>
        </p:txBody>
      </p:sp>
      <p:sp>
        <p:nvSpPr>
          <p:cNvPr id="34" name="Google Shape;34;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052291"/>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Google Shape;33;p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a:p>
        </p:txBody>
      </p:sp>
      <p:sp>
        <p:nvSpPr>
          <p:cNvPr id="34" name="Google Shape;34;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2479002"/>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Google Shape;33;p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a:p>
        </p:txBody>
      </p:sp>
      <p:sp>
        <p:nvSpPr>
          <p:cNvPr id="34" name="Google Shape;34;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5609881"/>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Google Shape;33;p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a:p>
        </p:txBody>
      </p:sp>
      <p:sp>
        <p:nvSpPr>
          <p:cNvPr id="34" name="Google Shape;34;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7392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08" name="Google Shape;60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1013" y="666750"/>
            <a:ext cx="3508375" cy="1974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816350" rtl="0" eaLnBrk="1" fontAlgn="auto" latinLnBrk="0" hangingPunct="1">
              <a:lnSpc>
                <a:spcPct val="100000"/>
              </a:lnSpc>
              <a:spcBef>
                <a:spcPts val="0"/>
              </a:spcBef>
              <a:spcAft>
                <a:spcPts val="0"/>
              </a:spcAft>
              <a:buClrTx/>
              <a:buSzTx/>
              <a:buFontTx/>
              <a:buNone/>
              <a:tabLst/>
              <a:defRPr/>
            </a:pPr>
            <a:fld id="{82A9A8AE-2528-4671-8162-BB155DC1A6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35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71024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1013" y="666750"/>
            <a:ext cx="3508375" cy="1974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816350" rtl="0" eaLnBrk="1" fontAlgn="auto" latinLnBrk="0" hangingPunct="1">
              <a:lnSpc>
                <a:spcPct val="100000"/>
              </a:lnSpc>
              <a:spcBef>
                <a:spcPts val="0"/>
              </a:spcBef>
              <a:spcAft>
                <a:spcPts val="0"/>
              </a:spcAft>
              <a:buClrTx/>
              <a:buSzTx/>
              <a:buFontTx/>
              <a:buNone/>
              <a:tabLst/>
              <a:defRPr/>
            </a:pPr>
            <a:fld id="{82A9A8AE-2528-4671-8162-BB155DC1A6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35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21971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5:notes"/>
          <p:cNvSpPr txBox="1">
            <a:spLocks noGrp="1"/>
          </p:cNvSpPr>
          <p:nvPr>
            <p:ph type="body" idx="1"/>
          </p:nvPr>
        </p:nvSpPr>
        <p:spPr>
          <a:xfrm>
            <a:off x="716619" y="4512728"/>
            <a:ext cx="5732949" cy="3692232"/>
          </a:xfrm>
          <a:prstGeom prst="rect">
            <a:avLst/>
          </a:prstGeom>
        </p:spPr>
        <p:txBody>
          <a:bodyPr spcFirstLastPara="1" wrap="square" lIns="94512" tIns="47256" rIns="94512" bIns="47256" anchor="t" anchorCtr="0">
            <a:noAutofit/>
          </a:bodyPr>
          <a:lstStyle/>
          <a:p>
            <a:endParaRPr dirty="0"/>
          </a:p>
          <a:p>
            <a:endParaRPr lang="en-US" dirty="0"/>
          </a:p>
          <a:p>
            <a:r>
              <a:rPr lang="en-US" dirty="0"/>
              <a:t>The IEP team must determine how these supports can be provided in a virtual setting  (examples….)</a:t>
            </a:r>
            <a:endParaRPr dirty="0"/>
          </a:p>
        </p:txBody>
      </p:sp>
      <p:sp>
        <p:nvSpPr>
          <p:cNvPr id="93" name="Google Shape;93;p5:notes"/>
          <p:cNvSpPr>
            <a:spLocks noGrp="1" noRot="1" noChangeAspect="1"/>
          </p:cNvSpPr>
          <p:nvPr>
            <p:ph type="sldImg" idx="2"/>
          </p:nvPr>
        </p:nvSpPr>
        <p:spPr>
          <a:xfrm>
            <a:off x="769938" y="1171575"/>
            <a:ext cx="5626100" cy="31654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66743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6:notes"/>
          <p:cNvSpPr txBox="1">
            <a:spLocks noGrp="1"/>
          </p:cNvSpPr>
          <p:nvPr>
            <p:ph type="body" idx="1"/>
          </p:nvPr>
        </p:nvSpPr>
        <p:spPr>
          <a:xfrm>
            <a:off x="701040" y="4438749"/>
            <a:ext cx="5608320" cy="3631704"/>
          </a:xfrm>
          <a:prstGeom prst="rect">
            <a:avLst/>
          </a:prstGeom>
        </p:spPr>
        <p:txBody>
          <a:bodyPr spcFirstLastPara="1" wrap="square" lIns="92750" tIns="46375" rIns="92750" bIns="46375" anchor="t" anchorCtr="0">
            <a:noAutofit/>
          </a:bodyPr>
          <a:lstStyle/>
          <a:p>
            <a:pPr marL="0" lvl="0" indent="0" algn="l" rtl="0">
              <a:spcBef>
                <a:spcPts val="0"/>
              </a:spcBef>
              <a:spcAft>
                <a:spcPts val="0"/>
              </a:spcAft>
              <a:buNone/>
            </a:pPr>
            <a:r>
              <a:rPr lang="en-US" dirty="0"/>
              <a:t>Patti</a:t>
            </a:r>
            <a:endParaRPr dirty="0"/>
          </a:p>
          <a:p>
            <a:pPr marL="0" lvl="0" indent="0" algn="l" rtl="0">
              <a:lnSpc>
                <a:spcPct val="100000"/>
              </a:lnSpc>
              <a:spcBef>
                <a:spcPts val="0"/>
              </a:spcBef>
              <a:spcAft>
                <a:spcPts val="0"/>
              </a:spcAft>
              <a:buClr>
                <a:schemeClr val="dk1"/>
              </a:buClr>
              <a:buSzPts val="1100"/>
              <a:buFont typeface="Arial"/>
              <a:buNone/>
            </a:pPr>
            <a:r>
              <a:rPr lang="en-US" dirty="0">
                <a:latin typeface="Arial"/>
                <a:ea typeface="Arial"/>
                <a:cs typeface="Arial"/>
                <a:sym typeface="Arial"/>
              </a:rPr>
              <a:t>Failing to address the behavioral needs of a student can result in both a denial of FAPE to the student and a denial of placement in the least restrictive environment. </a:t>
            </a:r>
            <a:endParaRPr dirty="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dirty="0">
                <a:latin typeface="Arial"/>
                <a:ea typeface="Arial"/>
                <a:cs typeface="Arial"/>
                <a:sym typeface="Arial"/>
              </a:rPr>
              <a:t>In a Dear Colleague letter issued by OSEP in 2016, it was stressed that the consideration of whether a student needs positive behavioral supports and strategies applies regardless of the student’s specific disability, and is a consideration for every IEP team.  The letter goes on to state that incidents of misbehavior and classroom disruptions, as well as violations of a code of student conduct, may indicate that the student’s IEP needs to include appropriate positive behavioral supports.  This is especially true when there is a pattern. So the letter emphasizes that the behavioral needs of a student must be addressed in the IEP.</a:t>
            </a:r>
            <a:endParaRPr dirty="0">
              <a:latin typeface="Arial"/>
              <a:ea typeface="Arial"/>
              <a:cs typeface="Arial"/>
              <a:sym typeface="Arial"/>
            </a:endParaRPr>
          </a:p>
          <a:p>
            <a:pPr marL="0" lvl="0" indent="0" algn="l" rtl="0">
              <a:spcBef>
                <a:spcPts val="0"/>
              </a:spcBef>
              <a:spcAft>
                <a:spcPts val="0"/>
              </a:spcAft>
              <a:buNone/>
            </a:pPr>
            <a:endParaRPr dirty="0"/>
          </a:p>
        </p:txBody>
      </p:sp>
      <p:sp>
        <p:nvSpPr>
          <p:cNvPr id="100" name="Google Shape;100;p6:notes"/>
          <p:cNvSpPr>
            <a:spLocks noGrp="1" noRot="1" noChangeAspect="1"/>
          </p:cNvSpPr>
          <p:nvPr>
            <p:ph type="sldImg" idx="2"/>
          </p:nvPr>
        </p:nvSpPr>
        <p:spPr>
          <a:xfrm>
            <a:off x="738188" y="1152525"/>
            <a:ext cx="5534025" cy="3113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18117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5d12314fad_1_400:notes"/>
          <p:cNvSpPr txBox="1">
            <a:spLocks noGrp="1"/>
          </p:cNvSpPr>
          <p:nvPr>
            <p:ph type="body" idx="1"/>
          </p:nvPr>
        </p:nvSpPr>
        <p:spPr>
          <a:xfrm>
            <a:off x="716619" y="4512728"/>
            <a:ext cx="5732827" cy="3692025"/>
          </a:xfrm>
          <a:prstGeom prst="rect">
            <a:avLst/>
          </a:prstGeom>
        </p:spPr>
        <p:txBody>
          <a:bodyPr spcFirstLastPara="1" wrap="square" lIns="93188" tIns="93188" rIns="93188" bIns="93188" anchor="t" anchorCtr="0">
            <a:noAutofit/>
          </a:bodyPr>
          <a:lstStyle/>
          <a:p>
            <a:endParaRPr dirty="0"/>
          </a:p>
        </p:txBody>
      </p:sp>
      <p:sp>
        <p:nvSpPr>
          <p:cNvPr id="487" name="Google Shape;487;g5d12314fad_1_400:notes"/>
          <p:cNvSpPr>
            <a:spLocks noGrp="1" noRot="1" noChangeAspect="1"/>
          </p:cNvSpPr>
          <p:nvPr>
            <p:ph type="sldImg" idx="2"/>
          </p:nvPr>
        </p:nvSpPr>
        <p:spPr>
          <a:xfrm>
            <a:off x="769938" y="1171575"/>
            <a:ext cx="5626100" cy="31654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00048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notes"/>
          <p:cNvSpPr txBox="1">
            <a:spLocks noGrp="1"/>
          </p:cNvSpPr>
          <p:nvPr>
            <p:ph type="body" idx="1"/>
          </p:nvPr>
        </p:nvSpPr>
        <p:spPr>
          <a:xfrm>
            <a:off x="685800" y="4415790"/>
            <a:ext cx="5486400" cy="418338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9" name="Google Shape;239;p1: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10156c86d26_8_153: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10156c86d26_8_153:notes"/>
          <p:cNvSpPr txBox="1">
            <a:spLocks noGrp="1"/>
          </p:cNvSpPr>
          <p:nvPr>
            <p:ph type="body" idx="1"/>
          </p:nvPr>
        </p:nvSpPr>
        <p:spPr>
          <a:xfrm>
            <a:off x="685800" y="4415790"/>
            <a:ext cx="5486400" cy="418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8579f21da2_1_111:notes"/>
          <p:cNvSpPr>
            <a:spLocks noGrp="1" noRot="1" noChangeAspect="1"/>
          </p:cNvSpPr>
          <p:nvPr>
            <p:ph type="sldImg" idx="2"/>
          </p:nvPr>
        </p:nvSpPr>
        <p:spPr>
          <a:xfrm>
            <a:off x="381300" y="697230"/>
            <a:ext cx="60960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8579f21da2_1_111:notes"/>
          <p:cNvSpPr txBox="1">
            <a:spLocks noGrp="1"/>
          </p:cNvSpPr>
          <p:nvPr>
            <p:ph type="body" idx="1"/>
          </p:nvPr>
        </p:nvSpPr>
        <p:spPr>
          <a:xfrm>
            <a:off x="685800" y="4415790"/>
            <a:ext cx="5486400" cy="418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855262dbb4_1_260:notes"/>
          <p:cNvSpPr>
            <a:spLocks noGrp="1" noRot="1" noChangeAspect="1"/>
          </p:cNvSpPr>
          <p:nvPr>
            <p:ph type="sldImg" idx="2"/>
          </p:nvPr>
        </p:nvSpPr>
        <p:spPr>
          <a:xfrm>
            <a:off x="685800" y="1162050"/>
            <a:ext cx="5486400" cy="3137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g1855262dbb4_1_260:notes"/>
          <p:cNvSpPr txBox="1">
            <a:spLocks noGrp="1"/>
          </p:cNvSpPr>
          <p:nvPr>
            <p:ph type="body" idx="1"/>
          </p:nvPr>
        </p:nvSpPr>
        <p:spPr>
          <a:xfrm>
            <a:off x="685800" y="4473893"/>
            <a:ext cx="5486400" cy="366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2" name="Google Shape;272;g1855262dbb4_1_260:notes"/>
          <p:cNvSpPr txBox="1">
            <a:spLocks noGrp="1"/>
          </p:cNvSpPr>
          <p:nvPr>
            <p:ph type="sldNum" idx="12"/>
          </p:nvPr>
        </p:nvSpPr>
        <p:spPr>
          <a:xfrm>
            <a:off x="3884613" y="8829967"/>
            <a:ext cx="2971800" cy="466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855262dbb4_1_268:notes"/>
          <p:cNvSpPr>
            <a:spLocks noGrp="1" noRot="1" noChangeAspect="1"/>
          </p:cNvSpPr>
          <p:nvPr>
            <p:ph type="sldImg" idx="2"/>
          </p:nvPr>
        </p:nvSpPr>
        <p:spPr>
          <a:xfrm>
            <a:off x="330200" y="708528"/>
            <a:ext cx="6197700" cy="354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g1855262dbb4_1_268:notes"/>
          <p:cNvSpPr txBox="1">
            <a:spLocks noGrp="1"/>
          </p:cNvSpPr>
          <p:nvPr>
            <p:ph type="body" idx="1"/>
          </p:nvPr>
        </p:nvSpPr>
        <p:spPr>
          <a:xfrm>
            <a:off x="685800" y="4489386"/>
            <a:ext cx="5486400" cy="425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08" name="Google Shape;60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851605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1855262dbb4_1_298:notes"/>
          <p:cNvSpPr>
            <a:spLocks noGrp="1" noRot="1" noChangeAspect="1"/>
          </p:cNvSpPr>
          <p:nvPr>
            <p:ph type="sldImg" idx="2"/>
          </p:nvPr>
        </p:nvSpPr>
        <p:spPr>
          <a:xfrm>
            <a:off x="279400" y="708025"/>
            <a:ext cx="6299200" cy="35448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g1855262dbb4_1_298:notes"/>
          <p:cNvSpPr txBox="1">
            <a:spLocks noGrp="1"/>
          </p:cNvSpPr>
          <p:nvPr>
            <p:ph type="body" idx="1"/>
          </p:nvPr>
        </p:nvSpPr>
        <p:spPr>
          <a:xfrm>
            <a:off x="685800" y="4489386"/>
            <a:ext cx="5486400" cy="425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1855262dbb4_1_310:notes"/>
          <p:cNvSpPr>
            <a:spLocks noGrp="1" noRot="1" noChangeAspect="1"/>
          </p:cNvSpPr>
          <p:nvPr>
            <p:ph type="sldImg" idx="2"/>
          </p:nvPr>
        </p:nvSpPr>
        <p:spPr>
          <a:xfrm>
            <a:off x="330200" y="708528"/>
            <a:ext cx="6197700" cy="354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g1855262dbb4_1_310:notes"/>
          <p:cNvSpPr txBox="1">
            <a:spLocks noGrp="1"/>
          </p:cNvSpPr>
          <p:nvPr>
            <p:ph type="body" idx="1"/>
          </p:nvPr>
        </p:nvSpPr>
        <p:spPr>
          <a:xfrm>
            <a:off x="685800" y="4489386"/>
            <a:ext cx="5486400" cy="425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85e9706aa9_2_0:notes"/>
          <p:cNvSpPr>
            <a:spLocks noGrp="1" noRot="1" noChangeAspect="1"/>
          </p:cNvSpPr>
          <p:nvPr>
            <p:ph type="sldImg" idx="2"/>
          </p:nvPr>
        </p:nvSpPr>
        <p:spPr>
          <a:xfrm>
            <a:off x="685800" y="1162050"/>
            <a:ext cx="5486400" cy="3137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g185e9706aa9_2_0:notes"/>
          <p:cNvSpPr txBox="1">
            <a:spLocks noGrp="1"/>
          </p:cNvSpPr>
          <p:nvPr>
            <p:ph type="body" idx="1"/>
          </p:nvPr>
        </p:nvSpPr>
        <p:spPr>
          <a:xfrm>
            <a:off x="685800" y="4473893"/>
            <a:ext cx="5486400" cy="366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8" name="Google Shape;318;g185e9706aa9_2_0:notes"/>
          <p:cNvSpPr txBox="1">
            <a:spLocks noGrp="1"/>
          </p:cNvSpPr>
          <p:nvPr>
            <p:ph type="sldNum" idx="12"/>
          </p:nvPr>
        </p:nvSpPr>
        <p:spPr>
          <a:xfrm>
            <a:off x="3884613" y="8829967"/>
            <a:ext cx="2971800" cy="466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85e9706aa9_2_31:notes"/>
          <p:cNvSpPr>
            <a:spLocks noGrp="1" noRot="1" noChangeAspect="1"/>
          </p:cNvSpPr>
          <p:nvPr>
            <p:ph type="sldImg" idx="2"/>
          </p:nvPr>
        </p:nvSpPr>
        <p:spPr>
          <a:xfrm>
            <a:off x="279400" y="708025"/>
            <a:ext cx="6299200" cy="35448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g185e9706aa9_2_31:notes"/>
          <p:cNvSpPr txBox="1">
            <a:spLocks noGrp="1"/>
          </p:cNvSpPr>
          <p:nvPr>
            <p:ph type="body" idx="1"/>
          </p:nvPr>
        </p:nvSpPr>
        <p:spPr>
          <a:xfrm>
            <a:off x="685800" y="4489386"/>
            <a:ext cx="5486400" cy="425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23164b95e32_1_0:notes"/>
          <p:cNvSpPr>
            <a:spLocks noGrp="1" noRot="1" noChangeAspect="1"/>
          </p:cNvSpPr>
          <p:nvPr>
            <p:ph type="sldImg" idx="2"/>
          </p:nvPr>
        </p:nvSpPr>
        <p:spPr>
          <a:xfrm>
            <a:off x="279400" y="708025"/>
            <a:ext cx="6299200" cy="35448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g23164b95e32_1_0:notes"/>
          <p:cNvSpPr txBox="1">
            <a:spLocks noGrp="1"/>
          </p:cNvSpPr>
          <p:nvPr>
            <p:ph type="body" idx="1"/>
          </p:nvPr>
        </p:nvSpPr>
        <p:spPr>
          <a:xfrm>
            <a:off x="685800" y="4489386"/>
            <a:ext cx="5486400" cy="425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6b84b16a04_0_191:notes"/>
          <p:cNvSpPr>
            <a:spLocks noGrp="1" noRot="1" noChangeAspect="1"/>
          </p:cNvSpPr>
          <p:nvPr>
            <p:ph type="sldImg" idx="2"/>
          </p:nvPr>
        </p:nvSpPr>
        <p:spPr>
          <a:xfrm>
            <a:off x="279400" y="709613"/>
            <a:ext cx="6299100" cy="3543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g6b84b16a04_0_191:notes"/>
          <p:cNvSpPr txBox="1">
            <a:spLocks noGrp="1"/>
          </p:cNvSpPr>
          <p:nvPr>
            <p:ph type="body" idx="1"/>
          </p:nvPr>
        </p:nvSpPr>
        <p:spPr>
          <a:xfrm>
            <a:off x="685800" y="4489387"/>
            <a:ext cx="5486400" cy="4253100"/>
          </a:xfrm>
          <a:prstGeom prst="rect">
            <a:avLst/>
          </a:prstGeom>
          <a:noFill/>
          <a:ln>
            <a:noFill/>
          </a:ln>
        </p:spPr>
        <p:txBody>
          <a:bodyPr spcFirstLastPara="1" wrap="square" lIns="92725" tIns="92725" rIns="92725" bIns="927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2315447fee5_0_0:notes"/>
          <p:cNvSpPr>
            <a:spLocks noGrp="1" noRot="1" noChangeAspect="1"/>
          </p:cNvSpPr>
          <p:nvPr>
            <p:ph type="sldImg" idx="2"/>
          </p:nvPr>
        </p:nvSpPr>
        <p:spPr>
          <a:xfrm>
            <a:off x="3302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2315447fee5_0_0:notes"/>
          <p:cNvSpPr txBox="1">
            <a:spLocks noGrp="1"/>
          </p:cNvSpPr>
          <p:nvPr>
            <p:ph type="body" idx="1"/>
          </p:nvPr>
        </p:nvSpPr>
        <p:spPr>
          <a:xfrm>
            <a:off x="685800" y="4415790"/>
            <a:ext cx="5486400" cy="418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Google Shape;33;p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a:p>
        </p:txBody>
      </p:sp>
      <p:sp>
        <p:nvSpPr>
          <p:cNvPr id="34" name="Google Shape;34;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349366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
        <p:cNvGrpSpPr/>
        <p:nvPr/>
      </p:nvGrpSpPr>
      <p:grpSpPr>
        <a:xfrm>
          <a:off x="0" y="0"/>
          <a:ext cx="0" cy="0"/>
          <a:chOff x="0" y="0"/>
          <a:chExt cx="0" cy="0"/>
        </a:xfrm>
      </p:grpSpPr>
      <p:sp>
        <p:nvSpPr>
          <p:cNvPr id="27" name="Google Shape;2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 name="Google Shape;2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Google Shape;33;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4" name="Google Shape;3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9898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14" name="Google Shape;61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 name="Google Shape;4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Google Shape;33;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 name="Google Shape;3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79514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 name="Google Shape;4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57696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Google Shape;33;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 name="Google Shape;3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Google Shape;33;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 name="Google Shape;3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52247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Google Shape;33;p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a:p>
        </p:txBody>
      </p:sp>
      <p:sp>
        <p:nvSpPr>
          <p:cNvPr id="34" name="Google Shape;34;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85703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316bcf3f4b_0_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 name="Google Shape;142;g2316bcf3f4b_0_5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316bcf3f4b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8" name="Google Shape;148;g2316bcf3f4b_0_145:notes"/>
          <p:cNvSpPr txBox="1">
            <a:spLocks noGrp="1"/>
          </p:cNvSpPr>
          <p:nvPr>
            <p:ph type="body" idx="1"/>
          </p:nvPr>
        </p:nvSpPr>
        <p:spPr>
          <a:xfrm>
            <a:off x="913158" y="4342463"/>
            <a:ext cx="5031600" cy="4116000"/>
          </a:xfrm>
          <a:prstGeom prst="rect">
            <a:avLst/>
          </a:prstGeom>
          <a:noFill/>
          <a:ln>
            <a:noFill/>
          </a:ln>
        </p:spPr>
        <p:txBody>
          <a:bodyPr spcFirstLastPara="1" wrap="square" lIns="91300" tIns="45650" rIns="91300" bIns="45650" anchor="t" anchorCtr="0">
            <a:noAutofit/>
          </a:bodyPr>
          <a:lstStyle/>
          <a:p>
            <a:pPr marL="0" lvl="0" indent="0" algn="l" rtl="0">
              <a:spcBef>
                <a:spcPts val="0"/>
              </a:spcBef>
              <a:spcAft>
                <a:spcPts val="0"/>
              </a:spcAft>
              <a:buNone/>
            </a:pPr>
            <a:endParaRPr sz="1200">
              <a:solidFill>
                <a:schemeClr val="dk1"/>
              </a:solidFill>
              <a:latin typeface="Times New Roman"/>
              <a:ea typeface="Times New Roman"/>
              <a:cs typeface="Times New Roman"/>
              <a:sym typeface="Times New Roman"/>
            </a:endParaRPr>
          </a:p>
        </p:txBody>
      </p:sp>
      <p:sp>
        <p:nvSpPr>
          <p:cNvPr id="149" name="Google Shape;149;g2316bcf3f4b_0_145:notes"/>
          <p:cNvSpPr txBox="1">
            <a:spLocks noGrp="1"/>
          </p:cNvSpPr>
          <p:nvPr>
            <p:ph type="sldNum" idx="12"/>
          </p:nvPr>
        </p:nvSpPr>
        <p:spPr>
          <a:xfrm>
            <a:off x="3885579" y="8686488"/>
            <a:ext cx="2972400" cy="457500"/>
          </a:xfrm>
          <a:prstGeom prst="rect">
            <a:avLst/>
          </a:prstGeom>
          <a:noFill/>
          <a:ln>
            <a:noFill/>
          </a:ln>
        </p:spPr>
        <p:txBody>
          <a:bodyPr spcFirstLastPara="1" wrap="square" lIns="91300" tIns="45650" rIns="91300" bIns="456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316bcf3f4b_0_245:notes"/>
          <p:cNvSpPr txBox="1">
            <a:spLocks noGrp="1"/>
          </p:cNvSpPr>
          <p:nvPr>
            <p:ph type="body" idx="1"/>
          </p:nvPr>
        </p:nvSpPr>
        <p:spPr>
          <a:xfrm>
            <a:off x="913158" y="4342463"/>
            <a:ext cx="5031600" cy="41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g2316bcf3f4b_0_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20" name="Google Shape;62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316bcf3f4b_0_346:notes"/>
          <p:cNvSpPr txBox="1">
            <a:spLocks noGrp="1"/>
          </p:cNvSpPr>
          <p:nvPr>
            <p:ph type="body" idx="1"/>
          </p:nvPr>
        </p:nvSpPr>
        <p:spPr>
          <a:xfrm>
            <a:off x="913158" y="4342463"/>
            <a:ext cx="5031600" cy="4116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g2316bcf3f4b_0_346:notes"/>
          <p:cNvSpPr>
            <a:spLocks noGrp="1" noRot="1" noChangeAspect="1"/>
          </p:cNvSpPr>
          <p:nvPr>
            <p:ph type="sldImg" idx="2"/>
          </p:nvPr>
        </p:nvSpPr>
        <p:spPr>
          <a:xfrm>
            <a:off x="397565" y="685488"/>
            <a:ext cx="6063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78" name="Google Shape;17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Google Shape;3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 name="Google Shape;34;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Google Shape;40;g115bdf4814e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 name="Google Shape;41;g115bdf4814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g2770b91996b_0_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 name="Google Shape;47;g2770b91996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g15978a5faee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g15978a5fae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276d247f51d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276d247f51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2770b91996b_0_1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2770b91996b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ec8d2664e5_0_3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ec8d2664e5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278274718ba_1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278274718b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26" name="Google Shape;62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8154f50b30_0_1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8154f50b30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78274718ba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278274718b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8154f50b30_0_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8154f50b30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770b91996b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g2770b91996b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2770b91996b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g2770b91996b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770b91996b_0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g2770b91996b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770b91996b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g2770b91996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78274718ba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g278274718ba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770b91996b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g2770b91996b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5f689d84dc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g15f689d84dc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1013" y="666750"/>
            <a:ext cx="3508375" cy="1974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816350" rtl="0" eaLnBrk="1" fontAlgn="auto" latinLnBrk="0" hangingPunct="1">
              <a:lnSpc>
                <a:spcPct val="100000"/>
              </a:lnSpc>
              <a:spcBef>
                <a:spcPts val="0"/>
              </a:spcBef>
              <a:spcAft>
                <a:spcPts val="0"/>
              </a:spcAft>
              <a:buClrTx/>
              <a:buSzTx/>
              <a:buFontTx/>
              <a:buNone/>
              <a:tabLst/>
              <a:defRPr/>
            </a:pPr>
            <a:fld id="{6A48BE71-7C99-F442-BF14-4D98A0E36D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635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5544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78274718ba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g278274718b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78274718ba_0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g278274718ba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8154f50b30_0_3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8154f50b30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439"/>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278274718ba_0_1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278274718ba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439"/>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ec8d2664e5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2ec8d2664e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439"/>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ec8d2664e5_0_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2ec8d2664e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439"/>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ec8d2664e5_0_1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2ec8d2664e5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439"/>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ec8d2664e5_0_4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2ec8d2664e5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439"/>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ec8d2664e5_0_6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2ec8d2664e5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439"/>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ec8d2664e5_0_1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2ec8d2664e5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439"/>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5d12314fad_1_39:notes"/>
          <p:cNvSpPr txBox="1">
            <a:spLocks noGrp="1"/>
          </p:cNvSpPr>
          <p:nvPr>
            <p:ph type="body" idx="1"/>
          </p:nvPr>
        </p:nvSpPr>
        <p:spPr>
          <a:xfrm>
            <a:off x="716619" y="4512728"/>
            <a:ext cx="5732827" cy="3692025"/>
          </a:xfrm>
          <a:prstGeom prst="rect">
            <a:avLst/>
          </a:prstGeom>
        </p:spPr>
        <p:txBody>
          <a:bodyPr spcFirstLastPara="1" wrap="square" lIns="93188" tIns="93188" rIns="93188" bIns="93188" anchor="t" anchorCtr="0">
            <a:noAutofit/>
          </a:bodyPr>
          <a:lstStyle/>
          <a:p>
            <a:endParaRPr dirty="0"/>
          </a:p>
        </p:txBody>
      </p:sp>
      <p:sp>
        <p:nvSpPr>
          <p:cNvPr id="80" name="Google Shape;80;g5d12314fad_1_39:notes"/>
          <p:cNvSpPr>
            <a:spLocks noGrp="1" noRot="1" noChangeAspect="1"/>
          </p:cNvSpPr>
          <p:nvPr>
            <p:ph type="sldImg" idx="2"/>
          </p:nvPr>
        </p:nvSpPr>
        <p:spPr>
          <a:xfrm>
            <a:off x="769938" y="1171575"/>
            <a:ext cx="5626100" cy="31654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861973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2ec8d2664e5_0_2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2ec8d2664e5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439"/>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ec8d2664e5_0_5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2ec8d2664e5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439"/>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ec8d2664e5_0_2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2ec8d2664e5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439"/>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8154f50b30_0_10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8154f50b30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15978a5faee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15978a5faee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2ec8d2664e5_0_3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2ec8d2664e5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8154f50b30_0_17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8154f50b30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8154f50b30_0_11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8154f50b30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Google Shape;33;p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a:p>
        </p:txBody>
      </p:sp>
      <p:sp>
        <p:nvSpPr>
          <p:cNvPr id="34" name="Google Shape;34;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4123481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e2da44c8fa_0_2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e2da44c8fa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e3d70f3aee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e3d70f3aee_0_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78325542cc_0_10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278325542cc_0_10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258ab0f4816_0_8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258ab0f4816_0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will share resources except if not ready for public.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78325542cc_0_3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278325542cc_0_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78325542cc_0_11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278325542cc_0_1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78325542cc_0_3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278325542cc_0_3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1e4be3fd5ba_1_9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1e4be3fd5ba_1_9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78325542cc_0_10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278325542cc_0_10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78325542cc_0_10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278325542cc_0_10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78325542cc_0_4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278325542cc_0_4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78325542cc_0_10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278325542cc_0_10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3" Type="http://schemas.openxmlformats.org/officeDocument/2006/relationships/hyperlink" Target="https://wrccs.org/" TargetMode="External"/><Relationship Id="rId2" Type="http://schemas.openxmlformats.org/officeDocument/2006/relationships/image" Target="../media/image15.jpg"/><Relationship Id="rId1" Type="http://schemas.openxmlformats.org/officeDocument/2006/relationships/slideMaster" Target="../slideMasters/slideMaster12.xml"/><Relationship Id="rId5" Type="http://schemas.openxmlformats.org/officeDocument/2006/relationships/image" Target="../media/image16.png"/><Relationship Id="rId4" Type="http://schemas.openxmlformats.org/officeDocument/2006/relationships/hyperlink" Target="https://www.wrccs.org/governance/business-operations.cfm" TargetMode="Externa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5.jpg"/><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5.jpg"/><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5.jpg"/><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5.jpg"/><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5.jpg"/><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5.jpg"/><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5.jpg"/><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g"/><Relationship Id="rId1" Type="http://schemas.openxmlformats.org/officeDocument/2006/relationships/slideMaster" Target="../slideMasters/slideMaster12.xml"/><Relationship Id="rId4" Type="http://schemas.openxmlformats.org/officeDocument/2006/relationships/image" Target="../media/image17.jp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jpg"/><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jpg"/><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jpg"/><Relationship Id="rId1" Type="http://schemas.openxmlformats.org/officeDocument/2006/relationships/slideMaster" Target="../slideMasters/slideMaster12.xml"/><Relationship Id="rId4" Type="http://schemas.openxmlformats.org/officeDocument/2006/relationships/image" Target="../media/image19.png"/></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jpg"/><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12.xml"/><Relationship Id="rId4" Type="http://schemas.openxmlformats.org/officeDocument/2006/relationships/image" Target="../media/image2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2.xml"/><Relationship Id="rId4" Type="http://schemas.openxmlformats.org/officeDocument/2006/relationships/image" Target="../media/image15.jp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5.jpg"/><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2.xml"/><Relationship Id="rId4" Type="http://schemas.openxmlformats.org/officeDocument/2006/relationships/image" Target="../media/image29.png"/></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30.png"/><Relationship Id="rId1" Type="http://schemas.openxmlformats.org/officeDocument/2006/relationships/slideMaster" Target="../slideMasters/slideMaster12.xml"/><Relationship Id="rId4" Type="http://schemas.openxmlformats.org/officeDocument/2006/relationships/image" Target="../media/image17.jpg"/></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png"/><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6" name="Title 4"/>
          <p:cNvSpPr txBox="1">
            <a:spLocks/>
          </p:cNvSpPr>
          <p:nvPr userDrawn="1"/>
        </p:nvSpPr>
        <p:spPr bwMode="auto">
          <a:xfrm>
            <a:off x="-6304" y="0"/>
            <a:ext cx="9150304" cy="921657"/>
          </a:xfrm>
          <a:prstGeom prst="rect">
            <a:avLst/>
          </a:prstGeom>
          <a:solidFill>
            <a:srgbClr val="333399"/>
          </a:solidFill>
          <a:ln w="9525">
            <a:noFill/>
            <a:miter lim="800000"/>
            <a:headEnd/>
            <a:tailEnd/>
          </a:ln>
        </p:spPr>
        <p:txBody>
          <a:bodyPr vert="horz" wrap="square" lIns="66968" tIns="33484" rIns="66968" bIns="33484" numCol="1" anchor="ctr" anchorCtr="0" compatLnSpc="1">
            <a:prstTxWarp prst="textNoShape">
              <a:avLst/>
            </a:prstTxWarp>
          </a:bodyPr>
          <a:lstStyle>
            <a:lvl1pPr algn="ctr" rtl="0" eaLnBrk="1" fontAlgn="base" hangingPunct="1">
              <a:spcBef>
                <a:spcPct val="0"/>
              </a:spcBef>
              <a:spcAft>
                <a:spcPct val="0"/>
              </a:spcAft>
              <a:defRPr sz="4000" kern="1200">
                <a:solidFill>
                  <a:schemeClr val="tx1"/>
                </a:solidFill>
                <a:latin typeface="Gadget"/>
                <a:ea typeface="+mj-ea"/>
                <a:cs typeface="Gadget"/>
              </a:defRPr>
            </a:lvl1pPr>
            <a:lvl2pPr algn="ctr" rtl="0" eaLnBrk="1" fontAlgn="base" hangingPunct="1">
              <a:spcBef>
                <a:spcPct val="0"/>
              </a:spcBef>
              <a:spcAft>
                <a:spcPct val="0"/>
              </a:spcAft>
              <a:defRPr sz="4400">
                <a:solidFill>
                  <a:schemeClr val="tx1"/>
                </a:solidFill>
                <a:latin typeface="Garamond" pitchFamily="18" charset="0"/>
              </a:defRPr>
            </a:lvl2pPr>
            <a:lvl3pPr algn="ctr" rtl="0" eaLnBrk="1" fontAlgn="base" hangingPunct="1">
              <a:spcBef>
                <a:spcPct val="0"/>
              </a:spcBef>
              <a:spcAft>
                <a:spcPct val="0"/>
              </a:spcAft>
              <a:defRPr sz="4400">
                <a:solidFill>
                  <a:schemeClr val="tx1"/>
                </a:solidFill>
                <a:latin typeface="Garamond" pitchFamily="18" charset="0"/>
              </a:defRPr>
            </a:lvl3pPr>
            <a:lvl4pPr algn="ctr" rtl="0" eaLnBrk="1" fontAlgn="base" hangingPunct="1">
              <a:spcBef>
                <a:spcPct val="0"/>
              </a:spcBef>
              <a:spcAft>
                <a:spcPct val="0"/>
              </a:spcAft>
              <a:defRPr sz="4400">
                <a:solidFill>
                  <a:schemeClr val="tx1"/>
                </a:solidFill>
                <a:latin typeface="Garamond" pitchFamily="18" charset="0"/>
              </a:defRPr>
            </a:lvl4pPr>
            <a:lvl5pPr algn="ctr" rtl="0" eaLnBrk="1" fontAlgn="base" hangingPunct="1">
              <a:spcBef>
                <a:spcPct val="0"/>
              </a:spcBef>
              <a:spcAft>
                <a:spcPct val="0"/>
              </a:spcAft>
              <a:defRPr sz="4400">
                <a:solidFill>
                  <a:schemeClr val="tx1"/>
                </a:solidFill>
                <a:latin typeface="Garamond" pitchFamily="18"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endParaRPr lang="en-US" sz="2344" dirty="0">
              <a:latin typeface="Lato Black" panose="020F0A02020204030203" pitchFamily="34" charset="0"/>
            </a:endParaRPr>
          </a:p>
        </p:txBody>
      </p:sp>
      <p:sp>
        <p:nvSpPr>
          <p:cNvPr id="5" name="Text Placeholder 4"/>
          <p:cNvSpPr>
            <a:spLocks noGrp="1"/>
          </p:cNvSpPr>
          <p:nvPr>
            <p:ph type="body" sz="quarter" idx="13" hasCustomPrompt="1"/>
          </p:nvPr>
        </p:nvSpPr>
        <p:spPr>
          <a:xfrm>
            <a:off x="0" y="0"/>
            <a:ext cx="9144000" cy="921657"/>
          </a:xfrm>
        </p:spPr>
        <p:txBody>
          <a:bodyPr anchor="ctr">
            <a:normAutofit/>
          </a:bodyPr>
          <a:lstStyle>
            <a:lvl1pPr marL="0" indent="0" algn="ctr">
              <a:buNone/>
              <a:defRPr sz="3600">
                <a:solidFill>
                  <a:schemeClr val="bg1"/>
                </a:solidFill>
                <a:latin typeface="Lato Black" panose="020F0A02020204030203" pitchFamily="34" charset="0"/>
              </a:defRPr>
            </a:lvl1pPr>
          </a:lstStyle>
          <a:p>
            <a:pPr lvl="0"/>
            <a:r>
              <a:rPr lang="en-US" dirty="0"/>
              <a:t>Sample Video Slide</a:t>
            </a:r>
          </a:p>
        </p:txBody>
      </p:sp>
      <p:sp>
        <p:nvSpPr>
          <p:cNvPr id="3" name="Media Placeholder 2"/>
          <p:cNvSpPr>
            <a:spLocks noGrp="1"/>
          </p:cNvSpPr>
          <p:nvPr>
            <p:ph type="media" sz="quarter" idx="15"/>
          </p:nvPr>
        </p:nvSpPr>
        <p:spPr>
          <a:xfrm>
            <a:off x="2042012" y="1304873"/>
            <a:ext cx="5045075" cy="2530475"/>
          </a:xfrm>
        </p:spPr>
        <p:txBody>
          <a:bodyPr/>
          <a:lstStyle/>
          <a:p>
            <a:r>
              <a:rPr lang="en-US"/>
              <a:t>Click icon to add media</a:t>
            </a:r>
          </a:p>
        </p:txBody>
      </p:sp>
      <p:pic>
        <p:nvPicPr>
          <p:cNvPr id="7" name="Picture 6">
            <a:extLst>
              <a:ext uri="{FF2B5EF4-FFF2-40B4-BE49-F238E27FC236}">
                <a16:creationId xmlns:a16="http://schemas.microsoft.com/office/drawing/2014/main" id="{0A9B8848-485C-D94B-BC69-3D0064ECCCC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0" t="7103" b="33564"/>
          <a:stretch/>
        </p:blipFill>
        <p:spPr>
          <a:xfrm>
            <a:off x="-8814" y="3710690"/>
            <a:ext cx="9152873" cy="1436291"/>
          </a:xfrm>
          <a:prstGeom prst="rect">
            <a:avLst/>
          </a:prstGeom>
        </p:spPr>
      </p:pic>
    </p:spTree>
    <p:extLst>
      <p:ext uri="{BB962C8B-B14F-4D97-AF65-F5344CB8AC3E}">
        <p14:creationId xmlns:p14="http://schemas.microsoft.com/office/powerpoint/2010/main" val="408583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ext only">
  <p:cSld name="1_Text only">
    <p:spTree>
      <p:nvGrpSpPr>
        <p:cNvPr id="1" name="Shape 19"/>
        <p:cNvGrpSpPr/>
        <p:nvPr/>
      </p:nvGrpSpPr>
      <p:grpSpPr>
        <a:xfrm>
          <a:off x="0" y="0"/>
          <a:ext cx="0" cy="0"/>
          <a:chOff x="0" y="0"/>
          <a:chExt cx="0" cy="0"/>
        </a:xfrm>
      </p:grpSpPr>
      <p:sp>
        <p:nvSpPr>
          <p:cNvPr id="22" name="Google Shape;22;p65"/>
          <p:cNvSpPr txBox="1">
            <a:spLocks noGrp="1"/>
          </p:cNvSpPr>
          <p:nvPr>
            <p:ph type="body" idx="1"/>
          </p:nvPr>
        </p:nvSpPr>
        <p:spPr>
          <a:xfrm>
            <a:off x="0" y="0"/>
            <a:ext cx="9144000" cy="921657"/>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marL="914400" lvl="1" indent="-228600" algn="l">
              <a:lnSpc>
                <a:spcPct val="150000"/>
              </a:lnSpc>
              <a:spcBef>
                <a:spcPts val="3000"/>
              </a:spcBef>
              <a:spcAft>
                <a:spcPts val="0"/>
              </a:spcAft>
              <a:buClr>
                <a:schemeClr val="dk1"/>
              </a:buClr>
              <a:buSzPts val="1800"/>
              <a:buNone/>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3" name="Google Shape;23;p65"/>
          <p:cNvSpPr txBox="1">
            <a:spLocks noGrp="1"/>
          </p:cNvSpPr>
          <p:nvPr>
            <p:ph type="body" idx="2"/>
          </p:nvPr>
        </p:nvSpPr>
        <p:spPr>
          <a:xfrm>
            <a:off x="2052028" y="1197429"/>
            <a:ext cx="5046877" cy="2512779"/>
          </a:xfrm>
          <a:prstGeom prst="rect">
            <a:avLst/>
          </a:prstGeom>
          <a:noFill/>
          <a:ln>
            <a:noFill/>
          </a:ln>
        </p:spPr>
        <p:txBody>
          <a:bodyPr spcFirstLastPara="1" wrap="square" lIns="91425" tIns="45700" rIns="91425" bIns="45700" anchor="t" anchorCtr="0">
            <a:normAutofit/>
          </a:bodyPr>
          <a:lstStyle>
            <a:lvl1pPr marL="457200" lvl="0" indent="-381000" algn="l">
              <a:lnSpc>
                <a:spcPct val="150000"/>
              </a:lnSpc>
              <a:spcBef>
                <a:spcPts val="0"/>
              </a:spcBef>
              <a:spcAft>
                <a:spcPts val="0"/>
              </a:spcAft>
              <a:buClr>
                <a:schemeClr val="dk1"/>
              </a:buClr>
              <a:buSzPts val="2400"/>
              <a:buFont typeface="Arial"/>
              <a:buChar char="•"/>
              <a:defRPr sz="2400" b="1"/>
            </a:lvl1pPr>
            <a:lvl2pPr marL="914400" lvl="1" indent="-228600" algn="l">
              <a:lnSpc>
                <a:spcPct val="150000"/>
              </a:lnSpc>
              <a:spcBef>
                <a:spcPts val="439"/>
              </a:spcBef>
              <a:spcAft>
                <a:spcPts val="0"/>
              </a:spcAft>
              <a:buClr>
                <a:schemeClr val="dk1"/>
              </a:buClr>
              <a:buSzPts val="1758"/>
              <a:buNone/>
              <a:defRPr sz="1758"/>
            </a:lvl2pPr>
            <a:lvl3pPr marL="1371600" lvl="2" indent="-228600" algn="l">
              <a:lnSpc>
                <a:spcPct val="90000"/>
              </a:lnSpc>
              <a:spcBef>
                <a:spcPts val="375"/>
              </a:spcBef>
              <a:spcAft>
                <a:spcPts val="0"/>
              </a:spcAft>
              <a:buClr>
                <a:schemeClr val="dk1"/>
              </a:buClr>
              <a:buSzPts val="1758"/>
              <a:buNone/>
              <a:defRPr sz="1758"/>
            </a:lvl3pPr>
            <a:lvl4pPr marL="1828800" lvl="3" indent="-228600" algn="l">
              <a:lnSpc>
                <a:spcPct val="90000"/>
              </a:lnSpc>
              <a:spcBef>
                <a:spcPts val="375"/>
              </a:spcBef>
              <a:spcAft>
                <a:spcPts val="0"/>
              </a:spcAft>
              <a:buClr>
                <a:schemeClr val="dk1"/>
              </a:buClr>
              <a:buSzPts val="1758"/>
              <a:buNone/>
              <a:defRPr sz="1758"/>
            </a:lvl4pPr>
            <a:lvl5pPr marL="2286000" lvl="4" indent="-228600" algn="l">
              <a:lnSpc>
                <a:spcPct val="90000"/>
              </a:lnSpc>
              <a:spcBef>
                <a:spcPts val="375"/>
              </a:spcBef>
              <a:spcAft>
                <a:spcPts val="0"/>
              </a:spcAft>
              <a:buClr>
                <a:schemeClr val="dk1"/>
              </a:buClr>
              <a:buSzPts val="1758"/>
              <a:buNone/>
              <a:defRPr sz="1758"/>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9844176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New website intro 1">
  <p:cSld name="New website intro 1">
    <p:bg>
      <p:bgPr>
        <a:solidFill>
          <a:srgbClr val="283E96"/>
        </a:solidFill>
        <a:effectLst/>
      </p:bgPr>
    </p:bg>
    <p:spTree>
      <p:nvGrpSpPr>
        <p:cNvPr id="1" name="Shape 13"/>
        <p:cNvGrpSpPr/>
        <p:nvPr/>
      </p:nvGrpSpPr>
      <p:grpSpPr>
        <a:xfrm>
          <a:off x="0" y="0"/>
          <a:ext cx="0" cy="0"/>
          <a:chOff x="0" y="0"/>
          <a:chExt cx="0" cy="0"/>
        </a:xfrm>
      </p:grpSpPr>
      <p:sp>
        <p:nvSpPr>
          <p:cNvPr id="14" name="Google Shape;14;p3"/>
          <p:cNvSpPr/>
          <p:nvPr/>
        </p:nvSpPr>
        <p:spPr>
          <a:xfrm>
            <a:off x="-100" y="312150"/>
            <a:ext cx="9144000" cy="644700"/>
          </a:xfrm>
          <a:prstGeom prst="rect">
            <a:avLst/>
          </a:prstGeom>
          <a:solidFill>
            <a:srgbClr val="0D73BB"/>
          </a:solidFill>
          <a:ln w="9525" cap="flat" cmpd="sng">
            <a:solidFill>
              <a:srgbClr val="0D73B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8FC640"/>
              </a:highlight>
            </a:endParaRPr>
          </a:p>
        </p:txBody>
      </p:sp>
      <p:pic>
        <p:nvPicPr>
          <p:cNvPr id="15" name="Google Shape;15;p3"/>
          <p:cNvPicPr preferRelativeResize="0"/>
          <p:nvPr/>
        </p:nvPicPr>
        <p:blipFill>
          <a:blip r:embed="rId2">
            <a:alphaModFix/>
          </a:blip>
          <a:stretch>
            <a:fillRect/>
          </a:stretch>
        </p:blipFill>
        <p:spPr>
          <a:xfrm>
            <a:off x="58025" y="4523300"/>
            <a:ext cx="559525" cy="559525"/>
          </a:xfrm>
          <a:prstGeom prst="rect">
            <a:avLst/>
          </a:prstGeom>
          <a:noFill/>
          <a:ln>
            <a:noFill/>
          </a:ln>
        </p:spPr>
      </p:pic>
      <p:sp>
        <p:nvSpPr>
          <p:cNvPr id="16" name="Google Shape;16;p3"/>
          <p:cNvSpPr txBox="1"/>
          <p:nvPr/>
        </p:nvSpPr>
        <p:spPr>
          <a:xfrm>
            <a:off x="7698400" y="4714125"/>
            <a:ext cx="1341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latin typeface="Nunito"/>
                <a:ea typeface="Nunito"/>
                <a:cs typeface="Nunito"/>
                <a:sym typeface="Nunito"/>
              </a:rPr>
              <a:t>WRCCS.ORG</a:t>
            </a:r>
            <a:endParaRPr b="1">
              <a:solidFill>
                <a:schemeClr val="lt1"/>
              </a:solidFill>
              <a:latin typeface="Nunito"/>
              <a:ea typeface="Nunito"/>
              <a:cs typeface="Nunito"/>
              <a:sym typeface="Nunito"/>
            </a:endParaRPr>
          </a:p>
        </p:txBody>
      </p:sp>
      <p:sp>
        <p:nvSpPr>
          <p:cNvPr id="17" name="Google Shape;17;p3"/>
          <p:cNvSpPr txBox="1"/>
          <p:nvPr/>
        </p:nvSpPr>
        <p:spPr>
          <a:xfrm>
            <a:off x="588950" y="265050"/>
            <a:ext cx="80475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600">
                <a:solidFill>
                  <a:schemeClr val="lt1"/>
                </a:solidFill>
                <a:latin typeface="Nunito"/>
                <a:ea typeface="Nunito"/>
                <a:cs typeface="Nunito"/>
                <a:sym typeface="Nunito"/>
              </a:rPr>
              <a:t>WRCCS Resources are here for you!</a:t>
            </a:r>
            <a:endParaRPr sz="3600">
              <a:solidFill>
                <a:schemeClr val="lt1"/>
              </a:solidFill>
              <a:latin typeface="Nunito"/>
              <a:ea typeface="Nunito"/>
              <a:cs typeface="Nunito"/>
              <a:sym typeface="Nunito"/>
            </a:endParaRPr>
          </a:p>
        </p:txBody>
      </p:sp>
      <p:sp>
        <p:nvSpPr>
          <p:cNvPr id="18" name="Google Shape;18;p3"/>
          <p:cNvSpPr txBox="1"/>
          <p:nvPr/>
        </p:nvSpPr>
        <p:spPr>
          <a:xfrm>
            <a:off x="2357550" y="927025"/>
            <a:ext cx="44289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800">
                <a:solidFill>
                  <a:schemeClr val="lt1"/>
                </a:solidFill>
                <a:latin typeface="Nunito"/>
                <a:ea typeface="Nunito"/>
                <a:cs typeface="Nunito"/>
                <a:sym typeface="Nunito"/>
              </a:rPr>
              <a:t>Check us out at</a:t>
            </a:r>
            <a:r>
              <a:rPr lang="en" sz="2800">
                <a:solidFill>
                  <a:srgbClr val="8FC640"/>
                </a:solidFill>
                <a:latin typeface="Nunito"/>
                <a:ea typeface="Nunito"/>
                <a:cs typeface="Nunito"/>
                <a:sym typeface="Nunito"/>
              </a:rPr>
              <a:t> </a:t>
            </a:r>
            <a:r>
              <a:rPr lang="en" sz="2800" u="sng">
                <a:solidFill>
                  <a:srgbClr val="8FC640"/>
                </a:solidFill>
                <a:latin typeface="Nunito"/>
                <a:ea typeface="Nunito"/>
                <a:cs typeface="Nunito"/>
                <a:sym typeface="Nunito"/>
                <a:hlinkClick r:id="rId3">
                  <a:extLst>
                    <a:ext uri="{A12FA001-AC4F-418D-AE19-62706E023703}">
                      <ahyp:hlinkClr xmlns:ahyp="http://schemas.microsoft.com/office/drawing/2018/hyperlinkcolor" val="tx"/>
                    </a:ext>
                  </a:extLst>
                </a:hlinkClick>
              </a:rPr>
              <a:t>wrccs.org</a:t>
            </a:r>
            <a:endParaRPr sz="2800">
              <a:solidFill>
                <a:srgbClr val="8FC640"/>
              </a:solidFill>
              <a:latin typeface="Nunito"/>
              <a:ea typeface="Nunito"/>
              <a:cs typeface="Nunito"/>
              <a:sym typeface="Nunito"/>
            </a:endParaRPr>
          </a:p>
        </p:txBody>
      </p:sp>
      <p:pic>
        <p:nvPicPr>
          <p:cNvPr id="19" name="Google Shape;19;p3">
            <a:hlinkClick r:id="rId4"/>
          </p:cNvPr>
          <p:cNvPicPr preferRelativeResize="0"/>
          <p:nvPr/>
        </p:nvPicPr>
        <p:blipFill>
          <a:blip r:embed="rId5">
            <a:alphaModFix/>
          </a:blip>
          <a:stretch>
            <a:fillRect/>
          </a:stretch>
        </p:blipFill>
        <p:spPr>
          <a:xfrm>
            <a:off x="1548884" y="1610475"/>
            <a:ext cx="6046239" cy="2999501"/>
          </a:xfrm>
          <a:prstGeom prst="rect">
            <a:avLst/>
          </a:prstGeom>
          <a:noFill/>
          <a:ln>
            <a:noFill/>
          </a:ln>
        </p:spPr>
      </p:pic>
    </p:spTree>
    <p:extLst>
      <p:ext uri="{BB962C8B-B14F-4D97-AF65-F5344CB8AC3E}">
        <p14:creationId xmlns:p14="http://schemas.microsoft.com/office/powerpoint/2010/main" val="198944125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0D73BB"/>
        </a:solidFill>
        <a:effectLst/>
      </p:bgPr>
    </p:bg>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22" name="Google Shape;22;p4"/>
          <p:cNvPicPr preferRelativeResize="0"/>
          <p:nvPr/>
        </p:nvPicPr>
        <p:blipFill>
          <a:blip r:embed="rId2">
            <a:alphaModFix/>
          </a:blip>
          <a:stretch>
            <a:fillRect/>
          </a:stretch>
        </p:blipFill>
        <p:spPr>
          <a:xfrm>
            <a:off x="58025" y="4523300"/>
            <a:ext cx="559525" cy="559525"/>
          </a:xfrm>
          <a:prstGeom prst="rect">
            <a:avLst/>
          </a:prstGeom>
          <a:noFill/>
          <a:ln>
            <a:noFill/>
          </a:ln>
        </p:spPr>
      </p:pic>
      <p:sp>
        <p:nvSpPr>
          <p:cNvPr id="23" name="Google Shape;23;p4"/>
          <p:cNvSpPr txBox="1"/>
          <p:nvPr/>
        </p:nvSpPr>
        <p:spPr>
          <a:xfrm>
            <a:off x="7698400" y="4714125"/>
            <a:ext cx="1341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latin typeface="Nunito"/>
                <a:ea typeface="Nunito"/>
                <a:cs typeface="Nunito"/>
                <a:sym typeface="Nunito"/>
              </a:rPr>
              <a:t>WRCCS.ORG</a:t>
            </a:r>
            <a:endParaRPr b="1">
              <a:solidFill>
                <a:schemeClr val="lt1"/>
              </a:solidFill>
              <a:latin typeface="Nunito"/>
              <a:ea typeface="Nunito"/>
              <a:cs typeface="Nunito"/>
              <a:sym typeface="Nunito"/>
            </a:endParaRPr>
          </a:p>
        </p:txBody>
      </p:sp>
    </p:spTree>
    <p:extLst>
      <p:ext uri="{BB962C8B-B14F-4D97-AF65-F5344CB8AC3E}">
        <p14:creationId xmlns:p14="http://schemas.microsoft.com/office/powerpoint/2010/main" val="32253141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627050"/>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 name="Google Shape;26;p5"/>
          <p:cNvSpPr txBox="1">
            <a:spLocks noGrp="1"/>
          </p:cNvSpPr>
          <p:nvPr>
            <p:ph type="body" idx="1"/>
          </p:nvPr>
        </p:nvSpPr>
        <p:spPr>
          <a:xfrm>
            <a:off x="311700" y="1357400"/>
            <a:ext cx="85206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Clr>
                <a:schemeClr val="dk1"/>
              </a:buClr>
              <a:buSzPts val="1400"/>
              <a:buChar char="●"/>
              <a:defRPr>
                <a:solidFill>
                  <a:schemeClr val="dk1"/>
                </a:solidFill>
              </a:defRPr>
            </a:lvl1pPr>
            <a:lvl2pPr marL="914400" lvl="1" indent="-317500" rtl="0">
              <a:spcBef>
                <a:spcPts val="0"/>
              </a:spcBef>
              <a:spcAft>
                <a:spcPts val="0"/>
              </a:spcAft>
              <a:buClr>
                <a:schemeClr val="dk1"/>
              </a:buClr>
              <a:buSzPts val="1400"/>
              <a:buChar char="○"/>
              <a:defRPr>
                <a:solidFill>
                  <a:schemeClr val="dk1"/>
                </a:solidFill>
              </a:defRPr>
            </a:lvl2pPr>
            <a:lvl3pPr marL="1371600" lvl="2" indent="-317500" rtl="0">
              <a:spcBef>
                <a:spcPts val="0"/>
              </a:spcBef>
              <a:spcAft>
                <a:spcPts val="0"/>
              </a:spcAft>
              <a:buClr>
                <a:schemeClr val="dk1"/>
              </a:buClr>
              <a:buSzPts val="1400"/>
              <a:buChar char="■"/>
              <a:defRPr>
                <a:solidFill>
                  <a:schemeClr val="dk1"/>
                </a:solidFill>
              </a:defRPr>
            </a:lvl3pPr>
            <a:lvl4pPr marL="1828800" lvl="3" indent="-317500" rtl="0">
              <a:spcBef>
                <a:spcPts val="0"/>
              </a:spcBef>
              <a:spcAft>
                <a:spcPts val="0"/>
              </a:spcAft>
              <a:buClr>
                <a:schemeClr val="dk1"/>
              </a:buClr>
              <a:buSzPts val="1400"/>
              <a:buChar char="●"/>
              <a:defRPr>
                <a:solidFill>
                  <a:schemeClr val="dk1"/>
                </a:solidFill>
              </a:defRPr>
            </a:lvl4pPr>
            <a:lvl5pPr marL="2286000" lvl="4" indent="-317500" rtl="0">
              <a:spcBef>
                <a:spcPts val="0"/>
              </a:spcBef>
              <a:spcAft>
                <a:spcPts val="0"/>
              </a:spcAft>
              <a:buClr>
                <a:schemeClr val="dk1"/>
              </a:buClr>
              <a:buSzPts val="1400"/>
              <a:buChar char="○"/>
              <a:defRPr>
                <a:solidFill>
                  <a:schemeClr val="dk1"/>
                </a:solidFill>
              </a:defRPr>
            </a:lvl5pPr>
            <a:lvl6pPr marL="2743200" lvl="5" indent="-317500" rtl="0">
              <a:spcBef>
                <a:spcPts val="0"/>
              </a:spcBef>
              <a:spcAft>
                <a:spcPts val="0"/>
              </a:spcAft>
              <a:buClr>
                <a:schemeClr val="dk1"/>
              </a:buClr>
              <a:buSzPts val="1400"/>
              <a:buChar char="■"/>
              <a:defRPr>
                <a:solidFill>
                  <a:schemeClr val="dk1"/>
                </a:solidFill>
              </a:defRPr>
            </a:lvl6pPr>
            <a:lvl7pPr marL="3200400" lvl="6" indent="-317500" rtl="0">
              <a:spcBef>
                <a:spcPts val="0"/>
              </a:spcBef>
              <a:spcAft>
                <a:spcPts val="0"/>
              </a:spcAft>
              <a:buClr>
                <a:schemeClr val="dk1"/>
              </a:buClr>
              <a:buSzPts val="1400"/>
              <a:buChar char="●"/>
              <a:defRPr>
                <a:solidFill>
                  <a:schemeClr val="dk1"/>
                </a:solidFill>
              </a:defRPr>
            </a:lvl7pPr>
            <a:lvl8pPr marL="3657600" lvl="7" indent="-317500" rtl="0">
              <a:spcBef>
                <a:spcPts val="0"/>
              </a:spcBef>
              <a:spcAft>
                <a:spcPts val="0"/>
              </a:spcAft>
              <a:buClr>
                <a:schemeClr val="dk1"/>
              </a:buClr>
              <a:buSzPts val="1400"/>
              <a:buChar char="○"/>
              <a:defRPr>
                <a:solidFill>
                  <a:schemeClr val="dk1"/>
                </a:solidFill>
              </a:defRPr>
            </a:lvl8pPr>
            <a:lvl9pPr marL="4114800" lvl="8" indent="-317500" rtl="0">
              <a:spcBef>
                <a:spcPts val="0"/>
              </a:spcBef>
              <a:spcAft>
                <a:spcPts val="0"/>
              </a:spcAft>
              <a:buClr>
                <a:schemeClr val="dk1"/>
              </a:buClr>
              <a:buSzPts val="1400"/>
              <a:buChar char="■"/>
              <a:defRPr>
                <a:solidFill>
                  <a:schemeClr val="dk1"/>
                </a:solidFill>
              </a:defRPr>
            </a:lvl9pPr>
          </a:lstStyle>
          <a:p>
            <a:endParaRPr/>
          </a:p>
        </p:txBody>
      </p:sp>
      <p:pic>
        <p:nvPicPr>
          <p:cNvPr id="27" name="Google Shape;27;p5"/>
          <p:cNvPicPr preferRelativeResize="0"/>
          <p:nvPr/>
        </p:nvPicPr>
        <p:blipFill>
          <a:blip r:embed="rId2">
            <a:alphaModFix/>
          </a:blip>
          <a:stretch>
            <a:fillRect/>
          </a:stretch>
        </p:blipFill>
        <p:spPr>
          <a:xfrm>
            <a:off x="58025" y="4523300"/>
            <a:ext cx="559525" cy="559525"/>
          </a:xfrm>
          <a:prstGeom prst="rect">
            <a:avLst/>
          </a:prstGeom>
          <a:noFill/>
          <a:ln>
            <a:noFill/>
          </a:ln>
        </p:spPr>
      </p:pic>
      <p:sp>
        <p:nvSpPr>
          <p:cNvPr id="28" name="Google Shape;28;p5"/>
          <p:cNvSpPr txBox="1"/>
          <p:nvPr/>
        </p:nvSpPr>
        <p:spPr>
          <a:xfrm>
            <a:off x="7698400" y="4714125"/>
            <a:ext cx="1341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283E96"/>
                </a:solidFill>
                <a:latin typeface="Nunito"/>
                <a:ea typeface="Nunito"/>
                <a:cs typeface="Nunito"/>
                <a:sym typeface="Nunito"/>
              </a:rPr>
              <a:t>WRCCS.ORG</a:t>
            </a:r>
            <a:endParaRPr b="1">
              <a:solidFill>
                <a:srgbClr val="283E96"/>
              </a:solidFill>
              <a:latin typeface="Nunito"/>
              <a:ea typeface="Nunito"/>
              <a:cs typeface="Nunito"/>
              <a:sym typeface="Nunito"/>
            </a:endParaRPr>
          </a:p>
        </p:txBody>
      </p:sp>
      <p:pic>
        <p:nvPicPr>
          <p:cNvPr id="29" name="Google Shape;29;p5"/>
          <p:cNvPicPr preferRelativeResize="0"/>
          <p:nvPr/>
        </p:nvPicPr>
        <p:blipFill rotWithShape="1">
          <a:blip r:embed="rId3">
            <a:alphaModFix/>
          </a:blip>
          <a:srcRect b="7834"/>
          <a:stretch/>
        </p:blipFill>
        <p:spPr>
          <a:xfrm>
            <a:off x="0" y="0"/>
            <a:ext cx="9143998" cy="602650"/>
          </a:xfrm>
          <a:prstGeom prst="rect">
            <a:avLst/>
          </a:prstGeom>
          <a:noFill/>
          <a:ln>
            <a:noFill/>
          </a:ln>
        </p:spPr>
      </p:pic>
    </p:spTree>
    <p:extLst>
      <p:ext uri="{BB962C8B-B14F-4D97-AF65-F5344CB8AC3E}">
        <p14:creationId xmlns:p14="http://schemas.microsoft.com/office/powerpoint/2010/main" val="65946730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311700" y="627050"/>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2" name="Google Shape;32;p6"/>
          <p:cNvSpPr txBox="1">
            <a:spLocks noGrp="1"/>
          </p:cNvSpPr>
          <p:nvPr>
            <p:ph type="body" idx="1"/>
          </p:nvPr>
        </p:nvSpPr>
        <p:spPr>
          <a:xfrm>
            <a:off x="311700" y="1494800"/>
            <a:ext cx="3999900" cy="29748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Clr>
                <a:schemeClr val="dk1"/>
              </a:buClr>
              <a:buSzPts val="1400"/>
              <a:buChar char="●"/>
              <a:defRPr sz="1400">
                <a:solidFill>
                  <a:schemeClr val="dk1"/>
                </a:solidFill>
              </a:defRPr>
            </a:lvl1pPr>
            <a:lvl2pPr marL="914400" lvl="1" indent="-304800" rtl="0">
              <a:spcBef>
                <a:spcPts val="0"/>
              </a:spcBef>
              <a:spcAft>
                <a:spcPts val="0"/>
              </a:spcAft>
              <a:buClr>
                <a:schemeClr val="dk1"/>
              </a:buClr>
              <a:buSzPts val="1200"/>
              <a:buChar char="○"/>
              <a:defRPr sz="1200">
                <a:solidFill>
                  <a:schemeClr val="dk1"/>
                </a:solidFill>
              </a:defRPr>
            </a:lvl2pPr>
            <a:lvl3pPr marL="1371600" lvl="2" indent="-304800" rtl="0">
              <a:spcBef>
                <a:spcPts val="0"/>
              </a:spcBef>
              <a:spcAft>
                <a:spcPts val="0"/>
              </a:spcAft>
              <a:buClr>
                <a:schemeClr val="dk1"/>
              </a:buClr>
              <a:buSzPts val="1200"/>
              <a:buChar char="■"/>
              <a:defRPr sz="1200">
                <a:solidFill>
                  <a:schemeClr val="dk1"/>
                </a:solidFill>
              </a:defRPr>
            </a:lvl3pPr>
            <a:lvl4pPr marL="1828800" lvl="3" indent="-304800" rtl="0">
              <a:spcBef>
                <a:spcPts val="0"/>
              </a:spcBef>
              <a:spcAft>
                <a:spcPts val="0"/>
              </a:spcAft>
              <a:buClr>
                <a:schemeClr val="dk1"/>
              </a:buClr>
              <a:buSzPts val="1200"/>
              <a:buChar char="●"/>
              <a:defRPr sz="1200">
                <a:solidFill>
                  <a:schemeClr val="dk1"/>
                </a:solidFill>
              </a:defRPr>
            </a:lvl4pPr>
            <a:lvl5pPr marL="2286000" lvl="4" indent="-304800" rtl="0">
              <a:spcBef>
                <a:spcPts val="0"/>
              </a:spcBef>
              <a:spcAft>
                <a:spcPts val="0"/>
              </a:spcAft>
              <a:buClr>
                <a:schemeClr val="dk1"/>
              </a:buClr>
              <a:buSzPts val="1200"/>
              <a:buChar char="○"/>
              <a:defRPr sz="1200">
                <a:solidFill>
                  <a:schemeClr val="dk1"/>
                </a:solidFill>
              </a:defRPr>
            </a:lvl5pPr>
            <a:lvl6pPr marL="2743200" lvl="5" indent="-304800" rtl="0">
              <a:spcBef>
                <a:spcPts val="0"/>
              </a:spcBef>
              <a:spcAft>
                <a:spcPts val="0"/>
              </a:spcAft>
              <a:buClr>
                <a:schemeClr val="dk1"/>
              </a:buClr>
              <a:buSzPts val="1200"/>
              <a:buChar char="■"/>
              <a:defRPr sz="1200">
                <a:solidFill>
                  <a:schemeClr val="dk1"/>
                </a:solidFill>
              </a:defRPr>
            </a:lvl6pPr>
            <a:lvl7pPr marL="3200400" lvl="6" indent="-304800" rtl="0">
              <a:spcBef>
                <a:spcPts val="0"/>
              </a:spcBef>
              <a:spcAft>
                <a:spcPts val="0"/>
              </a:spcAft>
              <a:buClr>
                <a:schemeClr val="dk1"/>
              </a:buClr>
              <a:buSzPts val="1200"/>
              <a:buChar char="●"/>
              <a:defRPr sz="1200">
                <a:solidFill>
                  <a:schemeClr val="dk1"/>
                </a:solidFill>
              </a:defRPr>
            </a:lvl7pPr>
            <a:lvl8pPr marL="3657600" lvl="7" indent="-304800" rtl="0">
              <a:spcBef>
                <a:spcPts val="0"/>
              </a:spcBef>
              <a:spcAft>
                <a:spcPts val="0"/>
              </a:spcAft>
              <a:buClr>
                <a:schemeClr val="dk1"/>
              </a:buClr>
              <a:buSzPts val="1200"/>
              <a:buChar char="○"/>
              <a:defRPr sz="1200">
                <a:solidFill>
                  <a:schemeClr val="dk1"/>
                </a:solidFill>
              </a:defRPr>
            </a:lvl8pPr>
            <a:lvl9pPr marL="4114800" lvl="8" indent="-304800" rtl="0">
              <a:spcBef>
                <a:spcPts val="0"/>
              </a:spcBef>
              <a:spcAft>
                <a:spcPts val="0"/>
              </a:spcAft>
              <a:buClr>
                <a:schemeClr val="dk1"/>
              </a:buClr>
              <a:buSzPts val="1200"/>
              <a:buChar char="■"/>
              <a:defRPr sz="1200">
                <a:solidFill>
                  <a:schemeClr val="dk1"/>
                </a:solidFill>
              </a:defRPr>
            </a:lvl9pPr>
          </a:lstStyle>
          <a:p>
            <a:endParaRPr/>
          </a:p>
        </p:txBody>
      </p:sp>
      <p:sp>
        <p:nvSpPr>
          <p:cNvPr id="33" name="Google Shape;33;p6"/>
          <p:cNvSpPr txBox="1">
            <a:spLocks noGrp="1"/>
          </p:cNvSpPr>
          <p:nvPr>
            <p:ph type="body" idx="2"/>
          </p:nvPr>
        </p:nvSpPr>
        <p:spPr>
          <a:xfrm>
            <a:off x="4832400" y="1494800"/>
            <a:ext cx="3999900" cy="30729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Clr>
                <a:schemeClr val="dk1"/>
              </a:buClr>
              <a:buSzPts val="1400"/>
              <a:buChar char="●"/>
              <a:defRPr sz="1400">
                <a:solidFill>
                  <a:schemeClr val="dk1"/>
                </a:solidFill>
              </a:defRPr>
            </a:lvl1pPr>
            <a:lvl2pPr marL="914400" lvl="1" indent="-304800" rtl="0">
              <a:spcBef>
                <a:spcPts val="0"/>
              </a:spcBef>
              <a:spcAft>
                <a:spcPts val="0"/>
              </a:spcAft>
              <a:buClr>
                <a:schemeClr val="dk1"/>
              </a:buClr>
              <a:buSzPts val="1200"/>
              <a:buChar char="○"/>
              <a:defRPr sz="1200">
                <a:solidFill>
                  <a:schemeClr val="dk1"/>
                </a:solidFill>
              </a:defRPr>
            </a:lvl2pPr>
            <a:lvl3pPr marL="1371600" lvl="2" indent="-304800" rtl="0">
              <a:spcBef>
                <a:spcPts val="0"/>
              </a:spcBef>
              <a:spcAft>
                <a:spcPts val="0"/>
              </a:spcAft>
              <a:buClr>
                <a:schemeClr val="dk1"/>
              </a:buClr>
              <a:buSzPts val="1200"/>
              <a:buChar char="■"/>
              <a:defRPr sz="1200">
                <a:solidFill>
                  <a:schemeClr val="dk1"/>
                </a:solidFill>
              </a:defRPr>
            </a:lvl3pPr>
            <a:lvl4pPr marL="1828800" lvl="3" indent="-304800" rtl="0">
              <a:spcBef>
                <a:spcPts val="0"/>
              </a:spcBef>
              <a:spcAft>
                <a:spcPts val="0"/>
              </a:spcAft>
              <a:buClr>
                <a:schemeClr val="dk1"/>
              </a:buClr>
              <a:buSzPts val="1200"/>
              <a:buChar char="●"/>
              <a:defRPr sz="1200">
                <a:solidFill>
                  <a:schemeClr val="dk1"/>
                </a:solidFill>
              </a:defRPr>
            </a:lvl4pPr>
            <a:lvl5pPr marL="2286000" lvl="4" indent="-304800" rtl="0">
              <a:spcBef>
                <a:spcPts val="0"/>
              </a:spcBef>
              <a:spcAft>
                <a:spcPts val="0"/>
              </a:spcAft>
              <a:buClr>
                <a:schemeClr val="dk1"/>
              </a:buClr>
              <a:buSzPts val="1200"/>
              <a:buChar char="○"/>
              <a:defRPr sz="1200">
                <a:solidFill>
                  <a:schemeClr val="dk1"/>
                </a:solidFill>
              </a:defRPr>
            </a:lvl5pPr>
            <a:lvl6pPr marL="2743200" lvl="5" indent="-304800" rtl="0">
              <a:spcBef>
                <a:spcPts val="0"/>
              </a:spcBef>
              <a:spcAft>
                <a:spcPts val="0"/>
              </a:spcAft>
              <a:buClr>
                <a:schemeClr val="dk1"/>
              </a:buClr>
              <a:buSzPts val="1200"/>
              <a:buChar char="■"/>
              <a:defRPr sz="1200">
                <a:solidFill>
                  <a:schemeClr val="dk1"/>
                </a:solidFill>
              </a:defRPr>
            </a:lvl6pPr>
            <a:lvl7pPr marL="3200400" lvl="6" indent="-304800" rtl="0">
              <a:spcBef>
                <a:spcPts val="0"/>
              </a:spcBef>
              <a:spcAft>
                <a:spcPts val="0"/>
              </a:spcAft>
              <a:buClr>
                <a:schemeClr val="dk1"/>
              </a:buClr>
              <a:buSzPts val="1200"/>
              <a:buChar char="●"/>
              <a:defRPr sz="1200">
                <a:solidFill>
                  <a:schemeClr val="dk1"/>
                </a:solidFill>
              </a:defRPr>
            </a:lvl7pPr>
            <a:lvl8pPr marL="3657600" lvl="7" indent="-304800" rtl="0">
              <a:spcBef>
                <a:spcPts val="0"/>
              </a:spcBef>
              <a:spcAft>
                <a:spcPts val="0"/>
              </a:spcAft>
              <a:buClr>
                <a:schemeClr val="dk1"/>
              </a:buClr>
              <a:buSzPts val="1200"/>
              <a:buChar char="○"/>
              <a:defRPr sz="1200">
                <a:solidFill>
                  <a:schemeClr val="dk1"/>
                </a:solidFill>
              </a:defRPr>
            </a:lvl8pPr>
            <a:lvl9pPr marL="4114800" lvl="8" indent="-304800" rtl="0">
              <a:spcBef>
                <a:spcPts val="0"/>
              </a:spcBef>
              <a:spcAft>
                <a:spcPts val="0"/>
              </a:spcAft>
              <a:buClr>
                <a:schemeClr val="dk1"/>
              </a:buClr>
              <a:buSzPts val="1200"/>
              <a:buChar char="■"/>
              <a:defRPr sz="1200">
                <a:solidFill>
                  <a:schemeClr val="dk1"/>
                </a:solidFill>
              </a:defRPr>
            </a:lvl9pPr>
          </a:lstStyle>
          <a:p>
            <a:endParaRPr/>
          </a:p>
        </p:txBody>
      </p:sp>
      <p:pic>
        <p:nvPicPr>
          <p:cNvPr id="34" name="Google Shape;34;p6"/>
          <p:cNvPicPr preferRelativeResize="0"/>
          <p:nvPr/>
        </p:nvPicPr>
        <p:blipFill>
          <a:blip r:embed="rId2">
            <a:alphaModFix/>
          </a:blip>
          <a:stretch>
            <a:fillRect/>
          </a:stretch>
        </p:blipFill>
        <p:spPr>
          <a:xfrm>
            <a:off x="58025" y="4523300"/>
            <a:ext cx="559525" cy="559525"/>
          </a:xfrm>
          <a:prstGeom prst="rect">
            <a:avLst/>
          </a:prstGeom>
          <a:noFill/>
          <a:ln>
            <a:noFill/>
          </a:ln>
        </p:spPr>
      </p:pic>
      <p:sp>
        <p:nvSpPr>
          <p:cNvPr id="35" name="Google Shape;35;p6"/>
          <p:cNvSpPr txBox="1"/>
          <p:nvPr/>
        </p:nvSpPr>
        <p:spPr>
          <a:xfrm>
            <a:off x="7698400" y="4714125"/>
            <a:ext cx="1341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283E96"/>
                </a:solidFill>
                <a:latin typeface="Nunito"/>
                <a:ea typeface="Nunito"/>
                <a:cs typeface="Nunito"/>
                <a:sym typeface="Nunito"/>
              </a:rPr>
              <a:t>WRCCS.ORG</a:t>
            </a:r>
            <a:endParaRPr b="1">
              <a:solidFill>
                <a:srgbClr val="283E96"/>
              </a:solidFill>
              <a:latin typeface="Nunito"/>
              <a:ea typeface="Nunito"/>
              <a:cs typeface="Nunito"/>
              <a:sym typeface="Nunito"/>
            </a:endParaRPr>
          </a:p>
        </p:txBody>
      </p:sp>
      <p:pic>
        <p:nvPicPr>
          <p:cNvPr id="36" name="Google Shape;36;p6"/>
          <p:cNvPicPr preferRelativeResize="0"/>
          <p:nvPr/>
        </p:nvPicPr>
        <p:blipFill rotWithShape="1">
          <a:blip r:embed="rId3">
            <a:alphaModFix/>
          </a:blip>
          <a:srcRect b="7834"/>
          <a:stretch/>
        </p:blipFill>
        <p:spPr>
          <a:xfrm>
            <a:off x="0" y="0"/>
            <a:ext cx="9143998" cy="602650"/>
          </a:xfrm>
          <a:prstGeom prst="rect">
            <a:avLst/>
          </a:prstGeom>
          <a:noFill/>
          <a:ln>
            <a:noFill/>
          </a:ln>
        </p:spPr>
      </p:pic>
    </p:spTree>
    <p:extLst>
      <p:ext uri="{BB962C8B-B14F-4D97-AF65-F5344CB8AC3E}">
        <p14:creationId xmlns:p14="http://schemas.microsoft.com/office/powerpoint/2010/main" val="388901930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7"/>
        <p:cNvGrpSpPr/>
        <p:nvPr/>
      </p:nvGrpSpPr>
      <p:grpSpPr>
        <a:xfrm>
          <a:off x="0" y="0"/>
          <a:ext cx="0" cy="0"/>
          <a:chOff x="0" y="0"/>
          <a:chExt cx="0" cy="0"/>
        </a:xfrm>
      </p:grpSpPr>
      <p:sp>
        <p:nvSpPr>
          <p:cNvPr id="38" name="Google Shape;38;p7"/>
          <p:cNvSpPr txBox="1">
            <a:spLocks noGrp="1"/>
          </p:cNvSpPr>
          <p:nvPr>
            <p:ph type="title"/>
          </p:nvPr>
        </p:nvSpPr>
        <p:spPr>
          <a:xfrm>
            <a:off x="311700" y="627050"/>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39" name="Google Shape;39;p7"/>
          <p:cNvPicPr preferRelativeResize="0"/>
          <p:nvPr/>
        </p:nvPicPr>
        <p:blipFill>
          <a:blip r:embed="rId2">
            <a:alphaModFix/>
          </a:blip>
          <a:stretch>
            <a:fillRect/>
          </a:stretch>
        </p:blipFill>
        <p:spPr>
          <a:xfrm>
            <a:off x="58025" y="4523300"/>
            <a:ext cx="559525" cy="559525"/>
          </a:xfrm>
          <a:prstGeom prst="rect">
            <a:avLst/>
          </a:prstGeom>
          <a:noFill/>
          <a:ln>
            <a:noFill/>
          </a:ln>
        </p:spPr>
      </p:pic>
      <p:sp>
        <p:nvSpPr>
          <p:cNvPr id="40" name="Google Shape;40;p7"/>
          <p:cNvSpPr txBox="1"/>
          <p:nvPr/>
        </p:nvSpPr>
        <p:spPr>
          <a:xfrm>
            <a:off x="7698400" y="4714125"/>
            <a:ext cx="1341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283E96"/>
                </a:solidFill>
                <a:latin typeface="Nunito"/>
                <a:ea typeface="Nunito"/>
                <a:cs typeface="Nunito"/>
                <a:sym typeface="Nunito"/>
              </a:rPr>
              <a:t>WRCCS.ORG</a:t>
            </a:r>
            <a:endParaRPr b="1">
              <a:solidFill>
                <a:srgbClr val="283E96"/>
              </a:solidFill>
              <a:latin typeface="Nunito"/>
              <a:ea typeface="Nunito"/>
              <a:cs typeface="Nunito"/>
              <a:sym typeface="Nunito"/>
            </a:endParaRPr>
          </a:p>
        </p:txBody>
      </p:sp>
      <p:pic>
        <p:nvPicPr>
          <p:cNvPr id="41" name="Google Shape;41;p7"/>
          <p:cNvPicPr preferRelativeResize="0"/>
          <p:nvPr/>
        </p:nvPicPr>
        <p:blipFill rotWithShape="1">
          <a:blip r:embed="rId3">
            <a:alphaModFix/>
          </a:blip>
          <a:srcRect b="7834"/>
          <a:stretch/>
        </p:blipFill>
        <p:spPr>
          <a:xfrm>
            <a:off x="0" y="0"/>
            <a:ext cx="9143998" cy="602650"/>
          </a:xfrm>
          <a:prstGeom prst="rect">
            <a:avLst/>
          </a:prstGeom>
          <a:noFill/>
          <a:ln>
            <a:noFill/>
          </a:ln>
        </p:spPr>
      </p:pic>
    </p:spTree>
    <p:extLst>
      <p:ext uri="{BB962C8B-B14F-4D97-AF65-F5344CB8AC3E}">
        <p14:creationId xmlns:p14="http://schemas.microsoft.com/office/powerpoint/2010/main" val="7721793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pic>
        <p:nvPicPr>
          <p:cNvPr id="44" name="Google Shape;44;p8"/>
          <p:cNvPicPr preferRelativeResize="0"/>
          <p:nvPr/>
        </p:nvPicPr>
        <p:blipFill>
          <a:blip r:embed="rId2">
            <a:alphaModFix/>
          </a:blip>
          <a:stretch>
            <a:fillRect/>
          </a:stretch>
        </p:blipFill>
        <p:spPr>
          <a:xfrm>
            <a:off x="58025" y="4523300"/>
            <a:ext cx="559525" cy="559525"/>
          </a:xfrm>
          <a:prstGeom prst="rect">
            <a:avLst/>
          </a:prstGeom>
          <a:noFill/>
          <a:ln>
            <a:noFill/>
          </a:ln>
        </p:spPr>
      </p:pic>
      <p:sp>
        <p:nvSpPr>
          <p:cNvPr id="45" name="Google Shape;45;p8"/>
          <p:cNvSpPr txBox="1"/>
          <p:nvPr/>
        </p:nvSpPr>
        <p:spPr>
          <a:xfrm>
            <a:off x="7698400" y="4714125"/>
            <a:ext cx="1341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283E96"/>
                </a:solidFill>
                <a:latin typeface="Nunito"/>
                <a:ea typeface="Nunito"/>
                <a:cs typeface="Nunito"/>
                <a:sym typeface="Nunito"/>
              </a:rPr>
              <a:t>WRCCS.ORG</a:t>
            </a:r>
            <a:endParaRPr b="1">
              <a:solidFill>
                <a:srgbClr val="283E96"/>
              </a:solidFill>
              <a:latin typeface="Nunito"/>
              <a:ea typeface="Nunito"/>
              <a:cs typeface="Nunito"/>
              <a:sym typeface="Nunito"/>
            </a:endParaRPr>
          </a:p>
        </p:txBody>
      </p:sp>
      <p:pic>
        <p:nvPicPr>
          <p:cNvPr id="46" name="Google Shape;46;p8"/>
          <p:cNvPicPr preferRelativeResize="0"/>
          <p:nvPr/>
        </p:nvPicPr>
        <p:blipFill rotWithShape="1">
          <a:blip r:embed="rId3">
            <a:alphaModFix/>
          </a:blip>
          <a:srcRect b="7834"/>
          <a:stretch/>
        </p:blipFill>
        <p:spPr>
          <a:xfrm>
            <a:off x="0" y="0"/>
            <a:ext cx="9143998" cy="602650"/>
          </a:xfrm>
          <a:prstGeom prst="rect">
            <a:avLst/>
          </a:prstGeom>
          <a:noFill/>
          <a:ln>
            <a:noFill/>
          </a:ln>
        </p:spPr>
      </p:pic>
    </p:spTree>
    <p:extLst>
      <p:ext uri="{BB962C8B-B14F-4D97-AF65-F5344CB8AC3E}">
        <p14:creationId xmlns:p14="http://schemas.microsoft.com/office/powerpoint/2010/main" val="367979439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7"/>
        <p:cNvGrpSpPr/>
        <p:nvPr/>
      </p:nvGrpSpPr>
      <p:grpSpPr>
        <a:xfrm>
          <a:off x="0" y="0"/>
          <a:ext cx="0" cy="0"/>
          <a:chOff x="0" y="0"/>
          <a:chExt cx="0" cy="0"/>
        </a:xfrm>
      </p:grpSpPr>
      <p:sp>
        <p:nvSpPr>
          <p:cNvPr id="48" name="Google Shape;48;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9"/>
          <p:cNvSpPr txBox="1">
            <a:spLocks noGrp="1"/>
          </p:cNvSpPr>
          <p:nvPr>
            <p:ph type="title"/>
          </p:nvPr>
        </p:nvSpPr>
        <p:spPr>
          <a:xfrm>
            <a:off x="265500" y="1460550"/>
            <a:ext cx="4045200" cy="19914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50" name="Google Shape;50;p9"/>
          <p:cNvSpPr txBox="1">
            <a:spLocks noGrp="1"/>
          </p:cNvSpPr>
          <p:nvPr>
            <p:ph type="subTitle" idx="1"/>
          </p:nvPr>
        </p:nvSpPr>
        <p:spPr>
          <a:xfrm>
            <a:off x="265500" y="3529925"/>
            <a:ext cx="4045200" cy="5595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1" name="Google Shape;51;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pic>
        <p:nvPicPr>
          <p:cNvPr id="52" name="Google Shape;52;p9"/>
          <p:cNvPicPr preferRelativeResize="0"/>
          <p:nvPr/>
        </p:nvPicPr>
        <p:blipFill>
          <a:blip r:embed="rId2">
            <a:alphaModFix/>
          </a:blip>
          <a:stretch>
            <a:fillRect/>
          </a:stretch>
        </p:blipFill>
        <p:spPr>
          <a:xfrm>
            <a:off x="58025" y="4523300"/>
            <a:ext cx="559525" cy="559525"/>
          </a:xfrm>
          <a:prstGeom prst="rect">
            <a:avLst/>
          </a:prstGeom>
          <a:noFill/>
          <a:ln>
            <a:noFill/>
          </a:ln>
        </p:spPr>
      </p:pic>
      <p:sp>
        <p:nvSpPr>
          <p:cNvPr id="53" name="Google Shape;53;p9"/>
          <p:cNvSpPr txBox="1"/>
          <p:nvPr/>
        </p:nvSpPr>
        <p:spPr>
          <a:xfrm>
            <a:off x="7698400" y="4714125"/>
            <a:ext cx="1341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283E96"/>
                </a:solidFill>
                <a:latin typeface="Nunito"/>
                <a:ea typeface="Nunito"/>
                <a:cs typeface="Nunito"/>
                <a:sym typeface="Nunito"/>
              </a:rPr>
              <a:t>WRCCS.ORG</a:t>
            </a:r>
            <a:endParaRPr b="1">
              <a:solidFill>
                <a:srgbClr val="283E96"/>
              </a:solidFill>
              <a:latin typeface="Nunito"/>
              <a:ea typeface="Nunito"/>
              <a:cs typeface="Nunito"/>
              <a:sym typeface="Nunito"/>
            </a:endParaRPr>
          </a:p>
        </p:txBody>
      </p:sp>
      <p:pic>
        <p:nvPicPr>
          <p:cNvPr id="54" name="Google Shape;54;p9"/>
          <p:cNvPicPr preferRelativeResize="0"/>
          <p:nvPr/>
        </p:nvPicPr>
        <p:blipFill rotWithShape="1">
          <a:blip r:embed="rId3">
            <a:alphaModFix/>
          </a:blip>
          <a:srcRect b="7834"/>
          <a:stretch/>
        </p:blipFill>
        <p:spPr>
          <a:xfrm>
            <a:off x="0" y="-125"/>
            <a:ext cx="9143998" cy="602650"/>
          </a:xfrm>
          <a:prstGeom prst="rect">
            <a:avLst/>
          </a:prstGeom>
          <a:noFill/>
          <a:ln>
            <a:noFill/>
          </a:ln>
        </p:spPr>
      </p:pic>
    </p:spTree>
    <p:extLst>
      <p:ext uri="{BB962C8B-B14F-4D97-AF65-F5344CB8AC3E}">
        <p14:creationId xmlns:p14="http://schemas.microsoft.com/office/powerpoint/2010/main" val="152779636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1">
    <p:spTree>
      <p:nvGrpSpPr>
        <p:cNvPr id="1" name="Shape 55"/>
        <p:cNvGrpSpPr/>
        <p:nvPr/>
      </p:nvGrpSpPr>
      <p:grpSpPr>
        <a:xfrm>
          <a:off x="0" y="0"/>
          <a:ext cx="0" cy="0"/>
          <a:chOff x="0" y="0"/>
          <a:chExt cx="0" cy="0"/>
        </a:xfrm>
      </p:grpSpPr>
      <p:sp>
        <p:nvSpPr>
          <p:cNvPr id="56" name="Google Shape;56;p10"/>
          <p:cNvSpPr/>
          <p:nvPr/>
        </p:nvSpPr>
        <p:spPr>
          <a:xfrm>
            <a:off x="4572000" y="-125"/>
            <a:ext cx="4572000" cy="5143500"/>
          </a:xfrm>
          <a:prstGeom prst="rect">
            <a:avLst/>
          </a:prstGeom>
          <a:solidFill>
            <a:srgbClr val="2A41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0"/>
          <p:cNvSpPr txBox="1">
            <a:spLocks noGrp="1"/>
          </p:cNvSpPr>
          <p:nvPr>
            <p:ph type="title"/>
          </p:nvPr>
        </p:nvSpPr>
        <p:spPr>
          <a:xfrm>
            <a:off x="230475" y="1257187"/>
            <a:ext cx="4045200" cy="19914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58" name="Google Shape;58;p10"/>
          <p:cNvSpPr txBox="1">
            <a:spLocks noGrp="1"/>
          </p:cNvSpPr>
          <p:nvPr>
            <p:ph type="subTitle" idx="1"/>
          </p:nvPr>
        </p:nvSpPr>
        <p:spPr>
          <a:xfrm>
            <a:off x="230475" y="3326563"/>
            <a:ext cx="4045200" cy="5595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pic>
        <p:nvPicPr>
          <p:cNvPr id="59" name="Google Shape;59;p10"/>
          <p:cNvPicPr preferRelativeResize="0"/>
          <p:nvPr/>
        </p:nvPicPr>
        <p:blipFill>
          <a:blip r:embed="rId2">
            <a:alphaModFix/>
          </a:blip>
          <a:stretch>
            <a:fillRect/>
          </a:stretch>
        </p:blipFill>
        <p:spPr>
          <a:xfrm>
            <a:off x="58025" y="4523300"/>
            <a:ext cx="559525" cy="559525"/>
          </a:xfrm>
          <a:prstGeom prst="rect">
            <a:avLst/>
          </a:prstGeom>
          <a:noFill/>
          <a:ln>
            <a:noFill/>
          </a:ln>
        </p:spPr>
      </p:pic>
      <p:sp>
        <p:nvSpPr>
          <p:cNvPr id="60" name="Google Shape;60;p10"/>
          <p:cNvSpPr txBox="1"/>
          <p:nvPr/>
        </p:nvSpPr>
        <p:spPr>
          <a:xfrm>
            <a:off x="7698400" y="4714125"/>
            <a:ext cx="1341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283E96"/>
                </a:solidFill>
                <a:latin typeface="Nunito"/>
                <a:ea typeface="Nunito"/>
                <a:cs typeface="Nunito"/>
                <a:sym typeface="Nunito"/>
              </a:rPr>
              <a:t>WRCCS.ORG</a:t>
            </a:r>
            <a:endParaRPr b="1">
              <a:solidFill>
                <a:srgbClr val="283E96"/>
              </a:solidFill>
              <a:latin typeface="Nunito"/>
              <a:ea typeface="Nunito"/>
              <a:cs typeface="Nunito"/>
              <a:sym typeface="Nunito"/>
            </a:endParaRPr>
          </a:p>
        </p:txBody>
      </p:sp>
      <p:sp>
        <p:nvSpPr>
          <p:cNvPr id="61" name="Google Shape;61;p10"/>
          <p:cNvSpPr txBox="1">
            <a:spLocks noGrp="1"/>
          </p:cNvSpPr>
          <p:nvPr>
            <p:ph type="title" idx="2"/>
          </p:nvPr>
        </p:nvSpPr>
        <p:spPr>
          <a:xfrm>
            <a:off x="4835400" y="1257312"/>
            <a:ext cx="4045200" cy="19914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lt1"/>
              </a:buClr>
              <a:buSzPts val="4200"/>
              <a:buNone/>
              <a:defRPr sz="4200">
                <a:solidFill>
                  <a:schemeClr val="lt1"/>
                </a:solidFill>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62" name="Google Shape;62;p10"/>
          <p:cNvSpPr txBox="1">
            <a:spLocks noGrp="1"/>
          </p:cNvSpPr>
          <p:nvPr>
            <p:ph type="subTitle" idx="3"/>
          </p:nvPr>
        </p:nvSpPr>
        <p:spPr>
          <a:xfrm>
            <a:off x="4835400" y="3326688"/>
            <a:ext cx="4045200" cy="5595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lt1"/>
              </a:buClr>
              <a:buSzPts val="2100"/>
              <a:buNone/>
              <a:defRPr sz="2100">
                <a:solidFill>
                  <a:schemeClr val="lt1"/>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3" name="Google Shape;63;p10"/>
          <p:cNvSpPr/>
          <p:nvPr/>
        </p:nvSpPr>
        <p:spPr>
          <a:xfrm rot="10595218" flipH="1">
            <a:off x="-108326" y="86481"/>
            <a:ext cx="4681403" cy="96487"/>
          </a:xfrm>
          <a:prstGeom prst="rect">
            <a:avLst/>
          </a:prstGeom>
          <a:solidFill>
            <a:srgbClr val="8FC64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a:ea typeface="Nunito"/>
              <a:cs typeface="Nunito"/>
              <a:sym typeface="Nunito"/>
            </a:endParaRPr>
          </a:p>
        </p:txBody>
      </p:sp>
      <p:sp>
        <p:nvSpPr>
          <p:cNvPr id="64" name="Google Shape;64;p10"/>
          <p:cNvSpPr/>
          <p:nvPr/>
        </p:nvSpPr>
        <p:spPr>
          <a:xfrm rot="10595218" flipH="1">
            <a:off x="4570849" y="4942656"/>
            <a:ext cx="4681403" cy="96487"/>
          </a:xfrm>
          <a:prstGeom prst="rect">
            <a:avLst/>
          </a:prstGeom>
          <a:solidFill>
            <a:srgbClr val="0D73B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a:ea typeface="Nunito"/>
              <a:cs typeface="Nunito"/>
              <a:sym typeface="Nunito"/>
            </a:endParaRPr>
          </a:p>
        </p:txBody>
      </p:sp>
    </p:spTree>
    <p:extLst>
      <p:ext uri="{BB962C8B-B14F-4D97-AF65-F5344CB8AC3E}">
        <p14:creationId xmlns:p14="http://schemas.microsoft.com/office/powerpoint/2010/main" val="424932668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Section title and description 1 1">
  <p:cSld name="Section title and description 1 1">
    <p:spTree>
      <p:nvGrpSpPr>
        <p:cNvPr id="1" name="Shape 65"/>
        <p:cNvGrpSpPr/>
        <p:nvPr/>
      </p:nvGrpSpPr>
      <p:grpSpPr>
        <a:xfrm>
          <a:off x="0" y="0"/>
          <a:ext cx="0" cy="0"/>
          <a:chOff x="0" y="0"/>
          <a:chExt cx="0" cy="0"/>
        </a:xfrm>
      </p:grpSpPr>
      <p:sp>
        <p:nvSpPr>
          <p:cNvPr id="66" name="Google Shape;66;p11"/>
          <p:cNvSpPr/>
          <p:nvPr/>
        </p:nvSpPr>
        <p:spPr>
          <a:xfrm>
            <a:off x="4572000" y="-125"/>
            <a:ext cx="4572000" cy="5143500"/>
          </a:xfrm>
          <a:prstGeom prst="rect">
            <a:avLst/>
          </a:prstGeom>
          <a:solidFill>
            <a:srgbClr val="2A41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1"/>
          <p:cNvSpPr txBox="1">
            <a:spLocks noGrp="1"/>
          </p:cNvSpPr>
          <p:nvPr>
            <p:ph type="title"/>
          </p:nvPr>
        </p:nvSpPr>
        <p:spPr>
          <a:xfrm>
            <a:off x="265500" y="1460550"/>
            <a:ext cx="4045200" cy="19914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68" name="Google Shape;68;p11"/>
          <p:cNvSpPr txBox="1">
            <a:spLocks noGrp="1"/>
          </p:cNvSpPr>
          <p:nvPr>
            <p:ph type="subTitle" idx="1"/>
          </p:nvPr>
        </p:nvSpPr>
        <p:spPr>
          <a:xfrm>
            <a:off x="265500" y="3529925"/>
            <a:ext cx="4045200" cy="5595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9" name="Google Shape;69;p1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17500" rtl="0">
              <a:spcBef>
                <a:spcPts val="0"/>
              </a:spcBef>
              <a:spcAft>
                <a:spcPts val="0"/>
              </a:spcAft>
              <a:buClr>
                <a:schemeClr val="lt1"/>
              </a:buClr>
              <a:buSzPts val="1400"/>
              <a:buChar char="●"/>
              <a:defRPr>
                <a:solidFill>
                  <a:schemeClr val="lt1"/>
                </a:solidFill>
              </a:defRPr>
            </a:lvl1pPr>
            <a:lvl2pPr marL="914400" lvl="1" indent="-317500" rtl="0">
              <a:spcBef>
                <a:spcPts val="0"/>
              </a:spcBef>
              <a:spcAft>
                <a:spcPts val="0"/>
              </a:spcAft>
              <a:buClr>
                <a:schemeClr val="lt1"/>
              </a:buClr>
              <a:buSzPts val="1400"/>
              <a:buChar char="○"/>
              <a:defRPr>
                <a:solidFill>
                  <a:schemeClr val="lt1"/>
                </a:solidFill>
              </a:defRPr>
            </a:lvl2pPr>
            <a:lvl3pPr marL="1371600" lvl="2" indent="-317500" rtl="0">
              <a:spcBef>
                <a:spcPts val="0"/>
              </a:spcBef>
              <a:spcAft>
                <a:spcPts val="0"/>
              </a:spcAft>
              <a:buClr>
                <a:schemeClr val="lt1"/>
              </a:buClr>
              <a:buSzPts val="1400"/>
              <a:buChar char="■"/>
              <a:defRPr>
                <a:solidFill>
                  <a:schemeClr val="lt1"/>
                </a:solidFill>
              </a:defRPr>
            </a:lvl3pPr>
            <a:lvl4pPr marL="1828800" lvl="3" indent="-317500" rtl="0">
              <a:spcBef>
                <a:spcPts val="0"/>
              </a:spcBef>
              <a:spcAft>
                <a:spcPts val="0"/>
              </a:spcAft>
              <a:buClr>
                <a:schemeClr val="lt1"/>
              </a:buClr>
              <a:buSzPts val="1400"/>
              <a:buChar char="●"/>
              <a:defRPr>
                <a:solidFill>
                  <a:schemeClr val="lt1"/>
                </a:solidFill>
              </a:defRPr>
            </a:lvl4pPr>
            <a:lvl5pPr marL="2286000" lvl="4" indent="-317500" rtl="0">
              <a:spcBef>
                <a:spcPts val="0"/>
              </a:spcBef>
              <a:spcAft>
                <a:spcPts val="0"/>
              </a:spcAft>
              <a:buClr>
                <a:schemeClr val="lt1"/>
              </a:buClr>
              <a:buSzPts val="1400"/>
              <a:buChar char="○"/>
              <a:defRPr>
                <a:solidFill>
                  <a:schemeClr val="lt1"/>
                </a:solidFill>
              </a:defRPr>
            </a:lvl5pPr>
            <a:lvl6pPr marL="2743200" lvl="5" indent="-317500" rtl="0">
              <a:spcBef>
                <a:spcPts val="0"/>
              </a:spcBef>
              <a:spcAft>
                <a:spcPts val="0"/>
              </a:spcAft>
              <a:buClr>
                <a:schemeClr val="lt1"/>
              </a:buClr>
              <a:buSzPts val="1400"/>
              <a:buChar char="■"/>
              <a:defRPr>
                <a:solidFill>
                  <a:schemeClr val="lt1"/>
                </a:solidFill>
              </a:defRPr>
            </a:lvl6pPr>
            <a:lvl7pPr marL="3200400" lvl="6" indent="-317500" rtl="0">
              <a:spcBef>
                <a:spcPts val="0"/>
              </a:spcBef>
              <a:spcAft>
                <a:spcPts val="0"/>
              </a:spcAft>
              <a:buClr>
                <a:schemeClr val="lt1"/>
              </a:buClr>
              <a:buSzPts val="1400"/>
              <a:buChar char="●"/>
              <a:defRPr>
                <a:solidFill>
                  <a:schemeClr val="lt1"/>
                </a:solidFill>
              </a:defRPr>
            </a:lvl7pPr>
            <a:lvl8pPr marL="3657600" lvl="7" indent="-317500" rtl="0">
              <a:spcBef>
                <a:spcPts val="0"/>
              </a:spcBef>
              <a:spcAft>
                <a:spcPts val="0"/>
              </a:spcAft>
              <a:buClr>
                <a:schemeClr val="lt1"/>
              </a:buClr>
              <a:buSzPts val="1400"/>
              <a:buChar char="○"/>
              <a:defRPr>
                <a:solidFill>
                  <a:schemeClr val="lt1"/>
                </a:solidFill>
              </a:defRPr>
            </a:lvl8pPr>
            <a:lvl9pPr marL="4114800" lvl="8" indent="-317500" rtl="0">
              <a:spcBef>
                <a:spcPts val="0"/>
              </a:spcBef>
              <a:spcAft>
                <a:spcPts val="0"/>
              </a:spcAft>
              <a:buClr>
                <a:schemeClr val="lt1"/>
              </a:buClr>
              <a:buSzPts val="1400"/>
              <a:buChar char="■"/>
              <a:defRPr>
                <a:solidFill>
                  <a:schemeClr val="lt1"/>
                </a:solidFill>
              </a:defRPr>
            </a:lvl9pPr>
          </a:lstStyle>
          <a:p>
            <a:endParaRPr/>
          </a:p>
        </p:txBody>
      </p:sp>
      <p:pic>
        <p:nvPicPr>
          <p:cNvPr id="70" name="Google Shape;70;p11"/>
          <p:cNvPicPr preferRelativeResize="0"/>
          <p:nvPr/>
        </p:nvPicPr>
        <p:blipFill>
          <a:blip r:embed="rId2">
            <a:alphaModFix/>
          </a:blip>
          <a:stretch>
            <a:fillRect/>
          </a:stretch>
        </p:blipFill>
        <p:spPr>
          <a:xfrm>
            <a:off x="58025" y="4523300"/>
            <a:ext cx="559525" cy="559525"/>
          </a:xfrm>
          <a:prstGeom prst="rect">
            <a:avLst/>
          </a:prstGeom>
          <a:noFill/>
          <a:ln>
            <a:noFill/>
          </a:ln>
        </p:spPr>
      </p:pic>
      <p:sp>
        <p:nvSpPr>
          <p:cNvPr id="71" name="Google Shape;71;p11"/>
          <p:cNvSpPr txBox="1"/>
          <p:nvPr/>
        </p:nvSpPr>
        <p:spPr>
          <a:xfrm>
            <a:off x="7698400" y="4714125"/>
            <a:ext cx="1341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283E96"/>
                </a:solidFill>
                <a:latin typeface="Nunito"/>
                <a:ea typeface="Nunito"/>
                <a:cs typeface="Nunito"/>
                <a:sym typeface="Nunito"/>
              </a:rPr>
              <a:t>WRCCS.ORG</a:t>
            </a:r>
            <a:endParaRPr b="1">
              <a:solidFill>
                <a:srgbClr val="283E96"/>
              </a:solidFill>
              <a:latin typeface="Nunito"/>
              <a:ea typeface="Nunito"/>
              <a:cs typeface="Nunito"/>
              <a:sym typeface="Nunito"/>
            </a:endParaRPr>
          </a:p>
        </p:txBody>
      </p:sp>
    </p:spTree>
    <p:extLst>
      <p:ext uri="{BB962C8B-B14F-4D97-AF65-F5344CB8AC3E}">
        <p14:creationId xmlns:p14="http://schemas.microsoft.com/office/powerpoint/2010/main" val="299204015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2"/>
        <p:cNvGrpSpPr/>
        <p:nvPr/>
      </p:nvGrpSpPr>
      <p:grpSpPr>
        <a:xfrm>
          <a:off x="0" y="0"/>
          <a:ext cx="0" cy="0"/>
          <a:chOff x="0" y="0"/>
          <a:chExt cx="0" cy="0"/>
        </a:xfrm>
      </p:grpSpPr>
      <p:sp>
        <p:nvSpPr>
          <p:cNvPr id="73" name="Google Shape;73;p12"/>
          <p:cNvSpPr txBox="1">
            <a:spLocks noGrp="1"/>
          </p:cNvSpPr>
          <p:nvPr>
            <p:ph type="body" idx="1"/>
          </p:nvPr>
        </p:nvSpPr>
        <p:spPr>
          <a:xfrm>
            <a:off x="311700" y="3860100"/>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400"/>
              <a:buNone/>
              <a:defRPr/>
            </a:lvl1pPr>
          </a:lstStyle>
          <a:p>
            <a:endParaRPr/>
          </a:p>
        </p:txBody>
      </p:sp>
      <p:pic>
        <p:nvPicPr>
          <p:cNvPr id="74" name="Google Shape;74;p12"/>
          <p:cNvPicPr preferRelativeResize="0"/>
          <p:nvPr/>
        </p:nvPicPr>
        <p:blipFill>
          <a:blip r:embed="rId2">
            <a:alphaModFix/>
          </a:blip>
          <a:stretch>
            <a:fillRect/>
          </a:stretch>
        </p:blipFill>
        <p:spPr>
          <a:xfrm>
            <a:off x="58025" y="4523300"/>
            <a:ext cx="559525" cy="559525"/>
          </a:xfrm>
          <a:prstGeom prst="rect">
            <a:avLst/>
          </a:prstGeom>
          <a:noFill/>
          <a:ln>
            <a:noFill/>
          </a:ln>
        </p:spPr>
      </p:pic>
      <p:sp>
        <p:nvSpPr>
          <p:cNvPr id="75" name="Google Shape;75;p12"/>
          <p:cNvSpPr txBox="1"/>
          <p:nvPr/>
        </p:nvSpPr>
        <p:spPr>
          <a:xfrm>
            <a:off x="7698400" y="4714125"/>
            <a:ext cx="1341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283E96"/>
                </a:solidFill>
                <a:latin typeface="Nunito"/>
                <a:ea typeface="Nunito"/>
                <a:cs typeface="Nunito"/>
                <a:sym typeface="Nunito"/>
              </a:rPr>
              <a:t>WRCCS.ORG</a:t>
            </a:r>
            <a:endParaRPr b="1">
              <a:solidFill>
                <a:srgbClr val="283E96"/>
              </a:solidFill>
              <a:latin typeface="Nunito"/>
              <a:ea typeface="Nunito"/>
              <a:cs typeface="Nunito"/>
              <a:sym typeface="Nunito"/>
            </a:endParaRPr>
          </a:p>
        </p:txBody>
      </p:sp>
      <p:pic>
        <p:nvPicPr>
          <p:cNvPr id="76" name="Google Shape;76;p12"/>
          <p:cNvPicPr preferRelativeResize="0"/>
          <p:nvPr/>
        </p:nvPicPr>
        <p:blipFill rotWithShape="1">
          <a:blip r:embed="rId3">
            <a:alphaModFix/>
          </a:blip>
          <a:srcRect b="7834"/>
          <a:stretch/>
        </p:blipFill>
        <p:spPr>
          <a:xfrm>
            <a:off x="-61575" y="0"/>
            <a:ext cx="9245951" cy="602650"/>
          </a:xfrm>
          <a:prstGeom prst="rect">
            <a:avLst/>
          </a:prstGeom>
          <a:noFill/>
          <a:ln>
            <a:noFill/>
          </a:ln>
        </p:spPr>
      </p:pic>
    </p:spTree>
    <p:extLst>
      <p:ext uri="{BB962C8B-B14F-4D97-AF65-F5344CB8AC3E}">
        <p14:creationId xmlns:p14="http://schemas.microsoft.com/office/powerpoint/2010/main" val="3208611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Video only">
    <p:spTree>
      <p:nvGrpSpPr>
        <p:cNvPr id="1" name=""/>
        <p:cNvGrpSpPr/>
        <p:nvPr/>
      </p:nvGrpSpPr>
      <p:grpSpPr>
        <a:xfrm>
          <a:off x="0" y="0"/>
          <a:ext cx="0" cy="0"/>
          <a:chOff x="0" y="0"/>
          <a:chExt cx="0" cy="0"/>
        </a:xfrm>
      </p:grpSpPr>
      <p:sp>
        <p:nvSpPr>
          <p:cNvPr id="6" name="Title 4"/>
          <p:cNvSpPr txBox="1">
            <a:spLocks/>
          </p:cNvSpPr>
          <p:nvPr userDrawn="1"/>
        </p:nvSpPr>
        <p:spPr bwMode="auto">
          <a:xfrm>
            <a:off x="-6304" y="0"/>
            <a:ext cx="9150304" cy="921657"/>
          </a:xfrm>
          <a:prstGeom prst="rect">
            <a:avLst/>
          </a:prstGeom>
          <a:solidFill>
            <a:srgbClr val="262087"/>
          </a:solidFill>
          <a:ln w="9525">
            <a:noFill/>
            <a:miter lim="800000"/>
            <a:headEnd/>
            <a:tailEnd/>
          </a:ln>
        </p:spPr>
        <p:txBody>
          <a:bodyPr vert="horz" wrap="square" lIns="66968" tIns="33484" rIns="66968" bIns="33484" numCol="1" anchor="ctr" anchorCtr="0" compatLnSpc="1">
            <a:prstTxWarp prst="textNoShape">
              <a:avLst/>
            </a:prstTxWarp>
          </a:bodyPr>
          <a:lstStyle>
            <a:lvl1pPr algn="ctr" rtl="0" eaLnBrk="1" fontAlgn="base" hangingPunct="1">
              <a:spcBef>
                <a:spcPct val="0"/>
              </a:spcBef>
              <a:spcAft>
                <a:spcPct val="0"/>
              </a:spcAft>
              <a:defRPr sz="4000" kern="1200">
                <a:solidFill>
                  <a:schemeClr val="tx1"/>
                </a:solidFill>
                <a:latin typeface="Gadget"/>
                <a:ea typeface="+mj-ea"/>
                <a:cs typeface="Gadget"/>
              </a:defRPr>
            </a:lvl1pPr>
            <a:lvl2pPr algn="ctr" rtl="0" eaLnBrk="1" fontAlgn="base" hangingPunct="1">
              <a:spcBef>
                <a:spcPct val="0"/>
              </a:spcBef>
              <a:spcAft>
                <a:spcPct val="0"/>
              </a:spcAft>
              <a:defRPr sz="4400">
                <a:solidFill>
                  <a:schemeClr val="tx1"/>
                </a:solidFill>
                <a:latin typeface="Garamond" pitchFamily="18" charset="0"/>
              </a:defRPr>
            </a:lvl2pPr>
            <a:lvl3pPr algn="ctr" rtl="0" eaLnBrk="1" fontAlgn="base" hangingPunct="1">
              <a:spcBef>
                <a:spcPct val="0"/>
              </a:spcBef>
              <a:spcAft>
                <a:spcPct val="0"/>
              </a:spcAft>
              <a:defRPr sz="4400">
                <a:solidFill>
                  <a:schemeClr val="tx1"/>
                </a:solidFill>
                <a:latin typeface="Garamond" pitchFamily="18" charset="0"/>
              </a:defRPr>
            </a:lvl3pPr>
            <a:lvl4pPr algn="ctr" rtl="0" eaLnBrk="1" fontAlgn="base" hangingPunct="1">
              <a:spcBef>
                <a:spcPct val="0"/>
              </a:spcBef>
              <a:spcAft>
                <a:spcPct val="0"/>
              </a:spcAft>
              <a:defRPr sz="4400">
                <a:solidFill>
                  <a:schemeClr val="tx1"/>
                </a:solidFill>
                <a:latin typeface="Garamond" pitchFamily="18" charset="0"/>
              </a:defRPr>
            </a:lvl4pPr>
            <a:lvl5pPr algn="ctr" rtl="0" eaLnBrk="1" fontAlgn="base" hangingPunct="1">
              <a:spcBef>
                <a:spcPct val="0"/>
              </a:spcBef>
              <a:spcAft>
                <a:spcPct val="0"/>
              </a:spcAft>
              <a:defRPr sz="4400">
                <a:solidFill>
                  <a:schemeClr val="tx1"/>
                </a:solidFill>
                <a:latin typeface="Garamond" pitchFamily="18"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endParaRPr lang="en-US" sz="2344" dirty="0">
              <a:latin typeface="Lato Black" panose="020F0A02020204030203" pitchFamily="34" charset="0"/>
            </a:endParaRPr>
          </a:p>
        </p:txBody>
      </p:sp>
      <p:sp>
        <p:nvSpPr>
          <p:cNvPr id="5" name="Text Placeholder 4"/>
          <p:cNvSpPr>
            <a:spLocks noGrp="1"/>
          </p:cNvSpPr>
          <p:nvPr>
            <p:ph type="body" sz="quarter" idx="13" hasCustomPrompt="1"/>
          </p:nvPr>
        </p:nvSpPr>
        <p:spPr>
          <a:xfrm>
            <a:off x="0" y="0"/>
            <a:ext cx="9144000" cy="921657"/>
          </a:xfrm>
        </p:spPr>
        <p:txBody>
          <a:bodyPr anchor="ctr">
            <a:normAutofit/>
          </a:bodyPr>
          <a:lstStyle>
            <a:lvl1pPr marL="0" indent="0" algn="ctr">
              <a:buNone/>
              <a:defRPr sz="3600">
                <a:solidFill>
                  <a:schemeClr val="bg1"/>
                </a:solidFill>
                <a:latin typeface="Lato Black" panose="020F0A02020204030203" pitchFamily="34" charset="0"/>
              </a:defRPr>
            </a:lvl1pPr>
          </a:lstStyle>
          <a:p>
            <a:pPr lvl="0"/>
            <a:r>
              <a:rPr lang="en-US" dirty="0"/>
              <a:t>Sample Video Slide</a:t>
            </a:r>
          </a:p>
        </p:txBody>
      </p:sp>
      <p:sp>
        <p:nvSpPr>
          <p:cNvPr id="3" name="Media Placeholder 2"/>
          <p:cNvSpPr>
            <a:spLocks noGrp="1"/>
          </p:cNvSpPr>
          <p:nvPr>
            <p:ph type="media" sz="quarter" idx="15"/>
          </p:nvPr>
        </p:nvSpPr>
        <p:spPr>
          <a:xfrm>
            <a:off x="2042012" y="1304873"/>
            <a:ext cx="5045075" cy="2530475"/>
          </a:xfrm>
        </p:spPr>
        <p:txBody>
          <a:bodyPr/>
          <a:lstStyle/>
          <a:p>
            <a:endParaRPr lang="en-US" dirty="0"/>
          </a:p>
        </p:txBody>
      </p:sp>
    </p:spTree>
    <p:extLst>
      <p:ext uri="{BB962C8B-B14F-4D97-AF65-F5344CB8AC3E}">
        <p14:creationId xmlns:p14="http://schemas.microsoft.com/office/powerpoint/2010/main" val="95623846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Caption 2">
  <p:cSld name="Caption 2">
    <p:spTree>
      <p:nvGrpSpPr>
        <p:cNvPr id="1" name="Shape 77"/>
        <p:cNvGrpSpPr/>
        <p:nvPr/>
      </p:nvGrpSpPr>
      <p:grpSpPr>
        <a:xfrm>
          <a:off x="0" y="0"/>
          <a:ext cx="0" cy="0"/>
          <a:chOff x="0" y="0"/>
          <a:chExt cx="0" cy="0"/>
        </a:xfrm>
      </p:grpSpPr>
      <p:pic>
        <p:nvPicPr>
          <p:cNvPr id="78" name="Google Shape;78;p13"/>
          <p:cNvPicPr preferRelativeResize="0"/>
          <p:nvPr/>
        </p:nvPicPr>
        <p:blipFill>
          <a:blip r:embed="rId2">
            <a:alphaModFix/>
          </a:blip>
          <a:stretch>
            <a:fillRect/>
          </a:stretch>
        </p:blipFill>
        <p:spPr>
          <a:xfrm>
            <a:off x="58025" y="4523300"/>
            <a:ext cx="559525" cy="559525"/>
          </a:xfrm>
          <a:prstGeom prst="rect">
            <a:avLst/>
          </a:prstGeom>
          <a:noFill/>
          <a:ln>
            <a:noFill/>
          </a:ln>
        </p:spPr>
      </p:pic>
      <p:sp>
        <p:nvSpPr>
          <p:cNvPr id="79" name="Google Shape;79;p13"/>
          <p:cNvSpPr txBox="1"/>
          <p:nvPr/>
        </p:nvSpPr>
        <p:spPr>
          <a:xfrm>
            <a:off x="7698400" y="4714125"/>
            <a:ext cx="1341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283E96"/>
                </a:solidFill>
                <a:latin typeface="Nunito"/>
                <a:ea typeface="Nunito"/>
                <a:cs typeface="Nunito"/>
                <a:sym typeface="Nunito"/>
              </a:rPr>
              <a:t>WRCCS.ORG</a:t>
            </a:r>
            <a:endParaRPr b="1">
              <a:solidFill>
                <a:srgbClr val="283E96"/>
              </a:solidFill>
              <a:latin typeface="Nunito"/>
              <a:ea typeface="Nunito"/>
              <a:cs typeface="Nunito"/>
              <a:sym typeface="Nunito"/>
            </a:endParaRPr>
          </a:p>
        </p:txBody>
      </p:sp>
      <p:sp>
        <p:nvSpPr>
          <p:cNvPr id="80" name="Google Shape;80;p13"/>
          <p:cNvSpPr txBox="1"/>
          <p:nvPr/>
        </p:nvSpPr>
        <p:spPr>
          <a:xfrm>
            <a:off x="4821125" y="802750"/>
            <a:ext cx="35325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283E96"/>
                </a:solidFill>
                <a:latin typeface="Nunito SemiBold"/>
                <a:ea typeface="Nunito SemiBold"/>
                <a:cs typeface="Nunito SemiBold"/>
                <a:sym typeface="Nunito SemiBold"/>
              </a:rPr>
              <a:t>Planned outcomes:</a:t>
            </a:r>
            <a:endParaRPr sz="2800">
              <a:solidFill>
                <a:srgbClr val="283E96"/>
              </a:solidFill>
              <a:latin typeface="Nunito SemiBold"/>
              <a:ea typeface="Nunito SemiBold"/>
              <a:cs typeface="Nunito SemiBold"/>
              <a:sym typeface="Nunito SemiBold"/>
            </a:endParaRPr>
          </a:p>
        </p:txBody>
      </p:sp>
      <p:sp>
        <p:nvSpPr>
          <p:cNvPr id="81" name="Google Shape;81;p13"/>
          <p:cNvSpPr txBox="1"/>
          <p:nvPr/>
        </p:nvSpPr>
        <p:spPr>
          <a:xfrm>
            <a:off x="238700" y="802750"/>
            <a:ext cx="3208200" cy="572700"/>
          </a:xfrm>
          <a:prstGeom prst="rect">
            <a:avLst/>
          </a:prstGeom>
          <a:noFill/>
          <a:ln>
            <a:noFill/>
          </a:ln>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sz="2800">
                <a:solidFill>
                  <a:srgbClr val="283E96"/>
                </a:solidFill>
                <a:latin typeface="Nunito SemiBold"/>
                <a:ea typeface="Nunito SemiBold"/>
                <a:cs typeface="Nunito SemiBold"/>
                <a:sym typeface="Nunito SemiBold"/>
              </a:rPr>
              <a:t>Plan for our time: </a:t>
            </a:r>
            <a:endParaRPr sz="2800">
              <a:solidFill>
                <a:srgbClr val="283E96"/>
              </a:solidFill>
              <a:latin typeface="Nunito SemiBold"/>
              <a:ea typeface="Nunito SemiBold"/>
              <a:cs typeface="Nunito SemiBold"/>
              <a:sym typeface="Nunito SemiBold"/>
            </a:endParaRPr>
          </a:p>
        </p:txBody>
      </p:sp>
      <p:sp>
        <p:nvSpPr>
          <p:cNvPr id="82" name="Google Shape;82;p13"/>
          <p:cNvSpPr txBox="1"/>
          <p:nvPr/>
        </p:nvSpPr>
        <p:spPr>
          <a:xfrm>
            <a:off x="177525" y="1375450"/>
            <a:ext cx="4115100" cy="1354500"/>
          </a:xfrm>
          <a:prstGeom prst="rect">
            <a:avLst/>
          </a:prstGeom>
          <a:noFill/>
          <a:ln>
            <a:noFill/>
          </a:ln>
        </p:spPr>
        <p:txBody>
          <a:bodyPr spcFirstLastPara="1" wrap="square" lIns="91425" tIns="91425" rIns="91425" bIns="91425" anchor="t" anchorCtr="0">
            <a:spAutoFit/>
          </a:bodyPr>
          <a:lstStyle/>
          <a:p>
            <a:pPr marL="457200" lvl="0" indent="-349250" algn="l" rtl="0">
              <a:spcBef>
                <a:spcPts val="0"/>
              </a:spcBef>
              <a:spcAft>
                <a:spcPts val="0"/>
              </a:spcAft>
              <a:buSzPts val="1900"/>
              <a:buFont typeface="Nunito"/>
              <a:buAutoNum type="arabicPeriod"/>
            </a:pPr>
            <a:br>
              <a:rPr lang="en" sz="1900">
                <a:latin typeface="Nunito"/>
                <a:ea typeface="Nunito"/>
                <a:cs typeface="Nunito"/>
                <a:sym typeface="Nunito"/>
              </a:rPr>
            </a:br>
            <a:endParaRPr sz="1900">
              <a:latin typeface="Nunito"/>
              <a:ea typeface="Nunito"/>
              <a:cs typeface="Nunito"/>
              <a:sym typeface="Nunito"/>
            </a:endParaRPr>
          </a:p>
          <a:p>
            <a:pPr marL="457200" lvl="0" indent="-349250" algn="l" rtl="0">
              <a:spcBef>
                <a:spcPts val="0"/>
              </a:spcBef>
              <a:spcAft>
                <a:spcPts val="0"/>
              </a:spcAft>
              <a:buSzPts val="1900"/>
              <a:buFont typeface="Nunito"/>
              <a:buAutoNum type="arabicPeriod"/>
            </a:pPr>
            <a:endParaRPr sz="1900">
              <a:latin typeface="Nunito"/>
              <a:ea typeface="Nunito"/>
              <a:cs typeface="Nunito"/>
              <a:sym typeface="Nunito"/>
            </a:endParaRPr>
          </a:p>
          <a:p>
            <a:pPr marL="0" lvl="0" indent="0" algn="l" rtl="0">
              <a:spcBef>
                <a:spcPts val="0"/>
              </a:spcBef>
              <a:spcAft>
                <a:spcPts val="0"/>
              </a:spcAft>
              <a:buNone/>
            </a:pPr>
            <a:endParaRPr sz="1900">
              <a:latin typeface="Nunito"/>
              <a:ea typeface="Nunito"/>
              <a:cs typeface="Nunito"/>
              <a:sym typeface="Nunito"/>
            </a:endParaRPr>
          </a:p>
        </p:txBody>
      </p:sp>
      <p:cxnSp>
        <p:nvCxnSpPr>
          <p:cNvPr id="83" name="Google Shape;83;p13"/>
          <p:cNvCxnSpPr/>
          <p:nvPr/>
        </p:nvCxnSpPr>
        <p:spPr>
          <a:xfrm>
            <a:off x="4486350" y="878250"/>
            <a:ext cx="18900" cy="3827700"/>
          </a:xfrm>
          <a:prstGeom prst="straightConnector1">
            <a:avLst/>
          </a:prstGeom>
          <a:noFill/>
          <a:ln w="9525" cap="flat" cmpd="sng">
            <a:solidFill>
              <a:srgbClr val="283396"/>
            </a:solidFill>
            <a:prstDash val="solid"/>
            <a:round/>
            <a:headEnd type="none" w="med" len="med"/>
            <a:tailEnd type="none" w="med" len="med"/>
          </a:ln>
        </p:spPr>
      </p:cxnSp>
      <p:sp>
        <p:nvSpPr>
          <p:cNvPr id="84" name="Google Shape;84;p13"/>
          <p:cNvSpPr txBox="1"/>
          <p:nvPr/>
        </p:nvSpPr>
        <p:spPr>
          <a:xfrm>
            <a:off x="4780400" y="1375450"/>
            <a:ext cx="4115100" cy="1354500"/>
          </a:xfrm>
          <a:prstGeom prst="rect">
            <a:avLst/>
          </a:prstGeom>
          <a:noFill/>
          <a:ln>
            <a:noFill/>
          </a:ln>
        </p:spPr>
        <p:txBody>
          <a:bodyPr spcFirstLastPara="1" wrap="square" lIns="91425" tIns="91425" rIns="91425" bIns="91425" anchor="t" anchorCtr="0">
            <a:spAutoFit/>
          </a:bodyPr>
          <a:lstStyle/>
          <a:p>
            <a:pPr marL="457200" lvl="0" indent="-349250" algn="l" rtl="0">
              <a:spcBef>
                <a:spcPts val="0"/>
              </a:spcBef>
              <a:spcAft>
                <a:spcPts val="0"/>
              </a:spcAft>
              <a:buSzPts val="1900"/>
              <a:buFont typeface="Nunito"/>
              <a:buAutoNum type="arabicPeriod"/>
            </a:pPr>
            <a:br>
              <a:rPr lang="en" sz="1900">
                <a:latin typeface="Nunito"/>
                <a:ea typeface="Nunito"/>
                <a:cs typeface="Nunito"/>
                <a:sym typeface="Nunito"/>
              </a:rPr>
            </a:br>
            <a:endParaRPr sz="1900">
              <a:latin typeface="Nunito"/>
              <a:ea typeface="Nunito"/>
              <a:cs typeface="Nunito"/>
              <a:sym typeface="Nunito"/>
            </a:endParaRPr>
          </a:p>
          <a:p>
            <a:pPr marL="457200" lvl="0" indent="-349250" algn="l" rtl="0">
              <a:spcBef>
                <a:spcPts val="0"/>
              </a:spcBef>
              <a:spcAft>
                <a:spcPts val="0"/>
              </a:spcAft>
              <a:buSzPts val="1900"/>
              <a:buFont typeface="Nunito"/>
              <a:buAutoNum type="arabicPeriod"/>
            </a:pPr>
            <a:endParaRPr sz="1900">
              <a:latin typeface="Nunito"/>
              <a:ea typeface="Nunito"/>
              <a:cs typeface="Nunito"/>
              <a:sym typeface="Nunito"/>
            </a:endParaRPr>
          </a:p>
          <a:p>
            <a:pPr marL="0" lvl="0" indent="0" algn="l" rtl="0">
              <a:spcBef>
                <a:spcPts val="0"/>
              </a:spcBef>
              <a:spcAft>
                <a:spcPts val="0"/>
              </a:spcAft>
              <a:buNone/>
            </a:pPr>
            <a:endParaRPr sz="1900">
              <a:latin typeface="Nunito"/>
              <a:ea typeface="Nunito"/>
              <a:cs typeface="Nunito"/>
              <a:sym typeface="Nunito"/>
            </a:endParaRPr>
          </a:p>
        </p:txBody>
      </p:sp>
      <p:pic>
        <p:nvPicPr>
          <p:cNvPr id="85" name="Google Shape;85;p13"/>
          <p:cNvPicPr preferRelativeResize="0"/>
          <p:nvPr/>
        </p:nvPicPr>
        <p:blipFill rotWithShape="1">
          <a:blip r:embed="rId3">
            <a:alphaModFix/>
          </a:blip>
          <a:srcRect b="7834"/>
          <a:stretch/>
        </p:blipFill>
        <p:spPr>
          <a:xfrm>
            <a:off x="0" y="0"/>
            <a:ext cx="9143998" cy="602650"/>
          </a:xfrm>
          <a:prstGeom prst="rect">
            <a:avLst/>
          </a:prstGeom>
          <a:noFill/>
          <a:ln>
            <a:noFill/>
          </a:ln>
        </p:spPr>
      </p:pic>
    </p:spTree>
    <p:extLst>
      <p:ext uri="{BB962C8B-B14F-4D97-AF65-F5344CB8AC3E}">
        <p14:creationId xmlns:p14="http://schemas.microsoft.com/office/powerpoint/2010/main" val="247334443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Caption 1">
  <p:cSld name="Caption 1">
    <p:spTree>
      <p:nvGrpSpPr>
        <p:cNvPr id="1" name="Shape 86"/>
        <p:cNvGrpSpPr/>
        <p:nvPr/>
      </p:nvGrpSpPr>
      <p:grpSpPr>
        <a:xfrm>
          <a:off x="0" y="0"/>
          <a:ext cx="0" cy="0"/>
          <a:chOff x="0" y="0"/>
          <a:chExt cx="0" cy="0"/>
        </a:xfrm>
      </p:grpSpPr>
      <p:pic>
        <p:nvPicPr>
          <p:cNvPr id="87" name="Google Shape;87;p14"/>
          <p:cNvPicPr preferRelativeResize="0"/>
          <p:nvPr/>
        </p:nvPicPr>
        <p:blipFill>
          <a:blip r:embed="rId2">
            <a:alphaModFix/>
          </a:blip>
          <a:stretch>
            <a:fillRect/>
          </a:stretch>
        </p:blipFill>
        <p:spPr>
          <a:xfrm>
            <a:off x="58025" y="4523300"/>
            <a:ext cx="559525" cy="559525"/>
          </a:xfrm>
          <a:prstGeom prst="rect">
            <a:avLst/>
          </a:prstGeom>
          <a:noFill/>
          <a:ln>
            <a:noFill/>
          </a:ln>
        </p:spPr>
      </p:pic>
      <p:sp>
        <p:nvSpPr>
          <p:cNvPr id="88" name="Google Shape;88;p14"/>
          <p:cNvSpPr txBox="1"/>
          <p:nvPr/>
        </p:nvSpPr>
        <p:spPr>
          <a:xfrm>
            <a:off x="7698400" y="4714125"/>
            <a:ext cx="1341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283E96"/>
                </a:solidFill>
                <a:latin typeface="Nunito"/>
                <a:ea typeface="Nunito"/>
                <a:cs typeface="Nunito"/>
                <a:sym typeface="Nunito"/>
              </a:rPr>
              <a:t>WRCCS.ORG</a:t>
            </a:r>
            <a:endParaRPr b="1">
              <a:solidFill>
                <a:srgbClr val="283E96"/>
              </a:solidFill>
              <a:latin typeface="Nunito"/>
              <a:ea typeface="Nunito"/>
              <a:cs typeface="Nunito"/>
              <a:sym typeface="Nunito"/>
            </a:endParaRPr>
          </a:p>
        </p:txBody>
      </p:sp>
      <p:pic>
        <p:nvPicPr>
          <p:cNvPr id="89" name="Google Shape;89;p14" descr="talking icon-green-03.png"/>
          <p:cNvPicPr preferRelativeResize="0"/>
          <p:nvPr/>
        </p:nvPicPr>
        <p:blipFill rotWithShape="1">
          <a:blip r:embed="rId3">
            <a:alphaModFix amt="49000"/>
          </a:blip>
          <a:srcRect/>
          <a:stretch/>
        </p:blipFill>
        <p:spPr>
          <a:xfrm>
            <a:off x="-338656" y="0"/>
            <a:ext cx="6576380" cy="5638802"/>
          </a:xfrm>
          <a:prstGeom prst="rect">
            <a:avLst/>
          </a:prstGeom>
          <a:noFill/>
          <a:ln>
            <a:noFill/>
          </a:ln>
        </p:spPr>
      </p:pic>
      <p:sp>
        <p:nvSpPr>
          <p:cNvPr id="90" name="Google Shape;90;p14"/>
          <p:cNvSpPr txBox="1">
            <a:spLocks noGrp="1"/>
          </p:cNvSpPr>
          <p:nvPr>
            <p:ph type="title"/>
          </p:nvPr>
        </p:nvSpPr>
        <p:spPr>
          <a:xfrm>
            <a:off x="311700" y="957350"/>
            <a:ext cx="8520600" cy="31632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rgbClr val="0D73BB"/>
              </a:buClr>
              <a:buSzPts val="5400"/>
              <a:buNone/>
              <a:defRPr sz="5400">
                <a:solidFill>
                  <a:srgbClr val="0D73BB"/>
                </a:solidFill>
              </a:defRPr>
            </a:lvl1pPr>
            <a:lvl2pPr lvl="1" algn="ctr" rtl="0">
              <a:spcBef>
                <a:spcPts val="0"/>
              </a:spcBef>
              <a:spcAft>
                <a:spcPts val="0"/>
              </a:spcAft>
              <a:buClr>
                <a:srgbClr val="0D73BB"/>
              </a:buClr>
              <a:buSzPts val="5400"/>
              <a:buFont typeface="Nunito"/>
              <a:buNone/>
              <a:defRPr sz="5400">
                <a:solidFill>
                  <a:srgbClr val="0D73BB"/>
                </a:solidFill>
                <a:latin typeface="Nunito"/>
                <a:ea typeface="Nunito"/>
                <a:cs typeface="Nunito"/>
                <a:sym typeface="Nunito"/>
              </a:defRPr>
            </a:lvl2pPr>
            <a:lvl3pPr lvl="2" algn="ctr" rtl="0">
              <a:spcBef>
                <a:spcPts val="0"/>
              </a:spcBef>
              <a:spcAft>
                <a:spcPts val="0"/>
              </a:spcAft>
              <a:buClr>
                <a:srgbClr val="0D73BB"/>
              </a:buClr>
              <a:buSzPts val="5400"/>
              <a:buFont typeface="Nunito"/>
              <a:buNone/>
              <a:defRPr sz="5400">
                <a:solidFill>
                  <a:srgbClr val="0D73BB"/>
                </a:solidFill>
                <a:latin typeface="Nunito"/>
                <a:ea typeface="Nunito"/>
                <a:cs typeface="Nunito"/>
                <a:sym typeface="Nunito"/>
              </a:defRPr>
            </a:lvl3pPr>
            <a:lvl4pPr lvl="3" algn="ctr" rtl="0">
              <a:spcBef>
                <a:spcPts val="0"/>
              </a:spcBef>
              <a:spcAft>
                <a:spcPts val="0"/>
              </a:spcAft>
              <a:buClr>
                <a:srgbClr val="0D73BB"/>
              </a:buClr>
              <a:buSzPts val="5400"/>
              <a:buFont typeface="Nunito"/>
              <a:buNone/>
              <a:defRPr sz="5400">
                <a:solidFill>
                  <a:srgbClr val="0D73BB"/>
                </a:solidFill>
                <a:latin typeface="Nunito"/>
                <a:ea typeface="Nunito"/>
                <a:cs typeface="Nunito"/>
                <a:sym typeface="Nunito"/>
              </a:defRPr>
            </a:lvl4pPr>
            <a:lvl5pPr lvl="4" algn="ctr" rtl="0">
              <a:spcBef>
                <a:spcPts val="0"/>
              </a:spcBef>
              <a:spcAft>
                <a:spcPts val="0"/>
              </a:spcAft>
              <a:buClr>
                <a:srgbClr val="0D73BB"/>
              </a:buClr>
              <a:buSzPts val="5400"/>
              <a:buFont typeface="Nunito"/>
              <a:buNone/>
              <a:defRPr sz="5400">
                <a:solidFill>
                  <a:srgbClr val="0D73BB"/>
                </a:solidFill>
                <a:latin typeface="Nunito"/>
                <a:ea typeface="Nunito"/>
                <a:cs typeface="Nunito"/>
                <a:sym typeface="Nunito"/>
              </a:defRPr>
            </a:lvl5pPr>
            <a:lvl6pPr lvl="5" algn="ctr" rtl="0">
              <a:spcBef>
                <a:spcPts val="0"/>
              </a:spcBef>
              <a:spcAft>
                <a:spcPts val="0"/>
              </a:spcAft>
              <a:buClr>
                <a:srgbClr val="0D73BB"/>
              </a:buClr>
              <a:buSzPts val="5400"/>
              <a:buFont typeface="Nunito"/>
              <a:buNone/>
              <a:defRPr sz="5400">
                <a:solidFill>
                  <a:srgbClr val="0D73BB"/>
                </a:solidFill>
                <a:latin typeface="Nunito"/>
                <a:ea typeface="Nunito"/>
                <a:cs typeface="Nunito"/>
                <a:sym typeface="Nunito"/>
              </a:defRPr>
            </a:lvl6pPr>
            <a:lvl7pPr lvl="6" algn="ctr" rtl="0">
              <a:spcBef>
                <a:spcPts val="0"/>
              </a:spcBef>
              <a:spcAft>
                <a:spcPts val="0"/>
              </a:spcAft>
              <a:buClr>
                <a:srgbClr val="0D73BB"/>
              </a:buClr>
              <a:buSzPts val="5400"/>
              <a:buFont typeface="Nunito"/>
              <a:buNone/>
              <a:defRPr sz="5400">
                <a:solidFill>
                  <a:srgbClr val="0D73BB"/>
                </a:solidFill>
                <a:latin typeface="Nunito"/>
                <a:ea typeface="Nunito"/>
                <a:cs typeface="Nunito"/>
                <a:sym typeface="Nunito"/>
              </a:defRPr>
            </a:lvl7pPr>
            <a:lvl8pPr lvl="7" algn="ctr" rtl="0">
              <a:spcBef>
                <a:spcPts val="0"/>
              </a:spcBef>
              <a:spcAft>
                <a:spcPts val="0"/>
              </a:spcAft>
              <a:buClr>
                <a:srgbClr val="0D73BB"/>
              </a:buClr>
              <a:buSzPts val="5400"/>
              <a:buFont typeface="Nunito"/>
              <a:buNone/>
              <a:defRPr sz="5400">
                <a:solidFill>
                  <a:srgbClr val="0D73BB"/>
                </a:solidFill>
                <a:latin typeface="Nunito"/>
                <a:ea typeface="Nunito"/>
                <a:cs typeface="Nunito"/>
                <a:sym typeface="Nunito"/>
              </a:defRPr>
            </a:lvl8pPr>
            <a:lvl9pPr lvl="8" algn="ctr" rtl="0">
              <a:spcBef>
                <a:spcPts val="0"/>
              </a:spcBef>
              <a:spcAft>
                <a:spcPts val="0"/>
              </a:spcAft>
              <a:buClr>
                <a:srgbClr val="0D73BB"/>
              </a:buClr>
              <a:buSzPts val="5400"/>
              <a:buFont typeface="Nunito"/>
              <a:buNone/>
              <a:defRPr sz="5400">
                <a:solidFill>
                  <a:srgbClr val="0D73BB"/>
                </a:solidFill>
                <a:latin typeface="Nunito"/>
                <a:ea typeface="Nunito"/>
                <a:cs typeface="Nunito"/>
                <a:sym typeface="Nunito"/>
              </a:defRPr>
            </a:lvl9pPr>
          </a:lstStyle>
          <a:p>
            <a:endParaRPr/>
          </a:p>
        </p:txBody>
      </p:sp>
      <p:pic>
        <p:nvPicPr>
          <p:cNvPr id="91" name="Google Shape;91;p14"/>
          <p:cNvPicPr preferRelativeResize="0"/>
          <p:nvPr/>
        </p:nvPicPr>
        <p:blipFill rotWithShape="1">
          <a:blip r:embed="rId4">
            <a:alphaModFix/>
          </a:blip>
          <a:srcRect b="7834"/>
          <a:stretch/>
        </p:blipFill>
        <p:spPr>
          <a:xfrm>
            <a:off x="0" y="0"/>
            <a:ext cx="9143998" cy="602650"/>
          </a:xfrm>
          <a:prstGeom prst="rect">
            <a:avLst/>
          </a:prstGeom>
          <a:noFill/>
          <a:ln>
            <a:noFill/>
          </a:ln>
        </p:spPr>
      </p:pic>
    </p:spTree>
    <p:extLst>
      <p:ext uri="{BB962C8B-B14F-4D97-AF65-F5344CB8AC3E}">
        <p14:creationId xmlns:p14="http://schemas.microsoft.com/office/powerpoint/2010/main" val="392421070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Blank w/footer" type="blank">
  <p:cSld name="Blank w/footer">
    <p:spTree>
      <p:nvGrpSpPr>
        <p:cNvPr id="1" name="Shape 92"/>
        <p:cNvGrpSpPr/>
        <p:nvPr/>
      </p:nvGrpSpPr>
      <p:grpSpPr>
        <a:xfrm>
          <a:off x="0" y="0"/>
          <a:ext cx="0" cy="0"/>
          <a:chOff x="0" y="0"/>
          <a:chExt cx="0" cy="0"/>
        </a:xfrm>
      </p:grpSpPr>
      <p:pic>
        <p:nvPicPr>
          <p:cNvPr id="93" name="Google Shape;93;p15"/>
          <p:cNvPicPr preferRelativeResize="0"/>
          <p:nvPr/>
        </p:nvPicPr>
        <p:blipFill>
          <a:blip r:embed="rId2">
            <a:alphaModFix/>
          </a:blip>
          <a:stretch>
            <a:fillRect/>
          </a:stretch>
        </p:blipFill>
        <p:spPr>
          <a:xfrm>
            <a:off x="58025" y="4523300"/>
            <a:ext cx="559525" cy="559525"/>
          </a:xfrm>
          <a:prstGeom prst="rect">
            <a:avLst/>
          </a:prstGeom>
          <a:noFill/>
          <a:ln>
            <a:noFill/>
          </a:ln>
        </p:spPr>
      </p:pic>
      <p:sp>
        <p:nvSpPr>
          <p:cNvPr id="94" name="Google Shape;94;p15"/>
          <p:cNvSpPr txBox="1"/>
          <p:nvPr/>
        </p:nvSpPr>
        <p:spPr>
          <a:xfrm>
            <a:off x="7698400" y="4714125"/>
            <a:ext cx="1341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283E96"/>
                </a:solidFill>
                <a:latin typeface="Nunito"/>
                <a:ea typeface="Nunito"/>
                <a:cs typeface="Nunito"/>
                <a:sym typeface="Nunito"/>
              </a:rPr>
              <a:t>WRCCS.ORG</a:t>
            </a:r>
            <a:endParaRPr b="1">
              <a:solidFill>
                <a:srgbClr val="283E96"/>
              </a:solidFill>
              <a:latin typeface="Nunito"/>
              <a:ea typeface="Nunito"/>
              <a:cs typeface="Nunito"/>
              <a:sym typeface="Nunito"/>
            </a:endParaRPr>
          </a:p>
        </p:txBody>
      </p:sp>
      <p:pic>
        <p:nvPicPr>
          <p:cNvPr id="95" name="Google Shape;95;p15"/>
          <p:cNvPicPr preferRelativeResize="0"/>
          <p:nvPr/>
        </p:nvPicPr>
        <p:blipFill rotWithShape="1">
          <a:blip r:embed="rId3">
            <a:alphaModFix/>
          </a:blip>
          <a:srcRect t="14639"/>
          <a:stretch/>
        </p:blipFill>
        <p:spPr>
          <a:xfrm>
            <a:off x="-21575" y="4523300"/>
            <a:ext cx="9187176" cy="680275"/>
          </a:xfrm>
          <a:prstGeom prst="rect">
            <a:avLst/>
          </a:prstGeom>
          <a:noFill/>
          <a:ln>
            <a:noFill/>
          </a:ln>
        </p:spPr>
      </p:pic>
    </p:spTree>
    <p:extLst>
      <p:ext uri="{BB962C8B-B14F-4D97-AF65-F5344CB8AC3E}">
        <p14:creationId xmlns:p14="http://schemas.microsoft.com/office/powerpoint/2010/main" val="109448919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Blank w/footer 4">
  <p:cSld name="Blank w/footer 4">
    <p:spTree>
      <p:nvGrpSpPr>
        <p:cNvPr id="1" name="Shape 96"/>
        <p:cNvGrpSpPr/>
        <p:nvPr/>
      </p:nvGrpSpPr>
      <p:grpSpPr>
        <a:xfrm>
          <a:off x="0" y="0"/>
          <a:ext cx="0" cy="0"/>
          <a:chOff x="0" y="0"/>
          <a:chExt cx="0" cy="0"/>
        </a:xfrm>
      </p:grpSpPr>
      <p:pic>
        <p:nvPicPr>
          <p:cNvPr id="97" name="Google Shape;97;p16"/>
          <p:cNvPicPr preferRelativeResize="0"/>
          <p:nvPr/>
        </p:nvPicPr>
        <p:blipFill>
          <a:blip r:embed="rId2">
            <a:alphaModFix/>
          </a:blip>
          <a:stretch>
            <a:fillRect/>
          </a:stretch>
        </p:blipFill>
        <p:spPr>
          <a:xfrm>
            <a:off x="58025" y="4523300"/>
            <a:ext cx="559525" cy="559525"/>
          </a:xfrm>
          <a:prstGeom prst="rect">
            <a:avLst/>
          </a:prstGeom>
          <a:noFill/>
          <a:ln>
            <a:noFill/>
          </a:ln>
        </p:spPr>
      </p:pic>
      <p:sp>
        <p:nvSpPr>
          <p:cNvPr id="98" name="Google Shape;98;p16"/>
          <p:cNvSpPr txBox="1"/>
          <p:nvPr/>
        </p:nvSpPr>
        <p:spPr>
          <a:xfrm>
            <a:off x="7698400" y="4714125"/>
            <a:ext cx="1341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283E96"/>
                </a:solidFill>
                <a:latin typeface="Nunito"/>
                <a:ea typeface="Nunito"/>
                <a:cs typeface="Nunito"/>
                <a:sym typeface="Nunito"/>
              </a:rPr>
              <a:t>WRCCS.ORG</a:t>
            </a:r>
            <a:endParaRPr b="1">
              <a:solidFill>
                <a:srgbClr val="283E96"/>
              </a:solidFill>
              <a:latin typeface="Nunito"/>
              <a:ea typeface="Nunito"/>
              <a:cs typeface="Nunito"/>
              <a:sym typeface="Nunito"/>
            </a:endParaRPr>
          </a:p>
        </p:txBody>
      </p:sp>
      <p:sp>
        <p:nvSpPr>
          <p:cNvPr id="99" name="Google Shape;99;p16"/>
          <p:cNvSpPr txBox="1"/>
          <p:nvPr/>
        </p:nvSpPr>
        <p:spPr>
          <a:xfrm>
            <a:off x="396350" y="215700"/>
            <a:ext cx="8253000" cy="4073700"/>
          </a:xfrm>
          <a:prstGeom prst="rect">
            <a:avLst/>
          </a:prstGeom>
          <a:noFill/>
          <a:ln w="19050" cap="flat" cmpd="sng">
            <a:solidFill>
              <a:srgbClr val="283E96"/>
            </a:solidFill>
            <a:prstDash val="solid"/>
            <a:round/>
            <a:headEnd type="none" w="sm" len="sm"/>
            <a:tailEnd type="none" w="sm" len="sm"/>
          </a:ln>
        </p:spPr>
        <p:txBody>
          <a:bodyPr spcFirstLastPara="1" wrap="square" lIns="91425" tIns="91425" rIns="91425" bIns="91425" anchor="t" anchorCtr="0">
            <a:spAutoFit/>
          </a:bodyPr>
          <a:lstStyle/>
          <a:p>
            <a:pPr marL="457200" lvl="0" indent="-342900" algn="l" rtl="0">
              <a:spcBef>
                <a:spcPts val="0"/>
              </a:spcBef>
              <a:spcAft>
                <a:spcPts val="0"/>
              </a:spcAft>
              <a:buClr>
                <a:srgbClr val="283396"/>
              </a:buClr>
              <a:buSzPts val="1800"/>
              <a:buFont typeface="Nunito"/>
              <a:buAutoNum type="arabicPeriod"/>
            </a:pPr>
            <a:r>
              <a:rPr lang="en" sz="1800" b="1" u="sng">
                <a:solidFill>
                  <a:srgbClr val="283396"/>
                </a:solidFill>
                <a:latin typeface="Nunito"/>
                <a:ea typeface="Nunito"/>
                <a:cs typeface="Nunito"/>
                <a:sym typeface="Nunito"/>
              </a:rPr>
              <a:t>EVERYONE IS DOING THEIR ABSOLUTE BEST</a:t>
            </a:r>
            <a:r>
              <a:rPr lang="en" sz="1800" b="1">
                <a:solidFill>
                  <a:srgbClr val="283396"/>
                </a:solidFill>
                <a:latin typeface="Nunito"/>
                <a:ea typeface="Nunito"/>
                <a:cs typeface="Nunito"/>
                <a:sym typeface="Nunito"/>
              </a:rPr>
              <a:t> with what they have been given.</a:t>
            </a:r>
            <a:endParaRPr sz="1800" b="1">
              <a:solidFill>
                <a:srgbClr val="283396"/>
              </a:solidFill>
              <a:latin typeface="Nunito"/>
              <a:ea typeface="Nunito"/>
              <a:cs typeface="Nunito"/>
              <a:sym typeface="Nunito"/>
            </a:endParaRPr>
          </a:p>
          <a:p>
            <a:pPr marL="457200" lvl="0" indent="0" algn="l" rtl="0">
              <a:spcBef>
                <a:spcPts val="1000"/>
              </a:spcBef>
              <a:spcAft>
                <a:spcPts val="0"/>
              </a:spcAft>
              <a:buNone/>
            </a:pPr>
            <a:endParaRPr sz="600" b="1">
              <a:solidFill>
                <a:srgbClr val="283396"/>
              </a:solidFill>
              <a:latin typeface="Nunito"/>
              <a:ea typeface="Nunito"/>
              <a:cs typeface="Nunito"/>
              <a:sym typeface="Nunito"/>
            </a:endParaRPr>
          </a:p>
          <a:p>
            <a:pPr marL="457200" lvl="0" indent="-342900" algn="l" rtl="0">
              <a:spcBef>
                <a:spcPts val="1000"/>
              </a:spcBef>
              <a:spcAft>
                <a:spcPts val="0"/>
              </a:spcAft>
              <a:buClr>
                <a:srgbClr val="283396"/>
              </a:buClr>
              <a:buSzPts val="1800"/>
              <a:buFont typeface="Nunito"/>
              <a:buAutoNum type="arabicPeriod"/>
            </a:pPr>
            <a:r>
              <a:rPr lang="en" sz="1800" b="1" u="sng">
                <a:solidFill>
                  <a:srgbClr val="283396"/>
                </a:solidFill>
                <a:latin typeface="Nunito"/>
                <a:ea typeface="Nunito"/>
                <a:cs typeface="Nunito"/>
                <a:sym typeface="Nunito"/>
              </a:rPr>
              <a:t>NO JUDGEMENT </a:t>
            </a:r>
            <a:r>
              <a:rPr lang="en" sz="1800" b="1">
                <a:solidFill>
                  <a:srgbClr val="283396"/>
                </a:solidFill>
                <a:latin typeface="Nunito"/>
                <a:ea typeface="Nunito"/>
                <a:cs typeface="Nunito"/>
                <a:sym typeface="Nunito"/>
              </a:rPr>
              <a:t>today or in the future about what you have done and/or what you are planning on doing to best serve your community.</a:t>
            </a:r>
            <a:endParaRPr sz="1800" b="1">
              <a:solidFill>
                <a:srgbClr val="283396"/>
              </a:solidFill>
              <a:latin typeface="Nunito"/>
              <a:ea typeface="Nunito"/>
              <a:cs typeface="Nunito"/>
              <a:sym typeface="Nunito"/>
            </a:endParaRPr>
          </a:p>
          <a:p>
            <a:pPr marL="457200" lvl="0" indent="0" algn="l" rtl="0">
              <a:spcBef>
                <a:spcPts val="1000"/>
              </a:spcBef>
              <a:spcAft>
                <a:spcPts val="0"/>
              </a:spcAft>
              <a:buNone/>
            </a:pPr>
            <a:endParaRPr sz="600" b="1">
              <a:solidFill>
                <a:srgbClr val="283396"/>
              </a:solidFill>
              <a:latin typeface="Nunito"/>
              <a:ea typeface="Nunito"/>
              <a:cs typeface="Nunito"/>
              <a:sym typeface="Nunito"/>
            </a:endParaRPr>
          </a:p>
          <a:p>
            <a:pPr marL="457200" lvl="0" indent="-342900" algn="l" rtl="0">
              <a:spcBef>
                <a:spcPts val="1000"/>
              </a:spcBef>
              <a:spcAft>
                <a:spcPts val="0"/>
              </a:spcAft>
              <a:buClr>
                <a:srgbClr val="283396"/>
              </a:buClr>
              <a:buSzPts val="1800"/>
              <a:buFont typeface="Nunito"/>
              <a:buAutoNum type="arabicPeriod"/>
            </a:pPr>
            <a:r>
              <a:rPr lang="en" sz="1800" b="1" u="sng">
                <a:solidFill>
                  <a:srgbClr val="283396"/>
                </a:solidFill>
                <a:latin typeface="Nunito"/>
                <a:ea typeface="Nunito"/>
                <a:cs typeface="Nunito"/>
                <a:sym typeface="Nunito"/>
              </a:rPr>
              <a:t>IMPROVEMENT WILL BE NEEDED</a:t>
            </a:r>
            <a:r>
              <a:rPr lang="en" sz="1800" b="1">
                <a:solidFill>
                  <a:srgbClr val="283396"/>
                </a:solidFill>
                <a:latin typeface="Nunito"/>
                <a:ea typeface="Nunito"/>
                <a:cs typeface="Nunito"/>
                <a:sym typeface="Nunito"/>
              </a:rPr>
              <a:t> as we continue to roll out strategies and systems. </a:t>
            </a:r>
            <a:endParaRPr sz="1800" b="1">
              <a:solidFill>
                <a:srgbClr val="283396"/>
              </a:solidFill>
              <a:latin typeface="Nunito"/>
              <a:ea typeface="Nunito"/>
              <a:cs typeface="Nunito"/>
              <a:sym typeface="Nunito"/>
            </a:endParaRPr>
          </a:p>
          <a:p>
            <a:pPr marL="457200" lvl="0" indent="0" algn="l" rtl="0">
              <a:spcBef>
                <a:spcPts val="1000"/>
              </a:spcBef>
              <a:spcAft>
                <a:spcPts val="0"/>
              </a:spcAft>
              <a:buNone/>
            </a:pPr>
            <a:endParaRPr sz="600" b="1">
              <a:solidFill>
                <a:srgbClr val="283396"/>
              </a:solidFill>
              <a:latin typeface="Nunito"/>
              <a:ea typeface="Nunito"/>
              <a:cs typeface="Nunito"/>
              <a:sym typeface="Nunito"/>
            </a:endParaRPr>
          </a:p>
          <a:p>
            <a:pPr marL="457200" lvl="0" indent="-342900" algn="l" rtl="0">
              <a:spcBef>
                <a:spcPts val="1000"/>
              </a:spcBef>
              <a:spcAft>
                <a:spcPts val="0"/>
              </a:spcAft>
              <a:buClr>
                <a:srgbClr val="283396"/>
              </a:buClr>
              <a:buSzPts val="1800"/>
              <a:buFont typeface="Nunito"/>
              <a:buAutoNum type="arabicPeriod"/>
            </a:pPr>
            <a:r>
              <a:rPr lang="en" sz="1800" b="1" u="sng">
                <a:solidFill>
                  <a:srgbClr val="283396"/>
                </a:solidFill>
                <a:latin typeface="Nunito"/>
                <a:ea typeface="Nunito"/>
                <a:cs typeface="Nunito"/>
                <a:sym typeface="Nunito"/>
              </a:rPr>
              <a:t>TOGETHER WE ARE STRONGER</a:t>
            </a:r>
            <a:r>
              <a:rPr lang="en" sz="1800" b="1">
                <a:solidFill>
                  <a:srgbClr val="283396"/>
                </a:solidFill>
                <a:latin typeface="Nunito"/>
                <a:ea typeface="Nunito"/>
                <a:cs typeface="Nunito"/>
                <a:sym typeface="Nunito"/>
              </a:rPr>
              <a:t> as we share ideas and support.</a:t>
            </a:r>
            <a:endParaRPr sz="1800" b="1">
              <a:solidFill>
                <a:srgbClr val="283396"/>
              </a:solidFill>
              <a:latin typeface="Nunito"/>
              <a:ea typeface="Nunito"/>
              <a:cs typeface="Nunito"/>
              <a:sym typeface="Nunito"/>
            </a:endParaRPr>
          </a:p>
          <a:p>
            <a:pPr marL="457200" lvl="0" indent="0" algn="l" rtl="0">
              <a:spcBef>
                <a:spcPts val="1000"/>
              </a:spcBef>
              <a:spcAft>
                <a:spcPts val="0"/>
              </a:spcAft>
              <a:buNone/>
            </a:pPr>
            <a:endParaRPr sz="600" b="1">
              <a:solidFill>
                <a:srgbClr val="283396"/>
              </a:solidFill>
              <a:latin typeface="Nunito"/>
              <a:ea typeface="Nunito"/>
              <a:cs typeface="Nunito"/>
              <a:sym typeface="Nunito"/>
            </a:endParaRPr>
          </a:p>
          <a:p>
            <a:pPr marL="457200" lvl="0" indent="-342900" algn="l" rtl="0">
              <a:spcBef>
                <a:spcPts val="1000"/>
              </a:spcBef>
              <a:spcAft>
                <a:spcPts val="1000"/>
              </a:spcAft>
              <a:buClr>
                <a:srgbClr val="283396"/>
              </a:buClr>
              <a:buSzPts val="1800"/>
              <a:buFont typeface="Nunito"/>
              <a:buAutoNum type="arabicPeriod"/>
            </a:pPr>
            <a:r>
              <a:rPr lang="en" sz="1800" b="1" u="sng">
                <a:solidFill>
                  <a:srgbClr val="283396"/>
                </a:solidFill>
                <a:latin typeface="Nunito"/>
                <a:ea typeface="Nunito"/>
                <a:cs typeface="Nunito"/>
                <a:sym typeface="Nunito"/>
              </a:rPr>
              <a:t>CONTROL WHAT WE CAN CONTROL</a:t>
            </a:r>
            <a:r>
              <a:rPr lang="en" sz="1800" b="1">
                <a:solidFill>
                  <a:srgbClr val="283396"/>
                </a:solidFill>
                <a:latin typeface="Nunito"/>
                <a:ea typeface="Nunito"/>
                <a:cs typeface="Nunito"/>
                <a:sym typeface="Nunito"/>
              </a:rPr>
              <a:t> knowing our daily actions will influence positive outcomes.</a:t>
            </a:r>
            <a:endParaRPr>
              <a:latin typeface="Nunito"/>
              <a:ea typeface="Nunito"/>
              <a:cs typeface="Nunito"/>
              <a:sym typeface="Nunito"/>
            </a:endParaRPr>
          </a:p>
        </p:txBody>
      </p:sp>
      <p:pic>
        <p:nvPicPr>
          <p:cNvPr id="100" name="Google Shape;100;p16"/>
          <p:cNvPicPr preferRelativeResize="0"/>
          <p:nvPr/>
        </p:nvPicPr>
        <p:blipFill rotWithShape="1">
          <a:blip r:embed="rId3">
            <a:alphaModFix/>
          </a:blip>
          <a:srcRect t="14632"/>
          <a:stretch/>
        </p:blipFill>
        <p:spPr>
          <a:xfrm>
            <a:off x="-165963" y="4523300"/>
            <a:ext cx="9377624" cy="629775"/>
          </a:xfrm>
          <a:prstGeom prst="rect">
            <a:avLst/>
          </a:prstGeom>
          <a:noFill/>
          <a:ln>
            <a:noFill/>
          </a:ln>
        </p:spPr>
      </p:pic>
    </p:spTree>
    <p:extLst>
      <p:ext uri="{BB962C8B-B14F-4D97-AF65-F5344CB8AC3E}">
        <p14:creationId xmlns:p14="http://schemas.microsoft.com/office/powerpoint/2010/main" val="254320679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Blank w/footer 3 1">
  <p:cSld name="Blank w/footer 3 1">
    <p:spTree>
      <p:nvGrpSpPr>
        <p:cNvPr id="1" name="Shape 101"/>
        <p:cNvGrpSpPr/>
        <p:nvPr/>
      </p:nvGrpSpPr>
      <p:grpSpPr>
        <a:xfrm>
          <a:off x="0" y="0"/>
          <a:ext cx="0" cy="0"/>
          <a:chOff x="0" y="0"/>
          <a:chExt cx="0" cy="0"/>
        </a:xfrm>
      </p:grpSpPr>
      <p:pic>
        <p:nvPicPr>
          <p:cNvPr id="102" name="Google Shape;102;p17"/>
          <p:cNvPicPr preferRelativeResize="0"/>
          <p:nvPr/>
        </p:nvPicPr>
        <p:blipFill>
          <a:blip r:embed="rId2">
            <a:alphaModFix/>
          </a:blip>
          <a:stretch>
            <a:fillRect/>
          </a:stretch>
        </p:blipFill>
        <p:spPr>
          <a:xfrm>
            <a:off x="58025" y="4523300"/>
            <a:ext cx="559525" cy="559525"/>
          </a:xfrm>
          <a:prstGeom prst="rect">
            <a:avLst/>
          </a:prstGeom>
          <a:noFill/>
          <a:ln>
            <a:noFill/>
          </a:ln>
        </p:spPr>
      </p:pic>
      <p:sp>
        <p:nvSpPr>
          <p:cNvPr id="103" name="Google Shape;103;p17"/>
          <p:cNvSpPr txBox="1"/>
          <p:nvPr/>
        </p:nvSpPr>
        <p:spPr>
          <a:xfrm>
            <a:off x="7698400" y="4714125"/>
            <a:ext cx="1341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283E96"/>
                </a:solidFill>
                <a:latin typeface="Nunito"/>
                <a:ea typeface="Nunito"/>
                <a:cs typeface="Nunito"/>
                <a:sym typeface="Nunito"/>
              </a:rPr>
              <a:t>WRCCS.ORG</a:t>
            </a:r>
            <a:endParaRPr b="1">
              <a:solidFill>
                <a:srgbClr val="283E96"/>
              </a:solidFill>
              <a:latin typeface="Nunito"/>
              <a:ea typeface="Nunito"/>
              <a:cs typeface="Nunito"/>
              <a:sym typeface="Nunito"/>
            </a:endParaRPr>
          </a:p>
        </p:txBody>
      </p:sp>
      <p:sp>
        <p:nvSpPr>
          <p:cNvPr id="104" name="Google Shape;104;p17"/>
          <p:cNvSpPr txBox="1">
            <a:spLocks noGrp="1"/>
          </p:cNvSpPr>
          <p:nvPr>
            <p:ph type="title"/>
          </p:nvPr>
        </p:nvSpPr>
        <p:spPr>
          <a:xfrm>
            <a:off x="551400" y="1636500"/>
            <a:ext cx="8041200" cy="1870500"/>
          </a:xfrm>
          <a:prstGeom prst="rect">
            <a:avLst/>
          </a:prstGeom>
        </p:spPr>
        <p:txBody>
          <a:bodyPr spcFirstLastPara="1" wrap="square" lIns="91425" tIns="91425" rIns="91425" bIns="91425" anchor="t" anchorCtr="0">
            <a:normAutofit/>
          </a:bodyPr>
          <a:lstStyle>
            <a:lvl1pPr lvl="0" algn="ctr">
              <a:spcBef>
                <a:spcPts val="0"/>
              </a:spcBef>
              <a:spcAft>
                <a:spcPts val="0"/>
              </a:spcAft>
              <a:buClr>
                <a:srgbClr val="2A4194"/>
              </a:buClr>
              <a:buSzPts val="5200"/>
              <a:buFont typeface="Nunito"/>
              <a:buNone/>
              <a:defRPr sz="5200" b="1">
                <a:solidFill>
                  <a:srgbClr val="2A4194"/>
                </a:solidFill>
                <a:latin typeface="Nunito"/>
                <a:ea typeface="Nunito"/>
                <a:cs typeface="Nunito"/>
                <a:sym typeface="Nunito"/>
              </a:defRPr>
            </a:lvl1pPr>
            <a:lvl2pPr lvl="1">
              <a:spcBef>
                <a:spcPts val="0"/>
              </a:spcBef>
              <a:spcAft>
                <a:spcPts val="0"/>
              </a:spcAft>
              <a:buSzPts val="2800"/>
              <a:buNone/>
              <a:defRPr>
                <a:latin typeface="Nunito"/>
                <a:ea typeface="Nunito"/>
                <a:cs typeface="Nunito"/>
                <a:sym typeface="Nunito"/>
              </a:defRPr>
            </a:lvl2pPr>
            <a:lvl3pPr lvl="2">
              <a:spcBef>
                <a:spcPts val="0"/>
              </a:spcBef>
              <a:spcAft>
                <a:spcPts val="0"/>
              </a:spcAft>
              <a:buSzPts val="2800"/>
              <a:buNone/>
              <a:defRPr>
                <a:latin typeface="Nunito"/>
                <a:ea typeface="Nunito"/>
                <a:cs typeface="Nunito"/>
                <a:sym typeface="Nunito"/>
              </a:defRPr>
            </a:lvl3pPr>
            <a:lvl4pPr lvl="3">
              <a:spcBef>
                <a:spcPts val="0"/>
              </a:spcBef>
              <a:spcAft>
                <a:spcPts val="0"/>
              </a:spcAft>
              <a:buSzPts val="2800"/>
              <a:buNone/>
              <a:defRPr>
                <a:latin typeface="Nunito"/>
                <a:ea typeface="Nunito"/>
                <a:cs typeface="Nunito"/>
                <a:sym typeface="Nunito"/>
              </a:defRPr>
            </a:lvl4pPr>
            <a:lvl5pPr lvl="4">
              <a:spcBef>
                <a:spcPts val="0"/>
              </a:spcBef>
              <a:spcAft>
                <a:spcPts val="0"/>
              </a:spcAft>
              <a:buSzPts val="2800"/>
              <a:buNone/>
              <a:defRPr>
                <a:latin typeface="Nunito"/>
                <a:ea typeface="Nunito"/>
                <a:cs typeface="Nunito"/>
                <a:sym typeface="Nunito"/>
              </a:defRPr>
            </a:lvl5pPr>
            <a:lvl6pPr lvl="5">
              <a:spcBef>
                <a:spcPts val="0"/>
              </a:spcBef>
              <a:spcAft>
                <a:spcPts val="0"/>
              </a:spcAft>
              <a:buSzPts val="2800"/>
              <a:buNone/>
              <a:defRPr>
                <a:latin typeface="Nunito"/>
                <a:ea typeface="Nunito"/>
                <a:cs typeface="Nunito"/>
                <a:sym typeface="Nunito"/>
              </a:defRPr>
            </a:lvl6pPr>
            <a:lvl7pPr lvl="6">
              <a:spcBef>
                <a:spcPts val="0"/>
              </a:spcBef>
              <a:spcAft>
                <a:spcPts val="0"/>
              </a:spcAft>
              <a:buSzPts val="2800"/>
              <a:buNone/>
              <a:defRPr>
                <a:latin typeface="Nunito"/>
                <a:ea typeface="Nunito"/>
                <a:cs typeface="Nunito"/>
                <a:sym typeface="Nunito"/>
              </a:defRPr>
            </a:lvl7pPr>
            <a:lvl8pPr lvl="7">
              <a:spcBef>
                <a:spcPts val="0"/>
              </a:spcBef>
              <a:spcAft>
                <a:spcPts val="0"/>
              </a:spcAft>
              <a:buSzPts val="2800"/>
              <a:buNone/>
              <a:defRPr>
                <a:latin typeface="Nunito"/>
                <a:ea typeface="Nunito"/>
                <a:cs typeface="Nunito"/>
                <a:sym typeface="Nunito"/>
              </a:defRPr>
            </a:lvl8pPr>
            <a:lvl9pPr lvl="8">
              <a:spcBef>
                <a:spcPts val="0"/>
              </a:spcBef>
              <a:spcAft>
                <a:spcPts val="0"/>
              </a:spcAft>
              <a:buSzPts val="2800"/>
              <a:buNone/>
              <a:defRPr>
                <a:latin typeface="Nunito"/>
                <a:ea typeface="Nunito"/>
                <a:cs typeface="Nunito"/>
                <a:sym typeface="Nunito"/>
              </a:defRPr>
            </a:lvl9pPr>
          </a:lstStyle>
          <a:p>
            <a:endParaRPr/>
          </a:p>
        </p:txBody>
      </p:sp>
      <p:sp>
        <p:nvSpPr>
          <p:cNvPr id="105" name="Google Shape;105;p17"/>
          <p:cNvSpPr/>
          <p:nvPr/>
        </p:nvSpPr>
        <p:spPr>
          <a:xfrm rot="-1660">
            <a:off x="-49050" y="-25637"/>
            <a:ext cx="3728100" cy="257700"/>
          </a:xfrm>
          <a:prstGeom prst="rect">
            <a:avLst/>
          </a:prstGeom>
          <a:solidFill>
            <a:srgbClr val="2A41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a:ea typeface="Nunito"/>
              <a:cs typeface="Nunito"/>
              <a:sym typeface="Nunito"/>
            </a:endParaRPr>
          </a:p>
        </p:txBody>
      </p:sp>
      <p:sp>
        <p:nvSpPr>
          <p:cNvPr id="106" name="Google Shape;106;p17"/>
          <p:cNvSpPr/>
          <p:nvPr/>
        </p:nvSpPr>
        <p:spPr>
          <a:xfrm rot="-1801">
            <a:off x="4604725" y="272679"/>
            <a:ext cx="4581301" cy="257700"/>
          </a:xfrm>
          <a:prstGeom prst="rect">
            <a:avLst/>
          </a:prstGeom>
          <a:solidFill>
            <a:srgbClr val="0D73B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a:ea typeface="Nunito"/>
              <a:cs typeface="Nunito"/>
              <a:sym typeface="Nunito"/>
            </a:endParaRPr>
          </a:p>
        </p:txBody>
      </p:sp>
      <p:sp>
        <p:nvSpPr>
          <p:cNvPr id="107" name="Google Shape;107;p17"/>
          <p:cNvSpPr/>
          <p:nvPr/>
        </p:nvSpPr>
        <p:spPr>
          <a:xfrm rot="-1687">
            <a:off x="-49050" y="272847"/>
            <a:ext cx="2445600" cy="257700"/>
          </a:xfrm>
          <a:prstGeom prst="rect">
            <a:avLst/>
          </a:prstGeom>
          <a:solidFill>
            <a:srgbClr val="0D73B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a:ea typeface="Nunito"/>
              <a:cs typeface="Nunito"/>
              <a:sym typeface="Nunito"/>
            </a:endParaRPr>
          </a:p>
        </p:txBody>
      </p:sp>
      <p:sp>
        <p:nvSpPr>
          <p:cNvPr id="108" name="Google Shape;108;p17"/>
          <p:cNvSpPr/>
          <p:nvPr/>
        </p:nvSpPr>
        <p:spPr>
          <a:xfrm rot="-1640">
            <a:off x="3525025" y="570793"/>
            <a:ext cx="5661001" cy="257700"/>
          </a:xfrm>
          <a:prstGeom prst="rect">
            <a:avLst/>
          </a:prstGeom>
          <a:solidFill>
            <a:srgbClr val="8FC64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a:ea typeface="Nunito"/>
              <a:cs typeface="Nunito"/>
              <a:sym typeface="Nunito"/>
            </a:endParaRPr>
          </a:p>
        </p:txBody>
      </p:sp>
      <p:sp>
        <p:nvSpPr>
          <p:cNvPr id="109" name="Google Shape;109;p17"/>
          <p:cNvSpPr/>
          <p:nvPr/>
        </p:nvSpPr>
        <p:spPr>
          <a:xfrm rot="-1472">
            <a:off x="-49050" y="570704"/>
            <a:ext cx="1401600" cy="257700"/>
          </a:xfrm>
          <a:prstGeom prst="rect">
            <a:avLst/>
          </a:prstGeom>
          <a:solidFill>
            <a:srgbClr val="8FC64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a:ea typeface="Nunito"/>
              <a:cs typeface="Nunito"/>
              <a:sym typeface="Nunito"/>
            </a:endParaRPr>
          </a:p>
        </p:txBody>
      </p:sp>
      <p:sp>
        <p:nvSpPr>
          <p:cNvPr id="110" name="Google Shape;110;p17"/>
          <p:cNvSpPr/>
          <p:nvPr/>
        </p:nvSpPr>
        <p:spPr>
          <a:xfrm rot="-944">
            <a:off x="5907325" y="-24539"/>
            <a:ext cx="3278700" cy="257700"/>
          </a:xfrm>
          <a:prstGeom prst="rect">
            <a:avLst/>
          </a:prstGeom>
          <a:solidFill>
            <a:srgbClr val="2A41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a:ea typeface="Nunito"/>
              <a:cs typeface="Nunito"/>
              <a:sym typeface="Nunito"/>
            </a:endParaRPr>
          </a:p>
        </p:txBody>
      </p:sp>
    </p:spTree>
    <p:extLst>
      <p:ext uri="{BB962C8B-B14F-4D97-AF65-F5344CB8AC3E}">
        <p14:creationId xmlns:p14="http://schemas.microsoft.com/office/powerpoint/2010/main" val="11531797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Blank w/footer 3 1 1">
  <p:cSld name="Blank w/footer 3 1 1">
    <p:spTree>
      <p:nvGrpSpPr>
        <p:cNvPr id="1" name="Shape 111"/>
        <p:cNvGrpSpPr/>
        <p:nvPr/>
      </p:nvGrpSpPr>
      <p:grpSpPr>
        <a:xfrm>
          <a:off x="0" y="0"/>
          <a:ext cx="0" cy="0"/>
          <a:chOff x="0" y="0"/>
          <a:chExt cx="0" cy="0"/>
        </a:xfrm>
      </p:grpSpPr>
      <p:pic>
        <p:nvPicPr>
          <p:cNvPr id="112" name="Google Shape;112;p18"/>
          <p:cNvPicPr preferRelativeResize="0"/>
          <p:nvPr/>
        </p:nvPicPr>
        <p:blipFill>
          <a:blip r:embed="rId2">
            <a:alphaModFix/>
          </a:blip>
          <a:stretch>
            <a:fillRect/>
          </a:stretch>
        </p:blipFill>
        <p:spPr>
          <a:xfrm>
            <a:off x="58025" y="4523300"/>
            <a:ext cx="559525" cy="559525"/>
          </a:xfrm>
          <a:prstGeom prst="rect">
            <a:avLst/>
          </a:prstGeom>
          <a:noFill/>
          <a:ln>
            <a:noFill/>
          </a:ln>
        </p:spPr>
      </p:pic>
      <p:sp>
        <p:nvSpPr>
          <p:cNvPr id="113" name="Google Shape;113;p18"/>
          <p:cNvSpPr txBox="1"/>
          <p:nvPr/>
        </p:nvSpPr>
        <p:spPr>
          <a:xfrm>
            <a:off x="7698400" y="4714125"/>
            <a:ext cx="1341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283E96"/>
                </a:solidFill>
                <a:latin typeface="Nunito"/>
                <a:ea typeface="Nunito"/>
                <a:cs typeface="Nunito"/>
                <a:sym typeface="Nunito"/>
              </a:rPr>
              <a:t>WRCCS.ORG</a:t>
            </a:r>
            <a:endParaRPr b="1">
              <a:solidFill>
                <a:srgbClr val="283E96"/>
              </a:solidFill>
              <a:latin typeface="Nunito"/>
              <a:ea typeface="Nunito"/>
              <a:cs typeface="Nunito"/>
              <a:sym typeface="Nunito"/>
            </a:endParaRPr>
          </a:p>
        </p:txBody>
      </p:sp>
      <p:sp>
        <p:nvSpPr>
          <p:cNvPr id="114" name="Google Shape;114;p18"/>
          <p:cNvSpPr/>
          <p:nvPr/>
        </p:nvSpPr>
        <p:spPr>
          <a:xfrm rot="-1660">
            <a:off x="-49050" y="-25637"/>
            <a:ext cx="3728100" cy="257700"/>
          </a:xfrm>
          <a:prstGeom prst="rect">
            <a:avLst/>
          </a:prstGeom>
          <a:solidFill>
            <a:srgbClr val="2A41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a:ea typeface="Nunito"/>
              <a:cs typeface="Nunito"/>
              <a:sym typeface="Nunito"/>
            </a:endParaRPr>
          </a:p>
        </p:txBody>
      </p:sp>
      <p:sp>
        <p:nvSpPr>
          <p:cNvPr id="115" name="Google Shape;115;p18"/>
          <p:cNvSpPr/>
          <p:nvPr/>
        </p:nvSpPr>
        <p:spPr>
          <a:xfrm rot="-1801">
            <a:off x="4604725" y="272679"/>
            <a:ext cx="4581301" cy="257700"/>
          </a:xfrm>
          <a:prstGeom prst="rect">
            <a:avLst/>
          </a:prstGeom>
          <a:solidFill>
            <a:srgbClr val="0D73B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a:ea typeface="Nunito"/>
              <a:cs typeface="Nunito"/>
              <a:sym typeface="Nunito"/>
            </a:endParaRPr>
          </a:p>
        </p:txBody>
      </p:sp>
      <p:sp>
        <p:nvSpPr>
          <p:cNvPr id="116" name="Google Shape;116;p18"/>
          <p:cNvSpPr/>
          <p:nvPr/>
        </p:nvSpPr>
        <p:spPr>
          <a:xfrm rot="-1687">
            <a:off x="-49050" y="272847"/>
            <a:ext cx="2445600" cy="257700"/>
          </a:xfrm>
          <a:prstGeom prst="rect">
            <a:avLst/>
          </a:prstGeom>
          <a:solidFill>
            <a:srgbClr val="0D73B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a:ea typeface="Nunito"/>
              <a:cs typeface="Nunito"/>
              <a:sym typeface="Nunito"/>
            </a:endParaRPr>
          </a:p>
        </p:txBody>
      </p:sp>
      <p:sp>
        <p:nvSpPr>
          <p:cNvPr id="117" name="Google Shape;117;p18"/>
          <p:cNvSpPr/>
          <p:nvPr/>
        </p:nvSpPr>
        <p:spPr>
          <a:xfrm rot="-1640">
            <a:off x="3525025" y="570793"/>
            <a:ext cx="5661001" cy="257700"/>
          </a:xfrm>
          <a:prstGeom prst="rect">
            <a:avLst/>
          </a:prstGeom>
          <a:solidFill>
            <a:srgbClr val="8FC64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a:ea typeface="Nunito"/>
              <a:cs typeface="Nunito"/>
              <a:sym typeface="Nunito"/>
            </a:endParaRPr>
          </a:p>
        </p:txBody>
      </p:sp>
      <p:sp>
        <p:nvSpPr>
          <p:cNvPr id="118" name="Google Shape;118;p18"/>
          <p:cNvSpPr/>
          <p:nvPr/>
        </p:nvSpPr>
        <p:spPr>
          <a:xfrm rot="-1472">
            <a:off x="-49050" y="570704"/>
            <a:ext cx="1401600" cy="257700"/>
          </a:xfrm>
          <a:prstGeom prst="rect">
            <a:avLst/>
          </a:prstGeom>
          <a:solidFill>
            <a:srgbClr val="8FC64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a:ea typeface="Nunito"/>
              <a:cs typeface="Nunito"/>
              <a:sym typeface="Nunito"/>
            </a:endParaRPr>
          </a:p>
        </p:txBody>
      </p:sp>
      <p:sp>
        <p:nvSpPr>
          <p:cNvPr id="119" name="Google Shape;119;p18"/>
          <p:cNvSpPr/>
          <p:nvPr/>
        </p:nvSpPr>
        <p:spPr>
          <a:xfrm rot="-944">
            <a:off x="5907325" y="-24539"/>
            <a:ext cx="3278700" cy="257700"/>
          </a:xfrm>
          <a:prstGeom prst="rect">
            <a:avLst/>
          </a:prstGeom>
          <a:solidFill>
            <a:srgbClr val="2A41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a:ea typeface="Nunito"/>
              <a:cs typeface="Nunito"/>
              <a:sym typeface="Nunito"/>
            </a:endParaRPr>
          </a:p>
        </p:txBody>
      </p:sp>
      <p:sp>
        <p:nvSpPr>
          <p:cNvPr id="120" name="Google Shape;120;p18"/>
          <p:cNvSpPr txBox="1">
            <a:spLocks noGrp="1"/>
          </p:cNvSpPr>
          <p:nvPr>
            <p:ph type="title"/>
          </p:nvPr>
        </p:nvSpPr>
        <p:spPr>
          <a:xfrm>
            <a:off x="311700" y="949188"/>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1" name="Google Shape;121;p18"/>
          <p:cNvSpPr txBox="1">
            <a:spLocks noGrp="1"/>
          </p:cNvSpPr>
          <p:nvPr>
            <p:ph type="body" idx="1"/>
          </p:nvPr>
        </p:nvSpPr>
        <p:spPr>
          <a:xfrm>
            <a:off x="311700" y="1641225"/>
            <a:ext cx="3999900" cy="29748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Clr>
                <a:schemeClr val="dk1"/>
              </a:buClr>
              <a:buSzPts val="1400"/>
              <a:buChar char="●"/>
              <a:defRPr sz="1400">
                <a:solidFill>
                  <a:schemeClr val="dk1"/>
                </a:solidFill>
              </a:defRPr>
            </a:lvl1pPr>
            <a:lvl2pPr marL="914400" lvl="1" indent="-304800" rtl="0">
              <a:spcBef>
                <a:spcPts val="0"/>
              </a:spcBef>
              <a:spcAft>
                <a:spcPts val="0"/>
              </a:spcAft>
              <a:buClr>
                <a:schemeClr val="dk1"/>
              </a:buClr>
              <a:buSzPts val="1200"/>
              <a:buChar char="○"/>
              <a:defRPr sz="1200">
                <a:solidFill>
                  <a:schemeClr val="dk1"/>
                </a:solidFill>
              </a:defRPr>
            </a:lvl2pPr>
            <a:lvl3pPr marL="1371600" lvl="2" indent="-304800" rtl="0">
              <a:spcBef>
                <a:spcPts val="0"/>
              </a:spcBef>
              <a:spcAft>
                <a:spcPts val="0"/>
              </a:spcAft>
              <a:buClr>
                <a:schemeClr val="dk1"/>
              </a:buClr>
              <a:buSzPts val="1200"/>
              <a:buChar char="■"/>
              <a:defRPr sz="1200">
                <a:solidFill>
                  <a:schemeClr val="dk1"/>
                </a:solidFill>
              </a:defRPr>
            </a:lvl3pPr>
            <a:lvl4pPr marL="1828800" lvl="3" indent="-304800" rtl="0">
              <a:spcBef>
                <a:spcPts val="0"/>
              </a:spcBef>
              <a:spcAft>
                <a:spcPts val="0"/>
              </a:spcAft>
              <a:buClr>
                <a:schemeClr val="dk1"/>
              </a:buClr>
              <a:buSzPts val="1200"/>
              <a:buChar char="●"/>
              <a:defRPr sz="1200">
                <a:solidFill>
                  <a:schemeClr val="dk1"/>
                </a:solidFill>
              </a:defRPr>
            </a:lvl4pPr>
            <a:lvl5pPr marL="2286000" lvl="4" indent="-304800" rtl="0">
              <a:spcBef>
                <a:spcPts val="0"/>
              </a:spcBef>
              <a:spcAft>
                <a:spcPts val="0"/>
              </a:spcAft>
              <a:buClr>
                <a:schemeClr val="dk1"/>
              </a:buClr>
              <a:buSzPts val="1200"/>
              <a:buChar char="○"/>
              <a:defRPr sz="1200">
                <a:solidFill>
                  <a:schemeClr val="dk1"/>
                </a:solidFill>
              </a:defRPr>
            </a:lvl5pPr>
            <a:lvl6pPr marL="2743200" lvl="5" indent="-304800" rtl="0">
              <a:spcBef>
                <a:spcPts val="0"/>
              </a:spcBef>
              <a:spcAft>
                <a:spcPts val="0"/>
              </a:spcAft>
              <a:buClr>
                <a:schemeClr val="dk1"/>
              </a:buClr>
              <a:buSzPts val="1200"/>
              <a:buChar char="■"/>
              <a:defRPr sz="1200">
                <a:solidFill>
                  <a:schemeClr val="dk1"/>
                </a:solidFill>
              </a:defRPr>
            </a:lvl6pPr>
            <a:lvl7pPr marL="3200400" lvl="6" indent="-304800" rtl="0">
              <a:spcBef>
                <a:spcPts val="0"/>
              </a:spcBef>
              <a:spcAft>
                <a:spcPts val="0"/>
              </a:spcAft>
              <a:buClr>
                <a:schemeClr val="dk1"/>
              </a:buClr>
              <a:buSzPts val="1200"/>
              <a:buChar char="●"/>
              <a:defRPr sz="1200">
                <a:solidFill>
                  <a:schemeClr val="dk1"/>
                </a:solidFill>
              </a:defRPr>
            </a:lvl7pPr>
            <a:lvl8pPr marL="3657600" lvl="7" indent="-304800" rtl="0">
              <a:spcBef>
                <a:spcPts val="0"/>
              </a:spcBef>
              <a:spcAft>
                <a:spcPts val="0"/>
              </a:spcAft>
              <a:buClr>
                <a:schemeClr val="dk1"/>
              </a:buClr>
              <a:buSzPts val="1200"/>
              <a:buChar char="○"/>
              <a:defRPr sz="1200">
                <a:solidFill>
                  <a:schemeClr val="dk1"/>
                </a:solidFill>
              </a:defRPr>
            </a:lvl8pPr>
            <a:lvl9pPr marL="4114800" lvl="8" indent="-304800" rtl="0">
              <a:spcBef>
                <a:spcPts val="0"/>
              </a:spcBef>
              <a:spcAft>
                <a:spcPts val="0"/>
              </a:spcAft>
              <a:buClr>
                <a:schemeClr val="dk1"/>
              </a:buClr>
              <a:buSzPts val="1200"/>
              <a:buChar char="■"/>
              <a:defRPr sz="1200">
                <a:solidFill>
                  <a:schemeClr val="dk1"/>
                </a:solidFill>
              </a:defRPr>
            </a:lvl9pPr>
          </a:lstStyle>
          <a:p>
            <a:endParaRPr/>
          </a:p>
        </p:txBody>
      </p:sp>
      <p:sp>
        <p:nvSpPr>
          <p:cNvPr id="122" name="Google Shape;122;p18"/>
          <p:cNvSpPr txBox="1">
            <a:spLocks noGrp="1"/>
          </p:cNvSpPr>
          <p:nvPr>
            <p:ph type="body" idx="2"/>
          </p:nvPr>
        </p:nvSpPr>
        <p:spPr>
          <a:xfrm>
            <a:off x="4832400" y="1641225"/>
            <a:ext cx="3999900" cy="30729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Clr>
                <a:schemeClr val="dk1"/>
              </a:buClr>
              <a:buSzPts val="1400"/>
              <a:buChar char="●"/>
              <a:defRPr sz="1400">
                <a:solidFill>
                  <a:schemeClr val="dk1"/>
                </a:solidFill>
              </a:defRPr>
            </a:lvl1pPr>
            <a:lvl2pPr marL="914400" lvl="1" indent="-304800" rtl="0">
              <a:spcBef>
                <a:spcPts val="0"/>
              </a:spcBef>
              <a:spcAft>
                <a:spcPts val="0"/>
              </a:spcAft>
              <a:buClr>
                <a:schemeClr val="dk1"/>
              </a:buClr>
              <a:buSzPts val="1200"/>
              <a:buChar char="○"/>
              <a:defRPr sz="1200">
                <a:solidFill>
                  <a:schemeClr val="dk1"/>
                </a:solidFill>
              </a:defRPr>
            </a:lvl2pPr>
            <a:lvl3pPr marL="1371600" lvl="2" indent="-304800" rtl="0">
              <a:spcBef>
                <a:spcPts val="0"/>
              </a:spcBef>
              <a:spcAft>
                <a:spcPts val="0"/>
              </a:spcAft>
              <a:buClr>
                <a:schemeClr val="dk1"/>
              </a:buClr>
              <a:buSzPts val="1200"/>
              <a:buChar char="■"/>
              <a:defRPr sz="1200">
                <a:solidFill>
                  <a:schemeClr val="dk1"/>
                </a:solidFill>
              </a:defRPr>
            </a:lvl3pPr>
            <a:lvl4pPr marL="1828800" lvl="3" indent="-304800" rtl="0">
              <a:spcBef>
                <a:spcPts val="0"/>
              </a:spcBef>
              <a:spcAft>
                <a:spcPts val="0"/>
              </a:spcAft>
              <a:buClr>
                <a:schemeClr val="dk1"/>
              </a:buClr>
              <a:buSzPts val="1200"/>
              <a:buChar char="●"/>
              <a:defRPr sz="1200">
                <a:solidFill>
                  <a:schemeClr val="dk1"/>
                </a:solidFill>
              </a:defRPr>
            </a:lvl4pPr>
            <a:lvl5pPr marL="2286000" lvl="4" indent="-304800" rtl="0">
              <a:spcBef>
                <a:spcPts val="0"/>
              </a:spcBef>
              <a:spcAft>
                <a:spcPts val="0"/>
              </a:spcAft>
              <a:buClr>
                <a:schemeClr val="dk1"/>
              </a:buClr>
              <a:buSzPts val="1200"/>
              <a:buChar char="○"/>
              <a:defRPr sz="1200">
                <a:solidFill>
                  <a:schemeClr val="dk1"/>
                </a:solidFill>
              </a:defRPr>
            </a:lvl5pPr>
            <a:lvl6pPr marL="2743200" lvl="5" indent="-304800" rtl="0">
              <a:spcBef>
                <a:spcPts val="0"/>
              </a:spcBef>
              <a:spcAft>
                <a:spcPts val="0"/>
              </a:spcAft>
              <a:buClr>
                <a:schemeClr val="dk1"/>
              </a:buClr>
              <a:buSzPts val="1200"/>
              <a:buChar char="■"/>
              <a:defRPr sz="1200">
                <a:solidFill>
                  <a:schemeClr val="dk1"/>
                </a:solidFill>
              </a:defRPr>
            </a:lvl6pPr>
            <a:lvl7pPr marL="3200400" lvl="6" indent="-304800" rtl="0">
              <a:spcBef>
                <a:spcPts val="0"/>
              </a:spcBef>
              <a:spcAft>
                <a:spcPts val="0"/>
              </a:spcAft>
              <a:buClr>
                <a:schemeClr val="dk1"/>
              </a:buClr>
              <a:buSzPts val="1200"/>
              <a:buChar char="●"/>
              <a:defRPr sz="1200">
                <a:solidFill>
                  <a:schemeClr val="dk1"/>
                </a:solidFill>
              </a:defRPr>
            </a:lvl7pPr>
            <a:lvl8pPr marL="3657600" lvl="7" indent="-304800" rtl="0">
              <a:spcBef>
                <a:spcPts val="0"/>
              </a:spcBef>
              <a:spcAft>
                <a:spcPts val="0"/>
              </a:spcAft>
              <a:buClr>
                <a:schemeClr val="dk1"/>
              </a:buClr>
              <a:buSzPts val="1200"/>
              <a:buChar char="○"/>
              <a:defRPr sz="1200">
                <a:solidFill>
                  <a:schemeClr val="dk1"/>
                </a:solidFill>
              </a:defRPr>
            </a:lvl8pPr>
            <a:lvl9pPr marL="4114800" lvl="8" indent="-304800" rtl="0">
              <a:spcBef>
                <a:spcPts val="0"/>
              </a:spcBef>
              <a:spcAft>
                <a:spcPts val="0"/>
              </a:spcAft>
              <a:buClr>
                <a:schemeClr val="dk1"/>
              </a:buClr>
              <a:buSzPts val="1200"/>
              <a:buChar char="■"/>
              <a:defRPr sz="1200">
                <a:solidFill>
                  <a:schemeClr val="dk1"/>
                </a:solidFill>
              </a:defRPr>
            </a:lvl9pPr>
          </a:lstStyle>
          <a:p>
            <a:endParaRPr/>
          </a:p>
        </p:txBody>
      </p:sp>
    </p:spTree>
    <p:extLst>
      <p:ext uri="{BB962C8B-B14F-4D97-AF65-F5344CB8AC3E}">
        <p14:creationId xmlns:p14="http://schemas.microsoft.com/office/powerpoint/2010/main" val="182025334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Blank w/footer 2">
  <p:cSld name="Blank w/footer 2">
    <p:spTree>
      <p:nvGrpSpPr>
        <p:cNvPr id="1" name="Shape 123"/>
        <p:cNvGrpSpPr/>
        <p:nvPr/>
      </p:nvGrpSpPr>
      <p:grpSpPr>
        <a:xfrm>
          <a:off x="0" y="0"/>
          <a:ext cx="0" cy="0"/>
          <a:chOff x="0" y="0"/>
          <a:chExt cx="0" cy="0"/>
        </a:xfrm>
      </p:grpSpPr>
      <p:pic>
        <p:nvPicPr>
          <p:cNvPr id="124" name="Google Shape;124;p19"/>
          <p:cNvPicPr preferRelativeResize="0"/>
          <p:nvPr/>
        </p:nvPicPr>
        <p:blipFill>
          <a:blip r:embed="rId2">
            <a:alphaModFix/>
          </a:blip>
          <a:stretch>
            <a:fillRect/>
          </a:stretch>
        </p:blipFill>
        <p:spPr>
          <a:xfrm>
            <a:off x="58025" y="4523300"/>
            <a:ext cx="559525" cy="559525"/>
          </a:xfrm>
          <a:prstGeom prst="rect">
            <a:avLst/>
          </a:prstGeom>
          <a:noFill/>
          <a:ln>
            <a:noFill/>
          </a:ln>
        </p:spPr>
      </p:pic>
      <p:sp>
        <p:nvSpPr>
          <p:cNvPr id="125" name="Google Shape;125;p19"/>
          <p:cNvSpPr txBox="1"/>
          <p:nvPr/>
        </p:nvSpPr>
        <p:spPr>
          <a:xfrm>
            <a:off x="7698400" y="4714125"/>
            <a:ext cx="1341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283E96"/>
                </a:solidFill>
                <a:latin typeface="Nunito"/>
                <a:ea typeface="Nunito"/>
                <a:cs typeface="Nunito"/>
                <a:sym typeface="Nunito"/>
              </a:rPr>
              <a:t>WRCCS.ORG</a:t>
            </a:r>
            <a:endParaRPr b="1">
              <a:solidFill>
                <a:srgbClr val="283E96"/>
              </a:solidFill>
              <a:latin typeface="Nunito"/>
              <a:ea typeface="Nunito"/>
              <a:cs typeface="Nunito"/>
              <a:sym typeface="Nunito"/>
            </a:endParaRPr>
          </a:p>
        </p:txBody>
      </p:sp>
      <p:sp>
        <p:nvSpPr>
          <p:cNvPr id="126" name="Google Shape;126;p19"/>
          <p:cNvSpPr/>
          <p:nvPr/>
        </p:nvSpPr>
        <p:spPr>
          <a:xfrm>
            <a:off x="787125" y="190000"/>
            <a:ext cx="7450500" cy="1180800"/>
          </a:xfrm>
          <a:prstGeom prst="rect">
            <a:avLst/>
          </a:prstGeom>
          <a:noFill/>
          <a:ln w="38100" cap="flat" cmpd="sng">
            <a:solidFill>
              <a:srgbClr val="8FC6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9"/>
          <p:cNvSpPr txBox="1"/>
          <p:nvPr/>
        </p:nvSpPr>
        <p:spPr>
          <a:xfrm>
            <a:off x="973725" y="210850"/>
            <a:ext cx="7077300" cy="1139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100" b="1">
                <a:solidFill>
                  <a:srgbClr val="283396"/>
                </a:solidFill>
                <a:latin typeface="Nunito"/>
                <a:ea typeface="Nunito"/>
                <a:cs typeface="Nunito"/>
                <a:sym typeface="Nunito"/>
              </a:rPr>
              <a:t>Thank you all for the work you do every day to help all students learn</a:t>
            </a:r>
            <a:endParaRPr sz="3100" b="1">
              <a:solidFill>
                <a:srgbClr val="283396"/>
              </a:solidFill>
              <a:latin typeface="Nunito"/>
              <a:ea typeface="Nunito"/>
              <a:cs typeface="Nunito"/>
              <a:sym typeface="Nunito"/>
            </a:endParaRPr>
          </a:p>
        </p:txBody>
      </p:sp>
      <p:pic>
        <p:nvPicPr>
          <p:cNvPr id="128" name="Google Shape;128;p19"/>
          <p:cNvPicPr preferRelativeResize="0"/>
          <p:nvPr/>
        </p:nvPicPr>
        <p:blipFill>
          <a:blip r:embed="rId3">
            <a:alphaModFix/>
          </a:blip>
          <a:stretch>
            <a:fillRect/>
          </a:stretch>
        </p:blipFill>
        <p:spPr>
          <a:xfrm>
            <a:off x="787125" y="1502825"/>
            <a:ext cx="3857676" cy="2571799"/>
          </a:xfrm>
          <a:prstGeom prst="rect">
            <a:avLst/>
          </a:prstGeom>
          <a:noFill/>
          <a:ln>
            <a:noFill/>
          </a:ln>
        </p:spPr>
      </p:pic>
      <p:sp>
        <p:nvSpPr>
          <p:cNvPr id="129" name="Google Shape;129;p19"/>
          <p:cNvSpPr txBox="1"/>
          <p:nvPr/>
        </p:nvSpPr>
        <p:spPr>
          <a:xfrm>
            <a:off x="5211350" y="1470925"/>
            <a:ext cx="30264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i="1" u="sng">
                <a:latin typeface="Nunito"/>
                <a:ea typeface="Nunito"/>
                <a:cs typeface="Nunito"/>
                <a:sym typeface="Nunito"/>
              </a:rPr>
              <a:t>Sarah Hackett</a:t>
            </a:r>
            <a:endParaRPr b="1" i="1" u="sng">
              <a:latin typeface="Nunito"/>
              <a:ea typeface="Nunito"/>
              <a:cs typeface="Nunito"/>
              <a:sym typeface="Nunito"/>
            </a:endParaRPr>
          </a:p>
          <a:p>
            <a:pPr marL="0" lvl="0" indent="0" algn="l" rtl="0">
              <a:spcBef>
                <a:spcPts val="0"/>
              </a:spcBef>
              <a:spcAft>
                <a:spcPts val="0"/>
              </a:spcAft>
              <a:buNone/>
            </a:pPr>
            <a:endParaRPr b="1" i="1">
              <a:latin typeface="Nunito"/>
              <a:ea typeface="Nunito"/>
              <a:cs typeface="Nunito"/>
              <a:sym typeface="Nunito"/>
            </a:endParaRPr>
          </a:p>
          <a:p>
            <a:pPr marL="0" lvl="0" indent="0" algn="l" rtl="0">
              <a:spcBef>
                <a:spcPts val="0"/>
              </a:spcBef>
              <a:spcAft>
                <a:spcPts val="0"/>
              </a:spcAft>
              <a:buNone/>
            </a:pPr>
            <a:r>
              <a:rPr lang="en" b="1" i="1">
                <a:latin typeface="Nunito"/>
                <a:ea typeface="Nunito"/>
                <a:cs typeface="Nunito"/>
                <a:sym typeface="Nunito"/>
              </a:rPr>
              <a:t>920-213-2705</a:t>
            </a:r>
            <a:endParaRPr b="1" i="1">
              <a:latin typeface="Nunito"/>
              <a:ea typeface="Nunito"/>
              <a:cs typeface="Nunito"/>
              <a:sym typeface="Nunito"/>
            </a:endParaRPr>
          </a:p>
          <a:p>
            <a:pPr marL="0" lvl="0" indent="0" algn="l" rtl="0">
              <a:spcBef>
                <a:spcPts val="0"/>
              </a:spcBef>
              <a:spcAft>
                <a:spcPts val="0"/>
              </a:spcAft>
              <a:buNone/>
            </a:pPr>
            <a:endParaRPr b="1" i="1">
              <a:latin typeface="Nunito"/>
              <a:ea typeface="Nunito"/>
              <a:cs typeface="Nunito"/>
              <a:sym typeface="Nunito"/>
            </a:endParaRPr>
          </a:p>
          <a:p>
            <a:pPr marL="0" lvl="0" indent="0" algn="l" rtl="0">
              <a:spcBef>
                <a:spcPts val="0"/>
              </a:spcBef>
              <a:spcAft>
                <a:spcPts val="0"/>
              </a:spcAft>
              <a:buNone/>
            </a:pPr>
            <a:r>
              <a:rPr lang="en" b="1" i="1">
                <a:latin typeface="Nunito"/>
                <a:ea typeface="Nunito"/>
                <a:cs typeface="Nunito"/>
                <a:sym typeface="Nunito"/>
              </a:rPr>
              <a:t>shackett@wrccs.org</a:t>
            </a:r>
            <a:endParaRPr b="1" i="1">
              <a:latin typeface="Nunito"/>
              <a:ea typeface="Nunito"/>
              <a:cs typeface="Nunito"/>
              <a:sym typeface="Nunito"/>
            </a:endParaRPr>
          </a:p>
        </p:txBody>
      </p:sp>
      <p:sp>
        <p:nvSpPr>
          <p:cNvPr id="130" name="Google Shape;130;p19"/>
          <p:cNvSpPr txBox="1"/>
          <p:nvPr/>
        </p:nvSpPr>
        <p:spPr>
          <a:xfrm>
            <a:off x="5211350" y="2861850"/>
            <a:ext cx="30264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i="1" u="sng">
                <a:latin typeface="Nunito"/>
                <a:ea typeface="Nunito"/>
                <a:cs typeface="Nunito"/>
                <a:sym typeface="Nunito"/>
              </a:rPr>
              <a:t>WRCCS Office</a:t>
            </a:r>
            <a:endParaRPr b="1" i="1" u="sng">
              <a:latin typeface="Nunito"/>
              <a:ea typeface="Nunito"/>
              <a:cs typeface="Nunito"/>
              <a:sym typeface="Nunito"/>
            </a:endParaRPr>
          </a:p>
          <a:p>
            <a:pPr marL="0" lvl="0" indent="0" algn="l" rtl="0">
              <a:spcBef>
                <a:spcPts val="0"/>
              </a:spcBef>
              <a:spcAft>
                <a:spcPts val="0"/>
              </a:spcAft>
              <a:buNone/>
            </a:pPr>
            <a:endParaRPr b="1" i="1">
              <a:latin typeface="Nunito"/>
              <a:ea typeface="Nunito"/>
              <a:cs typeface="Nunito"/>
              <a:sym typeface="Nunito"/>
            </a:endParaRPr>
          </a:p>
          <a:p>
            <a:pPr marL="0" lvl="0" indent="0" algn="l" rtl="0">
              <a:spcBef>
                <a:spcPts val="0"/>
              </a:spcBef>
              <a:spcAft>
                <a:spcPts val="0"/>
              </a:spcAft>
              <a:buNone/>
            </a:pPr>
            <a:r>
              <a:rPr lang="en" b="1" i="1">
                <a:latin typeface="Nunito"/>
                <a:ea typeface="Nunito"/>
                <a:cs typeface="Nunito"/>
                <a:sym typeface="Nunito"/>
              </a:rPr>
              <a:t>715-453-2141 ext. 1411</a:t>
            </a:r>
            <a:endParaRPr b="1" i="1">
              <a:latin typeface="Nunito"/>
              <a:ea typeface="Nunito"/>
              <a:cs typeface="Nunito"/>
              <a:sym typeface="Nunito"/>
            </a:endParaRPr>
          </a:p>
          <a:p>
            <a:pPr marL="0" lvl="0" indent="0" algn="l" rtl="0">
              <a:spcBef>
                <a:spcPts val="0"/>
              </a:spcBef>
              <a:spcAft>
                <a:spcPts val="0"/>
              </a:spcAft>
              <a:buNone/>
            </a:pPr>
            <a:endParaRPr b="1" i="1">
              <a:latin typeface="Nunito"/>
              <a:ea typeface="Nunito"/>
              <a:cs typeface="Nunito"/>
              <a:sym typeface="Nunito"/>
            </a:endParaRPr>
          </a:p>
          <a:p>
            <a:pPr marL="0" lvl="0" indent="0" algn="l" rtl="0">
              <a:spcBef>
                <a:spcPts val="0"/>
              </a:spcBef>
              <a:spcAft>
                <a:spcPts val="0"/>
              </a:spcAft>
              <a:buNone/>
            </a:pPr>
            <a:r>
              <a:rPr lang="en" b="1" i="1">
                <a:latin typeface="Nunito"/>
                <a:ea typeface="Nunito"/>
                <a:cs typeface="Nunito"/>
                <a:sym typeface="Nunito"/>
              </a:rPr>
              <a:t>support@wrccs.org</a:t>
            </a:r>
            <a:endParaRPr b="1" i="1">
              <a:latin typeface="Nunito"/>
              <a:ea typeface="Nunito"/>
              <a:cs typeface="Nunito"/>
              <a:sym typeface="Nunito"/>
            </a:endParaRPr>
          </a:p>
        </p:txBody>
      </p:sp>
      <p:pic>
        <p:nvPicPr>
          <p:cNvPr id="131" name="Google Shape;131;p19"/>
          <p:cNvPicPr preferRelativeResize="0"/>
          <p:nvPr/>
        </p:nvPicPr>
        <p:blipFill rotWithShape="1">
          <a:blip r:embed="rId4">
            <a:alphaModFix/>
          </a:blip>
          <a:srcRect t="14632"/>
          <a:stretch/>
        </p:blipFill>
        <p:spPr>
          <a:xfrm>
            <a:off x="-144838" y="4554875"/>
            <a:ext cx="9377624" cy="629775"/>
          </a:xfrm>
          <a:prstGeom prst="rect">
            <a:avLst/>
          </a:prstGeom>
          <a:noFill/>
          <a:ln>
            <a:noFill/>
          </a:ln>
        </p:spPr>
      </p:pic>
    </p:spTree>
    <p:extLst>
      <p:ext uri="{BB962C8B-B14F-4D97-AF65-F5344CB8AC3E}">
        <p14:creationId xmlns:p14="http://schemas.microsoft.com/office/powerpoint/2010/main" val="208258343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Blank w/footer 1">
  <p:cSld name="Blank w/footer 1">
    <p:spTree>
      <p:nvGrpSpPr>
        <p:cNvPr id="1" name="Shape 132"/>
        <p:cNvGrpSpPr/>
        <p:nvPr/>
      </p:nvGrpSpPr>
      <p:grpSpPr>
        <a:xfrm>
          <a:off x="0" y="0"/>
          <a:ext cx="0" cy="0"/>
          <a:chOff x="0" y="0"/>
          <a:chExt cx="0" cy="0"/>
        </a:xfrm>
      </p:grpSpPr>
      <p:pic>
        <p:nvPicPr>
          <p:cNvPr id="133" name="Google Shape;133;p20"/>
          <p:cNvPicPr preferRelativeResize="0"/>
          <p:nvPr/>
        </p:nvPicPr>
        <p:blipFill>
          <a:blip r:embed="rId2">
            <a:alphaModFix/>
          </a:blip>
          <a:stretch>
            <a:fillRect/>
          </a:stretch>
        </p:blipFill>
        <p:spPr>
          <a:xfrm>
            <a:off x="58025" y="4523300"/>
            <a:ext cx="559525" cy="559525"/>
          </a:xfrm>
          <a:prstGeom prst="rect">
            <a:avLst/>
          </a:prstGeom>
          <a:noFill/>
          <a:ln>
            <a:noFill/>
          </a:ln>
        </p:spPr>
      </p:pic>
      <p:sp>
        <p:nvSpPr>
          <p:cNvPr id="134" name="Google Shape;134;p20"/>
          <p:cNvSpPr txBox="1"/>
          <p:nvPr/>
        </p:nvSpPr>
        <p:spPr>
          <a:xfrm>
            <a:off x="7698400" y="4714125"/>
            <a:ext cx="1341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283E96"/>
                </a:solidFill>
                <a:latin typeface="Nunito"/>
                <a:ea typeface="Nunito"/>
                <a:cs typeface="Nunito"/>
                <a:sym typeface="Nunito"/>
              </a:rPr>
              <a:t>WRCCS.ORG</a:t>
            </a:r>
            <a:endParaRPr b="1">
              <a:solidFill>
                <a:srgbClr val="283E96"/>
              </a:solidFill>
              <a:latin typeface="Nunito"/>
              <a:ea typeface="Nunito"/>
              <a:cs typeface="Nunito"/>
              <a:sym typeface="Nunito"/>
            </a:endParaRPr>
          </a:p>
        </p:txBody>
      </p:sp>
    </p:spTree>
    <p:extLst>
      <p:ext uri="{BB962C8B-B14F-4D97-AF65-F5344CB8AC3E}">
        <p14:creationId xmlns:p14="http://schemas.microsoft.com/office/powerpoint/2010/main" val="176217900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WRCCS/CESA 9">
  <p:cSld name="WRCCS/CESA 9">
    <p:spTree>
      <p:nvGrpSpPr>
        <p:cNvPr id="1" name="Shape 135"/>
        <p:cNvGrpSpPr/>
        <p:nvPr/>
      </p:nvGrpSpPr>
      <p:grpSpPr>
        <a:xfrm>
          <a:off x="0" y="0"/>
          <a:ext cx="0" cy="0"/>
          <a:chOff x="0" y="0"/>
          <a:chExt cx="0" cy="0"/>
        </a:xfrm>
      </p:grpSpPr>
      <p:pic>
        <p:nvPicPr>
          <p:cNvPr id="136" name="Google Shape;136;p21"/>
          <p:cNvPicPr preferRelativeResize="0"/>
          <p:nvPr/>
        </p:nvPicPr>
        <p:blipFill>
          <a:blip r:embed="rId2">
            <a:alphaModFix/>
          </a:blip>
          <a:stretch>
            <a:fillRect/>
          </a:stretch>
        </p:blipFill>
        <p:spPr>
          <a:xfrm>
            <a:off x="58025" y="4523300"/>
            <a:ext cx="559525" cy="559525"/>
          </a:xfrm>
          <a:prstGeom prst="rect">
            <a:avLst/>
          </a:prstGeom>
          <a:noFill/>
          <a:ln>
            <a:noFill/>
          </a:ln>
        </p:spPr>
      </p:pic>
      <p:sp>
        <p:nvSpPr>
          <p:cNvPr id="137" name="Google Shape;137;p21"/>
          <p:cNvSpPr txBox="1"/>
          <p:nvPr/>
        </p:nvSpPr>
        <p:spPr>
          <a:xfrm>
            <a:off x="7698400" y="4714125"/>
            <a:ext cx="1341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283E96"/>
                </a:solidFill>
                <a:latin typeface="Nunito"/>
                <a:ea typeface="Nunito"/>
                <a:cs typeface="Nunito"/>
                <a:sym typeface="Nunito"/>
              </a:rPr>
              <a:t>WRCCS.ORG</a:t>
            </a:r>
            <a:endParaRPr b="1">
              <a:solidFill>
                <a:srgbClr val="283E96"/>
              </a:solidFill>
              <a:latin typeface="Nunito"/>
              <a:ea typeface="Nunito"/>
              <a:cs typeface="Nunito"/>
              <a:sym typeface="Nunito"/>
            </a:endParaRPr>
          </a:p>
        </p:txBody>
      </p:sp>
      <p:pic>
        <p:nvPicPr>
          <p:cNvPr id="138" name="Google Shape;138;p21"/>
          <p:cNvPicPr preferRelativeResize="0"/>
          <p:nvPr/>
        </p:nvPicPr>
        <p:blipFill>
          <a:blip r:embed="rId3">
            <a:alphaModFix/>
          </a:blip>
          <a:stretch>
            <a:fillRect/>
          </a:stretch>
        </p:blipFill>
        <p:spPr>
          <a:xfrm>
            <a:off x="0" y="0"/>
            <a:ext cx="9143998" cy="5145165"/>
          </a:xfrm>
          <a:prstGeom prst="rect">
            <a:avLst/>
          </a:prstGeom>
          <a:noFill/>
          <a:ln>
            <a:noFill/>
          </a:ln>
        </p:spPr>
      </p:pic>
    </p:spTree>
    <p:extLst>
      <p:ext uri="{BB962C8B-B14F-4D97-AF65-F5344CB8AC3E}">
        <p14:creationId xmlns:p14="http://schemas.microsoft.com/office/powerpoint/2010/main" val="407323273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Connect with WRCCS">
  <p:cSld name="Connect with WRCCS">
    <p:spTree>
      <p:nvGrpSpPr>
        <p:cNvPr id="1" name="Shape 139"/>
        <p:cNvGrpSpPr/>
        <p:nvPr/>
      </p:nvGrpSpPr>
      <p:grpSpPr>
        <a:xfrm>
          <a:off x="0" y="0"/>
          <a:ext cx="0" cy="0"/>
          <a:chOff x="0" y="0"/>
          <a:chExt cx="0" cy="0"/>
        </a:xfrm>
      </p:grpSpPr>
      <p:pic>
        <p:nvPicPr>
          <p:cNvPr id="140" name="Google Shape;140;p22"/>
          <p:cNvPicPr preferRelativeResize="0"/>
          <p:nvPr/>
        </p:nvPicPr>
        <p:blipFill rotWithShape="1">
          <a:blip r:embed="rId2">
            <a:alphaModFix/>
          </a:blip>
          <a:srcRect l="19" r="9"/>
          <a:stretch/>
        </p:blipFill>
        <p:spPr>
          <a:xfrm>
            <a:off x="1512" y="0"/>
            <a:ext cx="9140983" cy="5143500"/>
          </a:xfrm>
          <a:prstGeom prst="rect">
            <a:avLst/>
          </a:prstGeom>
          <a:noFill/>
          <a:ln>
            <a:noFill/>
          </a:ln>
        </p:spPr>
      </p:pic>
      <p:pic>
        <p:nvPicPr>
          <p:cNvPr id="141" name="Google Shape;141;p22"/>
          <p:cNvPicPr preferRelativeResize="0"/>
          <p:nvPr/>
        </p:nvPicPr>
        <p:blipFill>
          <a:blip r:embed="rId3">
            <a:alphaModFix/>
          </a:blip>
          <a:stretch>
            <a:fillRect/>
          </a:stretch>
        </p:blipFill>
        <p:spPr>
          <a:xfrm>
            <a:off x="4747150" y="2303175"/>
            <a:ext cx="537150" cy="537150"/>
          </a:xfrm>
          <a:prstGeom prst="rect">
            <a:avLst/>
          </a:prstGeom>
          <a:noFill/>
          <a:ln>
            <a:noFill/>
          </a:ln>
        </p:spPr>
      </p:pic>
      <p:sp>
        <p:nvSpPr>
          <p:cNvPr id="142" name="Google Shape;142;p22"/>
          <p:cNvSpPr txBox="1"/>
          <p:nvPr/>
        </p:nvSpPr>
        <p:spPr>
          <a:xfrm>
            <a:off x="5338975" y="2248500"/>
            <a:ext cx="32940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rgbClr val="FFFFFF"/>
                </a:solidFill>
                <a:latin typeface="Nunito SemiBold"/>
                <a:ea typeface="Nunito SemiBold"/>
                <a:cs typeface="Nunito SemiBold"/>
                <a:sym typeface="Nunito SemiBold"/>
              </a:rPr>
              <a:t>715-453-1079</a:t>
            </a:r>
            <a:endParaRPr sz="3000">
              <a:solidFill>
                <a:srgbClr val="FFFFFF"/>
              </a:solidFill>
              <a:latin typeface="Nunito SemiBold"/>
              <a:ea typeface="Nunito SemiBold"/>
              <a:cs typeface="Nunito SemiBold"/>
              <a:sym typeface="Nunito SemiBold"/>
            </a:endParaRPr>
          </a:p>
        </p:txBody>
      </p:sp>
      <p:pic>
        <p:nvPicPr>
          <p:cNvPr id="143" name="Google Shape;143;p22"/>
          <p:cNvPicPr preferRelativeResize="0"/>
          <p:nvPr/>
        </p:nvPicPr>
        <p:blipFill>
          <a:blip r:embed="rId4">
            <a:alphaModFix/>
          </a:blip>
          <a:stretch>
            <a:fillRect/>
          </a:stretch>
        </p:blipFill>
        <p:spPr>
          <a:xfrm>
            <a:off x="4747150" y="3249700"/>
            <a:ext cx="537150" cy="537150"/>
          </a:xfrm>
          <a:prstGeom prst="rect">
            <a:avLst/>
          </a:prstGeom>
          <a:noFill/>
          <a:ln>
            <a:noFill/>
          </a:ln>
        </p:spPr>
      </p:pic>
      <p:sp>
        <p:nvSpPr>
          <p:cNvPr id="144" name="Google Shape;144;p22"/>
          <p:cNvSpPr txBox="1"/>
          <p:nvPr/>
        </p:nvSpPr>
        <p:spPr>
          <a:xfrm>
            <a:off x="5399425" y="3261125"/>
            <a:ext cx="3616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rgbClr val="FFFFFF"/>
                </a:solidFill>
                <a:latin typeface="Nunito SemiBold"/>
                <a:ea typeface="Nunito SemiBold"/>
                <a:cs typeface="Nunito SemiBold"/>
                <a:sym typeface="Nunito SemiBold"/>
              </a:rPr>
              <a:t>support@wrccs.org</a:t>
            </a:r>
            <a:endParaRPr sz="3000">
              <a:solidFill>
                <a:srgbClr val="FFFFFF"/>
              </a:solidFill>
              <a:latin typeface="Nunito SemiBold"/>
              <a:ea typeface="Nunito SemiBold"/>
              <a:cs typeface="Nunito SemiBold"/>
              <a:sym typeface="Nunito SemiBold"/>
            </a:endParaRPr>
          </a:p>
        </p:txBody>
      </p:sp>
    </p:spTree>
    <p:extLst>
      <p:ext uri="{BB962C8B-B14F-4D97-AF65-F5344CB8AC3E}">
        <p14:creationId xmlns:p14="http://schemas.microsoft.com/office/powerpoint/2010/main" val="41310896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ext only">
    <p:spTree>
      <p:nvGrpSpPr>
        <p:cNvPr id="1" name=""/>
        <p:cNvGrpSpPr/>
        <p:nvPr/>
      </p:nvGrpSpPr>
      <p:grpSpPr>
        <a:xfrm>
          <a:off x="0" y="0"/>
          <a:ext cx="0" cy="0"/>
          <a:chOff x="0" y="0"/>
          <a:chExt cx="0" cy="0"/>
        </a:xfrm>
      </p:grpSpPr>
      <p:sp>
        <p:nvSpPr>
          <p:cNvPr id="6" name="Title 4"/>
          <p:cNvSpPr txBox="1">
            <a:spLocks/>
          </p:cNvSpPr>
          <p:nvPr userDrawn="1"/>
        </p:nvSpPr>
        <p:spPr bwMode="auto">
          <a:xfrm>
            <a:off x="-6304" y="0"/>
            <a:ext cx="9150304" cy="921657"/>
          </a:xfrm>
          <a:prstGeom prst="rect">
            <a:avLst/>
          </a:prstGeom>
          <a:solidFill>
            <a:srgbClr val="262087"/>
          </a:solidFill>
          <a:ln w="9525">
            <a:noFill/>
            <a:miter lim="800000"/>
            <a:headEnd/>
            <a:tailEnd/>
          </a:ln>
        </p:spPr>
        <p:txBody>
          <a:bodyPr vert="horz" wrap="square" lIns="66968" tIns="33484" rIns="66968" bIns="33484" numCol="1" anchor="ctr" anchorCtr="0" compatLnSpc="1">
            <a:prstTxWarp prst="textNoShape">
              <a:avLst/>
            </a:prstTxWarp>
          </a:bodyPr>
          <a:lstStyle>
            <a:lvl1pPr algn="ctr" rtl="0" eaLnBrk="1" fontAlgn="base" hangingPunct="1">
              <a:spcBef>
                <a:spcPct val="0"/>
              </a:spcBef>
              <a:spcAft>
                <a:spcPct val="0"/>
              </a:spcAft>
              <a:defRPr sz="4000" kern="1200">
                <a:solidFill>
                  <a:schemeClr val="tx1"/>
                </a:solidFill>
                <a:latin typeface="Gadget"/>
                <a:ea typeface="+mj-ea"/>
                <a:cs typeface="Gadget"/>
              </a:defRPr>
            </a:lvl1pPr>
            <a:lvl2pPr algn="ctr" rtl="0" eaLnBrk="1" fontAlgn="base" hangingPunct="1">
              <a:spcBef>
                <a:spcPct val="0"/>
              </a:spcBef>
              <a:spcAft>
                <a:spcPct val="0"/>
              </a:spcAft>
              <a:defRPr sz="4400">
                <a:solidFill>
                  <a:schemeClr val="tx1"/>
                </a:solidFill>
                <a:latin typeface="Garamond" pitchFamily="18" charset="0"/>
              </a:defRPr>
            </a:lvl2pPr>
            <a:lvl3pPr algn="ctr" rtl="0" eaLnBrk="1" fontAlgn="base" hangingPunct="1">
              <a:spcBef>
                <a:spcPct val="0"/>
              </a:spcBef>
              <a:spcAft>
                <a:spcPct val="0"/>
              </a:spcAft>
              <a:defRPr sz="4400">
                <a:solidFill>
                  <a:schemeClr val="tx1"/>
                </a:solidFill>
                <a:latin typeface="Garamond" pitchFamily="18" charset="0"/>
              </a:defRPr>
            </a:lvl3pPr>
            <a:lvl4pPr algn="ctr" rtl="0" eaLnBrk="1" fontAlgn="base" hangingPunct="1">
              <a:spcBef>
                <a:spcPct val="0"/>
              </a:spcBef>
              <a:spcAft>
                <a:spcPct val="0"/>
              </a:spcAft>
              <a:defRPr sz="4400">
                <a:solidFill>
                  <a:schemeClr val="tx1"/>
                </a:solidFill>
                <a:latin typeface="Garamond" pitchFamily="18" charset="0"/>
              </a:defRPr>
            </a:lvl4pPr>
            <a:lvl5pPr algn="ctr" rtl="0" eaLnBrk="1" fontAlgn="base" hangingPunct="1">
              <a:spcBef>
                <a:spcPct val="0"/>
              </a:spcBef>
              <a:spcAft>
                <a:spcPct val="0"/>
              </a:spcAft>
              <a:defRPr sz="4400">
                <a:solidFill>
                  <a:schemeClr val="tx1"/>
                </a:solidFill>
                <a:latin typeface="Garamond" pitchFamily="18"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endParaRPr lang="en-US" sz="2344" dirty="0">
              <a:latin typeface="Lato Black" panose="020F0A02020204030203" pitchFamily="34" charset="0"/>
            </a:endParaRPr>
          </a:p>
        </p:txBody>
      </p:sp>
      <p:sp>
        <p:nvSpPr>
          <p:cNvPr id="5" name="Text Placeholder 4"/>
          <p:cNvSpPr>
            <a:spLocks noGrp="1"/>
          </p:cNvSpPr>
          <p:nvPr>
            <p:ph type="body" sz="quarter" idx="13" hasCustomPrompt="1"/>
          </p:nvPr>
        </p:nvSpPr>
        <p:spPr>
          <a:xfrm>
            <a:off x="0" y="0"/>
            <a:ext cx="9144000" cy="921657"/>
          </a:xfrm>
        </p:spPr>
        <p:txBody>
          <a:bodyPr anchor="ctr">
            <a:normAutofit/>
          </a:bodyPr>
          <a:lstStyle>
            <a:lvl1pPr marL="0" indent="0" algn="ctr">
              <a:buNone/>
              <a:defRPr sz="3600">
                <a:solidFill>
                  <a:schemeClr val="bg1"/>
                </a:solidFill>
                <a:latin typeface="Lato Black" panose="020F0A02020204030203" pitchFamily="34" charset="0"/>
              </a:defRPr>
            </a:lvl1pPr>
          </a:lstStyle>
          <a:p>
            <a:pPr lvl="0"/>
            <a:r>
              <a:rPr lang="en-US" dirty="0"/>
              <a:t>Sample Text Slide</a:t>
            </a:r>
          </a:p>
        </p:txBody>
      </p:sp>
      <p:sp>
        <p:nvSpPr>
          <p:cNvPr id="12" name="Text Placeholder 11"/>
          <p:cNvSpPr>
            <a:spLocks noGrp="1"/>
          </p:cNvSpPr>
          <p:nvPr>
            <p:ph type="body" sz="quarter" idx="14"/>
          </p:nvPr>
        </p:nvSpPr>
        <p:spPr>
          <a:xfrm>
            <a:off x="2052028" y="1197429"/>
            <a:ext cx="5046877" cy="2512779"/>
          </a:xfrm>
        </p:spPr>
        <p:txBody>
          <a:bodyPr>
            <a:normAutofit/>
          </a:bodyPr>
          <a:lstStyle>
            <a:lvl1pPr marL="342900" indent="-342900">
              <a:lnSpc>
                <a:spcPct val="150000"/>
              </a:lnSpc>
              <a:spcAft>
                <a:spcPts val="439"/>
              </a:spcAft>
              <a:buFont typeface="Arial"/>
              <a:buChar char="•"/>
              <a:defRPr sz="2400" b="1"/>
            </a:lvl1pPr>
            <a:lvl2pPr marL="342789" indent="0">
              <a:buNone/>
              <a:defRPr sz="1758"/>
            </a:lvl2pPr>
            <a:lvl3pPr marL="685578" indent="0">
              <a:buNone/>
              <a:defRPr sz="1758"/>
            </a:lvl3pPr>
            <a:lvl4pPr marL="1028368" indent="0">
              <a:buNone/>
              <a:defRPr sz="1758"/>
            </a:lvl4pPr>
            <a:lvl5pPr marL="1371157" indent="0">
              <a:buNone/>
              <a:defRPr sz="1758"/>
            </a:lvl5pPr>
          </a:lstStyle>
          <a:p>
            <a:pPr lvl="0"/>
            <a:endParaRPr lang="en-US" dirty="0"/>
          </a:p>
        </p:txBody>
      </p:sp>
    </p:spTree>
    <p:extLst>
      <p:ext uri="{BB962C8B-B14F-4D97-AF65-F5344CB8AC3E}">
        <p14:creationId xmlns:p14="http://schemas.microsoft.com/office/powerpoint/2010/main" val="307422380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Graphic with footer (kids_masks_school)">
  <p:cSld name="Graphic with footer (kids_masks_school)">
    <p:spTree>
      <p:nvGrpSpPr>
        <p:cNvPr id="1" name="Shape 145"/>
        <p:cNvGrpSpPr/>
        <p:nvPr/>
      </p:nvGrpSpPr>
      <p:grpSpPr>
        <a:xfrm>
          <a:off x="0" y="0"/>
          <a:ext cx="0" cy="0"/>
          <a:chOff x="0" y="0"/>
          <a:chExt cx="0" cy="0"/>
        </a:xfrm>
      </p:grpSpPr>
      <p:pic>
        <p:nvPicPr>
          <p:cNvPr id="146" name="Google Shape;146;p23"/>
          <p:cNvPicPr preferRelativeResize="0"/>
          <p:nvPr/>
        </p:nvPicPr>
        <p:blipFill>
          <a:blip r:embed="rId2">
            <a:alphaModFix/>
          </a:blip>
          <a:stretch>
            <a:fillRect/>
          </a:stretch>
        </p:blipFill>
        <p:spPr>
          <a:xfrm>
            <a:off x="2137475" y="780350"/>
            <a:ext cx="4817776" cy="3427400"/>
          </a:xfrm>
          <a:prstGeom prst="rect">
            <a:avLst/>
          </a:prstGeom>
          <a:noFill/>
          <a:ln>
            <a:noFill/>
          </a:ln>
        </p:spPr>
      </p:pic>
      <p:pic>
        <p:nvPicPr>
          <p:cNvPr id="147" name="Google Shape;147;p23"/>
          <p:cNvPicPr preferRelativeResize="0"/>
          <p:nvPr/>
        </p:nvPicPr>
        <p:blipFill rotWithShape="1">
          <a:blip r:embed="rId3">
            <a:alphaModFix amt="65000"/>
          </a:blip>
          <a:srcRect t="8318" b="8327"/>
          <a:stretch/>
        </p:blipFill>
        <p:spPr>
          <a:xfrm>
            <a:off x="0" y="0"/>
            <a:ext cx="9144000" cy="5143500"/>
          </a:xfrm>
          <a:prstGeom prst="rect">
            <a:avLst/>
          </a:prstGeom>
          <a:noFill/>
          <a:ln>
            <a:noFill/>
          </a:ln>
        </p:spPr>
      </p:pic>
      <p:pic>
        <p:nvPicPr>
          <p:cNvPr id="148" name="Google Shape;148;p23"/>
          <p:cNvPicPr preferRelativeResize="0"/>
          <p:nvPr/>
        </p:nvPicPr>
        <p:blipFill>
          <a:blip r:embed="rId4">
            <a:alphaModFix/>
          </a:blip>
          <a:stretch>
            <a:fillRect/>
          </a:stretch>
        </p:blipFill>
        <p:spPr>
          <a:xfrm>
            <a:off x="58025" y="4523300"/>
            <a:ext cx="559525" cy="559525"/>
          </a:xfrm>
          <a:prstGeom prst="rect">
            <a:avLst/>
          </a:prstGeom>
          <a:noFill/>
          <a:ln>
            <a:noFill/>
          </a:ln>
        </p:spPr>
      </p:pic>
      <p:sp>
        <p:nvSpPr>
          <p:cNvPr id="149" name="Google Shape;149;p23"/>
          <p:cNvSpPr txBox="1"/>
          <p:nvPr/>
        </p:nvSpPr>
        <p:spPr>
          <a:xfrm>
            <a:off x="7698400" y="4714125"/>
            <a:ext cx="1341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283E96"/>
                </a:solidFill>
                <a:latin typeface="Nunito"/>
                <a:ea typeface="Nunito"/>
                <a:cs typeface="Nunito"/>
                <a:sym typeface="Nunito"/>
              </a:rPr>
              <a:t>WRCCS.ORG</a:t>
            </a:r>
            <a:endParaRPr b="1">
              <a:solidFill>
                <a:srgbClr val="283E96"/>
              </a:solidFill>
              <a:latin typeface="Nunito"/>
              <a:ea typeface="Nunito"/>
              <a:cs typeface="Nunito"/>
              <a:sym typeface="Nunito"/>
            </a:endParaRPr>
          </a:p>
        </p:txBody>
      </p:sp>
      <p:sp>
        <p:nvSpPr>
          <p:cNvPr id="150" name="Google Shape;150;p23"/>
          <p:cNvSpPr txBox="1"/>
          <p:nvPr/>
        </p:nvSpPr>
        <p:spPr>
          <a:xfrm>
            <a:off x="658225" y="298575"/>
            <a:ext cx="8013900" cy="615600"/>
          </a:xfrm>
          <a:prstGeom prst="rect">
            <a:avLst/>
          </a:prstGeom>
          <a:solidFill>
            <a:srgbClr val="FFD966"/>
          </a:solidFill>
          <a:ln w="9525" cap="flat" cmpd="sng">
            <a:solidFill>
              <a:srgbClr val="FFD966"/>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2800" b="1">
                <a:solidFill>
                  <a:srgbClr val="283396"/>
                </a:solidFill>
                <a:latin typeface="Nunito"/>
                <a:ea typeface="Nunito"/>
                <a:cs typeface="Nunito"/>
                <a:sym typeface="Nunito"/>
              </a:rPr>
              <a:t>Most of all… celebrate your assets and growth!</a:t>
            </a:r>
            <a:endParaRPr sz="2800" b="1">
              <a:solidFill>
                <a:srgbClr val="283396"/>
              </a:solidFill>
              <a:latin typeface="Nunito"/>
              <a:ea typeface="Nunito"/>
              <a:cs typeface="Nunito"/>
              <a:sym typeface="Nunito"/>
            </a:endParaRPr>
          </a:p>
        </p:txBody>
      </p:sp>
    </p:spTree>
    <p:extLst>
      <p:ext uri="{BB962C8B-B14F-4D97-AF65-F5344CB8AC3E}">
        <p14:creationId xmlns:p14="http://schemas.microsoft.com/office/powerpoint/2010/main" val="199461410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Blank w/header and footer">
  <p:cSld name="Blank w/header and footer">
    <p:spTree>
      <p:nvGrpSpPr>
        <p:cNvPr id="1" name="Shape 151"/>
        <p:cNvGrpSpPr/>
        <p:nvPr/>
      </p:nvGrpSpPr>
      <p:grpSpPr>
        <a:xfrm>
          <a:off x="0" y="0"/>
          <a:ext cx="0" cy="0"/>
          <a:chOff x="0" y="0"/>
          <a:chExt cx="0" cy="0"/>
        </a:xfrm>
      </p:grpSpPr>
      <p:pic>
        <p:nvPicPr>
          <p:cNvPr id="152" name="Google Shape;152;p24"/>
          <p:cNvPicPr preferRelativeResize="0"/>
          <p:nvPr/>
        </p:nvPicPr>
        <p:blipFill>
          <a:blip r:embed="rId2">
            <a:alphaModFix/>
          </a:blip>
          <a:stretch>
            <a:fillRect/>
          </a:stretch>
        </p:blipFill>
        <p:spPr>
          <a:xfrm>
            <a:off x="58025" y="4523300"/>
            <a:ext cx="559525" cy="559525"/>
          </a:xfrm>
          <a:prstGeom prst="rect">
            <a:avLst/>
          </a:prstGeom>
          <a:noFill/>
          <a:ln>
            <a:noFill/>
          </a:ln>
        </p:spPr>
      </p:pic>
      <p:sp>
        <p:nvSpPr>
          <p:cNvPr id="153" name="Google Shape;153;p24"/>
          <p:cNvSpPr txBox="1"/>
          <p:nvPr/>
        </p:nvSpPr>
        <p:spPr>
          <a:xfrm>
            <a:off x="7698400" y="4714125"/>
            <a:ext cx="1341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283E96"/>
                </a:solidFill>
                <a:latin typeface="Nunito"/>
                <a:ea typeface="Nunito"/>
                <a:cs typeface="Nunito"/>
                <a:sym typeface="Nunito"/>
              </a:rPr>
              <a:t>WRCCS.ORG</a:t>
            </a:r>
            <a:endParaRPr b="1">
              <a:solidFill>
                <a:srgbClr val="283E96"/>
              </a:solidFill>
              <a:latin typeface="Nunito"/>
              <a:ea typeface="Nunito"/>
              <a:cs typeface="Nunito"/>
              <a:sym typeface="Nunito"/>
            </a:endParaRPr>
          </a:p>
        </p:txBody>
      </p:sp>
      <p:pic>
        <p:nvPicPr>
          <p:cNvPr id="154" name="Google Shape;154;p24"/>
          <p:cNvPicPr preferRelativeResize="0"/>
          <p:nvPr/>
        </p:nvPicPr>
        <p:blipFill rotWithShape="1">
          <a:blip r:embed="rId3">
            <a:alphaModFix/>
          </a:blip>
          <a:srcRect b="7834"/>
          <a:stretch/>
        </p:blipFill>
        <p:spPr>
          <a:xfrm>
            <a:off x="-43950" y="0"/>
            <a:ext cx="9228327" cy="602650"/>
          </a:xfrm>
          <a:prstGeom prst="rect">
            <a:avLst/>
          </a:prstGeom>
          <a:noFill/>
          <a:ln>
            <a:noFill/>
          </a:ln>
        </p:spPr>
      </p:pic>
    </p:spTree>
    <p:extLst>
      <p:ext uri="{BB962C8B-B14F-4D97-AF65-F5344CB8AC3E}">
        <p14:creationId xmlns:p14="http://schemas.microsoft.com/office/powerpoint/2010/main" val="170053006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Custom Layout 1 2">
  <p:cSld name="Custom Layout 1 2">
    <p:spTree>
      <p:nvGrpSpPr>
        <p:cNvPr id="1" name="Shape 155"/>
        <p:cNvGrpSpPr/>
        <p:nvPr/>
      </p:nvGrpSpPr>
      <p:grpSpPr>
        <a:xfrm>
          <a:off x="0" y="0"/>
          <a:ext cx="0" cy="0"/>
          <a:chOff x="0" y="0"/>
          <a:chExt cx="0" cy="0"/>
        </a:xfrm>
      </p:grpSpPr>
      <p:sp>
        <p:nvSpPr>
          <p:cNvPr id="156" name="Google Shape;156;p25"/>
          <p:cNvSpPr txBox="1">
            <a:spLocks noGrp="1"/>
          </p:cNvSpPr>
          <p:nvPr>
            <p:ph type="title"/>
          </p:nvPr>
        </p:nvSpPr>
        <p:spPr>
          <a:xfrm>
            <a:off x="143500" y="652650"/>
            <a:ext cx="58758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7" name="Google Shape;157;p25"/>
          <p:cNvSpPr/>
          <p:nvPr/>
        </p:nvSpPr>
        <p:spPr>
          <a:xfrm rot="10800000">
            <a:off x="5150500" y="-14000"/>
            <a:ext cx="4008300" cy="3482700"/>
          </a:xfrm>
          <a:prstGeom prst="rtTriangle">
            <a:avLst/>
          </a:prstGeom>
          <a:solidFill>
            <a:srgbClr val="8FC64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a:ea typeface="Nunito"/>
              <a:cs typeface="Nunito"/>
              <a:sym typeface="Nunito"/>
            </a:endParaRPr>
          </a:p>
        </p:txBody>
      </p:sp>
      <p:sp>
        <p:nvSpPr>
          <p:cNvPr id="158" name="Google Shape;158;p25"/>
          <p:cNvSpPr/>
          <p:nvPr/>
        </p:nvSpPr>
        <p:spPr>
          <a:xfrm rot="-5400000">
            <a:off x="5519550" y="1504400"/>
            <a:ext cx="3468600" cy="3893700"/>
          </a:xfrm>
          <a:prstGeom prst="rtTriangle">
            <a:avLst/>
          </a:prstGeom>
          <a:solidFill>
            <a:srgbClr val="0D73B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a:ea typeface="Nunito"/>
              <a:cs typeface="Nunito"/>
              <a:sym typeface="Nunito"/>
            </a:endParaRPr>
          </a:p>
        </p:txBody>
      </p:sp>
      <p:sp>
        <p:nvSpPr>
          <p:cNvPr id="159" name="Google Shape;159;p25"/>
          <p:cNvSpPr txBox="1">
            <a:spLocks noGrp="1"/>
          </p:cNvSpPr>
          <p:nvPr>
            <p:ph type="body" idx="1"/>
          </p:nvPr>
        </p:nvSpPr>
        <p:spPr>
          <a:xfrm>
            <a:off x="143500" y="1357400"/>
            <a:ext cx="64155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Clr>
                <a:schemeClr val="dk1"/>
              </a:buClr>
              <a:buSzPts val="1400"/>
              <a:buChar char="●"/>
              <a:defRPr>
                <a:solidFill>
                  <a:schemeClr val="dk1"/>
                </a:solidFill>
              </a:defRPr>
            </a:lvl1pPr>
            <a:lvl2pPr marL="914400" lvl="1" indent="-317500" rtl="0">
              <a:spcBef>
                <a:spcPts val="0"/>
              </a:spcBef>
              <a:spcAft>
                <a:spcPts val="0"/>
              </a:spcAft>
              <a:buClr>
                <a:schemeClr val="dk1"/>
              </a:buClr>
              <a:buSzPts val="1400"/>
              <a:buChar char="○"/>
              <a:defRPr>
                <a:solidFill>
                  <a:schemeClr val="dk1"/>
                </a:solidFill>
              </a:defRPr>
            </a:lvl2pPr>
            <a:lvl3pPr marL="1371600" lvl="2" indent="-317500" rtl="0">
              <a:spcBef>
                <a:spcPts val="0"/>
              </a:spcBef>
              <a:spcAft>
                <a:spcPts val="0"/>
              </a:spcAft>
              <a:buClr>
                <a:schemeClr val="dk1"/>
              </a:buClr>
              <a:buSzPts val="1400"/>
              <a:buChar char="■"/>
              <a:defRPr>
                <a:solidFill>
                  <a:schemeClr val="dk1"/>
                </a:solidFill>
              </a:defRPr>
            </a:lvl3pPr>
            <a:lvl4pPr marL="1828800" lvl="3" indent="-317500" rtl="0">
              <a:spcBef>
                <a:spcPts val="0"/>
              </a:spcBef>
              <a:spcAft>
                <a:spcPts val="0"/>
              </a:spcAft>
              <a:buClr>
                <a:schemeClr val="dk1"/>
              </a:buClr>
              <a:buSzPts val="1400"/>
              <a:buChar char="●"/>
              <a:defRPr>
                <a:solidFill>
                  <a:schemeClr val="dk1"/>
                </a:solidFill>
              </a:defRPr>
            </a:lvl4pPr>
            <a:lvl5pPr marL="2286000" lvl="4" indent="-317500" rtl="0">
              <a:spcBef>
                <a:spcPts val="0"/>
              </a:spcBef>
              <a:spcAft>
                <a:spcPts val="0"/>
              </a:spcAft>
              <a:buClr>
                <a:schemeClr val="dk1"/>
              </a:buClr>
              <a:buSzPts val="1400"/>
              <a:buChar char="○"/>
              <a:defRPr>
                <a:solidFill>
                  <a:schemeClr val="dk1"/>
                </a:solidFill>
              </a:defRPr>
            </a:lvl5pPr>
            <a:lvl6pPr marL="2743200" lvl="5" indent="-317500" rtl="0">
              <a:spcBef>
                <a:spcPts val="0"/>
              </a:spcBef>
              <a:spcAft>
                <a:spcPts val="0"/>
              </a:spcAft>
              <a:buClr>
                <a:schemeClr val="dk1"/>
              </a:buClr>
              <a:buSzPts val="1400"/>
              <a:buChar char="■"/>
              <a:defRPr>
                <a:solidFill>
                  <a:schemeClr val="dk1"/>
                </a:solidFill>
              </a:defRPr>
            </a:lvl6pPr>
            <a:lvl7pPr marL="3200400" lvl="6" indent="-317500" rtl="0">
              <a:spcBef>
                <a:spcPts val="0"/>
              </a:spcBef>
              <a:spcAft>
                <a:spcPts val="0"/>
              </a:spcAft>
              <a:buClr>
                <a:schemeClr val="dk1"/>
              </a:buClr>
              <a:buSzPts val="1400"/>
              <a:buChar char="●"/>
              <a:defRPr>
                <a:solidFill>
                  <a:schemeClr val="dk1"/>
                </a:solidFill>
              </a:defRPr>
            </a:lvl7pPr>
            <a:lvl8pPr marL="3657600" lvl="7" indent="-317500" rtl="0">
              <a:spcBef>
                <a:spcPts val="0"/>
              </a:spcBef>
              <a:spcAft>
                <a:spcPts val="0"/>
              </a:spcAft>
              <a:buClr>
                <a:schemeClr val="dk1"/>
              </a:buClr>
              <a:buSzPts val="1400"/>
              <a:buChar char="○"/>
              <a:defRPr>
                <a:solidFill>
                  <a:schemeClr val="dk1"/>
                </a:solidFill>
              </a:defRPr>
            </a:lvl8pPr>
            <a:lvl9pPr marL="4114800" lvl="8" indent="-317500" rtl="0">
              <a:spcBef>
                <a:spcPts val="0"/>
              </a:spcBef>
              <a:spcAft>
                <a:spcPts val="0"/>
              </a:spcAft>
              <a:buClr>
                <a:schemeClr val="dk1"/>
              </a:buClr>
              <a:buSzPts val="1400"/>
              <a:buChar char="■"/>
              <a:defRPr>
                <a:solidFill>
                  <a:schemeClr val="dk1"/>
                </a:solidFill>
              </a:defRPr>
            </a:lvl9pPr>
          </a:lstStyle>
          <a:p>
            <a:endParaRPr/>
          </a:p>
        </p:txBody>
      </p:sp>
      <p:pic>
        <p:nvPicPr>
          <p:cNvPr id="160" name="Google Shape;160;p25"/>
          <p:cNvPicPr preferRelativeResize="0"/>
          <p:nvPr/>
        </p:nvPicPr>
        <p:blipFill>
          <a:blip r:embed="rId2">
            <a:alphaModFix/>
          </a:blip>
          <a:stretch>
            <a:fillRect/>
          </a:stretch>
        </p:blipFill>
        <p:spPr>
          <a:xfrm>
            <a:off x="0" y="4583975"/>
            <a:ext cx="559525" cy="559525"/>
          </a:xfrm>
          <a:prstGeom prst="rect">
            <a:avLst/>
          </a:prstGeom>
          <a:noFill/>
          <a:ln>
            <a:noFill/>
          </a:ln>
        </p:spPr>
      </p:pic>
    </p:spTree>
    <p:extLst>
      <p:ext uri="{BB962C8B-B14F-4D97-AF65-F5344CB8AC3E}">
        <p14:creationId xmlns:p14="http://schemas.microsoft.com/office/powerpoint/2010/main" val="416432646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Custom Layout 1 1">
  <p:cSld name="Custom Layout 1 1">
    <p:bg>
      <p:bgPr>
        <a:solidFill>
          <a:srgbClr val="2A4194"/>
        </a:solidFill>
        <a:effectLst/>
      </p:bgPr>
    </p:bg>
    <p:spTree>
      <p:nvGrpSpPr>
        <p:cNvPr id="1" name="Shape 161"/>
        <p:cNvGrpSpPr/>
        <p:nvPr/>
      </p:nvGrpSpPr>
      <p:grpSpPr>
        <a:xfrm>
          <a:off x="0" y="0"/>
          <a:ext cx="0" cy="0"/>
          <a:chOff x="0" y="0"/>
          <a:chExt cx="0" cy="0"/>
        </a:xfrm>
      </p:grpSpPr>
      <p:sp>
        <p:nvSpPr>
          <p:cNvPr id="162" name="Google Shape;162;p26"/>
          <p:cNvSpPr/>
          <p:nvPr/>
        </p:nvSpPr>
        <p:spPr>
          <a:xfrm rot="10800000">
            <a:off x="5150500" y="-14000"/>
            <a:ext cx="4008300" cy="3482700"/>
          </a:xfrm>
          <a:prstGeom prst="rtTriangle">
            <a:avLst/>
          </a:prstGeom>
          <a:solidFill>
            <a:srgbClr val="8FC64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a:ea typeface="Nunito"/>
              <a:cs typeface="Nunito"/>
              <a:sym typeface="Nunito"/>
            </a:endParaRPr>
          </a:p>
        </p:txBody>
      </p:sp>
      <p:sp>
        <p:nvSpPr>
          <p:cNvPr id="163" name="Google Shape;163;p26"/>
          <p:cNvSpPr/>
          <p:nvPr/>
        </p:nvSpPr>
        <p:spPr>
          <a:xfrm rot="-5400000">
            <a:off x="5519550" y="1504400"/>
            <a:ext cx="3468600" cy="3893700"/>
          </a:xfrm>
          <a:prstGeom prst="rtTriangle">
            <a:avLst/>
          </a:prstGeom>
          <a:solidFill>
            <a:srgbClr val="0D73B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a:ea typeface="Nunito"/>
              <a:cs typeface="Nunito"/>
              <a:sym typeface="Nunito"/>
            </a:endParaRPr>
          </a:p>
        </p:txBody>
      </p:sp>
      <p:sp>
        <p:nvSpPr>
          <p:cNvPr id="164" name="Google Shape;164;p26"/>
          <p:cNvSpPr txBox="1">
            <a:spLocks noGrp="1"/>
          </p:cNvSpPr>
          <p:nvPr>
            <p:ph type="title"/>
          </p:nvPr>
        </p:nvSpPr>
        <p:spPr>
          <a:xfrm>
            <a:off x="311800" y="990150"/>
            <a:ext cx="4838700" cy="31632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lt1"/>
              </a:buClr>
              <a:buSzPts val="5400"/>
              <a:buNone/>
              <a:defRPr sz="5400">
                <a:solidFill>
                  <a:schemeClr val="lt1"/>
                </a:solidFill>
              </a:defRPr>
            </a:lvl1pPr>
            <a:lvl2pPr lvl="1" algn="ctr" rtl="0">
              <a:spcBef>
                <a:spcPts val="0"/>
              </a:spcBef>
              <a:spcAft>
                <a:spcPts val="0"/>
              </a:spcAft>
              <a:buClr>
                <a:srgbClr val="0D73BB"/>
              </a:buClr>
              <a:buSzPts val="5400"/>
              <a:buFont typeface="Nunito"/>
              <a:buNone/>
              <a:defRPr sz="5400">
                <a:solidFill>
                  <a:srgbClr val="0D73BB"/>
                </a:solidFill>
                <a:latin typeface="Nunito"/>
                <a:ea typeface="Nunito"/>
                <a:cs typeface="Nunito"/>
                <a:sym typeface="Nunito"/>
              </a:defRPr>
            </a:lvl2pPr>
            <a:lvl3pPr lvl="2" algn="ctr" rtl="0">
              <a:spcBef>
                <a:spcPts val="0"/>
              </a:spcBef>
              <a:spcAft>
                <a:spcPts val="0"/>
              </a:spcAft>
              <a:buClr>
                <a:srgbClr val="0D73BB"/>
              </a:buClr>
              <a:buSzPts val="5400"/>
              <a:buFont typeface="Nunito"/>
              <a:buNone/>
              <a:defRPr sz="5400">
                <a:solidFill>
                  <a:srgbClr val="0D73BB"/>
                </a:solidFill>
                <a:latin typeface="Nunito"/>
                <a:ea typeface="Nunito"/>
                <a:cs typeface="Nunito"/>
                <a:sym typeface="Nunito"/>
              </a:defRPr>
            </a:lvl3pPr>
            <a:lvl4pPr lvl="3" algn="ctr" rtl="0">
              <a:spcBef>
                <a:spcPts val="0"/>
              </a:spcBef>
              <a:spcAft>
                <a:spcPts val="0"/>
              </a:spcAft>
              <a:buClr>
                <a:srgbClr val="0D73BB"/>
              </a:buClr>
              <a:buSzPts val="5400"/>
              <a:buFont typeface="Nunito"/>
              <a:buNone/>
              <a:defRPr sz="5400">
                <a:solidFill>
                  <a:srgbClr val="0D73BB"/>
                </a:solidFill>
                <a:latin typeface="Nunito"/>
                <a:ea typeface="Nunito"/>
                <a:cs typeface="Nunito"/>
                <a:sym typeface="Nunito"/>
              </a:defRPr>
            </a:lvl4pPr>
            <a:lvl5pPr lvl="4" algn="ctr" rtl="0">
              <a:spcBef>
                <a:spcPts val="0"/>
              </a:spcBef>
              <a:spcAft>
                <a:spcPts val="0"/>
              </a:spcAft>
              <a:buClr>
                <a:srgbClr val="0D73BB"/>
              </a:buClr>
              <a:buSzPts val="5400"/>
              <a:buFont typeface="Nunito"/>
              <a:buNone/>
              <a:defRPr sz="5400">
                <a:solidFill>
                  <a:srgbClr val="0D73BB"/>
                </a:solidFill>
                <a:latin typeface="Nunito"/>
                <a:ea typeface="Nunito"/>
                <a:cs typeface="Nunito"/>
                <a:sym typeface="Nunito"/>
              </a:defRPr>
            </a:lvl5pPr>
            <a:lvl6pPr lvl="5" algn="ctr" rtl="0">
              <a:spcBef>
                <a:spcPts val="0"/>
              </a:spcBef>
              <a:spcAft>
                <a:spcPts val="0"/>
              </a:spcAft>
              <a:buClr>
                <a:srgbClr val="0D73BB"/>
              </a:buClr>
              <a:buSzPts val="5400"/>
              <a:buFont typeface="Nunito"/>
              <a:buNone/>
              <a:defRPr sz="5400">
                <a:solidFill>
                  <a:srgbClr val="0D73BB"/>
                </a:solidFill>
                <a:latin typeface="Nunito"/>
                <a:ea typeface="Nunito"/>
                <a:cs typeface="Nunito"/>
                <a:sym typeface="Nunito"/>
              </a:defRPr>
            </a:lvl6pPr>
            <a:lvl7pPr lvl="6" algn="ctr" rtl="0">
              <a:spcBef>
                <a:spcPts val="0"/>
              </a:spcBef>
              <a:spcAft>
                <a:spcPts val="0"/>
              </a:spcAft>
              <a:buClr>
                <a:srgbClr val="0D73BB"/>
              </a:buClr>
              <a:buSzPts val="5400"/>
              <a:buFont typeface="Nunito"/>
              <a:buNone/>
              <a:defRPr sz="5400">
                <a:solidFill>
                  <a:srgbClr val="0D73BB"/>
                </a:solidFill>
                <a:latin typeface="Nunito"/>
                <a:ea typeface="Nunito"/>
                <a:cs typeface="Nunito"/>
                <a:sym typeface="Nunito"/>
              </a:defRPr>
            </a:lvl7pPr>
            <a:lvl8pPr lvl="7" algn="ctr" rtl="0">
              <a:spcBef>
                <a:spcPts val="0"/>
              </a:spcBef>
              <a:spcAft>
                <a:spcPts val="0"/>
              </a:spcAft>
              <a:buClr>
                <a:srgbClr val="0D73BB"/>
              </a:buClr>
              <a:buSzPts val="5400"/>
              <a:buFont typeface="Nunito"/>
              <a:buNone/>
              <a:defRPr sz="5400">
                <a:solidFill>
                  <a:srgbClr val="0D73BB"/>
                </a:solidFill>
                <a:latin typeface="Nunito"/>
                <a:ea typeface="Nunito"/>
                <a:cs typeface="Nunito"/>
                <a:sym typeface="Nunito"/>
              </a:defRPr>
            </a:lvl8pPr>
            <a:lvl9pPr lvl="8" algn="ctr" rtl="0">
              <a:spcBef>
                <a:spcPts val="0"/>
              </a:spcBef>
              <a:spcAft>
                <a:spcPts val="0"/>
              </a:spcAft>
              <a:buClr>
                <a:srgbClr val="0D73BB"/>
              </a:buClr>
              <a:buSzPts val="5400"/>
              <a:buFont typeface="Nunito"/>
              <a:buNone/>
              <a:defRPr sz="5400">
                <a:solidFill>
                  <a:srgbClr val="0D73BB"/>
                </a:solidFill>
                <a:latin typeface="Nunito"/>
                <a:ea typeface="Nunito"/>
                <a:cs typeface="Nunito"/>
                <a:sym typeface="Nunito"/>
              </a:defRPr>
            </a:lvl9pPr>
          </a:lstStyle>
          <a:p>
            <a:endParaRPr/>
          </a:p>
        </p:txBody>
      </p:sp>
    </p:spTree>
    <p:extLst>
      <p:ext uri="{BB962C8B-B14F-4D97-AF65-F5344CB8AC3E}">
        <p14:creationId xmlns:p14="http://schemas.microsoft.com/office/powerpoint/2010/main" val="78166636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Custom Layout 1 1 1">
  <p:cSld name="Custom Layout 1 1 1">
    <p:bg>
      <p:bgPr>
        <a:solidFill>
          <a:srgbClr val="2A4194"/>
        </a:solidFill>
        <a:effectLst/>
      </p:bgPr>
    </p:bg>
    <p:spTree>
      <p:nvGrpSpPr>
        <p:cNvPr id="1" name="Shape 165"/>
        <p:cNvGrpSpPr/>
        <p:nvPr/>
      </p:nvGrpSpPr>
      <p:grpSpPr>
        <a:xfrm>
          <a:off x="0" y="0"/>
          <a:ext cx="0" cy="0"/>
          <a:chOff x="0" y="0"/>
          <a:chExt cx="0" cy="0"/>
        </a:xfrm>
      </p:grpSpPr>
      <p:sp>
        <p:nvSpPr>
          <p:cNvPr id="166" name="Google Shape;166;p27"/>
          <p:cNvSpPr/>
          <p:nvPr/>
        </p:nvSpPr>
        <p:spPr>
          <a:xfrm rot="10800000">
            <a:off x="981100" y="7150"/>
            <a:ext cx="8177700" cy="4253400"/>
          </a:xfrm>
          <a:prstGeom prst="rtTriangle">
            <a:avLst/>
          </a:prstGeom>
          <a:solidFill>
            <a:srgbClr val="0D73B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a:ea typeface="Nunito"/>
              <a:cs typeface="Nunito"/>
              <a:sym typeface="Nunito"/>
            </a:endParaRPr>
          </a:p>
        </p:txBody>
      </p:sp>
      <p:sp>
        <p:nvSpPr>
          <p:cNvPr id="167" name="Google Shape;167;p27"/>
          <p:cNvSpPr/>
          <p:nvPr/>
        </p:nvSpPr>
        <p:spPr>
          <a:xfrm rot="-9144342">
            <a:off x="6604946" y="-176668"/>
            <a:ext cx="3704600" cy="3833298"/>
          </a:xfrm>
          <a:prstGeom prst="rect">
            <a:avLst/>
          </a:prstGeom>
          <a:solidFill>
            <a:srgbClr val="8FC64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a:ea typeface="Nunito"/>
              <a:cs typeface="Nunito"/>
              <a:sym typeface="Nunito"/>
            </a:endParaRPr>
          </a:p>
        </p:txBody>
      </p:sp>
      <p:sp>
        <p:nvSpPr>
          <p:cNvPr id="168" name="Google Shape;168;p27"/>
          <p:cNvSpPr/>
          <p:nvPr/>
        </p:nvSpPr>
        <p:spPr>
          <a:xfrm>
            <a:off x="1008750" y="700800"/>
            <a:ext cx="7126500" cy="3741900"/>
          </a:xfrm>
          <a:prstGeom prst="rect">
            <a:avLst/>
          </a:prstGeom>
          <a:solidFill>
            <a:schemeClr val="lt1"/>
          </a:solidFill>
          <a:ln>
            <a:noFill/>
          </a:ln>
          <a:effectLst>
            <a:outerShdw blurRad="185738" dist="95250" dir="1620000" algn="bl" rotWithShape="0">
              <a:schemeClr val="dk2">
                <a:alpha val="22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a:ea typeface="Nunito"/>
              <a:cs typeface="Nunito"/>
              <a:sym typeface="Nunito"/>
            </a:endParaRPr>
          </a:p>
        </p:txBody>
      </p:sp>
      <p:sp>
        <p:nvSpPr>
          <p:cNvPr id="169" name="Google Shape;169;p27"/>
          <p:cNvSpPr txBox="1"/>
          <p:nvPr/>
        </p:nvSpPr>
        <p:spPr>
          <a:xfrm>
            <a:off x="981100" y="700800"/>
            <a:ext cx="7154100" cy="115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200" b="1">
                <a:solidFill>
                  <a:schemeClr val="dk1"/>
                </a:solidFill>
                <a:latin typeface="Nunito"/>
                <a:ea typeface="Nunito"/>
                <a:cs typeface="Nunito"/>
                <a:sym typeface="Nunito"/>
              </a:rPr>
              <a:t>Connect with WRCCS</a:t>
            </a:r>
            <a:endParaRPr sz="5200" b="1">
              <a:solidFill>
                <a:schemeClr val="dk1"/>
              </a:solidFill>
              <a:latin typeface="Nunito"/>
              <a:ea typeface="Nunito"/>
              <a:cs typeface="Nunito"/>
              <a:sym typeface="Nunito"/>
            </a:endParaRPr>
          </a:p>
        </p:txBody>
      </p:sp>
      <p:pic>
        <p:nvPicPr>
          <p:cNvPr id="170" name="Google Shape;170;p27"/>
          <p:cNvPicPr preferRelativeResize="0"/>
          <p:nvPr/>
        </p:nvPicPr>
        <p:blipFill>
          <a:blip r:embed="rId2">
            <a:alphaModFix/>
          </a:blip>
          <a:stretch>
            <a:fillRect/>
          </a:stretch>
        </p:blipFill>
        <p:spPr>
          <a:xfrm>
            <a:off x="2467988" y="1911675"/>
            <a:ext cx="537150" cy="537150"/>
          </a:xfrm>
          <a:prstGeom prst="rect">
            <a:avLst/>
          </a:prstGeom>
          <a:noFill/>
          <a:ln>
            <a:noFill/>
          </a:ln>
        </p:spPr>
      </p:pic>
      <p:sp>
        <p:nvSpPr>
          <p:cNvPr id="171" name="Google Shape;171;p27"/>
          <p:cNvSpPr txBox="1"/>
          <p:nvPr/>
        </p:nvSpPr>
        <p:spPr>
          <a:xfrm>
            <a:off x="3059813" y="1857000"/>
            <a:ext cx="32940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chemeClr val="dk1"/>
                </a:solidFill>
                <a:latin typeface="Nunito SemiBold"/>
                <a:ea typeface="Nunito SemiBold"/>
                <a:cs typeface="Nunito SemiBold"/>
                <a:sym typeface="Nunito SemiBold"/>
              </a:rPr>
              <a:t>715-453-1079</a:t>
            </a:r>
            <a:endParaRPr sz="3000">
              <a:solidFill>
                <a:schemeClr val="dk1"/>
              </a:solidFill>
              <a:latin typeface="Nunito SemiBold"/>
              <a:ea typeface="Nunito SemiBold"/>
              <a:cs typeface="Nunito SemiBold"/>
              <a:sym typeface="Nunito SemiBold"/>
            </a:endParaRPr>
          </a:p>
        </p:txBody>
      </p:sp>
      <p:pic>
        <p:nvPicPr>
          <p:cNvPr id="172" name="Google Shape;172;p27"/>
          <p:cNvPicPr preferRelativeResize="0"/>
          <p:nvPr/>
        </p:nvPicPr>
        <p:blipFill>
          <a:blip r:embed="rId3">
            <a:alphaModFix/>
          </a:blip>
          <a:stretch>
            <a:fillRect/>
          </a:stretch>
        </p:blipFill>
        <p:spPr>
          <a:xfrm>
            <a:off x="2467988" y="2858200"/>
            <a:ext cx="537150" cy="537150"/>
          </a:xfrm>
          <a:prstGeom prst="rect">
            <a:avLst/>
          </a:prstGeom>
          <a:noFill/>
          <a:ln>
            <a:noFill/>
          </a:ln>
        </p:spPr>
      </p:pic>
      <p:sp>
        <p:nvSpPr>
          <p:cNvPr id="173" name="Google Shape;173;p27"/>
          <p:cNvSpPr txBox="1"/>
          <p:nvPr/>
        </p:nvSpPr>
        <p:spPr>
          <a:xfrm>
            <a:off x="3059813" y="2748850"/>
            <a:ext cx="3616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chemeClr val="dk1"/>
                </a:solidFill>
                <a:latin typeface="Nunito SemiBold"/>
                <a:ea typeface="Nunito SemiBold"/>
                <a:cs typeface="Nunito SemiBold"/>
                <a:sym typeface="Nunito SemiBold"/>
              </a:rPr>
              <a:t>support@wrccs.org</a:t>
            </a:r>
            <a:endParaRPr sz="3000">
              <a:solidFill>
                <a:schemeClr val="dk1"/>
              </a:solidFill>
              <a:latin typeface="Nunito SemiBold"/>
              <a:ea typeface="Nunito SemiBold"/>
              <a:cs typeface="Nunito SemiBold"/>
              <a:sym typeface="Nunito SemiBold"/>
            </a:endParaRPr>
          </a:p>
        </p:txBody>
      </p:sp>
      <p:pic>
        <p:nvPicPr>
          <p:cNvPr id="174" name="Google Shape;174;p27"/>
          <p:cNvPicPr preferRelativeResize="0"/>
          <p:nvPr/>
        </p:nvPicPr>
        <p:blipFill>
          <a:blip r:embed="rId4">
            <a:alphaModFix/>
          </a:blip>
          <a:stretch>
            <a:fillRect/>
          </a:stretch>
        </p:blipFill>
        <p:spPr>
          <a:xfrm>
            <a:off x="2526338" y="3804726"/>
            <a:ext cx="420449" cy="420449"/>
          </a:xfrm>
          <a:prstGeom prst="rect">
            <a:avLst/>
          </a:prstGeom>
          <a:noFill/>
          <a:ln>
            <a:noFill/>
          </a:ln>
        </p:spPr>
      </p:pic>
      <p:sp>
        <p:nvSpPr>
          <p:cNvPr id="175" name="Google Shape;175;p27"/>
          <p:cNvSpPr txBox="1"/>
          <p:nvPr/>
        </p:nvSpPr>
        <p:spPr>
          <a:xfrm>
            <a:off x="3059813" y="3640700"/>
            <a:ext cx="3616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chemeClr val="dk1"/>
                </a:solidFill>
                <a:latin typeface="Nunito SemiBold"/>
                <a:ea typeface="Nunito SemiBold"/>
                <a:cs typeface="Nunito SemiBold"/>
                <a:sym typeface="Nunito SemiBold"/>
              </a:rPr>
              <a:t>wrccs.org</a:t>
            </a:r>
            <a:endParaRPr sz="3000">
              <a:solidFill>
                <a:schemeClr val="dk1"/>
              </a:solidFill>
              <a:latin typeface="Nunito SemiBold"/>
              <a:ea typeface="Nunito SemiBold"/>
              <a:cs typeface="Nunito SemiBold"/>
              <a:sym typeface="Nunito SemiBold"/>
            </a:endParaRPr>
          </a:p>
        </p:txBody>
      </p:sp>
    </p:spTree>
    <p:extLst>
      <p:ext uri="{BB962C8B-B14F-4D97-AF65-F5344CB8AC3E}">
        <p14:creationId xmlns:p14="http://schemas.microsoft.com/office/powerpoint/2010/main" val="193871532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SECTION_HEADER_1">
  <p:cSld name="SECTION_HEADER_1">
    <p:bg>
      <p:bgPr>
        <a:solidFill>
          <a:srgbClr val="0D73BB"/>
        </a:solidFill>
        <a:effectLst/>
      </p:bgPr>
    </p:bg>
    <p:spTree>
      <p:nvGrpSpPr>
        <p:cNvPr id="1" name="Shape 176"/>
        <p:cNvGrpSpPr/>
        <p:nvPr/>
      </p:nvGrpSpPr>
      <p:grpSpPr>
        <a:xfrm>
          <a:off x="0" y="0"/>
          <a:ext cx="0" cy="0"/>
          <a:chOff x="0" y="0"/>
          <a:chExt cx="0" cy="0"/>
        </a:xfrm>
      </p:grpSpPr>
      <p:sp>
        <p:nvSpPr>
          <p:cNvPr id="177" name="Google Shape;177;p28"/>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178" name="Google Shape;178;p28"/>
          <p:cNvPicPr preferRelativeResize="0"/>
          <p:nvPr/>
        </p:nvPicPr>
        <p:blipFill>
          <a:blip r:embed="rId2">
            <a:alphaModFix/>
          </a:blip>
          <a:stretch>
            <a:fillRect/>
          </a:stretch>
        </p:blipFill>
        <p:spPr>
          <a:xfrm>
            <a:off x="58025" y="4523300"/>
            <a:ext cx="559525" cy="559525"/>
          </a:xfrm>
          <a:prstGeom prst="rect">
            <a:avLst/>
          </a:prstGeom>
          <a:noFill/>
          <a:ln>
            <a:noFill/>
          </a:ln>
        </p:spPr>
      </p:pic>
      <p:sp>
        <p:nvSpPr>
          <p:cNvPr id="179" name="Google Shape;179;p28"/>
          <p:cNvSpPr txBox="1"/>
          <p:nvPr/>
        </p:nvSpPr>
        <p:spPr>
          <a:xfrm>
            <a:off x="7698400" y="4714125"/>
            <a:ext cx="1341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latin typeface="Nunito"/>
                <a:ea typeface="Nunito"/>
                <a:cs typeface="Nunito"/>
                <a:sym typeface="Nunito"/>
              </a:rPr>
              <a:t>WRCCS.ORG</a:t>
            </a:r>
            <a:endParaRPr b="1">
              <a:solidFill>
                <a:schemeClr val="lt1"/>
              </a:solidFill>
              <a:latin typeface="Nunito"/>
              <a:ea typeface="Nunito"/>
              <a:cs typeface="Nunito"/>
              <a:sym typeface="Nunito"/>
            </a:endParaRPr>
          </a:p>
        </p:txBody>
      </p:sp>
    </p:spTree>
    <p:extLst>
      <p:ext uri="{BB962C8B-B14F-4D97-AF65-F5344CB8AC3E}">
        <p14:creationId xmlns:p14="http://schemas.microsoft.com/office/powerpoint/2010/main" val="313346586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Graphic w/header and footer (kids_fun)">
  <p:cSld name="Graphic w/header and footer (kids_fun)">
    <p:spTree>
      <p:nvGrpSpPr>
        <p:cNvPr id="1" name="Shape 180"/>
        <p:cNvGrpSpPr/>
        <p:nvPr/>
      </p:nvGrpSpPr>
      <p:grpSpPr>
        <a:xfrm>
          <a:off x="0" y="0"/>
          <a:ext cx="0" cy="0"/>
          <a:chOff x="0" y="0"/>
          <a:chExt cx="0" cy="0"/>
        </a:xfrm>
      </p:grpSpPr>
      <p:pic>
        <p:nvPicPr>
          <p:cNvPr id="181" name="Google Shape;181;p29"/>
          <p:cNvPicPr preferRelativeResize="0"/>
          <p:nvPr/>
        </p:nvPicPr>
        <p:blipFill rotWithShape="1">
          <a:blip r:embed="rId2">
            <a:alphaModFix amt="35000"/>
          </a:blip>
          <a:srcRect t="-989" r="2600" b="-989"/>
          <a:stretch/>
        </p:blipFill>
        <p:spPr>
          <a:xfrm>
            <a:off x="0" y="599100"/>
            <a:ext cx="9144001" cy="4607100"/>
          </a:xfrm>
          <a:prstGeom prst="rect">
            <a:avLst/>
          </a:prstGeom>
          <a:noFill/>
          <a:ln>
            <a:noFill/>
          </a:ln>
        </p:spPr>
      </p:pic>
      <p:pic>
        <p:nvPicPr>
          <p:cNvPr id="182" name="Google Shape;182;p29"/>
          <p:cNvPicPr preferRelativeResize="0"/>
          <p:nvPr/>
        </p:nvPicPr>
        <p:blipFill>
          <a:blip r:embed="rId3">
            <a:alphaModFix/>
          </a:blip>
          <a:stretch>
            <a:fillRect/>
          </a:stretch>
        </p:blipFill>
        <p:spPr>
          <a:xfrm>
            <a:off x="58025" y="4523300"/>
            <a:ext cx="559525" cy="559525"/>
          </a:xfrm>
          <a:prstGeom prst="rect">
            <a:avLst/>
          </a:prstGeom>
          <a:noFill/>
          <a:ln>
            <a:noFill/>
          </a:ln>
        </p:spPr>
      </p:pic>
      <p:sp>
        <p:nvSpPr>
          <p:cNvPr id="183" name="Google Shape;183;p29"/>
          <p:cNvSpPr txBox="1"/>
          <p:nvPr/>
        </p:nvSpPr>
        <p:spPr>
          <a:xfrm>
            <a:off x="7698400" y="4714125"/>
            <a:ext cx="1341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283E96"/>
                </a:solidFill>
                <a:latin typeface="Nunito"/>
                <a:ea typeface="Nunito"/>
                <a:cs typeface="Nunito"/>
                <a:sym typeface="Nunito"/>
              </a:rPr>
              <a:t>WRCCS.ORG</a:t>
            </a:r>
            <a:endParaRPr b="1">
              <a:solidFill>
                <a:srgbClr val="283E96"/>
              </a:solidFill>
              <a:latin typeface="Nunito"/>
              <a:ea typeface="Nunito"/>
              <a:cs typeface="Nunito"/>
              <a:sym typeface="Nunito"/>
            </a:endParaRPr>
          </a:p>
        </p:txBody>
      </p:sp>
      <p:pic>
        <p:nvPicPr>
          <p:cNvPr id="184" name="Google Shape;184;p29"/>
          <p:cNvPicPr preferRelativeResize="0"/>
          <p:nvPr/>
        </p:nvPicPr>
        <p:blipFill>
          <a:blip r:embed="rId4">
            <a:alphaModFix/>
          </a:blip>
          <a:stretch>
            <a:fillRect/>
          </a:stretch>
        </p:blipFill>
        <p:spPr>
          <a:xfrm>
            <a:off x="0" y="0"/>
            <a:ext cx="9143998" cy="653900"/>
          </a:xfrm>
          <a:prstGeom prst="rect">
            <a:avLst/>
          </a:prstGeom>
          <a:noFill/>
          <a:ln>
            <a:noFill/>
          </a:ln>
        </p:spPr>
      </p:pic>
    </p:spTree>
    <p:extLst>
      <p:ext uri="{BB962C8B-B14F-4D97-AF65-F5344CB8AC3E}">
        <p14:creationId xmlns:p14="http://schemas.microsoft.com/office/powerpoint/2010/main" val="150311660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ext only">
  <p:cSld name="Text only">
    <p:spTree>
      <p:nvGrpSpPr>
        <p:cNvPr id="1" name="Shape 185"/>
        <p:cNvGrpSpPr/>
        <p:nvPr/>
      </p:nvGrpSpPr>
      <p:grpSpPr>
        <a:xfrm>
          <a:off x="0" y="0"/>
          <a:ext cx="0" cy="0"/>
          <a:chOff x="0" y="0"/>
          <a:chExt cx="0" cy="0"/>
        </a:xfrm>
      </p:grpSpPr>
      <p:sp>
        <p:nvSpPr>
          <p:cNvPr id="186" name="Google Shape;186;p30"/>
          <p:cNvSpPr txBox="1"/>
          <p:nvPr/>
        </p:nvSpPr>
        <p:spPr>
          <a:xfrm>
            <a:off x="-6304" y="0"/>
            <a:ext cx="9150300" cy="921600"/>
          </a:xfrm>
          <a:prstGeom prst="rect">
            <a:avLst/>
          </a:prstGeom>
          <a:solidFill>
            <a:srgbClr val="333399"/>
          </a:solidFill>
          <a:ln>
            <a:noFill/>
          </a:ln>
        </p:spPr>
        <p:txBody>
          <a:bodyPr spcFirstLastPara="1" wrap="square" lIns="66950" tIns="33475" rIns="66950" bIns="33475" anchor="ctr" anchorCtr="0">
            <a:noAutofit/>
          </a:bodyPr>
          <a:lstStyle/>
          <a:p>
            <a:pPr marL="0" marR="0" lvl="0" indent="0" algn="ctr" rtl="0">
              <a:spcBef>
                <a:spcPts val="0"/>
              </a:spcBef>
              <a:spcAft>
                <a:spcPts val="0"/>
              </a:spcAft>
              <a:buNone/>
            </a:pPr>
            <a:endParaRPr sz="2344" b="0" i="0" u="none" strike="noStrike" cap="none">
              <a:solidFill>
                <a:schemeClr val="dk1"/>
              </a:solidFill>
              <a:latin typeface="Lato Black"/>
              <a:ea typeface="Lato Black"/>
              <a:cs typeface="Lato Black"/>
              <a:sym typeface="Lato Black"/>
            </a:endParaRPr>
          </a:p>
        </p:txBody>
      </p:sp>
      <p:sp>
        <p:nvSpPr>
          <p:cNvPr id="187" name="Google Shape;187;p30"/>
          <p:cNvSpPr txBox="1">
            <a:spLocks noGrp="1"/>
          </p:cNvSpPr>
          <p:nvPr>
            <p:ph type="body" idx="1"/>
          </p:nvPr>
        </p:nvSpPr>
        <p:spPr>
          <a:xfrm>
            <a:off x="0" y="0"/>
            <a:ext cx="9144000" cy="921600"/>
          </a:xfrm>
          <a:prstGeom prst="rect">
            <a:avLst/>
          </a:prstGeom>
          <a:noFill/>
          <a:ln>
            <a:noFill/>
          </a:ln>
        </p:spPr>
        <p:txBody>
          <a:bodyPr spcFirstLastPara="1" wrap="square" lIns="91425" tIns="45700" rIns="91425" bIns="45700" anchor="ctr" anchorCtr="0">
            <a:normAutofit/>
          </a:bodyPr>
          <a:lstStyle>
            <a:lvl1pPr marL="457200" lvl="0" indent="-228600" algn="ctr" rtl="0">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marL="914400" lvl="1" indent="-342900" algn="l" rtl="0">
              <a:lnSpc>
                <a:spcPct val="150000"/>
              </a:lnSpc>
              <a:spcBef>
                <a:spcPts val="3000"/>
              </a:spcBef>
              <a:spcAft>
                <a:spcPts val="0"/>
              </a:spcAft>
              <a:buClr>
                <a:schemeClr val="dk1"/>
              </a:buClr>
              <a:buSzPts val="1800"/>
              <a:buChar char="○"/>
              <a:defRPr/>
            </a:lvl2pPr>
            <a:lvl3pPr marL="1371600" lvl="2" indent="-342900" algn="l" rtl="0">
              <a:lnSpc>
                <a:spcPct val="90000"/>
              </a:lnSpc>
              <a:spcBef>
                <a:spcPts val="1200"/>
              </a:spcBef>
              <a:spcAft>
                <a:spcPts val="0"/>
              </a:spcAft>
              <a:buClr>
                <a:schemeClr val="dk1"/>
              </a:buClr>
              <a:buSzPts val="1800"/>
              <a:buChar char="■"/>
              <a:defRPr/>
            </a:lvl3pPr>
            <a:lvl4pPr marL="1828800" lvl="3" indent="-342900" algn="l" rtl="0">
              <a:lnSpc>
                <a:spcPct val="90000"/>
              </a:lnSpc>
              <a:spcBef>
                <a:spcPts val="1200"/>
              </a:spcBef>
              <a:spcAft>
                <a:spcPts val="0"/>
              </a:spcAft>
              <a:buClr>
                <a:schemeClr val="dk1"/>
              </a:buClr>
              <a:buSzPts val="1800"/>
              <a:buChar char="●"/>
              <a:defRPr/>
            </a:lvl4pPr>
            <a:lvl5pPr marL="2286000" lvl="4" indent="-342900" algn="l" rtl="0">
              <a:lnSpc>
                <a:spcPct val="90000"/>
              </a:lnSpc>
              <a:spcBef>
                <a:spcPts val="1200"/>
              </a:spcBef>
              <a:spcAft>
                <a:spcPts val="0"/>
              </a:spcAft>
              <a:buClr>
                <a:schemeClr val="dk1"/>
              </a:buClr>
              <a:buSzPts val="1800"/>
              <a:buChar char="○"/>
              <a:defRPr/>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1200"/>
              </a:spcBef>
              <a:spcAft>
                <a:spcPts val="0"/>
              </a:spcAft>
              <a:buClr>
                <a:schemeClr val="dk1"/>
              </a:buClr>
              <a:buSzPts val="1800"/>
              <a:buChar char="●"/>
              <a:defRPr/>
            </a:lvl7pPr>
            <a:lvl8pPr marL="3657600" lvl="7" indent="-342900" algn="l" rtl="0">
              <a:lnSpc>
                <a:spcPct val="90000"/>
              </a:lnSpc>
              <a:spcBef>
                <a:spcPts val="1200"/>
              </a:spcBef>
              <a:spcAft>
                <a:spcPts val="0"/>
              </a:spcAft>
              <a:buClr>
                <a:schemeClr val="dk1"/>
              </a:buClr>
              <a:buSzPts val="1800"/>
              <a:buChar char="○"/>
              <a:defRPr/>
            </a:lvl8pPr>
            <a:lvl9pPr marL="4114800" lvl="8" indent="-342900" algn="l" rtl="0">
              <a:lnSpc>
                <a:spcPct val="90000"/>
              </a:lnSpc>
              <a:spcBef>
                <a:spcPts val="1200"/>
              </a:spcBef>
              <a:spcAft>
                <a:spcPts val="1200"/>
              </a:spcAft>
              <a:buClr>
                <a:schemeClr val="dk1"/>
              </a:buClr>
              <a:buSzPts val="1800"/>
              <a:buChar char="■"/>
              <a:defRPr/>
            </a:lvl9pPr>
          </a:lstStyle>
          <a:p>
            <a:endParaRPr/>
          </a:p>
        </p:txBody>
      </p:sp>
      <p:sp>
        <p:nvSpPr>
          <p:cNvPr id="188" name="Google Shape;188;p30"/>
          <p:cNvSpPr txBox="1">
            <a:spLocks noGrp="1"/>
          </p:cNvSpPr>
          <p:nvPr>
            <p:ph type="body" idx="2"/>
          </p:nvPr>
        </p:nvSpPr>
        <p:spPr>
          <a:xfrm>
            <a:off x="2052028" y="1197429"/>
            <a:ext cx="5046900" cy="2512800"/>
          </a:xfrm>
          <a:prstGeom prst="rect">
            <a:avLst/>
          </a:prstGeom>
          <a:noFill/>
          <a:ln>
            <a:noFill/>
          </a:ln>
        </p:spPr>
        <p:txBody>
          <a:bodyPr spcFirstLastPara="1" wrap="square" lIns="91425" tIns="45700" rIns="91425" bIns="45700" anchor="t" anchorCtr="0">
            <a:normAutofit/>
          </a:bodyPr>
          <a:lstStyle>
            <a:lvl1pPr marL="457200" lvl="0" indent="-381000" algn="l" rtl="0">
              <a:lnSpc>
                <a:spcPct val="150000"/>
              </a:lnSpc>
              <a:spcBef>
                <a:spcPts val="0"/>
              </a:spcBef>
              <a:spcAft>
                <a:spcPts val="0"/>
              </a:spcAft>
              <a:buClr>
                <a:schemeClr val="dk1"/>
              </a:buClr>
              <a:buSzPts val="2400"/>
              <a:buFont typeface="Arial"/>
              <a:buChar char="•"/>
              <a:defRPr sz="2400" b="1"/>
            </a:lvl1pPr>
            <a:lvl2pPr marL="914400" lvl="1" indent="-228600" algn="l" rtl="0">
              <a:lnSpc>
                <a:spcPct val="150000"/>
              </a:lnSpc>
              <a:spcBef>
                <a:spcPts val="439"/>
              </a:spcBef>
              <a:spcAft>
                <a:spcPts val="0"/>
              </a:spcAft>
              <a:buClr>
                <a:schemeClr val="dk1"/>
              </a:buClr>
              <a:buSzPts val="1758"/>
              <a:buNone/>
              <a:defRPr sz="1758"/>
            </a:lvl2pPr>
            <a:lvl3pPr marL="1371600" lvl="2" indent="-228600" algn="l" rtl="0">
              <a:lnSpc>
                <a:spcPct val="90000"/>
              </a:lnSpc>
              <a:spcBef>
                <a:spcPts val="1200"/>
              </a:spcBef>
              <a:spcAft>
                <a:spcPts val="0"/>
              </a:spcAft>
              <a:buClr>
                <a:schemeClr val="dk1"/>
              </a:buClr>
              <a:buSzPts val="1758"/>
              <a:buNone/>
              <a:defRPr sz="1758"/>
            </a:lvl3pPr>
            <a:lvl4pPr marL="1828800" lvl="3" indent="-228600" algn="l" rtl="0">
              <a:lnSpc>
                <a:spcPct val="90000"/>
              </a:lnSpc>
              <a:spcBef>
                <a:spcPts val="1200"/>
              </a:spcBef>
              <a:spcAft>
                <a:spcPts val="0"/>
              </a:spcAft>
              <a:buClr>
                <a:schemeClr val="dk1"/>
              </a:buClr>
              <a:buSzPts val="1758"/>
              <a:buNone/>
              <a:defRPr sz="1758"/>
            </a:lvl4pPr>
            <a:lvl5pPr marL="2286000" lvl="4" indent="-228600" algn="l" rtl="0">
              <a:lnSpc>
                <a:spcPct val="90000"/>
              </a:lnSpc>
              <a:spcBef>
                <a:spcPts val="1200"/>
              </a:spcBef>
              <a:spcAft>
                <a:spcPts val="0"/>
              </a:spcAft>
              <a:buClr>
                <a:schemeClr val="dk1"/>
              </a:buClr>
              <a:buSzPts val="1758"/>
              <a:buNone/>
              <a:defRPr sz="1758"/>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1200"/>
              </a:spcBef>
              <a:spcAft>
                <a:spcPts val="0"/>
              </a:spcAft>
              <a:buClr>
                <a:schemeClr val="dk1"/>
              </a:buClr>
              <a:buSzPts val="1800"/>
              <a:buChar char="●"/>
              <a:defRPr/>
            </a:lvl7pPr>
            <a:lvl8pPr marL="3657600" lvl="7" indent="-342900" algn="l" rtl="0">
              <a:lnSpc>
                <a:spcPct val="90000"/>
              </a:lnSpc>
              <a:spcBef>
                <a:spcPts val="1200"/>
              </a:spcBef>
              <a:spcAft>
                <a:spcPts val="0"/>
              </a:spcAft>
              <a:buClr>
                <a:schemeClr val="dk1"/>
              </a:buClr>
              <a:buSzPts val="1800"/>
              <a:buChar char="○"/>
              <a:defRPr/>
            </a:lvl8pPr>
            <a:lvl9pPr marL="4114800" lvl="8" indent="-342900" algn="l" rtl="0">
              <a:lnSpc>
                <a:spcPct val="90000"/>
              </a:lnSpc>
              <a:spcBef>
                <a:spcPts val="1200"/>
              </a:spcBef>
              <a:spcAft>
                <a:spcPts val="1200"/>
              </a:spcAft>
              <a:buClr>
                <a:schemeClr val="dk1"/>
              </a:buClr>
              <a:buSzPts val="1800"/>
              <a:buChar char="■"/>
              <a:defRPr/>
            </a:lvl9pPr>
          </a:lstStyle>
          <a:p>
            <a:endParaRPr/>
          </a:p>
        </p:txBody>
      </p:sp>
      <p:pic>
        <p:nvPicPr>
          <p:cNvPr id="189" name="Google Shape;189;p30"/>
          <p:cNvPicPr preferRelativeResize="0"/>
          <p:nvPr/>
        </p:nvPicPr>
        <p:blipFill rotWithShape="1">
          <a:blip r:embed="rId2">
            <a:alphaModFix/>
          </a:blip>
          <a:srcRect l="109" t="7102" b="33564"/>
          <a:stretch/>
        </p:blipFill>
        <p:spPr>
          <a:xfrm>
            <a:off x="-8814" y="3710690"/>
            <a:ext cx="9152875" cy="1436291"/>
          </a:xfrm>
          <a:prstGeom prst="rect">
            <a:avLst/>
          </a:prstGeom>
          <a:noFill/>
          <a:ln>
            <a:noFill/>
          </a:ln>
        </p:spPr>
      </p:pic>
    </p:spTree>
    <p:extLst>
      <p:ext uri="{BB962C8B-B14F-4D97-AF65-F5344CB8AC3E}">
        <p14:creationId xmlns:p14="http://schemas.microsoft.com/office/powerpoint/2010/main" val="207987098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3"/>
        <p:cNvGrpSpPr/>
        <p:nvPr/>
      </p:nvGrpSpPr>
      <p:grpSpPr>
        <a:xfrm>
          <a:off x="0" y="0"/>
          <a:ext cx="0" cy="0"/>
          <a:chOff x="0" y="0"/>
          <a:chExt cx="0" cy="0"/>
        </a:xfrm>
      </p:grpSpPr>
      <p:sp>
        <p:nvSpPr>
          <p:cNvPr id="14" name="Google Shape;14;p2"/>
          <p:cNvSpPr txBox="1">
            <a:spLocks noGrp="1"/>
          </p:cNvSpPr>
          <p:nvPr>
            <p:ph type="body" idx="1"/>
          </p:nvPr>
        </p:nvSpPr>
        <p:spPr>
          <a:xfrm>
            <a:off x="1416575" y="1293834"/>
            <a:ext cx="6311370" cy="1262666"/>
          </a:xfrm>
          <a:prstGeom prst="rect">
            <a:avLst/>
          </a:prstGeom>
          <a:noFill/>
          <a:ln>
            <a:noFill/>
          </a:ln>
        </p:spPr>
        <p:txBody>
          <a:bodyPr spcFirstLastPara="1" wrap="square" lIns="91425" tIns="45700" rIns="91425" bIns="45700" anchor="t" anchorCtr="0">
            <a:noAutofit/>
          </a:bodyPr>
          <a:lstStyle>
            <a:lvl1pPr marL="457200" lvl="0" indent="-228600" algn="ctr">
              <a:lnSpc>
                <a:spcPct val="106111"/>
              </a:lnSpc>
              <a:spcBef>
                <a:spcPts val="0"/>
              </a:spcBef>
              <a:spcAft>
                <a:spcPts val="0"/>
              </a:spcAft>
              <a:buClr>
                <a:srgbClr val="333399"/>
              </a:buClr>
              <a:buSzPts val="3600"/>
              <a:buNone/>
              <a:defRPr sz="3600">
                <a:solidFill>
                  <a:srgbClr val="333399"/>
                </a:solidFill>
                <a:latin typeface="Lato Black"/>
                <a:ea typeface="Lato Black"/>
                <a:cs typeface="Lato Black"/>
                <a:sym typeface="Lato Black"/>
              </a:defRPr>
            </a:lvl1pPr>
            <a:lvl2pPr marL="914400" lvl="1" indent="-228600" algn="l">
              <a:lnSpc>
                <a:spcPct val="150000"/>
              </a:lnSpc>
              <a:spcBef>
                <a:spcPts val="3000"/>
              </a:spcBef>
              <a:spcAft>
                <a:spcPts val="0"/>
              </a:spcAft>
              <a:buClr>
                <a:srgbClr val="333399"/>
              </a:buClr>
              <a:buSzPts val="2637"/>
              <a:buNone/>
              <a:defRPr sz="2637">
                <a:solidFill>
                  <a:srgbClr val="333399"/>
                </a:solidFill>
                <a:latin typeface="Calibri"/>
                <a:ea typeface="Calibri"/>
                <a:cs typeface="Calibri"/>
                <a:sym typeface="Calibri"/>
              </a:defRPr>
            </a:lvl2pPr>
            <a:lvl3pPr marL="1371600" lvl="2" indent="-396049" algn="l">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3pPr>
            <a:lvl4pPr marL="1828800" lvl="3" indent="-396049" algn="l">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4pPr>
            <a:lvl5pPr marL="2286000" lvl="4" indent="-396049" algn="l">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5" name="Google Shape;15;p2"/>
          <p:cNvSpPr txBox="1">
            <a:spLocks noGrp="1"/>
          </p:cNvSpPr>
          <p:nvPr>
            <p:ph type="body" idx="2"/>
          </p:nvPr>
        </p:nvSpPr>
        <p:spPr>
          <a:xfrm>
            <a:off x="5458013" y="3035370"/>
            <a:ext cx="2228771" cy="112387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1"/>
              </a:buClr>
              <a:buSzPts val="1800"/>
              <a:buNone/>
              <a:defRPr sz="1800"/>
            </a:lvl1pPr>
            <a:lvl2pPr marL="914400" lvl="1" indent="-228600" algn="l">
              <a:lnSpc>
                <a:spcPct val="100000"/>
              </a:lnSpc>
              <a:spcBef>
                <a:spcPts val="3000"/>
              </a:spcBef>
              <a:spcAft>
                <a:spcPts val="0"/>
              </a:spcAft>
              <a:buClr>
                <a:schemeClr val="dk1"/>
              </a:buClr>
              <a:buSzPts val="1465"/>
              <a:buNone/>
              <a:defRPr sz="1465"/>
            </a:lvl2pPr>
            <a:lvl3pPr marL="1371600" lvl="2" indent="-228600" algn="l">
              <a:lnSpc>
                <a:spcPct val="100000"/>
              </a:lnSpc>
              <a:spcBef>
                <a:spcPts val="375"/>
              </a:spcBef>
              <a:spcAft>
                <a:spcPts val="0"/>
              </a:spcAft>
              <a:buClr>
                <a:schemeClr val="dk1"/>
              </a:buClr>
              <a:buSzPts val="1465"/>
              <a:buNone/>
              <a:defRPr sz="1465"/>
            </a:lvl3pPr>
            <a:lvl4pPr marL="1828800" lvl="3" indent="-228600" algn="l">
              <a:lnSpc>
                <a:spcPct val="100000"/>
              </a:lnSpc>
              <a:spcBef>
                <a:spcPts val="375"/>
              </a:spcBef>
              <a:spcAft>
                <a:spcPts val="0"/>
              </a:spcAft>
              <a:buClr>
                <a:schemeClr val="dk1"/>
              </a:buClr>
              <a:buSzPts val="1465"/>
              <a:buNone/>
              <a:defRPr sz="1465"/>
            </a:lvl4pPr>
            <a:lvl5pPr marL="2286000" lvl="4" indent="-228600" algn="l">
              <a:lnSpc>
                <a:spcPct val="100000"/>
              </a:lnSpc>
              <a:spcBef>
                <a:spcPts val="375"/>
              </a:spcBef>
              <a:spcAft>
                <a:spcPts val="0"/>
              </a:spcAft>
              <a:buClr>
                <a:schemeClr val="dk1"/>
              </a:buClr>
              <a:buSzPts val="1465"/>
              <a:buNone/>
              <a:defRPr sz="1465"/>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16" name="Google Shape;16;p2"/>
          <p:cNvPicPr preferRelativeResize="0"/>
          <p:nvPr/>
        </p:nvPicPr>
        <p:blipFill rotWithShape="1">
          <a:blip r:embed="rId2">
            <a:alphaModFix/>
          </a:blip>
          <a:srcRect t="3724" b="3724"/>
          <a:stretch/>
        </p:blipFill>
        <p:spPr>
          <a:xfrm>
            <a:off x="0" y="3277144"/>
            <a:ext cx="9141824" cy="1866356"/>
          </a:xfrm>
          <a:prstGeom prst="rect">
            <a:avLst/>
          </a:prstGeom>
          <a:noFill/>
          <a:ln>
            <a:noFill/>
          </a:ln>
        </p:spPr>
      </p:pic>
    </p:spTree>
    <p:extLst>
      <p:ext uri="{BB962C8B-B14F-4D97-AF65-F5344CB8AC3E}">
        <p14:creationId xmlns:p14="http://schemas.microsoft.com/office/powerpoint/2010/main" val="210947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75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charRg st="1" end="1"/>
                                            </p:txEl>
                                          </p:spTgt>
                                        </p:tgtEl>
                                        <p:attrNameLst>
                                          <p:attrName>style.visibility</p:attrName>
                                        </p:attrNameLst>
                                      </p:cBhvr>
                                      <p:to>
                                        <p:strVal val="visible"/>
                                      </p:to>
                                    </p:set>
                                    <p:animEffect transition="in" filter="fade">
                                      <p:cBhvr>
                                        <p:cTn id="12" dur="750"/>
                                        <p:tgtEl>
                                          <p:spTgt spid="14">
                                            <p:txEl>
                                              <p:char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charRg st="1" end="1"/>
                                            </p:txEl>
                                          </p:spTgt>
                                        </p:tgtEl>
                                        <p:attrNameLst>
                                          <p:attrName>style.visibility</p:attrName>
                                        </p:attrNameLst>
                                      </p:cBhvr>
                                      <p:to>
                                        <p:strVal val="visible"/>
                                      </p:to>
                                    </p:set>
                                    <p:animEffect transition="in" filter="fade">
                                      <p:cBhvr>
                                        <p:cTn id="17" dur="750"/>
                                        <p:tgtEl>
                                          <p:spTgt spid="14">
                                            <p:txEl>
                                              <p:char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xEl>
                                              <p:charRg st="1" end="1"/>
                                            </p:txEl>
                                          </p:spTgt>
                                        </p:tgtEl>
                                        <p:attrNameLst>
                                          <p:attrName>style.visibility</p:attrName>
                                        </p:attrNameLst>
                                      </p:cBhvr>
                                      <p:to>
                                        <p:strVal val="visible"/>
                                      </p:to>
                                    </p:set>
                                    <p:animEffect transition="in" filter="fade">
                                      <p:cBhvr>
                                        <p:cTn id="22" dur="750"/>
                                        <p:tgtEl>
                                          <p:spTgt spid="14">
                                            <p:txEl>
                                              <p:char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xEl>
                                              <p:charRg st="1" end="1"/>
                                            </p:txEl>
                                          </p:spTgt>
                                        </p:tgtEl>
                                        <p:attrNameLst>
                                          <p:attrName>style.visibility</p:attrName>
                                        </p:attrNameLst>
                                      </p:cBhvr>
                                      <p:to>
                                        <p:strVal val="visible"/>
                                      </p:to>
                                    </p:set>
                                    <p:animEffect transition="in" filter="fade">
                                      <p:cBhvr>
                                        <p:cTn id="27" dur="750"/>
                                        <p:tgtEl>
                                          <p:spTgt spid="14">
                                            <p:txEl>
                                              <p:char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xEl>
                                              <p:charRg st="1" end="1"/>
                                            </p:txEl>
                                          </p:spTgt>
                                        </p:tgtEl>
                                        <p:attrNameLst>
                                          <p:attrName>style.visibility</p:attrName>
                                        </p:attrNameLst>
                                      </p:cBhvr>
                                      <p:to>
                                        <p:strVal val="visible"/>
                                      </p:to>
                                    </p:set>
                                    <p:animEffect transition="in" filter="fade">
                                      <p:cBhvr>
                                        <p:cTn id="32" dur="750"/>
                                        <p:tgtEl>
                                          <p:spTgt spid="14">
                                            <p:txEl>
                                              <p:char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xEl>
                                              <p:charRg st="1" end="1"/>
                                            </p:txEl>
                                          </p:spTgt>
                                        </p:tgtEl>
                                        <p:attrNameLst>
                                          <p:attrName>style.visibility</p:attrName>
                                        </p:attrNameLst>
                                      </p:cBhvr>
                                      <p:to>
                                        <p:strVal val="visible"/>
                                      </p:to>
                                    </p:set>
                                    <p:animEffect transition="in" filter="fade">
                                      <p:cBhvr>
                                        <p:cTn id="37" dur="750"/>
                                        <p:tgtEl>
                                          <p:spTgt spid="14">
                                            <p:txEl>
                                              <p:char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
                                            <p:txEl>
                                              <p:charRg st="1" end="1"/>
                                            </p:txEl>
                                          </p:spTgt>
                                        </p:tgtEl>
                                        <p:attrNameLst>
                                          <p:attrName>style.visibility</p:attrName>
                                        </p:attrNameLst>
                                      </p:cBhvr>
                                      <p:to>
                                        <p:strVal val="visible"/>
                                      </p:to>
                                    </p:set>
                                    <p:animEffect transition="in" filter="fade">
                                      <p:cBhvr>
                                        <p:cTn id="42" dur="750"/>
                                        <p:tgtEl>
                                          <p:spTgt spid="14">
                                            <p:txEl>
                                              <p:char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
                                            <p:txEl>
                                              <p:charRg st="1" end="1"/>
                                            </p:txEl>
                                          </p:spTgt>
                                        </p:tgtEl>
                                        <p:attrNameLst>
                                          <p:attrName>style.visibility</p:attrName>
                                        </p:attrNameLst>
                                      </p:cBhvr>
                                      <p:to>
                                        <p:strVal val="visible"/>
                                      </p:to>
                                    </p:set>
                                    <p:animEffect transition="in" filter="fade">
                                      <p:cBhvr>
                                        <p:cTn id="47" dur="750"/>
                                        <p:tgtEl>
                                          <p:spTgt spid="14">
                                            <p:txEl>
                                              <p:charRg st="1" end="1"/>
                                            </p:txEl>
                                          </p:spTgt>
                                        </p:tgtEl>
                                      </p:cBhvr>
                                    </p:animEffect>
                                  </p:childTnLst>
                                </p:cTn>
                              </p:par>
                            </p:childTnLst>
                          </p:cTn>
                        </p:par>
                        <p:par>
                          <p:cTn id="48" fill="hold">
                            <p:stCondLst>
                              <p:cond delay="750"/>
                            </p:stCondLst>
                            <p:childTnLst>
                              <p:par>
                                <p:cTn id="49" presetID="10" presetClass="entr" presetSubtype="0" fill="hold" nodeType="afterEffect">
                                  <p:stCondLst>
                                    <p:cond delay="0"/>
                                  </p:stCondLst>
                                  <p:childTnLst>
                                    <p:set>
                                      <p:cBhvr>
                                        <p:cTn id="50" dur="1" fill="hold">
                                          <p:stCondLst>
                                            <p:cond delay="0"/>
                                          </p:stCondLst>
                                        </p:cTn>
                                        <p:tgtEl>
                                          <p:spTgt spid="15">
                                            <p:txEl>
                                              <p:pRg st="0" end="0"/>
                                            </p:txEl>
                                          </p:spTgt>
                                        </p:tgtEl>
                                        <p:attrNameLst>
                                          <p:attrName>style.visibility</p:attrName>
                                        </p:attrNameLst>
                                      </p:cBhvr>
                                      <p:to>
                                        <p:strVal val="visible"/>
                                      </p:to>
                                    </p:set>
                                    <p:animEffect transition="in" filter="fade">
                                      <p:cBhvr>
                                        <p:cTn id="51" dur="750"/>
                                        <p:tgtEl>
                                          <p:spTgt spid="15">
                                            <p:txEl>
                                              <p:pRg st="0" end="0"/>
                                            </p:txEl>
                                          </p:spTgt>
                                        </p:tgtEl>
                                      </p:cBhvr>
                                    </p:animEffect>
                                  </p:childTnLst>
                                </p:cTn>
                              </p:par>
                            </p:childTnLst>
                          </p:cTn>
                        </p:par>
                        <p:par>
                          <p:cTn id="52" fill="hold">
                            <p:stCondLst>
                              <p:cond delay="1500"/>
                            </p:stCondLst>
                            <p:childTnLst>
                              <p:par>
                                <p:cTn id="53" presetID="10" presetClass="entr" presetSubtype="0" fill="hold" nodeType="afterEffect">
                                  <p:stCondLst>
                                    <p:cond delay="0"/>
                                  </p:stCondLst>
                                  <p:childTnLst>
                                    <p:set>
                                      <p:cBhvr>
                                        <p:cTn id="54" dur="1" fill="hold">
                                          <p:stCondLst>
                                            <p:cond delay="0"/>
                                          </p:stCondLst>
                                        </p:cTn>
                                        <p:tgtEl>
                                          <p:spTgt spid="15">
                                            <p:txEl>
                                              <p:charRg st="1" end="1"/>
                                            </p:txEl>
                                          </p:spTgt>
                                        </p:tgtEl>
                                        <p:attrNameLst>
                                          <p:attrName>style.visibility</p:attrName>
                                        </p:attrNameLst>
                                      </p:cBhvr>
                                      <p:to>
                                        <p:strVal val="visible"/>
                                      </p:to>
                                    </p:set>
                                    <p:animEffect transition="in" filter="fade">
                                      <p:cBhvr>
                                        <p:cTn id="55" dur="750"/>
                                        <p:tgtEl>
                                          <p:spTgt spid="15">
                                            <p:txEl>
                                              <p:charRg st="1" end="1"/>
                                            </p:txEl>
                                          </p:spTgt>
                                        </p:tgtEl>
                                      </p:cBhvr>
                                    </p:animEffect>
                                  </p:childTnLst>
                                </p:cTn>
                              </p:par>
                            </p:childTnLst>
                          </p:cTn>
                        </p:par>
                        <p:par>
                          <p:cTn id="56" fill="hold">
                            <p:stCondLst>
                              <p:cond delay="2250"/>
                            </p:stCondLst>
                            <p:childTnLst>
                              <p:par>
                                <p:cTn id="57" presetID="10" presetClass="entr" presetSubtype="0" fill="hold" nodeType="afterEffect">
                                  <p:stCondLst>
                                    <p:cond delay="0"/>
                                  </p:stCondLst>
                                  <p:childTnLst>
                                    <p:set>
                                      <p:cBhvr>
                                        <p:cTn id="58" dur="1" fill="hold">
                                          <p:stCondLst>
                                            <p:cond delay="0"/>
                                          </p:stCondLst>
                                        </p:cTn>
                                        <p:tgtEl>
                                          <p:spTgt spid="15">
                                            <p:txEl>
                                              <p:charRg st="1" end="1"/>
                                            </p:txEl>
                                          </p:spTgt>
                                        </p:tgtEl>
                                        <p:attrNameLst>
                                          <p:attrName>style.visibility</p:attrName>
                                        </p:attrNameLst>
                                      </p:cBhvr>
                                      <p:to>
                                        <p:strVal val="visible"/>
                                      </p:to>
                                    </p:set>
                                    <p:animEffect transition="in" filter="fade">
                                      <p:cBhvr>
                                        <p:cTn id="59" dur="750"/>
                                        <p:tgtEl>
                                          <p:spTgt spid="15">
                                            <p:txEl>
                                              <p:charRg st="1" end="1"/>
                                            </p:txEl>
                                          </p:spTgt>
                                        </p:tgtEl>
                                      </p:cBhvr>
                                    </p:animEffect>
                                  </p:childTnLst>
                                </p:cTn>
                              </p:par>
                            </p:childTnLst>
                          </p:cTn>
                        </p:par>
                        <p:par>
                          <p:cTn id="60" fill="hold">
                            <p:stCondLst>
                              <p:cond delay="3000"/>
                            </p:stCondLst>
                            <p:childTnLst>
                              <p:par>
                                <p:cTn id="61" presetID="10" presetClass="entr" presetSubtype="0" fill="hold" nodeType="afterEffect">
                                  <p:stCondLst>
                                    <p:cond delay="0"/>
                                  </p:stCondLst>
                                  <p:childTnLst>
                                    <p:set>
                                      <p:cBhvr>
                                        <p:cTn id="62" dur="1" fill="hold">
                                          <p:stCondLst>
                                            <p:cond delay="0"/>
                                          </p:stCondLst>
                                        </p:cTn>
                                        <p:tgtEl>
                                          <p:spTgt spid="15">
                                            <p:txEl>
                                              <p:charRg st="1" end="1"/>
                                            </p:txEl>
                                          </p:spTgt>
                                        </p:tgtEl>
                                        <p:attrNameLst>
                                          <p:attrName>style.visibility</p:attrName>
                                        </p:attrNameLst>
                                      </p:cBhvr>
                                      <p:to>
                                        <p:strVal val="visible"/>
                                      </p:to>
                                    </p:set>
                                    <p:animEffect transition="in" filter="fade">
                                      <p:cBhvr>
                                        <p:cTn id="63" dur="750"/>
                                        <p:tgtEl>
                                          <p:spTgt spid="15">
                                            <p:txEl>
                                              <p:charRg st="1" end="1"/>
                                            </p:txEl>
                                          </p:spTgt>
                                        </p:tgtEl>
                                      </p:cBhvr>
                                    </p:animEffect>
                                  </p:childTnLst>
                                </p:cTn>
                              </p:par>
                            </p:childTnLst>
                          </p:cTn>
                        </p:par>
                        <p:par>
                          <p:cTn id="64" fill="hold">
                            <p:stCondLst>
                              <p:cond delay="3750"/>
                            </p:stCondLst>
                            <p:childTnLst>
                              <p:par>
                                <p:cTn id="65" presetID="10" presetClass="entr" presetSubtype="0" fill="hold" nodeType="afterEffect">
                                  <p:stCondLst>
                                    <p:cond delay="0"/>
                                  </p:stCondLst>
                                  <p:childTnLst>
                                    <p:set>
                                      <p:cBhvr>
                                        <p:cTn id="66" dur="1" fill="hold">
                                          <p:stCondLst>
                                            <p:cond delay="0"/>
                                          </p:stCondLst>
                                        </p:cTn>
                                        <p:tgtEl>
                                          <p:spTgt spid="15">
                                            <p:txEl>
                                              <p:charRg st="1" end="1"/>
                                            </p:txEl>
                                          </p:spTgt>
                                        </p:tgtEl>
                                        <p:attrNameLst>
                                          <p:attrName>style.visibility</p:attrName>
                                        </p:attrNameLst>
                                      </p:cBhvr>
                                      <p:to>
                                        <p:strVal val="visible"/>
                                      </p:to>
                                    </p:set>
                                    <p:animEffect transition="in" filter="fade">
                                      <p:cBhvr>
                                        <p:cTn id="67" dur="750"/>
                                        <p:tgtEl>
                                          <p:spTgt spid="15">
                                            <p:txEl>
                                              <p:charRg st="1" end="1"/>
                                            </p:txEl>
                                          </p:spTgt>
                                        </p:tgtEl>
                                      </p:cBhvr>
                                    </p:animEffect>
                                  </p:childTnLst>
                                </p:cTn>
                              </p:par>
                            </p:childTnLst>
                          </p:cTn>
                        </p:par>
                        <p:par>
                          <p:cTn id="68" fill="hold">
                            <p:stCondLst>
                              <p:cond delay="4500"/>
                            </p:stCondLst>
                            <p:childTnLst>
                              <p:par>
                                <p:cTn id="69" presetID="10" presetClass="entr" presetSubtype="0" fill="hold" nodeType="afterEffect">
                                  <p:stCondLst>
                                    <p:cond delay="0"/>
                                  </p:stCondLst>
                                  <p:childTnLst>
                                    <p:set>
                                      <p:cBhvr>
                                        <p:cTn id="70" dur="1" fill="hold">
                                          <p:stCondLst>
                                            <p:cond delay="0"/>
                                          </p:stCondLst>
                                        </p:cTn>
                                        <p:tgtEl>
                                          <p:spTgt spid="15">
                                            <p:txEl>
                                              <p:charRg st="1" end="1"/>
                                            </p:txEl>
                                          </p:spTgt>
                                        </p:tgtEl>
                                        <p:attrNameLst>
                                          <p:attrName>style.visibility</p:attrName>
                                        </p:attrNameLst>
                                      </p:cBhvr>
                                      <p:to>
                                        <p:strVal val="visible"/>
                                      </p:to>
                                    </p:set>
                                    <p:animEffect transition="in" filter="fade">
                                      <p:cBhvr>
                                        <p:cTn id="71" dur="750"/>
                                        <p:tgtEl>
                                          <p:spTgt spid="15">
                                            <p:txEl>
                                              <p:charRg st="1" end="1"/>
                                            </p:txEl>
                                          </p:spTgt>
                                        </p:tgtEl>
                                      </p:cBhvr>
                                    </p:animEffect>
                                  </p:childTnLst>
                                </p:cTn>
                              </p:par>
                            </p:childTnLst>
                          </p:cTn>
                        </p:par>
                        <p:par>
                          <p:cTn id="72" fill="hold">
                            <p:stCondLst>
                              <p:cond delay="5250"/>
                            </p:stCondLst>
                            <p:childTnLst>
                              <p:par>
                                <p:cTn id="73" presetID="10" presetClass="entr" presetSubtype="0" fill="hold" nodeType="afterEffect">
                                  <p:stCondLst>
                                    <p:cond delay="0"/>
                                  </p:stCondLst>
                                  <p:childTnLst>
                                    <p:set>
                                      <p:cBhvr>
                                        <p:cTn id="74" dur="1" fill="hold">
                                          <p:stCondLst>
                                            <p:cond delay="0"/>
                                          </p:stCondLst>
                                        </p:cTn>
                                        <p:tgtEl>
                                          <p:spTgt spid="15">
                                            <p:txEl>
                                              <p:charRg st="1" end="1"/>
                                            </p:txEl>
                                          </p:spTgt>
                                        </p:tgtEl>
                                        <p:attrNameLst>
                                          <p:attrName>style.visibility</p:attrName>
                                        </p:attrNameLst>
                                      </p:cBhvr>
                                      <p:to>
                                        <p:strVal val="visible"/>
                                      </p:to>
                                    </p:set>
                                    <p:animEffect transition="in" filter="fade">
                                      <p:cBhvr>
                                        <p:cTn id="75" dur="750"/>
                                        <p:tgtEl>
                                          <p:spTgt spid="15">
                                            <p:txEl>
                                              <p:charRg st="1" end="1"/>
                                            </p:txEl>
                                          </p:spTgt>
                                        </p:tgtEl>
                                      </p:cBhvr>
                                    </p:animEffect>
                                  </p:childTnLst>
                                </p:cTn>
                              </p:par>
                            </p:childTnLst>
                          </p:cTn>
                        </p:par>
                        <p:par>
                          <p:cTn id="76" fill="hold">
                            <p:stCondLst>
                              <p:cond delay="6000"/>
                            </p:stCondLst>
                            <p:childTnLst>
                              <p:par>
                                <p:cTn id="77" presetID="10" presetClass="entr" presetSubtype="0" fill="hold" nodeType="afterEffect">
                                  <p:stCondLst>
                                    <p:cond delay="0"/>
                                  </p:stCondLst>
                                  <p:childTnLst>
                                    <p:set>
                                      <p:cBhvr>
                                        <p:cTn id="78" dur="1" fill="hold">
                                          <p:stCondLst>
                                            <p:cond delay="0"/>
                                          </p:stCondLst>
                                        </p:cTn>
                                        <p:tgtEl>
                                          <p:spTgt spid="15">
                                            <p:txEl>
                                              <p:charRg st="1" end="1"/>
                                            </p:txEl>
                                          </p:spTgt>
                                        </p:tgtEl>
                                        <p:attrNameLst>
                                          <p:attrName>style.visibility</p:attrName>
                                        </p:attrNameLst>
                                      </p:cBhvr>
                                      <p:to>
                                        <p:strVal val="visible"/>
                                      </p:to>
                                    </p:set>
                                    <p:animEffect transition="in" filter="fade">
                                      <p:cBhvr>
                                        <p:cTn id="79" dur="750"/>
                                        <p:tgtEl>
                                          <p:spTgt spid="15">
                                            <p:txEl>
                                              <p:charRg st="1" end="1"/>
                                            </p:txEl>
                                          </p:spTgt>
                                        </p:tgtEl>
                                      </p:cBhvr>
                                    </p:animEffect>
                                  </p:childTnLst>
                                </p:cTn>
                              </p:par>
                            </p:childTnLst>
                          </p:cTn>
                        </p:par>
                        <p:par>
                          <p:cTn id="80" fill="hold">
                            <p:stCondLst>
                              <p:cond delay="6750"/>
                            </p:stCondLst>
                            <p:childTnLst>
                              <p:par>
                                <p:cTn id="81" presetID="10" presetClass="entr" presetSubtype="0" fill="hold" nodeType="afterEffect">
                                  <p:stCondLst>
                                    <p:cond delay="0"/>
                                  </p:stCondLst>
                                  <p:childTnLst>
                                    <p:set>
                                      <p:cBhvr>
                                        <p:cTn id="82" dur="1" fill="hold">
                                          <p:stCondLst>
                                            <p:cond delay="0"/>
                                          </p:stCondLst>
                                        </p:cTn>
                                        <p:tgtEl>
                                          <p:spTgt spid="15">
                                            <p:txEl>
                                              <p:charRg st="1" end="1"/>
                                            </p:txEl>
                                          </p:spTgt>
                                        </p:tgtEl>
                                        <p:attrNameLst>
                                          <p:attrName>style.visibility</p:attrName>
                                        </p:attrNameLst>
                                      </p:cBhvr>
                                      <p:to>
                                        <p:strVal val="visible"/>
                                      </p:to>
                                    </p:set>
                                    <p:animEffect transition="in" filter="fade">
                                      <p:cBhvr>
                                        <p:cTn id="83" dur="750"/>
                                        <p:tgtEl>
                                          <p:spTgt spid="15">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ext only">
  <p:cSld name="Text only">
    <p:spTree>
      <p:nvGrpSpPr>
        <p:cNvPr id="1" name="Shape 17"/>
        <p:cNvGrpSpPr/>
        <p:nvPr/>
      </p:nvGrpSpPr>
      <p:grpSpPr>
        <a:xfrm>
          <a:off x="0" y="0"/>
          <a:ext cx="0" cy="0"/>
          <a:chOff x="0" y="0"/>
          <a:chExt cx="0" cy="0"/>
        </a:xfrm>
      </p:grpSpPr>
      <p:sp>
        <p:nvSpPr>
          <p:cNvPr id="18" name="Google Shape;18;p3"/>
          <p:cNvSpPr txBox="1"/>
          <p:nvPr/>
        </p:nvSpPr>
        <p:spPr>
          <a:xfrm>
            <a:off x="-6304" y="0"/>
            <a:ext cx="9150304" cy="921657"/>
          </a:xfrm>
          <a:prstGeom prst="rect">
            <a:avLst/>
          </a:prstGeom>
          <a:solidFill>
            <a:srgbClr val="333399"/>
          </a:solidFill>
          <a:ln>
            <a:noFill/>
          </a:ln>
        </p:spPr>
        <p:txBody>
          <a:bodyPr spcFirstLastPara="1" wrap="square" lIns="66950" tIns="33475" rIns="66950" bIns="33475" anchor="ctr" anchorCtr="0">
            <a:noAutofit/>
          </a:bodyPr>
          <a:lstStyle/>
          <a:p>
            <a:pPr marL="0" marR="0" lvl="0" indent="0" algn="ctr" rtl="0">
              <a:spcBef>
                <a:spcPts val="0"/>
              </a:spcBef>
              <a:spcAft>
                <a:spcPts val="0"/>
              </a:spcAft>
              <a:buNone/>
            </a:pPr>
            <a:endParaRPr sz="2344" b="0" i="0" u="none" strike="noStrike" cap="none">
              <a:solidFill>
                <a:schemeClr val="dk1"/>
              </a:solidFill>
              <a:latin typeface="Lato Black"/>
              <a:ea typeface="Lato Black"/>
              <a:cs typeface="Lato Black"/>
              <a:sym typeface="Lato Black"/>
            </a:endParaRPr>
          </a:p>
        </p:txBody>
      </p:sp>
      <p:sp>
        <p:nvSpPr>
          <p:cNvPr id="19" name="Google Shape;19;p3"/>
          <p:cNvSpPr txBox="1">
            <a:spLocks noGrp="1"/>
          </p:cNvSpPr>
          <p:nvPr>
            <p:ph type="body" idx="1"/>
          </p:nvPr>
        </p:nvSpPr>
        <p:spPr>
          <a:xfrm>
            <a:off x="0" y="0"/>
            <a:ext cx="9144000" cy="921657"/>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marL="914400" lvl="1" indent="-228600" algn="l">
              <a:lnSpc>
                <a:spcPct val="150000"/>
              </a:lnSpc>
              <a:spcBef>
                <a:spcPts val="3000"/>
              </a:spcBef>
              <a:spcAft>
                <a:spcPts val="0"/>
              </a:spcAft>
              <a:buClr>
                <a:schemeClr val="dk1"/>
              </a:buClr>
              <a:buSzPts val="1800"/>
              <a:buNone/>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0" name="Google Shape;20;p3"/>
          <p:cNvSpPr txBox="1">
            <a:spLocks noGrp="1"/>
          </p:cNvSpPr>
          <p:nvPr>
            <p:ph type="body" idx="2"/>
          </p:nvPr>
        </p:nvSpPr>
        <p:spPr>
          <a:xfrm>
            <a:off x="2052028" y="1197429"/>
            <a:ext cx="5046877" cy="2512779"/>
          </a:xfrm>
          <a:prstGeom prst="rect">
            <a:avLst/>
          </a:prstGeom>
          <a:noFill/>
          <a:ln>
            <a:noFill/>
          </a:ln>
        </p:spPr>
        <p:txBody>
          <a:bodyPr spcFirstLastPara="1" wrap="square" lIns="91425" tIns="45700" rIns="91425" bIns="45700" anchor="t" anchorCtr="0">
            <a:normAutofit/>
          </a:bodyPr>
          <a:lstStyle>
            <a:lvl1pPr marL="457200" lvl="0" indent="-381000" algn="l">
              <a:lnSpc>
                <a:spcPct val="150000"/>
              </a:lnSpc>
              <a:spcBef>
                <a:spcPts val="0"/>
              </a:spcBef>
              <a:spcAft>
                <a:spcPts val="0"/>
              </a:spcAft>
              <a:buClr>
                <a:schemeClr val="dk1"/>
              </a:buClr>
              <a:buSzPts val="2400"/>
              <a:buFont typeface="Arial"/>
              <a:buChar char="•"/>
              <a:defRPr sz="2400" b="1"/>
            </a:lvl1pPr>
            <a:lvl2pPr marL="914400" lvl="1" indent="-228600" algn="l">
              <a:lnSpc>
                <a:spcPct val="150000"/>
              </a:lnSpc>
              <a:spcBef>
                <a:spcPts val="439"/>
              </a:spcBef>
              <a:spcAft>
                <a:spcPts val="0"/>
              </a:spcAft>
              <a:buClr>
                <a:schemeClr val="dk1"/>
              </a:buClr>
              <a:buSzPts val="1758"/>
              <a:buNone/>
              <a:defRPr sz="1758"/>
            </a:lvl2pPr>
            <a:lvl3pPr marL="1371600" lvl="2" indent="-228600" algn="l">
              <a:lnSpc>
                <a:spcPct val="90000"/>
              </a:lnSpc>
              <a:spcBef>
                <a:spcPts val="375"/>
              </a:spcBef>
              <a:spcAft>
                <a:spcPts val="0"/>
              </a:spcAft>
              <a:buClr>
                <a:schemeClr val="dk1"/>
              </a:buClr>
              <a:buSzPts val="1758"/>
              <a:buNone/>
              <a:defRPr sz="1758"/>
            </a:lvl3pPr>
            <a:lvl4pPr marL="1828800" lvl="3" indent="-228600" algn="l">
              <a:lnSpc>
                <a:spcPct val="90000"/>
              </a:lnSpc>
              <a:spcBef>
                <a:spcPts val="375"/>
              </a:spcBef>
              <a:spcAft>
                <a:spcPts val="0"/>
              </a:spcAft>
              <a:buClr>
                <a:schemeClr val="dk1"/>
              </a:buClr>
              <a:buSzPts val="1758"/>
              <a:buNone/>
              <a:defRPr sz="1758"/>
            </a:lvl4pPr>
            <a:lvl5pPr marL="2286000" lvl="4" indent="-228600" algn="l">
              <a:lnSpc>
                <a:spcPct val="90000"/>
              </a:lnSpc>
              <a:spcBef>
                <a:spcPts val="375"/>
              </a:spcBef>
              <a:spcAft>
                <a:spcPts val="0"/>
              </a:spcAft>
              <a:buClr>
                <a:schemeClr val="dk1"/>
              </a:buClr>
              <a:buSzPts val="1758"/>
              <a:buNone/>
              <a:defRPr sz="1758"/>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6583531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ext with imag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14" t="7103" b="33200"/>
          <a:stretch/>
        </p:blipFill>
        <p:spPr>
          <a:xfrm>
            <a:off x="-10372" y="3700846"/>
            <a:ext cx="9161687" cy="1445102"/>
          </a:xfrm>
          <a:prstGeom prst="rect">
            <a:avLst/>
          </a:prstGeom>
        </p:spPr>
      </p:pic>
      <p:sp>
        <p:nvSpPr>
          <p:cNvPr id="10" name="Text Placeholder 4"/>
          <p:cNvSpPr>
            <a:spLocks noGrp="1"/>
          </p:cNvSpPr>
          <p:nvPr>
            <p:ph type="body" sz="quarter" idx="13" hasCustomPrompt="1"/>
          </p:nvPr>
        </p:nvSpPr>
        <p:spPr>
          <a:xfrm>
            <a:off x="0" y="0"/>
            <a:ext cx="9144000" cy="921657"/>
          </a:xfrm>
        </p:spPr>
        <p:txBody>
          <a:bodyPr anchor="ctr">
            <a:normAutofit/>
          </a:bodyPr>
          <a:lstStyle>
            <a:lvl1pPr marL="0" indent="0" algn="ctr">
              <a:buNone/>
              <a:defRPr sz="3600">
                <a:solidFill>
                  <a:schemeClr val="bg1"/>
                </a:solidFill>
                <a:latin typeface="Lato Black" panose="020F0A02020204030203" pitchFamily="34" charset="0"/>
              </a:defRPr>
            </a:lvl1pPr>
          </a:lstStyle>
          <a:p>
            <a:pPr lvl="0"/>
            <a:r>
              <a:rPr lang="en-US" dirty="0"/>
              <a:t>Sample Slide with Image</a:t>
            </a:r>
          </a:p>
        </p:txBody>
      </p:sp>
      <p:sp>
        <p:nvSpPr>
          <p:cNvPr id="6" name="Text Placeholder 5"/>
          <p:cNvSpPr>
            <a:spLocks noGrp="1"/>
          </p:cNvSpPr>
          <p:nvPr>
            <p:ph type="body" sz="quarter" idx="14"/>
          </p:nvPr>
        </p:nvSpPr>
        <p:spPr>
          <a:xfrm>
            <a:off x="942822" y="1277258"/>
            <a:ext cx="3993459" cy="2329521"/>
          </a:xfrm>
        </p:spPr>
        <p:txBody>
          <a:bodyPr>
            <a:normAutofit/>
          </a:bodyPr>
          <a:lstStyle>
            <a:lvl1pPr marL="342900" indent="-342900">
              <a:lnSpc>
                <a:spcPct val="150000"/>
              </a:lnSpc>
              <a:spcAft>
                <a:spcPts val="439"/>
              </a:spcAft>
              <a:buFont typeface="Arial"/>
              <a:buChar char="•"/>
              <a:defRPr sz="2400" b="1"/>
            </a:lvl1pPr>
            <a:lvl2pPr marL="342789" indent="0">
              <a:lnSpc>
                <a:spcPct val="150000"/>
              </a:lnSpc>
              <a:buNone/>
              <a:defRPr/>
            </a:lvl2pPr>
            <a:lvl3pPr marL="685578" indent="0">
              <a:lnSpc>
                <a:spcPct val="150000"/>
              </a:lnSpc>
              <a:buNone/>
              <a:defRPr/>
            </a:lvl3pPr>
            <a:lvl4pPr marL="1028368" indent="0">
              <a:lnSpc>
                <a:spcPct val="150000"/>
              </a:lnSpc>
              <a:buNone/>
              <a:defRPr/>
            </a:lvl4pPr>
            <a:lvl5pPr marL="1371157" indent="0">
              <a:lnSpc>
                <a:spcPct val="150000"/>
              </a:lnSpc>
              <a:buNone/>
              <a:defRPr/>
            </a:lvl5pPr>
          </a:lstStyle>
          <a:p>
            <a:pPr lvl="0"/>
            <a:endParaRPr lang="en-US" dirty="0"/>
          </a:p>
        </p:txBody>
      </p:sp>
      <p:sp>
        <p:nvSpPr>
          <p:cNvPr id="13" name="Picture Placeholder 12"/>
          <p:cNvSpPr>
            <a:spLocks noGrp="1"/>
          </p:cNvSpPr>
          <p:nvPr>
            <p:ph type="pic" sz="quarter" idx="15" hasCustomPrompt="1"/>
          </p:nvPr>
        </p:nvSpPr>
        <p:spPr>
          <a:xfrm>
            <a:off x="5262429" y="1291773"/>
            <a:ext cx="3420446" cy="3090606"/>
          </a:xfrm>
        </p:spPr>
        <p:txBody>
          <a:bodyPr/>
          <a:lstStyle>
            <a:lvl1pPr marL="0" indent="0">
              <a:buNone/>
              <a:defRPr baseline="0">
                <a:solidFill>
                  <a:schemeClr val="bg2"/>
                </a:solidFill>
              </a:defRPr>
            </a:lvl1pPr>
          </a:lstStyle>
          <a:p>
            <a:r>
              <a:rPr lang="en-US" dirty="0"/>
              <a:t>Insert picture here</a:t>
            </a:r>
          </a:p>
        </p:txBody>
      </p:sp>
      <p:pic>
        <p:nvPicPr>
          <p:cNvPr id="8" name="Picture 7" descr="circle-logo-word-cover-color.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9122" y="4458624"/>
            <a:ext cx="594043" cy="601574"/>
          </a:xfrm>
          <a:prstGeom prst="rect">
            <a:avLst/>
          </a:prstGeom>
        </p:spPr>
      </p:pic>
    </p:spTree>
    <p:extLst>
      <p:ext uri="{BB962C8B-B14F-4D97-AF65-F5344CB8AC3E}">
        <p14:creationId xmlns:p14="http://schemas.microsoft.com/office/powerpoint/2010/main" val="547302475"/>
      </p:ext>
    </p:extLst>
  </p:cSld>
  <p:clrMapOvr>
    <a:masterClrMapping/>
  </p:clrMapOvr>
  <p:extLst>
    <p:ext uri="{DCECCB84-F9BA-43D5-87BE-67443E8EF086}">
      <p15:sldGuideLst xmlns:p15="http://schemas.microsoft.com/office/powerpoint/2012/main">
        <p15:guide id="1" orient="horz" pos="1638">
          <p15:clr>
            <a:srgbClr val="FBAE40"/>
          </p15:clr>
        </p15:guide>
        <p15:guide id="2" pos="576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ext with image">
  <p:cSld name="Text with image">
    <p:spTree>
      <p:nvGrpSpPr>
        <p:cNvPr id="1" name="Shape 21"/>
        <p:cNvGrpSpPr/>
        <p:nvPr/>
      </p:nvGrpSpPr>
      <p:grpSpPr>
        <a:xfrm>
          <a:off x="0" y="0"/>
          <a:ext cx="0" cy="0"/>
          <a:chOff x="0" y="0"/>
          <a:chExt cx="0" cy="0"/>
        </a:xfrm>
      </p:grpSpPr>
      <p:sp>
        <p:nvSpPr>
          <p:cNvPr id="22" name="Google Shape;22;p4"/>
          <p:cNvSpPr txBox="1">
            <a:spLocks noGrp="1"/>
          </p:cNvSpPr>
          <p:nvPr>
            <p:ph type="body" idx="1"/>
          </p:nvPr>
        </p:nvSpPr>
        <p:spPr>
          <a:xfrm>
            <a:off x="0" y="0"/>
            <a:ext cx="9144000" cy="921657"/>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marL="914400" lvl="1" indent="-228600" algn="l">
              <a:lnSpc>
                <a:spcPct val="150000"/>
              </a:lnSpc>
              <a:spcBef>
                <a:spcPts val="3000"/>
              </a:spcBef>
              <a:spcAft>
                <a:spcPts val="0"/>
              </a:spcAft>
              <a:buClr>
                <a:schemeClr val="dk1"/>
              </a:buClr>
              <a:buSzPts val="1800"/>
              <a:buNone/>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3" name="Google Shape;23;p4"/>
          <p:cNvSpPr txBox="1">
            <a:spLocks noGrp="1"/>
          </p:cNvSpPr>
          <p:nvPr>
            <p:ph type="body" idx="2"/>
          </p:nvPr>
        </p:nvSpPr>
        <p:spPr>
          <a:xfrm>
            <a:off x="942822" y="1277258"/>
            <a:ext cx="3993459" cy="2329521"/>
          </a:xfrm>
          <a:prstGeom prst="rect">
            <a:avLst/>
          </a:prstGeom>
          <a:noFill/>
          <a:ln>
            <a:noFill/>
          </a:ln>
        </p:spPr>
        <p:txBody>
          <a:bodyPr spcFirstLastPara="1" wrap="square" lIns="91425" tIns="45700" rIns="91425" bIns="45700" anchor="t" anchorCtr="0">
            <a:normAutofit/>
          </a:bodyPr>
          <a:lstStyle>
            <a:lvl1pPr marL="457200" lvl="0" indent="-381000" algn="l">
              <a:lnSpc>
                <a:spcPct val="150000"/>
              </a:lnSpc>
              <a:spcBef>
                <a:spcPts val="0"/>
              </a:spcBef>
              <a:spcAft>
                <a:spcPts val="0"/>
              </a:spcAft>
              <a:buClr>
                <a:schemeClr val="dk1"/>
              </a:buClr>
              <a:buSzPts val="2400"/>
              <a:buFont typeface="Arial"/>
              <a:buChar char="•"/>
              <a:defRPr sz="2400" b="1"/>
            </a:lvl1pPr>
            <a:lvl2pPr marL="914400" lvl="1" indent="-228600" algn="l">
              <a:lnSpc>
                <a:spcPct val="150000"/>
              </a:lnSpc>
              <a:spcBef>
                <a:spcPts val="439"/>
              </a:spcBef>
              <a:spcAft>
                <a:spcPts val="0"/>
              </a:spcAft>
              <a:buClr>
                <a:schemeClr val="dk1"/>
              </a:buClr>
              <a:buSzPts val="2400"/>
              <a:buNone/>
              <a:defRPr/>
            </a:lvl2pPr>
            <a:lvl3pPr marL="1371600" lvl="2" indent="-228600" algn="l">
              <a:lnSpc>
                <a:spcPct val="150000"/>
              </a:lnSpc>
              <a:spcBef>
                <a:spcPts val="375"/>
              </a:spcBef>
              <a:spcAft>
                <a:spcPts val="0"/>
              </a:spcAft>
              <a:buClr>
                <a:schemeClr val="dk1"/>
              </a:buClr>
              <a:buSzPts val="1500"/>
              <a:buNone/>
              <a:defRPr/>
            </a:lvl3pPr>
            <a:lvl4pPr marL="1828800" lvl="3" indent="-228600" algn="l">
              <a:lnSpc>
                <a:spcPct val="150000"/>
              </a:lnSpc>
              <a:spcBef>
                <a:spcPts val="375"/>
              </a:spcBef>
              <a:spcAft>
                <a:spcPts val="0"/>
              </a:spcAft>
              <a:buClr>
                <a:schemeClr val="dk1"/>
              </a:buClr>
              <a:buSzPts val="1350"/>
              <a:buNone/>
              <a:defRPr/>
            </a:lvl4pPr>
            <a:lvl5pPr marL="2286000" lvl="4" indent="-228600" algn="l">
              <a:lnSpc>
                <a:spcPct val="150000"/>
              </a:lnSpc>
              <a:spcBef>
                <a:spcPts val="375"/>
              </a:spcBef>
              <a:spcAft>
                <a:spcPts val="0"/>
              </a:spcAft>
              <a:buClr>
                <a:schemeClr val="dk1"/>
              </a:buClr>
              <a:buSzPts val="1350"/>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4" name="Google Shape;24;p4"/>
          <p:cNvSpPr>
            <a:spLocks noGrp="1"/>
          </p:cNvSpPr>
          <p:nvPr>
            <p:ph type="pic" idx="3"/>
          </p:nvPr>
        </p:nvSpPr>
        <p:spPr>
          <a:xfrm rot="375682">
            <a:off x="5217824" y="1447890"/>
            <a:ext cx="3420446" cy="3090606"/>
          </a:xfrm>
          <a:prstGeom prst="rect">
            <a:avLst/>
          </a:prstGeom>
          <a:noFill/>
          <a:ln>
            <a:noFill/>
          </a:ln>
        </p:spPr>
      </p:sp>
    </p:spTree>
    <p:extLst>
      <p:ext uri="{BB962C8B-B14F-4D97-AF65-F5344CB8AC3E}">
        <p14:creationId xmlns:p14="http://schemas.microsoft.com/office/powerpoint/2010/main" val="1154553714"/>
      </p:ext>
    </p:extLst>
  </p:cSld>
  <p:clrMapOvr>
    <a:masterClrMapping/>
  </p:clrMapOvr>
  <p:extLst>
    <p:ext uri="{DCECCB84-F9BA-43D5-87BE-67443E8EF086}">
      <p15:sldGuideLst xmlns:p15="http://schemas.microsoft.com/office/powerpoint/2012/main">
        <p15:guide id="1" orient="horz" pos="1638">
          <p15:clr>
            <a:srgbClr val="FBAE40"/>
          </p15:clr>
        </p15:guide>
        <p15:guide id="2" pos="576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Video">
  <p:cSld name="Video">
    <p:spTree>
      <p:nvGrpSpPr>
        <p:cNvPr id="1" name="Shape 25"/>
        <p:cNvGrpSpPr/>
        <p:nvPr/>
      </p:nvGrpSpPr>
      <p:grpSpPr>
        <a:xfrm>
          <a:off x="0" y="0"/>
          <a:ext cx="0" cy="0"/>
          <a:chOff x="0" y="0"/>
          <a:chExt cx="0" cy="0"/>
        </a:xfrm>
      </p:grpSpPr>
      <p:sp>
        <p:nvSpPr>
          <p:cNvPr id="26" name="Google Shape;26;p5"/>
          <p:cNvSpPr txBox="1"/>
          <p:nvPr/>
        </p:nvSpPr>
        <p:spPr>
          <a:xfrm>
            <a:off x="-6304" y="0"/>
            <a:ext cx="9150304" cy="921657"/>
          </a:xfrm>
          <a:prstGeom prst="rect">
            <a:avLst/>
          </a:prstGeom>
          <a:solidFill>
            <a:srgbClr val="333399"/>
          </a:solidFill>
          <a:ln>
            <a:noFill/>
          </a:ln>
        </p:spPr>
        <p:txBody>
          <a:bodyPr spcFirstLastPara="1" wrap="square" lIns="66950" tIns="33475" rIns="66950" bIns="33475" anchor="ctr" anchorCtr="0">
            <a:noAutofit/>
          </a:bodyPr>
          <a:lstStyle/>
          <a:p>
            <a:pPr marL="0" marR="0" lvl="0" indent="0" algn="ctr" rtl="0">
              <a:spcBef>
                <a:spcPts val="0"/>
              </a:spcBef>
              <a:spcAft>
                <a:spcPts val="0"/>
              </a:spcAft>
              <a:buNone/>
            </a:pPr>
            <a:endParaRPr sz="2344" b="0" i="0" u="none" strike="noStrike" cap="none">
              <a:solidFill>
                <a:schemeClr val="dk1"/>
              </a:solidFill>
              <a:latin typeface="Lato Black"/>
              <a:ea typeface="Lato Black"/>
              <a:cs typeface="Lato Black"/>
              <a:sym typeface="Lato Black"/>
            </a:endParaRPr>
          </a:p>
        </p:txBody>
      </p:sp>
      <p:sp>
        <p:nvSpPr>
          <p:cNvPr id="27" name="Google Shape;27;p5"/>
          <p:cNvSpPr txBox="1">
            <a:spLocks noGrp="1"/>
          </p:cNvSpPr>
          <p:nvPr>
            <p:ph type="body" idx="1"/>
          </p:nvPr>
        </p:nvSpPr>
        <p:spPr>
          <a:xfrm>
            <a:off x="0" y="0"/>
            <a:ext cx="9144000" cy="921657"/>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marL="914400" lvl="1" indent="-228600" algn="l">
              <a:lnSpc>
                <a:spcPct val="150000"/>
              </a:lnSpc>
              <a:spcBef>
                <a:spcPts val="3000"/>
              </a:spcBef>
              <a:spcAft>
                <a:spcPts val="0"/>
              </a:spcAft>
              <a:buClr>
                <a:schemeClr val="dk1"/>
              </a:buClr>
              <a:buSzPts val="1800"/>
              <a:buNone/>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8" name="Google Shape;28;p5"/>
          <p:cNvSpPr>
            <a:spLocks noGrp="1"/>
          </p:cNvSpPr>
          <p:nvPr>
            <p:ph type="media" idx="2"/>
          </p:nvPr>
        </p:nvSpPr>
        <p:spPr>
          <a:xfrm>
            <a:off x="2042012" y="1304873"/>
            <a:ext cx="5045075" cy="253047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400"/>
              <a:buFont typeface="Arial"/>
              <a:buChar char="•"/>
              <a:defRPr sz="2400" b="1" i="0" u="none" strike="noStrike" cap="none">
                <a:solidFill>
                  <a:schemeClr val="dk1"/>
                </a:solidFill>
                <a:latin typeface="Lato"/>
                <a:ea typeface="Lato"/>
                <a:cs typeface="Lato"/>
                <a:sym typeface="Lato"/>
              </a:defRPr>
            </a:lvl1pPr>
            <a:lvl2pPr marR="0" lvl="1" algn="l" rtl="0">
              <a:lnSpc>
                <a:spcPct val="150000"/>
              </a:lnSpc>
              <a:spcBef>
                <a:spcPts val="3000"/>
              </a:spcBef>
              <a:spcAft>
                <a:spcPts val="0"/>
              </a:spcAft>
              <a:buClr>
                <a:schemeClr val="dk1"/>
              </a:buClr>
              <a:buSzPts val="2400"/>
              <a:buFont typeface="Lato"/>
              <a:buNone/>
              <a:defRPr sz="2400" b="0" i="0" u="none" strike="noStrike" cap="none">
                <a:solidFill>
                  <a:schemeClr val="dk1"/>
                </a:solidFill>
                <a:latin typeface="Lato"/>
                <a:ea typeface="Lato"/>
                <a:cs typeface="Lato"/>
                <a:sym typeface="Lato"/>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77112430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image only no text">
  <p:cSld name="image only no text">
    <p:spTree>
      <p:nvGrpSpPr>
        <p:cNvPr id="1" name="Shape 29"/>
        <p:cNvGrpSpPr/>
        <p:nvPr/>
      </p:nvGrpSpPr>
      <p:grpSpPr>
        <a:xfrm>
          <a:off x="0" y="0"/>
          <a:ext cx="0" cy="0"/>
          <a:chOff x="0" y="0"/>
          <a:chExt cx="0" cy="0"/>
        </a:xfrm>
      </p:grpSpPr>
      <p:sp>
        <p:nvSpPr>
          <p:cNvPr id="30" name="Google Shape;30;p6"/>
          <p:cNvSpPr txBox="1">
            <a:spLocks noGrp="1"/>
          </p:cNvSpPr>
          <p:nvPr>
            <p:ph type="body" idx="1"/>
          </p:nvPr>
        </p:nvSpPr>
        <p:spPr>
          <a:xfrm>
            <a:off x="0" y="0"/>
            <a:ext cx="9144000" cy="921657"/>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marL="914400" lvl="1" indent="-228600" algn="l">
              <a:lnSpc>
                <a:spcPct val="150000"/>
              </a:lnSpc>
              <a:spcBef>
                <a:spcPts val="3000"/>
              </a:spcBef>
              <a:spcAft>
                <a:spcPts val="0"/>
              </a:spcAft>
              <a:buClr>
                <a:schemeClr val="dk1"/>
              </a:buClr>
              <a:buSzPts val="1800"/>
              <a:buNone/>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00552190"/>
      </p:ext>
    </p:extLst>
  </p:cSld>
  <p:clrMapOvr>
    <a:masterClrMapping/>
  </p:clrMapOvr>
  <p:extLst>
    <p:ext uri="{DCECCB84-F9BA-43D5-87BE-67443E8EF086}">
      <p15:sldGuideLst xmlns:p15="http://schemas.microsoft.com/office/powerpoint/2012/main">
        <p15:guide id="1" orient="horz" pos="1638">
          <p15:clr>
            <a:srgbClr val="FBAE40"/>
          </p15:clr>
        </p15:guide>
        <p15:guide id="2" pos="576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52068971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15738315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5583981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40837610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5106198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13967531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2427111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6"/>
        <p:cNvGrpSpPr/>
        <p:nvPr/>
      </p:nvGrpSpPr>
      <p:grpSpPr>
        <a:xfrm>
          <a:off x="0" y="0"/>
          <a:ext cx="0" cy="0"/>
          <a:chOff x="0" y="0"/>
          <a:chExt cx="0" cy="0"/>
        </a:xfrm>
      </p:grpSpPr>
      <p:sp>
        <p:nvSpPr>
          <p:cNvPr id="157" name="Google Shape;157;p13"/>
          <p:cNvSpPr txBox="1">
            <a:spLocks noGrp="1"/>
          </p:cNvSpPr>
          <p:nvPr>
            <p:ph type="title"/>
          </p:nvPr>
        </p:nvSpPr>
        <p:spPr>
          <a:xfrm>
            <a:off x="311700" y="445025"/>
            <a:ext cx="8520600" cy="572670"/>
          </a:xfrm>
          <a:prstGeom prst="rect">
            <a:avLst/>
          </a:prstGeom>
        </p:spPr>
        <p:txBody>
          <a:bodyPr spcFirstLastPara="1" wrap="square" lIns="91425" tIns="45700" rIns="91425" bIns="45700" anchor="b" anchorCtr="0">
            <a:noAutofit/>
          </a:bodyPr>
          <a:lstStyle>
            <a:lvl1pPr lvl="0" rtl="0">
              <a:spcBef>
                <a:spcPts val="0"/>
              </a:spcBef>
              <a:spcAft>
                <a:spcPts val="0"/>
              </a:spcAft>
              <a:buSzPts val="33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8" name="Google Shape;158;p13"/>
          <p:cNvSpPr txBox="1">
            <a:spLocks noGrp="1"/>
          </p:cNvSpPr>
          <p:nvPr>
            <p:ph type="body" idx="1"/>
          </p:nvPr>
        </p:nvSpPr>
        <p:spPr>
          <a:xfrm>
            <a:off x="311700" y="1152475"/>
            <a:ext cx="8520600" cy="3416310"/>
          </a:xfrm>
          <a:prstGeom prst="rect">
            <a:avLst/>
          </a:prstGeom>
        </p:spPr>
        <p:txBody>
          <a:bodyPr spcFirstLastPara="1" wrap="square" lIns="91425" tIns="45700" rIns="91425" bIns="45700" anchor="t" anchorCtr="0">
            <a:noAutofit/>
          </a:bodyPr>
          <a:lstStyle>
            <a:lvl1pPr marL="411480" lvl="0" indent="-336899" rtl="0">
              <a:spcBef>
                <a:spcPts val="486"/>
              </a:spcBef>
              <a:spcAft>
                <a:spcPts val="0"/>
              </a:spcAft>
              <a:buSzPts val="2295"/>
              <a:buChar char="⚫"/>
              <a:defRPr/>
            </a:lvl1pPr>
            <a:lvl2pPr marL="822960" lvl="1" indent="-293751" rtl="0">
              <a:spcBef>
                <a:spcPts val="396"/>
              </a:spcBef>
              <a:spcAft>
                <a:spcPts val="0"/>
              </a:spcAft>
              <a:buSzPts val="1540"/>
              <a:buChar char="⚪"/>
              <a:defRPr/>
            </a:lvl2pPr>
            <a:lvl3pPr marL="1234440" lvl="2" indent="-291465" rtl="0">
              <a:spcBef>
                <a:spcPts val="360"/>
              </a:spcBef>
              <a:spcAft>
                <a:spcPts val="0"/>
              </a:spcAft>
              <a:buSzPts val="1500"/>
              <a:buChar char="⯍"/>
              <a:defRPr/>
            </a:lvl3pPr>
            <a:lvl4pPr marL="1645920" lvl="3" indent="-285750" rtl="0">
              <a:spcBef>
                <a:spcPts val="360"/>
              </a:spcBef>
              <a:spcAft>
                <a:spcPts val="0"/>
              </a:spcAft>
              <a:buSzPts val="1400"/>
              <a:buChar char="🞆"/>
              <a:defRPr/>
            </a:lvl4pPr>
            <a:lvl5pPr marL="2057400" lvl="4" indent="-308610" rtl="0">
              <a:spcBef>
                <a:spcPts val="324"/>
              </a:spcBef>
              <a:spcAft>
                <a:spcPts val="0"/>
              </a:spcAft>
              <a:buSzPts val="1800"/>
              <a:buChar char="•"/>
              <a:defRPr/>
            </a:lvl5pPr>
            <a:lvl6pPr marL="2468880" lvl="5" indent="-288035" rtl="0">
              <a:spcBef>
                <a:spcPts val="324"/>
              </a:spcBef>
              <a:spcAft>
                <a:spcPts val="0"/>
              </a:spcAft>
              <a:buSzPts val="1440"/>
              <a:buChar char="⚫"/>
              <a:defRPr/>
            </a:lvl6pPr>
            <a:lvl7pPr marL="2880360" lvl="6" indent="-288035" rtl="0">
              <a:spcBef>
                <a:spcPts val="288"/>
              </a:spcBef>
              <a:spcAft>
                <a:spcPts val="0"/>
              </a:spcAft>
              <a:buSzPts val="1440"/>
              <a:buChar char="•"/>
              <a:defRPr/>
            </a:lvl7pPr>
            <a:lvl8pPr marL="3291840" lvl="7" indent="-297180" rtl="0">
              <a:spcBef>
                <a:spcPts val="288"/>
              </a:spcBef>
              <a:spcAft>
                <a:spcPts val="0"/>
              </a:spcAft>
              <a:buSzPts val="1600"/>
              <a:buChar char="•"/>
              <a:defRPr/>
            </a:lvl8pPr>
            <a:lvl9pPr marL="3703320" lvl="8" indent="-277748" rtl="0">
              <a:spcBef>
                <a:spcPts val="252"/>
              </a:spcBef>
              <a:spcAft>
                <a:spcPts val="0"/>
              </a:spcAft>
              <a:buSzPts val="1260"/>
              <a:buChar char="•"/>
              <a:defRPr/>
            </a:lvl9pPr>
          </a:lstStyle>
          <a:p>
            <a:endParaRPr/>
          </a:p>
        </p:txBody>
      </p:sp>
      <p:sp>
        <p:nvSpPr>
          <p:cNvPr id="159" name="Google Shape;159;p13"/>
          <p:cNvSpPr txBox="1">
            <a:spLocks noGrp="1"/>
          </p:cNvSpPr>
          <p:nvPr>
            <p:ph type="sldNum" idx="12"/>
          </p:nvPr>
        </p:nvSpPr>
        <p:spPr>
          <a:xfrm>
            <a:off x="8472458" y="4663217"/>
            <a:ext cx="548700" cy="393660"/>
          </a:xfrm>
          <a:prstGeom prst="rect">
            <a:avLst/>
          </a:prstGeom>
        </p:spPr>
        <p:txBody>
          <a:bodyPr spcFirstLastPara="1" wrap="square" lIns="45700" tIns="45700" rIns="45700"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ctr"/>
            <a:fld id="{00000000-1234-1234-1234-123412341234}" type="slidenum">
              <a:rPr lang="en-US" smtClean="0"/>
              <a:pPr algn="ctr"/>
              <a:t>‹#›</a:t>
            </a:fld>
            <a:endParaRPr lang="en-US"/>
          </a:p>
        </p:txBody>
      </p:sp>
    </p:spTree>
    <p:extLst>
      <p:ext uri="{BB962C8B-B14F-4D97-AF65-F5344CB8AC3E}">
        <p14:creationId xmlns:p14="http://schemas.microsoft.com/office/powerpoint/2010/main" val="98726647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89926003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82121316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17743019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7801705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ext only">
  <p:cSld name="Text only">
    <p:spTree>
      <p:nvGrpSpPr>
        <p:cNvPr id="1" name="Shape 50"/>
        <p:cNvGrpSpPr/>
        <p:nvPr/>
      </p:nvGrpSpPr>
      <p:grpSpPr>
        <a:xfrm>
          <a:off x="0" y="0"/>
          <a:ext cx="0" cy="0"/>
          <a:chOff x="0" y="0"/>
          <a:chExt cx="0" cy="0"/>
        </a:xfrm>
      </p:grpSpPr>
      <p:pic>
        <p:nvPicPr>
          <p:cNvPr id="51" name="Google Shape;51;p13"/>
          <p:cNvPicPr preferRelativeResize="0"/>
          <p:nvPr/>
        </p:nvPicPr>
        <p:blipFill rotWithShape="1">
          <a:blip r:embed="rId2">
            <a:alphaModFix/>
          </a:blip>
          <a:srcRect l="109" t="7102" b="33564"/>
          <a:stretch/>
        </p:blipFill>
        <p:spPr>
          <a:xfrm>
            <a:off x="0" y="3710208"/>
            <a:ext cx="9152875" cy="1436291"/>
          </a:xfrm>
          <a:prstGeom prst="rect">
            <a:avLst/>
          </a:prstGeom>
          <a:noFill/>
          <a:ln>
            <a:noFill/>
          </a:ln>
        </p:spPr>
      </p:pic>
      <p:sp>
        <p:nvSpPr>
          <p:cNvPr id="52" name="Google Shape;52;p13"/>
          <p:cNvSpPr txBox="1"/>
          <p:nvPr/>
        </p:nvSpPr>
        <p:spPr>
          <a:xfrm>
            <a:off x="-6304" y="0"/>
            <a:ext cx="9150300" cy="921600"/>
          </a:xfrm>
          <a:prstGeom prst="rect">
            <a:avLst/>
          </a:prstGeom>
          <a:solidFill>
            <a:srgbClr val="262087"/>
          </a:solidFill>
          <a:ln>
            <a:noFill/>
          </a:ln>
        </p:spPr>
        <p:txBody>
          <a:bodyPr spcFirstLastPara="1" wrap="square" lIns="66950" tIns="33475" rIns="66950" bIns="33475" anchor="ctr" anchorCtr="0">
            <a:noAutofit/>
          </a:bodyPr>
          <a:lstStyle/>
          <a:p>
            <a:pPr marL="0" marR="0" lvl="0" indent="0" algn="ctr" rtl="0">
              <a:spcBef>
                <a:spcPts val="0"/>
              </a:spcBef>
              <a:spcAft>
                <a:spcPts val="0"/>
              </a:spcAft>
              <a:buNone/>
            </a:pPr>
            <a:endParaRPr sz="2344" b="0" i="0" u="none" strike="noStrike" cap="none">
              <a:solidFill>
                <a:schemeClr val="dk1"/>
              </a:solidFill>
              <a:latin typeface="Lato Black"/>
              <a:ea typeface="Lato Black"/>
              <a:cs typeface="Lato Black"/>
              <a:sym typeface="Lato Black"/>
            </a:endParaRPr>
          </a:p>
        </p:txBody>
      </p:sp>
      <p:sp>
        <p:nvSpPr>
          <p:cNvPr id="53" name="Google Shape;53;p13"/>
          <p:cNvSpPr txBox="1">
            <a:spLocks noGrp="1"/>
          </p:cNvSpPr>
          <p:nvPr>
            <p:ph type="body" idx="1"/>
          </p:nvPr>
        </p:nvSpPr>
        <p:spPr>
          <a:xfrm>
            <a:off x="0" y="0"/>
            <a:ext cx="9144000" cy="921600"/>
          </a:xfrm>
          <a:prstGeom prst="rect">
            <a:avLst/>
          </a:prstGeom>
          <a:noFill/>
          <a:ln>
            <a:noFill/>
          </a:ln>
        </p:spPr>
        <p:txBody>
          <a:bodyPr spcFirstLastPara="1" wrap="square" lIns="91425" tIns="45700" rIns="91425" bIns="45700" anchor="ctr" anchorCtr="0">
            <a:normAutofit/>
          </a:bodyPr>
          <a:lstStyle>
            <a:lvl1pPr marL="457200" lvl="0" indent="-228600" algn="ctr" rtl="0">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marL="914400" lvl="1" indent="-342900" algn="l" rtl="0">
              <a:lnSpc>
                <a:spcPct val="150000"/>
              </a:lnSpc>
              <a:spcBef>
                <a:spcPts val="3000"/>
              </a:spcBef>
              <a:spcAft>
                <a:spcPts val="0"/>
              </a:spcAft>
              <a:buClr>
                <a:schemeClr val="dk1"/>
              </a:buClr>
              <a:buSzPts val="1800"/>
              <a:buChar char="○"/>
              <a:defRPr/>
            </a:lvl2pPr>
            <a:lvl3pPr marL="1371600" lvl="2" indent="-342900" algn="l" rtl="0">
              <a:lnSpc>
                <a:spcPct val="90000"/>
              </a:lnSpc>
              <a:spcBef>
                <a:spcPts val="1200"/>
              </a:spcBef>
              <a:spcAft>
                <a:spcPts val="0"/>
              </a:spcAft>
              <a:buClr>
                <a:schemeClr val="dk1"/>
              </a:buClr>
              <a:buSzPts val="1800"/>
              <a:buChar char="■"/>
              <a:defRPr/>
            </a:lvl3pPr>
            <a:lvl4pPr marL="1828800" lvl="3" indent="-342900" algn="l" rtl="0">
              <a:lnSpc>
                <a:spcPct val="90000"/>
              </a:lnSpc>
              <a:spcBef>
                <a:spcPts val="1200"/>
              </a:spcBef>
              <a:spcAft>
                <a:spcPts val="0"/>
              </a:spcAft>
              <a:buClr>
                <a:schemeClr val="dk1"/>
              </a:buClr>
              <a:buSzPts val="1800"/>
              <a:buChar char="●"/>
              <a:defRPr/>
            </a:lvl4pPr>
            <a:lvl5pPr marL="2286000" lvl="4" indent="-342900" algn="l" rtl="0">
              <a:lnSpc>
                <a:spcPct val="90000"/>
              </a:lnSpc>
              <a:spcBef>
                <a:spcPts val="1200"/>
              </a:spcBef>
              <a:spcAft>
                <a:spcPts val="0"/>
              </a:spcAft>
              <a:buClr>
                <a:schemeClr val="dk1"/>
              </a:buClr>
              <a:buSzPts val="1800"/>
              <a:buChar char="○"/>
              <a:defRPr/>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1200"/>
              </a:spcBef>
              <a:spcAft>
                <a:spcPts val="0"/>
              </a:spcAft>
              <a:buClr>
                <a:schemeClr val="dk1"/>
              </a:buClr>
              <a:buSzPts val="1800"/>
              <a:buChar char="●"/>
              <a:defRPr/>
            </a:lvl7pPr>
            <a:lvl8pPr marL="3657600" lvl="7" indent="-342900" algn="l" rtl="0">
              <a:lnSpc>
                <a:spcPct val="90000"/>
              </a:lnSpc>
              <a:spcBef>
                <a:spcPts val="1200"/>
              </a:spcBef>
              <a:spcAft>
                <a:spcPts val="0"/>
              </a:spcAft>
              <a:buClr>
                <a:schemeClr val="dk1"/>
              </a:buClr>
              <a:buSzPts val="1800"/>
              <a:buChar char="○"/>
              <a:defRPr/>
            </a:lvl8pPr>
            <a:lvl9pPr marL="4114800" lvl="8" indent="-342900" algn="l" rtl="0">
              <a:lnSpc>
                <a:spcPct val="90000"/>
              </a:lnSpc>
              <a:spcBef>
                <a:spcPts val="1200"/>
              </a:spcBef>
              <a:spcAft>
                <a:spcPts val="1200"/>
              </a:spcAft>
              <a:buClr>
                <a:schemeClr val="dk1"/>
              </a:buClr>
              <a:buSzPts val="1800"/>
              <a:buChar char="■"/>
              <a:defRPr/>
            </a:lvl9pPr>
          </a:lstStyle>
          <a:p>
            <a:endParaRPr/>
          </a:p>
        </p:txBody>
      </p:sp>
      <p:sp>
        <p:nvSpPr>
          <p:cNvPr id="54" name="Google Shape;54;p13"/>
          <p:cNvSpPr txBox="1">
            <a:spLocks noGrp="1"/>
          </p:cNvSpPr>
          <p:nvPr>
            <p:ph type="body" idx="2"/>
          </p:nvPr>
        </p:nvSpPr>
        <p:spPr>
          <a:xfrm>
            <a:off x="2052028" y="1197429"/>
            <a:ext cx="5046900" cy="2512800"/>
          </a:xfrm>
          <a:prstGeom prst="rect">
            <a:avLst/>
          </a:prstGeom>
          <a:noFill/>
          <a:ln>
            <a:noFill/>
          </a:ln>
        </p:spPr>
        <p:txBody>
          <a:bodyPr spcFirstLastPara="1" wrap="square" lIns="91425" tIns="45700" rIns="91425" bIns="45700" anchor="t" anchorCtr="0">
            <a:normAutofit/>
          </a:bodyPr>
          <a:lstStyle>
            <a:lvl1pPr marL="457200" lvl="0" indent="-381000" algn="l" rtl="0">
              <a:lnSpc>
                <a:spcPct val="150000"/>
              </a:lnSpc>
              <a:spcBef>
                <a:spcPts val="0"/>
              </a:spcBef>
              <a:spcAft>
                <a:spcPts val="0"/>
              </a:spcAft>
              <a:buClr>
                <a:schemeClr val="dk1"/>
              </a:buClr>
              <a:buSzPts val="2400"/>
              <a:buFont typeface="Arial"/>
              <a:buChar char="•"/>
              <a:defRPr sz="2400" b="1"/>
            </a:lvl1pPr>
            <a:lvl2pPr marL="914400" lvl="1" indent="-228600" algn="l" rtl="0">
              <a:lnSpc>
                <a:spcPct val="150000"/>
              </a:lnSpc>
              <a:spcBef>
                <a:spcPts val="439"/>
              </a:spcBef>
              <a:spcAft>
                <a:spcPts val="0"/>
              </a:spcAft>
              <a:buClr>
                <a:schemeClr val="dk1"/>
              </a:buClr>
              <a:buSzPts val="1758"/>
              <a:buNone/>
              <a:defRPr sz="1758"/>
            </a:lvl2pPr>
            <a:lvl3pPr marL="1371600" lvl="2" indent="-228600" algn="l" rtl="0">
              <a:lnSpc>
                <a:spcPct val="90000"/>
              </a:lnSpc>
              <a:spcBef>
                <a:spcPts val="1200"/>
              </a:spcBef>
              <a:spcAft>
                <a:spcPts val="0"/>
              </a:spcAft>
              <a:buClr>
                <a:schemeClr val="dk1"/>
              </a:buClr>
              <a:buSzPts val="1758"/>
              <a:buNone/>
              <a:defRPr sz="1758"/>
            </a:lvl3pPr>
            <a:lvl4pPr marL="1828800" lvl="3" indent="-228600" algn="l" rtl="0">
              <a:lnSpc>
                <a:spcPct val="90000"/>
              </a:lnSpc>
              <a:spcBef>
                <a:spcPts val="1200"/>
              </a:spcBef>
              <a:spcAft>
                <a:spcPts val="0"/>
              </a:spcAft>
              <a:buClr>
                <a:schemeClr val="dk1"/>
              </a:buClr>
              <a:buSzPts val="1758"/>
              <a:buNone/>
              <a:defRPr sz="1758"/>
            </a:lvl4pPr>
            <a:lvl5pPr marL="2286000" lvl="4" indent="-228600" algn="l" rtl="0">
              <a:lnSpc>
                <a:spcPct val="90000"/>
              </a:lnSpc>
              <a:spcBef>
                <a:spcPts val="1200"/>
              </a:spcBef>
              <a:spcAft>
                <a:spcPts val="0"/>
              </a:spcAft>
              <a:buClr>
                <a:schemeClr val="dk1"/>
              </a:buClr>
              <a:buSzPts val="1758"/>
              <a:buNone/>
              <a:defRPr sz="1758"/>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1200"/>
              </a:spcBef>
              <a:spcAft>
                <a:spcPts val="0"/>
              </a:spcAft>
              <a:buClr>
                <a:schemeClr val="dk1"/>
              </a:buClr>
              <a:buSzPts val="1800"/>
              <a:buChar char="●"/>
              <a:defRPr/>
            </a:lvl7pPr>
            <a:lvl8pPr marL="3657600" lvl="7" indent="-342900" algn="l" rtl="0">
              <a:lnSpc>
                <a:spcPct val="90000"/>
              </a:lnSpc>
              <a:spcBef>
                <a:spcPts val="1200"/>
              </a:spcBef>
              <a:spcAft>
                <a:spcPts val="0"/>
              </a:spcAft>
              <a:buClr>
                <a:schemeClr val="dk1"/>
              </a:buClr>
              <a:buSzPts val="1800"/>
              <a:buChar char="○"/>
              <a:defRPr/>
            </a:lvl8pPr>
            <a:lvl9pPr marL="4114800" lvl="8" indent="-342900" algn="l" rtl="0">
              <a:lnSpc>
                <a:spcPct val="90000"/>
              </a:lnSpc>
              <a:spcBef>
                <a:spcPts val="1200"/>
              </a:spcBef>
              <a:spcAft>
                <a:spcPts val="1200"/>
              </a:spcAft>
              <a:buClr>
                <a:schemeClr val="dk1"/>
              </a:buClr>
              <a:buSzPts val="1800"/>
              <a:buChar char="■"/>
              <a:defRPr/>
            </a:lvl9pPr>
          </a:lstStyle>
          <a:p>
            <a:endParaRPr/>
          </a:p>
        </p:txBody>
      </p:sp>
      <p:pic>
        <p:nvPicPr>
          <p:cNvPr id="55" name="Google Shape;55;p13" descr="circle-logo-word-cover-color.png"/>
          <p:cNvPicPr preferRelativeResize="0"/>
          <p:nvPr/>
        </p:nvPicPr>
        <p:blipFill rotWithShape="1">
          <a:blip r:embed="rId3">
            <a:alphaModFix/>
          </a:blip>
          <a:srcRect/>
          <a:stretch/>
        </p:blipFill>
        <p:spPr>
          <a:xfrm>
            <a:off x="8389122" y="4458624"/>
            <a:ext cx="594043" cy="601574"/>
          </a:xfrm>
          <a:prstGeom prst="rect">
            <a:avLst/>
          </a:prstGeom>
          <a:noFill/>
          <a:ln>
            <a:noFill/>
          </a:ln>
        </p:spPr>
      </p:pic>
    </p:spTree>
    <p:extLst>
      <p:ext uri="{BB962C8B-B14F-4D97-AF65-F5344CB8AC3E}">
        <p14:creationId xmlns:p14="http://schemas.microsoft.com/office/powerpoint/2010/main" val="341659717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XL image">
  <p:cSld name="XL image">
    <p:spTree>
      <p:nvGrpSpPr>
        <p:cNvPr id="1" name="Shape 56"/>
        <p:cNvGrpSpPr/>
        <p:nvPr/>
      </p:nvGrpSpPr>
      <p:grpSpPr>
        <a:xfrm>
          <a:off x="0" y="0"/>
          <a:ext cx="0" cy="0"/>
          <a:chOff x="0" y="0"/>
          <a:chExt cx="0" cy="0"/>
        </a:xfrm>
      </p:grpSpPr>
      <p:sp>
        <p:nvSpPr>
          <p:cNvPr id="57" name="Google Shape;57;p14"/>
          <p:cNvSpPr txBox="1">
            <a:spLocks noGrp="1"/>
          </p:cNvSpPr>
          <p:nvPr>
            <p:ph type="body" idx="1"/>
          </p:nvPr>
        </p:nvSpPr>
        <p:spPr>
          <a:xfrm>
            <a:off x="0" y="0"/>
            <a:ext cx="9144000" cy="921600"/>
          </a:xfrm>
          <a:prstGeom prst="rect">
            <a:avLst/>
          </a:prstGeom>
          <a:noFill/>
          <a:ln>
            <a:noFill/>
          </a:ln>
        </p:spPr>
        <p:txBody>
          <a:bodyPr spcFirstLastPara="1" wrap="square" lIns="91425" tIns="45700" rIns="91425" bIns="45700" anchor="ctr" anchorCtr="0">
            <a:normAutofit/>
          </a:bodyPr>
          <a:lstStyle>
            <a:lvl1pPr marL="457200" lvl="0" indent="-228600" algn="ctr" rtl="0">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marL="914400" lvl="1" indent="-228600" algn="l" rtl="0">
              <a:lnSpc>
                <a:spcPct val="150000"/>
              </a:lnSpc>
              <a:spcBef>
                <a:spcPts val="3000"/>
              </a:spcBef>
              <a:spcAft>
                <a:spcPts val="0"/>
              </a:spcAft>
              <a:buClr>
                <a:schemeClr val="dk1"/>
              </a:buClr>
              <a:buSzPts val="1800"/>
              <a:buNone/>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pic>
        <p:nvPicPr>
          <p:cNvPr id="58" name="Google Shape;58;p14"/>
          <p:cNvPicPr preferRelativeResize="0"/>
          <p:nvPr/>
        </p:nvPicPr>
        <p:blipFill rotWithShape="1">
          <a:blip r:embed="rId2">
            <a:alphaModFix/>
          </a:blip>
          <a:srcRect l="109" t="7102" b="33564"/>
          <a:stretch/>
        </p:blipFill>
        <p:spPr>
          <a:xfrm>
            <a:off x="-8873" y="4598378"/>
            <a:ext cx="9152875" cy="571500"/>
          </a:xfrm>
          <a:prstGeom prst="rect">
            <a:avLst/>
          </a:prstGeom>
          <a:noFill/>
          <a:ln>
            <a:noFill/>
          </a:ln>
        </p:spPr>
      </p:pic>
    </p:spTree>
    <p:extLst>
      <p:ext uri="{BB962C8B-B14F-4D97-AF65-F5344CB8AC3E}">
        <p14:creationId xmlns:p14="http://schemas.microsoft.com/office/powerpoint/2010/main" val="2424944850"/>
      </p:ext>
    </p:extLst>
  </p:cSld>
  <p:clrMapOvr>
    <a:masterClrMapping/>
  </p:clrMapOvr>
  <p:extLst>
    <p:ext uri="{DCECCB84-F9BA-43D5-87BE-67443E8EF086}">
      <p15:sldGuideLst xmlns:p15="http://schemas.microsoft.com/office/powerpoint/2012/main">
        <p15:guide id="1" orient="horz" pos="1638">
          <p15:clr>
            <a:srgbClr val="FBAE40"/>
          </p15:clr>
        </p15:guide>
        <p15:guide id="2" pos="576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2_Text with image">
  <p:cSld name="2_Text with image">
    <p:spTree>
      <p:nvGrpSpPr>
        <p:cNvPr id="1" name="Shape 59"/>
        <p:cNvGrpSpPr/>
        <p:nvPr/>
      </p:nvGrpSpPr>
      <p:grpSpPr>
        <a:xfrm>
          <a:off x="0" y="0"/>
          <a:ext cx="0" cy="0"/>
          <a:chOff x="0" y="0"/>
          <a:chExt cx="0" cy="0"/>
        </a:xfrm>
      </p:grpSpPr>
      <p:sp>
        <p:nvSpPr>
          <p:cNvPr id="60" name="Google Shape;60;p15"/>
          <p:cNvSpPr txBox="1">
            <a:spLocks noGrp="1"/>
          </p:cNvSpPr>
          <p:nvPr>
            <p:ph type="body" idx="1"/>
          </p:nvPr>
        </p:nvSpPr>
        <p:spPr>
          <a:xfrm>
            <a:off x="0" y="1"/>
            <a:ext cx="9144000" cy="921600"/>
          </a:xfrm>
          <a:prstGeom prst="rect">
            <a:avLst/>
          </a:prstGeom>
          <a:noFill/>
          <a:ln>
            <a:noFill/>
          </a:ln>
        </p:spPr>
        <p:txBody>
          <a:bodyPr spcFirstLastPara="1" wrap="square" lIns="91425" tIns="45700" rIns="91425" bIns="45700" anchor="ctr" anchorCtr="0">
            <a:normAutofit/>
          </a:bodyPr>
          <a:lstStyle>
            <a:lvl1pPr marL="457200" lvl="0" indent="-228600" algn="ctr" rtl="0">
              <a:lnSpc>
                <a:spcPct val="100000"/>
              </a:lnSpc>
              <a:spcBef>
                <a:spcPts val="0"/>
              </a:spcBef>
              <a:spcAft>
                <a:spcPts val="0"/>
              </a:spcAft>
              <a:buClr>
                <a:schemeClr val="lt1"/>
              </a:buClr>
              <a:buSzPts val="2700"/>
              <a:buNone/>
              <a:defRPr sz="2700">
                <a:solidFill>
                  <a:schemeClr val="lt1"/>
                </a:solidFill>
                <a:latin typeface="Lato Black"/>
                <a:ea typeface="Lato Black"/>
                <a:cs typeface="Lato Black"/>
                <a:sym typeface="Lato Black"/>
              </a:defRPr>
            </a:lvl1pPr>
            <a:lvl2pPr marL="914400" lvl="1" indent="-342900" algn="l" rtl="0">
              <a:lnSpc>
                <a:spcPct val="150000"/>
              </a:lnSpc>
              <a:spcBef>
                <a:spcPts val="3000"/>
              </a:spcBef>
              <a:spcAft>
                <a:spcPts val="0"/>
              </a:spcAft>
              <a:buClr>
                <a:schemeClr val="dk1"/>
              </a:buClr>
              <a:buSzPts val="1800"/>
              <a:buChar char="○"/>
              <a:defRPr/>
            </a:lvl2pPr>
            <a:lvl3pPr marL="1371600" lvl="2" indent="-342900" algn="l" rtl="0">
              <a:lnSpc>
                <a:spcPct val="90000"/>
              </a:lnSpc>
              <a:spcBef>
                <a:spcPts val="1200"/>
              </a:spcBef>
              <a:spcAft>
                <a:spcPts val="0"/>
              </a:spcAft>
              <a:buClr>
                <a:schemeClr val="dk1"/>
              </a:buClr>
              <a:buSzPts val="1800"/>
              <a:buChar char="■"/>
              <a:defRPr/>
            </a:lvl3pPr>
            <a:lvl4pPr marL="1828800" lvl="3" indent="-342900" algn="l" rtl="0">
              <a:lnSpc>
                <a:spcPct val="90000"/>
              </a:lnSpc>
              <a:spcBef>
                <a:spcPts val="1200"/>
              </a:spcBef>
              <a:spcAft>
                <a:spcPts val="0"/>
              </a:spcAft>
              <a:buClr>
                <a:schemeClr val="dk1"/>
              </a:buClr>
              <a:buSzPts val="1800"/>
              <a:buChar char="●"/>
              <a:defRPr/>
            </a:lvl4pPr>
            <a:lvl5pPr marL="2286000" lvl="4" indent="-342900" algn="l" rtl="0">
              <a:lnSpc>
                <a:spcPct val="90000"/>
              </a:lnSpc>
              <a:spcBef>
                <a:spcPts val="1200"/>
              </a:spcBef>
              <a:spcAft>
                <a:spcPts val="0"/>
              </a:spcAft>
              <a:buClr>
                <a:schemeClr val="dk1"/>
              </a:buClr>
              <a:buSzPts val="1800"/>
              <a:buChar char="○"/>
              <a:defRPr/>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1200"/>
              </a:spcBef>
              <a:spcAft>
                <a:spcPts val="0"/>
              </a:spcAft>
              <a:buClr>
                <a:schemeClr val="dk1"/>
              </a:buClr>
              <a:buSzPts val="1800"/>
              <a:buChar char="●"/>
              <a:defRPr/>
            </a:lvl7pPr>
            <a:lvl8pPr marL="3657600" lvl="7" indent="-342900" algn="l" rtl="0">
              <a:lnSpc>
                <a:spcPct val="90000"/>
              </a:lnSpc>
              <a:spcBef>
                <a:spcPts val="1200"/>
              </a:spcBef>
              <a:spcAft>
                <a:spcPts val="0"/>
              </a:spcAft>
              <a:buClr>
                <a:schemeClr val="dk1"/>
              </a:buClr>
              <a:buSzPts val="1800"/>
              <a:buChar char="○"/>
              <a:defRPr/>
            </a:lvl8pPr>
            <a:lvl9pPr marL="4114800" lvl="8" indent="-342900" algn="l" rtl="0">
              <a:lnSpc>
                <a:spcPct val="90000"/>
              </a:lnSpc>
              <a:spcBef>
                <a:spcPts val="1200"/>
              </a:spcBef>
              <a:spcAft>
                <a:spcPts val="1200"/>
              </a:spcAft>
              <a:buClr>
                <a:schemeClr val="dk1"/>
              </a:buClr>
              <a:buSzPts val="1800"/>
              <a:buChar char="■"/>
              <a:defRPr/>
            </a:lvl9pPr>
          </a:lstStyle>
          <a:p>
            <a:endParaRPr/>
          </a:p>
        </p:txBody>
      </p:sp>
      <p:sp>
        <p:nvSpPr>
          <p:cNvPr id="61" name="Google Shape;61;p15"/>
          <p:cNvSpPr txBox="1">
            <a:spLocks noGrp="1"/>
          </p:cNvSpPr>
          <p:nvPr>
            <p:ph type="body" idx="2"/>
          </p:nvPr>
        </p:nvSpPr>
        <p:spPr>
          <a:xfrm>
            <a:off x="942824" y="1277258"/>
            <a:ext cx="3993600" cy="2329500"/>
          </a:xfrm>
          <a:prstGeom prst="rect">
            <a:avLst/>
          </a:prstGeom>
          <a:noFill/>
          <a:ln>
            <a:noFill/>
          </a:ln>
        </p:spPr>
        <p:txBody>
          <a:bodyPr spcFirstLastPara="1" wrap="square" lIns="91425" tIns="45700" rIns="91425" bIns="45700" anchor="t" anchorCtr="0">
            <a:normAutofit/>
          </a:bodyPr>
          <a:lstStyle>
            <a:lvl1pPr marL="457200" lvl="0" indent="-342900" algn="l" rtl="0">
              <a:lnSpc>
                <a:spcPct val="150000"/>
              </a:lnSpc>
              <a:spcBef>
                <a:spcPts val="0"/>
              </a:spcBef>
              <a:spcAft>
                <a:spcPts val="0"/>
              </a:spcAft>
              <a:buClr>
                <a:schemeClr val="dk1"/>
              </a:buClr>
              <a:buSzPts val="1800"/>
              <a:buFont typeface="Arial"/>
              <a:buChar char="•"/>
              <a:defRPr sz="1800" b="1"/>
            </a:lvl1pPr>
            <a:lvl2pPr marL="914400" lvl="1" indent="-228600" algn="l" rtl="0">
              <a:lnSpc>
                <a:spcPct val="150000"/>
              </a:lnSpc>
              <a:spcBef>
                <a:spcPts val="375"/>
              </a:spcBef>
              <a:spcAft>
                <a:spcPts val="0"/>
              </a:spcAft>
              <a:buClr>
                <a:schemeClr val="dk1"/>
              </a:buClr>
              <a:buSzPts val="2400"/>
              <a:buNone/>
              <a:defRPr/>
            </a:lvl2pPr>
            <a:lvl3pPr marL="1371600" lvl="2" indent="-228600" algn="l" rtl="0">
              <a:lnSpc>
                <a:spcPct val="150000"/>
              </a:lnSpc>
              <a:spcBef>
                <a:spcPts val="1200"/>
              </a:spcBef>
              <a:spcAft>
                <a:spcPts val="0"/>
              </a:spcAft>
              <a:buClr>
                <a:schemeClr val="dk1"/>
              </a:buClr>
              <a:buSzPts val="1500"/>
              <a:buNone/>
              <a:defRPr/>
            </a:lvl3pPr>
            <a:lvl4pPr marL="1828800" lvl="3" indent="-228600" algn="l" rtl="0">
              <a:lnSpc>
                <a:spcPct val="150000"/>
              </a:lnSpc>
              <a:spcBef>
                <a:spcPts val="1200"/>
              </a:spcBef>
              <a:spcAft>
                <a:spcPts val="0"/>
              </a:spcAft>
              <a:buClr>
                <a:schemeClr val="dk1"/>
              </a:buClr>
              <a:buSzPts val="1350"/>
              <a:buNone/>
              <a:defRPr/>
            </a:lvl4pPr>
            <a:lvl5pPr marL="2286000" lvl="4" indent="-228600" algn="l" rtl="0">
              <a:lnSpc>
                <a:spcPct val="150000"/>
              </a:lnSpc>
              <a:spcBef>
                <a:spcPts val="1200"/>
              </a:spcBef>
              <a:spcAft>
                <a:spcPts val="0"/>
              </a:spcAft>
              <a:buClr>
                <a:schemeClr val="dk1"/>
              </a:buClr>
              <a:buSzPts val="1350"/>
              <a:buNone/>
              <a:defRPr/>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1200"/>
              </a:spcBef>
              <a:spcAft>
                <a:spcPts val="0"/>
              </a:spcAft>
              <a:buClr>
                <a:schemeClr val="dk1"/>
              </a:buClr>
              <a:buSzPts val="1800"/>
              <a:buChar char="●"/>
              <a:defRPr/>
            </a:lvl7pPr>
            <a:lvl8pPr marL="3657600" lvl="7" indent="-342900" algn="l" rtl="0">
              <a:lnSpc>
                <a:spcPct val="90000"/>
              </a:lnSpc>
              <a:spcBef>
                <a:spcPts val="1200"/>
              </a:spcBef>
              <a:spcAft>
                <a:spcPts val="0"/>
              </a:spcAft>
              <a:buClr>
                <a:schemeClr val="dk1"/>
              </a:buClr>
              <a:buSzPts val="1800"/>
              <a:buChar char="○"/>
              <a:defRPr/>
            </a:lvl8pPr>
            <a:lvl9pPr marL="4114800" lvl="8" indent="-342900" algn="l" rtl="0">
              <a:lnSpc>
                <a:spcPct val="90000"/>
              </a:lnSpc>
              <a:spcBef>
                <a:spcPts val="1200"/>
              </a:spcBef>
              <a:spcAft>
                <a:spcPts val="1200"/>
              </a:spcAft>
              <a:buClr>
                <a:schemeClr val="dk1"/>
              </a:buClr>
              <a:buSzPts val="1800"/>
              <a:buChar char="■"/>
              <a:defRPr/>
            </a:lvl9pPr>
          </a:lstStyle>
          <a:p>
            <a:endParaRPr/>
          </a:p>
        </p:txBody>
      </p:sp>
      <p:sp>
        <p:nvSpPr>
          <p:cNvPr id="62" name="Google Shape;62;p15"/>
          <p:cNvSpPr>
            <a:spLocks noGrp="1"/>
          </p:cNvSpPr>
          <p:nvPr>
            <p:ph type="pic" idx="3"/>
          </p:nvPr>
        </p:nvSpPr>
        <p:spPr>
          <a:xfrm>
            <a:off x="5262429" y="1291773"/>
            <a:ext cx="3420300" cy="3090600"/>
          </a:xfrm>
          <a:prstGeom prst="rect">
            <a:avLst/>
          </a:prstGeom>
          <a:noFill/>
          <a:ln>
            <a:noFill/>
          </a:ln>
        </p:spPr>
      </p:sp>
      <p:pic>
        <p:nvPicPr>
          <p:cNvPr id="63" name="Google Shape;63;p15" descr="circle-logo-word-cover-color.png"/>
          <p:cNvPicPr preferRelativeResize="0"/>
          <p:nvPr/>
        </p:nvPicPr>
        <p:blipFill rotWithShape="1">
          <a:blip r:embed="rId2">
            <a:alphaModFix/>
          </a:blip>
          <a:srcRect/>
          <a:stretch/>
        </p:blipFill>
        <p:spPr>
          <a:xfrm>
            <a:off x="8389122" y="4458624"/>
            <a:ext cx="594043" cy="601574"/>
          </a:xfrm>
          <a:prstGeom prst="rect">
            <a:avLst/>
          </a:prstGeom>
          <a:noFill/>
          <a:ln>
            <a:noFill/>
          </a:ln>
        </p:spPr>
      </p:pic>
    </p:spTree>
    <p:extLst>
      <p:ext uri="{BB962C8B-B14F-4D97-AF65-F5344CB8AC3E}">
        <p14:creationId xmlns:p14="http://schemas.microsoft.com/office/powerpoint/2010/main" val="533963383"/>
      </p:ext>
    </p:extLst>
  </p:cSld>
  <p:clrMapOvr>
    <a:masterClrMapping/>
  </p:clrMapOvr>
  <p:extLst>
    <p:ext uri="{DCECCB84-F9BA-43D5-87BE-67443E8EF086}">
      <p15:sldGuideLst xmlns:p15="http://schemas.microsoft.com/office/powerpoint/2012/main">
        <p15:guide id="1" orient="horz" pos="1638">
          <p15:clr>
            <a:srgbClr val="FBAE40"/>
          </p15:clr>
        </p15:guide>
        <p15:guide id="2" pos="5760">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4"/>
        <p:cNvGrpSpPr/>
        <p:nvPr/>
      </p:nvGrpSpPr>
      <p:grpSpPr>
        <a:xfrm>
          <a:off x="0" y="0"/>
          <a:ext cx="0" cy="0"/>
          <a:chOff x="0" y="0"/>
          <a:chExt cx="0" cy="0"/>
        </a:xfrm>
      </p:grpSpPr>
      <p:sp>
        <p:nvSpPr>
          <p:cNvPr id="65" name="Google Shape;65;p16"/>
          <p:cNvSpPr txBox="1">
            <a:spLocks noGrp="1"/>
          </p:cNvSpPr>
          <p:nvPr>
            <p:ph type="title"/>
          </p:nvPr>
        </p:nvSpPr>
        <p:spPr>
          <a:xfrm>
            <a:off x="616258" y="0"/>
            <a:ext cx="7886700" cy="914400"/>
          </a:xfrm>
          <a:prstGeom prst="rect">
            <a:avLst/>
          </a:prstGeom>
          <a:noFill/>
          <a:ln>
            <a:noFill/>
          </a:ln>
        </p:spPr>
        <p:txBody>
          <a:bodyPr spcFirstLastPara="1" wrap="square" lIns="91425" tIns="45700" rIns="91425" bIns="45700" anchor="ctr" anchorCtr="0">
            <a:normAutofit/>
          </a:bodyPr>
          <a:lstStyle>
            <a:lvl1pPr lvl="0" algn="ctr" rtl="0">
              <a:lnSpc>
                <a:spcPct val="90000"/>
              </a:lnSpc>
              <a:spcBef>
                <a:spcPts val="0"/>
              </a:spcBef>
              <a:spcAft>
                <a:spcPts val="0"/>
              </a:spcAft>
              <a:buClr>
                <a:schemeClr val="lt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 name="Google Shape;66;p16"/>
          <p:cNvSpPr txBox="1">
            <a:spLocks noGrp="1"/>
          </p:cNvSpPr>
          <p:nvPr>
            <p:ph type="body" idx="1"/>
          </p:nvPr>
        </p:nvSpPr>
        <p:spPr>
          <a:xfrm>
            <a:off x="2184116" y="1364104"/>
            <a:ext cx="4762500" cy="24789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0"/>
              </a:spcBef>
              <a:spcAft>
                <a:spcPts val="0"/>
              </a:spcAft>
              <a:buClr>
                <a:schemeClr val="dk1"/>
              </a:buClr>
              <a:buSzPts val="1800"/>
              <a:buChar char="●"/>
              <a:defRPr/>
            </a:lvl1pPr>
            <a:lvl2pPr marL="914400" lvl="1" indent="-342900" algn="l" rtl="0">
              <a:lnSpc>
                <a:spcPct val="150000"/>
              </a:lnSpc>
              <a:spcBef>
                <a:spcPts val="3000"/>
              </a:spcBef>
              <a:spcAft>
                <a:spcPts val="0"/>
              </a:spcAft>
              <a:buClr>
                <a:schemeClr val="dk1"/>
              </a:buClr>
              <a:buSzPts val="1800"/>
              <a:buChar char="○"/>
              <a:defRPr/>
            </a:lvl2pPr>
            <a:lvl3pPr marL="1371600" lvl="2" indent="-342900" algn="l" rtl="0">
              <a:lnSpc>
                <a:spcPct val="90000"/>
              </a:lnSpc>
              <a:spcBef>
                <a:spcPts val="1200"/>
              </a:spcBef>
              <a:spcAft>
                <a:spcPts val="0"/>
              </a:spcAft>
              <a:buClr>
                <a:schemeClr val="dk1"/>
              </a:buClr>
              <a:buSzPts val="1800"/>
              <a:buChar char="■"/>
              <a:defRPr/>
            </a:lvl3pPr>
            <a:lvl4pPr marL="1828800" lvl="3" indent="-342900" algn="l" rtl="0">
              <a:lnSpc>
                <a:spcPct val="90000"/>
              </a:lnSpc>
              <a:spcBef>
                <a:spcPts val="1200"/>
              </a:spcBef>
              <a:spcAft>
                <a:spcPts val="0"/>
              </a:spcAft>
              <a:buClr>
                <a:schemeClr val="dk1"/>
              </a:buClr>
              <a:buSzPts val="1800"/>
              <a:buChar char="●"/>
              <a:defRPr/>
            </a:lvl4pPr>
            <a:lvl5pPr marL="2286000" lvl="4" indent="-342900" algn="l" rtl="0">
              <a:lnSpc>
                <a:spcPct val="90000"/>
              </a:lnSpc>
              <a:spcBef>
                <a:spcPts val="1200"/>
              </a:spcBef>
              <a:spcAft>
                <a:spcPts val="0"/>
              </a:spcAft>
              <a:buClr>
                <a:schemeClr val="dk1"/>
              </a:buClr>
              <a:buSzPts val="1800"/>
              <a:buChar char="○"/>
              <a:defRPr/>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1200"/>
              </a:spcBef>
              <a:spcAft>
                <a:spcPts val="0"/>
              </a:spcAft>
              <a:buClr>
                <a:schemeClr val="dk1"/>
              </a:buClr>
              <a:buSzPts val="1800"/>
              <a:buChar char="●"/>
              <a:defRPr/>
            </a:lvl7pPr>
            <a:lvl8pPr marL="3657600" lvl="7" indent="-342900" algn="l" rtl="0">
              <a:lnSpc>
                <a:spcPct val="90000"/>
              </a:lnSpc>
              <a:spcBef>
                <a:spcPts val="1200"/>
              </a:spcBef>
              <a:spcAft>
                <a:spcPts val="0"/>
              </a:spcAft>
              <a:buClr>
                <a:schemeClr val="dk1"/>
              </a:buClr>
              <a:buSzPts val="1800"/>
              <a:buChar char="○"/>
              <a:defRPr/>
            </a:lvl8pPr>
            <a:lvl9pPr marL="4114800" lvl="8" indent="-342900" algn="l" rtl="0">
              <a:lnSpc>
                <a:spcPct val="90000"/>
              </a:lnSpc>
              <a:spcBef>
                <a:spcPts val="1200"/>
              </a:spcBef>
              <a:spcAft>
                <a:spcPts val="1200"/>
              </a:spcAft>
              <a:buClr>
                <a:schemeClr val="dk1"/>
              </a:buClr>
              <a:buSzPts val="1800"/>
              <a:buChar char="■"/>
              <a:defRPr/>
            </a:lvl9pPr>
          </a:lstStyle>
          <a:p>
            <a:endParaRPr/>
          </a:p>
        </p:txBody>
      </p:sp>
      <p:sp>
        <p:nvSpPr>
          <p:cNvPr id="67" name="Google Shape;67;p16"/>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607">
                <a:solidFill>
                  <a:schemeClr val="dk1"/>
                </a:solidFill>
                <a:latin typeface="Calibri"/>
                <a:ea typeface="Calibri"/>
                <a:cs typeface="Calibri"/>
                <a:sym typeface="Calibri"/>
              </a:defRPr>
            </a:lvl1pPr>
            <a:lvl2pPr marR="0" lvl="1" algn="l" rtl="0">
              <a:spcBef>
                <a:spcPts val="0"/>
              </a:spcBef>
              <a:spcAft>
                <a:spcPts val="0"/>
              </a:spcAft>
              <a:buSzPts val="1400"/>
              <a:buNone/>
              <a:defRPr sz="160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60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60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60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60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60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60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607" b="0" i="0" u="none" strike="noStrike" cap="none">
                <a:solidFill>
                  <a:schemeClr val="dk1"/>
                </a:solidFill>
                <a:latin typeface="Calibri"/>
                <a:ea typeface="Calibri"/>
                <a:cs typeface="Calibri"/>
                <a:sym typeface="Calibri"/>
              </a:defRPr>
            </a:lvl9pPr>
          </a:lstStyle>
          <a:p>
            <a:endParaRPr/>
          </a:p>
        </p:txBody>
      </p:sp>
      <p:sp>
        <p:nvSpPr>
          <p:cNvPr id="68" name="Google Shape;68;p16"/>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607">
                <a:solidFill>
                  <a:schemeClr val="dk1"/>
                </a:solidFill>
                <a:latin typeface="Calibri"/>
                <a:ea typeface="Calibri"/>
                <a:cs typeface="Calibri"/>
                <a:sym typeface="Calibri"/>
              </a:defRPr>
            </a:lvl1pPr>
            <a:lvl2pPr marR="0" lvl="1" algn="l" rtl="0">
              <a:spcBef>
                <a:spcPts val="0"/>
              </a:spcBef>
              <a:spcAft>
                <a:spcPts val="0"/>
              </a:spcAft>
              <a:buSzPts val="1400"/>
              <a:buNone/>
              <a:defRPr sz="160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60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60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60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60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60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60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607" b="0" i="0" u="none" strike="noStrike" cap="none">
                <a:solidFill>
                  <a:schemeClr val="dk1"/>
                </a:solidFill>
                <a:latin typeface="Calibri"/>
                <a:ea typeface="Calibri"/>
                <a:cs typeface="Calibri"/>
                <a:sym typeface="Calibri"/>
              </a:defRPr>
            </a:lvl9pPr>
          </a:lstStyle>
          <a:p>
            <a:endParaRPr/>
          </a:p>
        </p:txBody>
      </p:sp>
      <p:sp>
        <p:nvSpPr>
          <p:cNvPr id="69" name="Google Shape;69;p16"/>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t" anchorCtr="0">
            <a:normAutofit fontScale="92500" lnSpcReduction="20000"/>
          </a:bodyPr>
          <a:lstStyle>
            <a:lvl1pPr marL="0" marR="0" lvl="0" indent="0" algn="l" rtl="0">
              <a:spcBef>
                <a:spcPts val="0"/>
              </a:spcBef>
              <a:buNone/>
              <a:defRPr sz="1607">
                <a:solidFill>
                  <a:schemeClr val="dk1"/>
                </a:solidFill>
                <a:latin typeface="Calibri"/>
                <a:ea typeface="Calibri"/>
                <a:cs typeface="Calibri"/>
                <a:sym typeface="Calibri"/>
              </a:defRPr>
            </a:lvl1pPr>
            <a:lvl2pPr marL="0" marR="0" lvl="1" indent="0" algn="l" rtl="0">
              <a:spcBef>
                <a:spcPts val="0"/>
              </a:spcBef>
              <a:buNone/>
              <a:defRPr sz="1607">
                <a:solidFill>
                  <a:schemeClr val="dk1"/>
                </a:solidFill>
                <a:latin typeface="Calibri"/>
                <a:ea typeface="Calibri"/>
                <a:cs typeface="Calibri"/>
                <a:sym typeface="Calibri"/>
              </a:defRPr>
            </a:lvl2pPr>
            <a:lvl3pPr marL="0" marR="0" lvl="2" indent="0" algn="l" rtl="0">
              <a:spcBef>
                <a:spcPts val="0"/>
              </a:spcBef>
              <a:buNone/>
              <a:defRPr sz="1607">
                <a:solidFill>
                  <a:schemeClr val="dk1"/>
                </a:solidFill>
                <a:latin typeface="Calibri"/>
                <a:ea typeface="Calibri"/>
                <a:cs typeface="Calibri"/>
                <a:sym typeface="Calibri"/>
              </a:defRPr>
            </a:lvl3pPr>
            <a:lvl4pPr marL="0" marR="0" lvl="3" indent="0" algn="l" rtl="0">
              <a:spcBef>
                <a:spcPts val="0"/>
              </a:spcBef>
              <a:buNone/>
              <a:defRPr sz="1607">
                <a:solidFill>
                  <a:schemeClr val="dk1"/>
                </a:solidFill>
                <a:latin typeface="Calibri"/>
                <a:ea typeface="Calibri"/>
                <a:cs typeface="Calibri"/>
                <a:sym typeface="Calibri"/>
              </a:defRPr>
            </a:lvl4pPr>
            <a:lvl5pPr marL="0" marR="0" lvl="4" indent="0" algn="l" rtl="0">
              <a:spcBef>
                <a:spcPts val="0"/>
              </a:spcBef>
              <a:buNone/>
              <a:defRPr sz="1607">
                <a:solidFill>
                  <a:schemeClr val="dk1"/>
                </a:solidFill>
                <a:latin typeface="Calibri"/>
                <a:ea typeface="Calibri"/>
                <a:cs typeface="Calibri"/>
                <a:sym typeface="Calibri"/>
              </a:defRPr>
            </a:lvl5pPr>
            <a:lvl6pPr marL="0" marR="0" lvl="5" indent="0" algn="l" rtl="0">
              <a:spcBef>
                <a:spcPts val="0"/>
              </a:spcBef>
              <a:buNone/>
              <a:defRPr sz="1607">
                <a:solidFill>
                  <a:schemeClr val="dk1"/>
                </a:solidFill>
                <a:latin typeface="Calibri"/>
                <a:ea typeface="Calibri"/>
                <a:cs typeface="Calibri"/>
                <a:sym typeface="Calibri"/>
              </a:defRPr>
            </a:lvl6pPr>
            <a:lvl7pPr marL="0" marR="0" lvl="6" indent="0" algn="l" rtl="0">
              <a:spcBef>
                <a:spcPts val="0"/>
              </a:spcBef>
              <a:buNone/>
              <a:defRPr sz="1607">
                <a:solidFill>
                  <a:schemeClr val="dk1"/>
                </a:solidFill>
                <a:latin typeface="Calibri"/>
                <a:ea typeface="Calibri"/>
                <a:cs typeface="Calibri"/>
                <a:sym typeface="Calibri"/>
              </a:defRPr>
            </a:lvl7pPr>
            <a:lvl8pPr marL="0" marR="0" lvl="7" indent="0" algn="l" rtl="0">
              <a:spcBef>
                <a:spcPts val="0"/>
              </a:spcBef>
              <a:buNone/>
              <a:defRPr sz="1607">
                <a:solidFill>
                  <a:schemeClr val="dk1"/>
                </a:solidFill>
                <a:latin typeface="Calibri"/>
                <a:ea typeface="Calibri"/>
                <a:cs typeface="Calibri"/>
                <a:sym typeface="Calibri"/>
              </a:defRPr>
            </a:lvl8pPr>
            <a:lvl9pPr marL="0" marR="0" lvl="8" indent="0" algn="l" rtl="0">
              <a:spcBef>
                <a:spcPts val="0"/>
              </a:spcBef>
              <a:buNone/>
              <a:defRPr sz="1607">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56571698"/>
      </p:ext>
    </p:extLst>
  </p:cSld>
  <p:clrMapOvr>
    <a:masterClrMapping/>
  </p:clrMapOvr>
  <p:transition spd="slow">
    <p:fade thruBlk="1"/>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Animated Two Content">
  <p:cSld name="Animated Two Content">
    <p:spTree>
      <p:nvGrpSpPr>
        <p:cNvPr id="1" name="Shape 70"/>
        <p:cNvGrpSpPr/>
        <p:nvPr/>
      </p:nvGrpSpPr>
      <p:grpSpPr>
        <a:xfrm>
          <a:off x="0" y="0"/>
          <a:ext cx="0" cy="0"/>
          <a:chOff x="0" y="0"/>
          <a:chExt cx="0" cy="0"/>
        </a:xfrm>
      </p:grpSpPr>
      <p:sp>
        <p:nvSpPr>
          <p:cNvPr id="71" name="Google Shape;71;p17"/>
          <p:cNvSpPr txBox="1">
            <a:spLocks noGrp="1"/>
          </p:cNvSpPr>
          <p:nvPr>
            <p:ph type="body" idx="1"/>
          </p:nvPr>
        </p:nvSpPr>
        <p:spPr>
          <a:xfrm>
            <a:off x="2514600" y="1085850"/>
            <a:ext cx="3048000" cy="28575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0"/>
              </a:spcBef>
              <a:spcAft>
                <a:spcPts val="0"/>
              </a:spcAft>
              <a:buClr>
                <a:schemeClr val="dk1"/>
              </a:buClr>
              <a:buSzPts val="1800"/>
              <a:buChar char="●"/>
              <a:defRPr sz="1800"/>
            </a:lvl1pPr>
            <a:lvl2pPr marL="914400" lvl="1" indent="-355600" algn="l" rtl="0">
              <a:lnSpc>
                <a:spcPct val="150000"/>
              </a:lnSpc>
              <a:spcBef>
                <a:spcPts val="3000"/>
              </a:spcBef>
              <a:spcAft>
                <a:spcPts val="0"/>
              </a:spcAft>
              <a:buClr>
                <a:schemeClr val="dk1"/>
              </a:buClr>
              <a:buSzPts val="2000"/>
              <a:buChar char="○"/>
              <a:defRPr sz="2000"/>
            </a:lvl2pPr>
            <a:lvl3pPr marL="1371600" lvl="2" indent="-355600" algn="l" rtl="0">
              <a:lnSpc>
                <a:spcPct val="90000"/>
              </a:lnSpc>
              <a:spcBef>
                <a:spcPts val="1200"/>
              </a:spcBef>
              <a:spcAft>
                <a:spcPts val="0"/>
              </a:spcAft>
              <a:buClr>
                <a:schemeClr val="dk1"/>
              </a:buClr>
              <a:buSzPts val="2000"/>
              <a:buChar char="■"/>
              <a:defRPr sz="2000"/>
            </a:lvl3pPr>
            <a:lvl4pPr marL="1828800" lvl="3" indent="-342900" algn="l" rtl="0">
              <a:lnSpc>
                <a:spcPct val="90000"/>
              </a:lnSpc>
              <a:spcBef>
                <a:spcPts val="1200"/>
              </a:spcBef>
              <a:spcAft>
                <a:spcPts val="0"/>
              </a:spcAft>
              <a:buClr>
                <a:schemeClr val="dk1"/>
              </a:buClr>
              <a:buSzPts val="1800"/>
              <a:buChar char="●"/>
              <a:defRPr sz="1800"/>
            </a:lvl4pPr>
            <a:lvl5pPr marL="2286000" lvl="4" indent="-342900" algn="l" rtl="0">
              <a:lnSpc>
                <a:spcPct val="90000"/>
              </a:lnSpc>
              <a:spcBef>
                <a:spcPts val="1200"/>
              </a:spcBef>
              <a:spcAft>
                <a:spcPts val="0"/>
              </a:spcAft>
              <a:buClr>
                <a:schemeClr val="dk1"/>
              </a:buClr>
              <a:buSzPts val="1800"/>
              <a:buChar char="○"/>
              <a:defRPr sz="1800"/>
            </a:lvl5pPr>
            <a:lvl6pPr marL="2743200" lvl="5" indent="-342900" algn="l" rtl="0">
              <a:lnSpc>
                <a:spcPct val="90000"/>
              </a:lnSpc>
              <a:spcBef>
                <a:spcPts val="1200"/>
              </a:spcBef>
              <a:spcAft>
                <a:spcPts val="0"/>
              </a:spcAft>
              <a:buClr>
                <a:schemeClr val="dk1"/>
              </a:buClr>
              <a:buSzPts val="1800"/>
              <a:buChar char="■"/>
              <a:defRPr sz="1800"/>
            </a:lvl6pPr>
            <a:lvl7pPr marL="3200400" lvl="6" indent="-342900" algn="l" rtl="0">
              <a:lnSpc>
                <a:spcPct val="90000"/>
              </a:lnSpc>
              <a:spcBef>
                <a:spcPts val="1200"/>
              </a:spcBef>
              <a:spcAft>
                <a:spcPts val="0"/>
              </a:spcAft>
              <a:buClr>
                <a:schemeClr val="dk1"/>
              </a:buClr>
              <a:buSzPts val="1800"/>
              <a:buChar char="●"/>
              <a:defRPr sz="1800"/>
            </a:lvl7pPr>
            <a:lvl8pPr marL="3657600" lvl="7" indent="-342900" algn="l" rtl="0">
              <a:lnSpc>
                <a:spcPct val="90000"/>
              </a:lnSpc>
              <a:spcBef>
                <a:spcPts val="1200"/>
              </a:spcBef>
              <a:spcAft>
                <a:spcPts val="0"/>
              </a:spcAft>
              <a:buClr>
                <a:schemeClr val="dk1"/>
              </a:buClr>
              <a:buSzPts val="1800"/>
              <a:buChar char="○"/>
              <a:defRPr sz="1800"/>
            </a:lvl8pPr>
            <a:lvl9pPr marL="4114800" lvl="8" indent="-342900" algn="l" rtl="0">
              <a:lnSpc>
                <a:spcPct val="90000"/>
              </a:lnSpc>
              <a:spcBef>
                <a:spcPts val="1200"/>
              </a:spcBef>
              <a:spcAft>
                <a:spcPts val="1200"/>
              </a:spcAft>
              <a:buClr>
                <a:schemeClr val="dk1"/>
              </a:buClr>
              <a:buSzPts val="1800"/>
              <a:buChar char="■"/>
              <a:defRPr sz="1800"/>
            </a:lvl9pPr>
          </a:lstStyle>
          <a:p>
            <a:endParaRPr/>
          </a:p>
        </p:txBody>
      </p:sp>
      <p:sp>
        <p:nvSpPr>
          <p:cNvPr id="72" name="Google Shape;72;p17"/>
          <p:cNvSpPr txBox="1">
            <a:spLocks noGrp="1"/>
          </p:cNvSpPr>
          <p:nvPr>
            <p:ph type="body" idx="2"/>
          </p:nvPr>
        </p:nvSpPr>
        <p:spPr>
          <a:xfrm>
            <a:off x="5657850" y="1085850"/>
            <a:ext cx="3048000" cy="28575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0"/>
              </a:spcBef>
              <a:spcAft>
                <a:spcPts val="0"/>
              </a:spcAft>
              <a:buClr>
                <a:schemeClr val="dk1"/>
              </a:buClr>
              <a:buSzPts val="1800"/>
              <a:buChar char="●"/>
              <a:defRPr sz="1800"/>
            </a:lvl1pPr>
            <a:lvl2pPr marL="914400" lvl="1" indent="-355600" algn="l" rtl="0">
              <a:lnSpc>
                <a:spcPct val="150000"/>
              </a:lnSpc>
              <a:spcBef>
                <a:spcPts val="3000"/>
              </a:spcBef>
              <a:spcAft>
                <a:spcPts val="0"/>
              </a:spcAft>
              <a:buClr>
                <a:schemeClr val="dk1"/>
              </a:buClr>
              <a:buSzPts val="2000"/>
              <a:buChar char="○"/>
              <a:defRPr sz="2000"/>
            </a:lvl2pPr>
            <a:lvl3pPr marL="1371600" lvl="2" indent="-355600" algn="l" rtl="0">
              <a:lnSpc>
                <a:spcPct val="90000"/>
              </a:lnSpc>
              <a:spcBef>
                <a:spcPts val="1200"/>
              </a:spcBef>
              <a:spcAft>
                <a:spcPts val="0"/>
              </a:spcAft>
              <a:buClr>
                <a:schemeClr val="dk1"/>
              </a:buClr>
              <a:buSzPts val="2000"/>
              <a:buChar char="■"/>
              <a:defRPr sz="2000"/>
            </a:lvl3pPr>
            <a:lvl4pPr marL="1828800" lvl="3" indent="-342900" algn="l" rtl="0">
              <a:lnSpc>
                <a:spcPct val="90000"/>
              </a:lnSpc>
              <a:spcBef>
                <a:spcPts val="1200"/>
              </a:spcBef>
              <a:spcAft>
                <a:spcPts val="0"/>
              </a:spcAft>
              <a:buClr>
                <a:schemeClr val="dk1"/>
              </a:buClr>
              <a:buSzPts val="1800"/>
              <a:buChar char="●"/>
              <a:defRPr sz="1800"/>
            </a:lvl4pPr>
            <a:lvl5pPr marL="2286000" lvl="4" indent="-342900" algn="l" rtl="0">
              <a:lnSpc>
                <a:spcPct val="90000"/>
              </a:lnSpc>
              <a:spcBef>
                <a:spcPts val="1200"/>
              </a:spcBef>
              <a:spcAft>
                <a:spcPts val="0"/>
              </a:spcAft>
              <a:buClr>
                <a:schemeClr val="dk1"/>
              </a:buClr>
              <a:buSzPts val="1800"/>
              <a:buChar char="○"/>
              <a:defRPr sz="1800"/>
            </a:lvl5pPr>
            <a:lvl6pPr marL="2743200" lvl="5" indent="-342900" algn="l" rtl="0">
              <a:lnSpc>
                <a:spcPct val="90000"/>
              </a:lnSpc>
              <a:spcBef>
                <a:spcPts val="1200"/>
              </a:spcBef>
              <a:spcAft>
                <a:spcPts val="0"/>
              </a:spcAft>
              <a:buClr>
                <a:schemeClr val="dk1"/>
              </a:buClr>
              <a:buSzPts val="1800"/>
              <a:buChar char="■"/>
              <a:defRPr sz="1800"/>
            </a:lvl6pPr>
            <a:lvl7pPr marL="3200400" lvl="6" indent="-342900" algn="l" rtl="0">
              <a:lnSpc>
                <a:spcPct val="90000"/>
              </a:lnSpc>
              <a:spcBef>
                <a:spcPts val="1200"/>
              </a:spcBef>
              <a:spcAft>
                <a:spcPts val="0"/>
              </a:spcAft>
              <a:buClr>
                <a:schemeClr val="dk1"/>
              </a:buClr>
              <a:buSzPts val="1800"/>
              <a:buChar char="●"/>
              <a:defRPr sz="1800"/>
            </a:lvl7pPr>
            <a:lvl8pPr marL="3657600" lvl="7" indent="-342900" algn="l" rtl="0">
              <a:lnSpc>
                <a:spcPct val="90000"/>
              </a:lnSpc>
              <a:spcBef>
                <a:spcPts val="1200"/>
              </a:spcBef>
              <a:spcAft>
                <a:spcPts val="0"/>
              </a:spcAft>
              <a:buClr>
                <a:schemeClr val="dk1"/>
              </a:buClr>
              <a:buSzPts val="1800"/>
              <a:buChar char="○"/>
              <a:defRPr sz="1800"/>
            </a:lvl8pPr>
            <a:lvl9pPr marL="4114800" lvl="8" indent="-342900" algn="l" rtl="0">
              <a:lnSpc>
                <a:spcPct val="90000"/>
              </a:lnSpc>
              <a:spcBef>
                <a:spcPts val="1200"/>
              </a:spcBef>
              <a:spcAft>
                <a:spcPts val="1200"/>
              </a:spcAft>
              <a:buClr>
                <a:schemeClr val="dk1"/>
              </a:buClr>
              <a:buSzPts val="1800"/>
              <a:buChar char="■"/>
              <a:defRPr sz="1800"/>
            </a:lvl9pPr>
          </a:lstStyle>
          <a:p>
            <a:endParaRPr/>
          </a:p>
        </p:txBody>
      </p:sp>
      <p:sp>
        <p:nvSpPr>
          <p:cNvPr id="73" name="Google Shape;73;p17"/>
          <p:cNvSpPr txBox="1">
            <a:spLocks noGrp="1"/>
          </p:cNvSpPr>
          <p:nvPr>
            <p:ph type="title"/>
          </p:nvPr>
        </p:nvSpPr>
        <p:spPr>
          <a:xfrm>
            <a:off x="2438400" y="285751"/>
            <a:ext cx="6400800" cy="479700"/>
          </a:xfrm>
          <a:prstGeom prst="rect">
            <a:avLst/>
          </a:prstGeom>
          <a:noFill/>
          <a:ln>
            <a:noFill/>
          </a:ln>
        </p:spPr>
        <p:txBody>
          <a:bodyPr spcFirstLastPara="1" wrap="square" lIns="91425" tIns="45700" rIns="91425" bIns="45700" anchor="ctr" anchorCtr="0">
            <a:normAutofit/>
          </a:bodyPr>
          <a:lstStyle>
            <a:lvl1pPr lvl="0" algn="ctr" rtl="0">
              <a:lnSpc>
                <a:spcPct val="90000"/>
              </a:lnSpc>
              <a:spcBef>
                <a:spcPts val="0"/>
              </a:spcBef>
              <a:spcAft>
                <a:spcPts val="0"/>
              </a:spcAft>
              <a:buClr>
                <a:schemeClr val="lt2"/>
              </a:buClr>
              <a:buSzPts val="2800"/>
              <a:buFont typeface="Lato Black"/>
              <a:buNone/>
              <a:defRPr sz="2800">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 name="Google Shape;74;p17"/>
          <p:cNvSpPr txBox="1">
            <a:spLocks noGrp="1"/>
          </p:cNvSpPr>
          <p:nvPr>
            <p:ph type="body" idx="3"/>
          </p:nvPr>
        </p:nvSpPr>
        <p:spPr>
          <a:xfrm>
            <a:off x="2438400" y="685800"/>
            <a:ext cx="6400800" cy="342900"/>
          </a:xfrm>
          <a:prstGeom prst="rect">
            <a:avLst/>
          </a:prstGeom>
          <a:noFill/>
          <a:ln>
            <a:noFill/>
          </a:ln>
        </p:spPr>
        <p:txBody>
          <a:bodyPr spcFirstLastPara="1" wrap="square" lIns="91425" tIns="45700" rIns="91425" bIns="45700" anchor="t" anchorCtr="0">
            <a:normAutofit/>
          </a:bodyPr>
          <a:lstStyle>
            <a:lvl1pPr marL="457200" lvl="0" indent="-228600" algn="ctr" rtl="0">
              <a:lnSpc>
                <a:spcPct val="100000"/>
              </a:lnSpc>
              <a:spcBef>
                <a:spcPts val="0"/>
              </a:spcBef>
              <a:spcAft>
                <a:spcPts val="0"/>
              </a:spcAft>
              <a:buClr>
                <a:schemeClr val="dk1"/>
              </a:buClr>
              <a:buSzPts val="2000"/>
              <a:buFont typeface="Lato"/>
              <a:buNone/>
              <a:defRPr sz="2000"/>
            </a:lvl1pPr>
            <a:lvl2pPr marL="914400" lvl="1" indent="-342900" algn="l" rtl="0">
              <a:lnSpc>
                <a:spcPct val="150000"/>
              </a:lnSpc>
              <a:spcBef>
                <a:spcPts val="3000"/>
              </a:spcBef>
              <a:spcAft>
                <a:spcPts val="0"/>
              </a:spcAft>
              <a:buClr>
                <a:schemeClr val="dk1"/>
              </a:buClr>
              <a:buSzPts val="1800"/>
              <a:buChar char="○"/>
              <a:defRPr/>
            </a:lvl2pPr>
            <a:lvl3pPr marL="1371600" lvl="2" indent="-342900" algn="l" rtl="0">
              <a:lnSpc>
                <a:spcPct val="90000"/>
              </a:lnSpc>
              <a:spcBef>
                <a:spcPts val="1200"/>
              </a:spcBef>
              <a:spcAft>
                <a:spcPts val="0"/>
              </a:spcAft>
              <a:buClr>
                <a:schemeClr val="dk1"/>
              </a:buClr>
              <a:buSzPts val="1800"/>
              <a:buChar char="■"/>
              <a:defRPr/>
            </a:lvl3pPr>
            <a:lvl4pPr marL="1828800" lvl="3" indent="-342900" algn="l" rtl="0">
              <a:lnSpc>
                <a:spcPct val="90000"/>
              </a:lnSpc>
              <a:spcBef>
                <a:spcPts val="1200"/>
              </a:spcBef>
              <a:spcAft>
                <a:spcPts val="0"/>
              </a:spcAft>
              <a:buClr>
                <a:schemeClr val="dk1"/>
              </a:buClr>
              <a:buSzPts val="1800"/>
              <a:buChar char="●"/>
              <a:defRPr/>
            </a:lvl4pPr>
            <a:lvl5pPr marL="2286000" lvl="4" indent="-342900" algn="l" rtl="0">
              <a:lnSpc>
                <a:spcPct val="90000"/>
              </a:lnSpc>
              <a:spcBef>
                <a:spcPts val="1200"/>
              </a:spcBef>
              <a:spcAft>
                <a:spcPts val="0"/>
              </a:spcAft>
              <a:buClr>
                <a:schemeClr val="dk1"/>
              </a:buClr>
              <a:buSzPts val="1800"/>
              <a:buChar char="○"/>
              <a:defRPr/>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1200"/>
              </a:spcBef>
              <a:spcAft>
                <a:spcPts val="0"/>
              </a:spcAft>
              <a:buClr>
                <a:schemeClr val="dk1"/>
              </a:buClr>
              <a:buSzPts val="1800"/>
              <a:buChar char="●"/>
              <a:defRPr/>
            </a:lvl7pPr>
            <a:lvl8pPr marL="3657600" lvl="7" indent="-342900" algn="l" rtl="0">
              <a:lnSpc>
                <a:spcPct val="90000"/>
              </a:lnSpc>
              <a:spcBef>
                <a:spcPts val="1200"/>
              </a:spcBef>
              <a:spcAft>
                <a:spcPts val="0"/>
              </a:spcAft>
              <a:buClr>
                <a:schemeClr val="dk1"/>
              </a:buClr>
              <a:buSzPts val="1800"/>
              <a:buChar char="○"/>
              <a:defRPr/>
            </a:lvl8pPr>
            <a:lvl9pPr marL="4114800" lvl="8" indent="-342900" algn="l" rtl="0">
              <a:lnSpc>
                <a:spcPct val="90000"/>
              </a:lnSpc>
              <a:spcBef>
                <a:spcPts val="1200"/>
              </a:spcBef>
              <a:spcAft>
                <a:spcPts val="1200"/>
              </a:spcAft>
              <a:buClr>
                <a:schemeClr val="dk1"/>
              </a:buClr>
              <a:buSzPts val="1800"/>
              <a:buChar char="■"/>
              <a:defRPr/>
            </a:lvl9pPr>
          </a:lstStyle>
          <a:p>
            <a:endParaRPr/>
          </a:p>
        </p:txBody>
      </p:sp>
    </p:spTree>
    <p:extLst>
      <p:ext uri="{BB962C8B-B14F-4D97-AF65-F5344CB8AC3E}">
        <p14:creationId xmlns:p14="http://schemas.microsoft.com/office/powerpoint/2010/main" val="287509098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1_Text with image">
  <p:cSld name="1_Text with image">
    <p:spTree>
      <p:nvGrpSpPr>
        <p:cNvPr id="1" name="Shape 75"/>
        <p:cNvGrpSpPr/>
        <p:nvPr/>
      </p:nvGrpSpPr>
      <p:grpSpPr>
        <a:xfrm>
          <a:off x="0" y="0"/>
          <a:ext cx="0" cy="0"/>
          <a:chOff x="0" y="0"/>
          <a:chExt cx="0" cy="0"/>
        </a:xfrm>
      </p:grpSpPr>
      <p:sp>
        <p:nvSpPr>
          <p:cNvPr id="76" name="Google Shape;76;p18"/>
          <p:cNvSpPr txBox="1">
            <a:spLocks noGrp="1"/>
          </p:cNvSpPr>
          <p:nvPr>
            <p:ph type="body" idx="1"/>
          </p:nvPr>
        </p:nvSpPr>
        <p:spPr>
          <a:xfrm>
            <a:off x="0" y="1"/>
            <a:ext cx="9144000" cy="921600"/>
          </a:xfrm>
          <a:prstGeom prst="rect">
            <a:avLst/>
          </a:prstGeom>
          <a:noFill/>
          <a:ln>
            <a:noFill/>
          </a:ln>
        </p:spPr>
        <p:txBody>
          <a:bodyPr spcFirstLastPara="1" wrap="square" lIns="91425" tIns="45700" rIns="91425" bIns="45700" anchor="ctr" anchorCtr="0">
            <a:normAutofit/>
          </a:bodyPr>
          <a:lstStyle>
            <a:lvl1pPr marL="457200" lvl="0" indent="-228600" algn="ctr" rtl="0">
              <a:lnSpc>
                <a:spcPct val="100000"/>
              </a:lnSpc>
              <a:spcBef>
                <a:spcPts val="0"/>
              </a:spcBef>
              <a:spcAft>
                <a:spcPts val="0"/>
              </a:spcAft>
              <a:buClr>
                <a:schemeClr val="lt1"/>
              </a:buClr>
              <a:buSzPts val="2700"/>
              <a:buNone/>
              <a:defRPr sz="2700">
                <a:solidFill>
                  <a:schemeClr val="lt1"/>
                </a:solidFill>
                <a:latin typeface="Lato Black"/>
                <a:ea typeface="Lato Black"/>
                <a:cs typeface="Lato Black"/>
                <a:sym typeface="Lato Black"/>
              </a:defRPr>
            </a:lvl1pPr>
            <a:lvl2pPr marL="914400" lvl="1" indent="-342900" algn="l" rtl="0">
              <a:lnSpc>
                <a:spcPct val="150000"/>
              </a:lnSpc>
              <a:spcBef>
                <a:spcPts val="3000"/>
              </a:spcBef>
              <a:spcAft>
                <a:spcPts val="0"/>
              </a:spcAft>
              <a:buClr>
                <a:schemeClr val="dk1"/>
              </a:buClr>
              <a:buSzPts val="1800"/>
              <a:buChar char="○"/>
              <a:defRPr/>
            </a:lvl2pPr>
            <a:lvl3pPr marL="1371600" lvl="2" indent="-342900" algn="l" rtl="0">
              <a:lnSpc>
                <a:spcPct val="90000"/>
              </a:lnSpc>
              <a:spcBef>
                <a:spcPts val="1200"/>
              </a:spcBef>
              <a:spcAft>
                <a:spcPts val="0"/>
              </a:spcAft>
              <a:buClr>
                <a:schemeClr val="dk1"/>
              </a:buClr>
              <a:buSzPts val="1800"/>
              <a:buChar char="■"/>
              <a:defRPr/>
            </a:lvl3pPr>
            <a:lvl4pPr marL="1828800" lvl="3" indent="-342900" algn="l" rtl="0">
              <a:lnSpc>
                <a:spcPct val="90000"/>
              </a:lnSpc>
              <a:spcBef>
                <a:spcPts val="1200"/>
              </a:spcBef>
              <a:spcAft>
                <a:spcPts val="0"/>
              </a:spcAft>
              <a:buClr>
                <a:schemeClr val="dk1"/>
              </a:buClr>
              <a:buSzPts val="1800"/>
              <a:buChar char="●"/>
              <a:defRPr/>
            </a:lvl4pPr>
            <a:lvl5pPr marL="2286000" lvl="4" indent="-342900" algn="l" rtl="0">
              <a:lnSpc>
                <a:spcPct val="90000"/>
              </a:lnSpc>
              <a:spcBef>
                <a:spcPts val="1200"/>
              </a:spcBef>
              <a:spcAft>
                <a:spcPts val="0"/>
              </a:spcAft>
              <a:buClr>
                <a:schemeClr val="dk1"/>
              </a:buClr>
              <a:buSzPts val="1800"/>
              <a:buChar char="○"/>
              <a:defRPr/>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1200"/>
              </a:spcBef>
              <a:spcAft>
                <a:spcPts val="0"/>
              </a:spcAft>
              <a:buClr>
                <a:schemeClr val="dk1"/>
              </a:buClr>
              <a:buSzPts val="1800"/>
              <a:buChar char="●"/>
              <a:defRPr/>
            </a:lvl7pPr>
            <a:lvl8pPr marL="3657600" lvl="7" indent="-342900" algn="l" rtl="0">
              <a:lnSpc>
                <a:spcPct val="90000"/>
              </a:lnSpc>
              <a:spcBef>
                <a:spcPts val="1200"/>
              </a:spcBef>
              <a:spcAft>
                <a:spcPts val="0"/>
              </a:spcAft>
              <a:buClr>
                <a:schemeClr val="dk1"/>
              </a:buClr>
              <a:buSzPts val="1800"/>
              <a:buChar char="○"/>
              <a:defRPr/>
            </a:lvl8pPr>
            <a:lvl9pPr marL="4114800" lvl="8" indent="-342900" algn="l" rtl="0">
              <a:lnSpc>
                <a:spcPct val="90000"/>
              </a:lnSpc>
              <a:spcBef>
                <a:spcPts val="1200"/>
              </a:spcBef>
              <a:spcAft>
                <a:spcPts val="1200"/>
              </a:spcAft>
              <a:buClr>
                <a:schemeClr val="dk1"/>
              </a:buClr>
              <a:buSzPts val="1800"/>
              <a:buChar char="■"/>
              <a:defRPr/>
            </a:lvl9pPr>
          </a:lstStyle>
          <a:p>
            <a:endParaRPr/>
          </a:p>
        </p:txBody>
      </p:sp>
      <p:sp>
        <p:nvSpPr>
          <p:cNvPr id="77" name="Google Shape;77;p18"/>
          <p:cNvSpPr txBox="1">
            <a:spLocks noGrp="1"/>
          </p:cNvSpPr>
          <p:nvPr>
            <p:ph type="body" idx="2"/>
          </p:nvPr>
        </p:nvSpPr>
        <p:spPr>
          <a:xfrm>
            <a:off x="942824" y="1277258"/>
            <a:ext cx="3993600" cy="2329500"/>
          </a:xfrm>
          <a:prstGeom prst="rect">
            <a:avLst/>
          </a:prstGeom>
          <a:noFill/>
          <a:ln>
            <a:noFill/>
          </a:ln>
        </p:spPr>
        <p:txBody>
          <a:bodyPr spcFirstLastPara="1" wrap="square" lIns="91425" tIns="45700" rIns="91425" bIns="45700" anchor="t" anchorCtr="0">
            <a:normAutofit/>
          </a:bodyPr>
          <a:lstStyle>
            <a:lvl1pPr marL="457200" lvl="0" indent="-342900" algn="l" rtl="0">
              <a:lnSpc>
                <a:spcPct val="150000"/>
              </a:lnSpc>
              <a:spcBef>
                <a:spcPts val="0"/>
              </a:spcBef>
              <a:spcAft>
                <a:spcPts val="0"/>
              </a:spcAft>
              <a:buClr>
                <a:schemeClr val="dk1"/>
              </a:buClr>
              <a:buSzPts val="1800"/>
              <a:buFont typeface="Arial"/>
              <a:buChar char="•"/>
              <a:defRPr sz="1800" b="1"/>
            </a:lvl1pPr>
            <a:lvl2pPr marL="914400" lvl="1" indent="-228600" algn="l" rtl="0">
              <a:lnSpc>
                <a:spcPct val="150000"/>
              </a:lnSpc>
              <a:spcBef>
                <a:spcPts val="375"/>
              </a:spcBef>
              <a:spcAft>
                <a:spcPts val="0"/>
              </a:spcAft>
              <a:buClr>
                <a:schemeClr val="dk1"/>
              </a:buClr>
              <a:buSzPts val="2400"/>
              <a:buNone/>
              <a:defRPr/>
            </a:lvl2pPr>
            <a:lvl3pPr marL="1371600" lvl="2" indent="-228600" algn="l" rtl="0">
              <a:lnSpc>
                <a:spcPct val="150000"/>
              </a:lnSpc>
              <a:spcBef>
                <a:spcPts val="1200"/>
              </a:spcBef>
              <a:spcAft>
                <a:spcPts val="0"/>
              </a:spcAft>
              <a:buClr>
                <a:schemeClr val="dk1"/>
              </a:buClr>
              <a:buSzPts val="1500"/>
              <a:buNone/>
              <a:defRPr/>
            </a:lvl3pPr>
            <a:lvl4pPr marL="1828800" lvl="3" indent="-228600" algn="l" rtl="0">
              <a:lnSpc>
                <a:spcPct val="150000"/>
              </a:lnSpc>
              <a:spcBef>
                <a:spcPts val="1200"/>
              </a:spcBef>
              <a:spcAft>
                <a:spcPts val="0"/>
              </a:spcAft>
              <a:buClr>
                <a:schemeClr val="dk1"/>
              </a:buClr>
              <a:buSzPts val="1350"/>
              <a:buNone/>
              <a:defRPr/>
            </a:lvl4pPr>
            <a:lvl5pPr marL="2286000" lvl="4" indent="-228600" algn="l" rtl="0">
              <a:lnSpc>
                <a:spcPct val="150000"/>
              </a:lnSpc>
              <a:spcBef>
                <a:spcPts val="1200"/>
              </a:spcBef>
              <a:spcAft>
                <a:spcPts val="0"/>
              </a:spcAft>
              <a:buClr>
                <a:schemeClr val="dk1"/>
              </a:buClr>
              <a:buSzPts val="1350"/>
              <a:buNone/>
              <a:defRPr/>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1200"/>
              </a:spcBef>
              <a:spcAft>
                <a:spcPts val="0"/>
              </a:spcAft>
              <a:buClr>
                <a:schemeClr val="dk1"/>
              </a:buClr>
              <a:buSzPts val="1800"/>
              <a:buChar char="●"/>
              <a:defRPr/>
            </a:lvl7pPr>
            <a:lvl8pPr marL="3657600" lvl="7" indent="-342900" algn="l" rtl="0">
              <a:lnSpc>
                <a:spcPct val="90000"/>
              </a:lnSpc>
              <a:spcBef>
                <a:spcPts val="1200"/>
              </a:spcBef>
              <a:spcAft>
                <a:spcPts val="0"/>
              </a:spcAft>
              <a:buClr>
                <a:schemeClr val="dk1"/>
              </a:buClr>
              <a:buSzPts val="1800"/>
              <a:buChar char="○"/>
              <a:defRPr/>
            </a:lvl8pPr>
            <a:lvl9pPr marL="4114800" lvl="8" indent="-342900" algn="l" rtl="0">
              <a:lnSpc>
                <a:spcPct val="90000"/>
              </a:lnSpc>
              <a:spcBef>
                <a:spcPts val="1200"/>
              </a:spcBef>
              <a:spcAft>
                <a:spcPts val="1200"/>
              </a:spcAft>
              <a:buClr>
                <a:schemeClr val="dk1"/>
              </a:buClr>
              <a:buSzPts val="1800"/>
              <a:buChar char="■"/>
              <a:defRPr/>
            </a:lvl9pPr>
          </a:lstStyle>
          <a:p>
            <a:endParaRPr/>
          </a:p>
        </p:txBody>
      </p:sp>
      <p:sp>
        <p:nvSpPr>
          <p:cNvPr id="78" name="Google Shape;78;p18"/>
          <p:cNvSpPr>
            <a:spLocks noGrp="1"/>
          </p:cNvSpPr>
          <p:nvPr>
            <p:ph type="pic" idx="3"/>
          </p:nvPr>
        </p:nvSpPr>
        <p:spPr>
          <a:xfrm>
            <a:off x="5262429" y="1291773"/>
            <a:ext cx="3420300" cy="3090600"/>
          </a:xfrm>
          <a:prstGeom prst="rect">
            <a:avLst/>
          </a:prstGeom>
          <a:noFill/>
          <a:ln>
            <a:noFill/>
          </a:ln>
        </p:spPr>
      </p:sp>
      <p:pic>
        <p:nvPicPr>
          <p:cNvPr id="79" name="Google Shape;79;p18"/>
          <p:cNvPicPr preferRelativeResize="0"/>
          <p:nvPr/>
        </p:nvPicPr>
        <p:blipFill rotWithShape="1">
          <a:blip r:embed="rId2">
            <a:alphaModFix/>
          </a:blip>
          <a:srcRect l="9" t="7104" b="33198"/>
          <a:stretch/>
        </p:blipFill>
        <p:spPr>
          <a:xfrm>
            <a:off x="-10372" y="4057650"/>
            <a:ext cx="9161688" cy="1083828"/>
          </a:xfrm>
          <a:prstGeom prst="rect">
            <a:avLst/>
          </a:prstGeom>
          <a:noFill/>
          <a:ln>
            <a:noFill/>
          </a:ln>
        </p:spPr>
      </p:pic>
      <p:pic>
        <p:nvPicPr>
          <p:cNvPr id="80" name="Google Shape;80;p18" descr="circle-logo-word-cover-color.png"/>
          <p:cNvPicPr preferRelativeResize="0"/>
          <p:nvPr/>
        </p:nvPicPr>
        <p:blipFill rotWithShape="1">
          <a:blip r:embed="rId3">
            <a:alphaModFix/>
          </a:blip>
          <a:srcRect/>
          <a:stretch/>
        </p:blipFill>
        <p:spPr>
          <a:xfrm>
            <a:off x="8389123" y="4625983"/>
            <a:ext cx="594043" cy="451181"/>
          </a:xfrm>
          <a:prstGeom prst="rect">
            <a:avLst/>
          </a:prstGeom>
          <a:noFill/>
          <a:ln>
            <a:noFill/>
          </a:ln>
        </p:spPr>
      </p:pic>
    </p:spTree>
    <p:extLst>
      <p:ext uri="{BB962C8B-B14F-4D97-AF65-F5344CB8AC3E}">
        <p14:creationId xmlns:p14="http://schemas.microsoft.com/office/powerpoint/2010/main" val="2146844581"/>
      </p:ext>
    </p:extLst>
  </p:cSld>
  <p:clrMapOvr>
    <a:masterClrMapping/>
  </p:clrMapOvr>
  <p:extLst>
    <p:ext uri="{DCECCB84-F9BA-43D5-87BE-67443E8EF086}">
      <p15:sldGuideLst xmlns:p15="http://schemas.microsoft.com/office/powerpoint/2012/main">
        <p15:guide id="1" orient="horz" pos="1638">
          <p15:clr>
            <a:srgbClr val="FBAE40"/>
          </p15:clr>
        </p15:guide>
        <p15:guide id="2" pos="57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9"/>
        <p:cNvGrpSpPr/>
        <p:nvPr/>
      </p:nvGrpSpPr>
      <p:grpSpPr>
        <a:xfrm>
          <a:off x="0" y="0"/>
          <a:ext cx="0" cy="0"/>
          <a:chOff x="0" y="0"/>
          <a:chExt cx="0" cy="0"/>
        </a:xfrm>
      </p:grpSpPr>
      <p:sp>
        <p:nvSpPr>
          <p:cNvPr id="10" name="Google Shape;10;p2"/>
          <p:cNvSpPr txBox="1">
            <a:spLocks noGrp="1"/>
          </p:cNvSpPr>
          <p:nvPr>
            <p:ph type="body" idx="1"/>
          </p:nvPr>
        </p:nvSpPr>
        <p:spPr>
          <a:xfrm>
            <a:off x="1416575" y="1293834"/>
            <a:ext cx="6311400" cy="1262700"/>
          </a:xfrm>
          <a:prstGeom prst="rect">
            <a:avLst/>
          </a:prstGeom>
          <a:noFill/>
          <a:ln>
            <a:noFill/>
          </a:ln>
        </p:spPr>
        <p:txBody>
          <a:bodyPr spcFirstLastPara="1" wrap="square" lIns="91425" tIns="45700" rIns="91425" bIns="45700" anchor="t" anchorCtr="0">
            <a:noAutofit/>
          </a:bodyPr>
          <a:lstStyle>
            <a:lvl1pPr marL="457200" lvl="0" indent="-228600" algn="ctr">
              <a:lnSpc>
                <a:spcPct val="106111"/>
              </a:lnSpc>
              <a:spcBef>
                <a:spcPts val="0"/>
              </a:spcBef>
              <a:spcAft>
                <a:spcPts val="0"/>
              </a:spcAft>
              <a:buClr>
                <a:srgbClr val="333399"/>
              </a:buClr>
              <a:buSzPts val="3600"/>
              <a:buNone/>
              <a:defRPr sz="3600">
                <a:solidFill>
                  <a:srgbClr val="333399"/>
                </a:solidFill>
                <a:latin typeface="Lato Black"/>
                <a:ea typeface="Lato Black"/>
                <a:cs typeface="Lato Black"/>
                <a:sym typeface="Lato Black"/>
              </a:defRPr>
            </a:lvl1pPr>
            <a:lvl2pPr marL="914400" lvl="1" indent="-228600" algn="l">
              <a:lnSpc>
                <a:spcPct val="150000"/>
              </a:lnSpc>
              <a:spcBef>
                <a:spcPts val="3000"/>
              </a:spcBef>
              <a:spcAft>
                <a:spcPts val="0"/>
              </a:spcAft>
              <a:buClr>
                <a:srgbClr val="333399"/>
              </a:buClr>
              <a:buSzPts val="2637"/>
              <a:buNone/>
              <a:defRPr sz="2637">
                <a:solidFill>
                  <a:srgbClr val="333399"/>
                </a:solidFill>
                <a:latin typeface="Calibri"/>
                <a:ea typeface="Calibri"/>
                <a:cs typeface="Calibri"/>
                <a:sym typeface="Calibri"/>
              </a:defRPr>
            </a:lvl2pPr>
            <a:lvl3pPr marL="1371600" lvl="2" indent="-396049" algn="l">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3pPr>
            <a:lvl4pPr marL="1828800" lvl="3" indent="-396049" algn="l">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4pPr>
            <a:lvl5pPr marL="2286000" lvl="4" indent="-396049" algn="l">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 name="Google Shape;11;p2"/>
          <p:cNvSpPr txBox="1">
            <a:spLocks noGrp="1"/>
          </p:cNvSpPr>
          <p:nvPr>
            <p:ph type="body" idx="2"/>
          </p:nvPr>
        </p:nvSpPr>
        <p:spPr>
          <a:xfrm>
            <a:off x="5458013" y="3035370"/>
            <a:ext cx="2228700" cy="11238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1"/>
              </a:buClr>
              <a:buSzPts val="1800"/>
              <a:buNone/>
              <a:defRPr sz="1800"/>
            </a:lvl1pPr>
            <a:lvl2pPr marL="914400" lvl="1" indent="-228600" algn="l">
              <a:lnSpc>
                <a:spcPct val="100000"/>
              </a:lnSpc>
              <a:spcBef>
                <a:spcPts val="3000"/>
              </a:spcBef>
              <a:spcAft>
                <a:spcPts val="0"/>
              </a:spcAft>
              <a:buClr>
                <a:schemeClr val="dk1"/>
              </a:buClr>
              <a:buSzPts val="1465"/>
              <a:buNone/>
              <a:defRPr sz="1465"/>
            </a:lvl2pPr>
            <a:lvl3pPr marL="1371600" lvl="2" indent="-228600" algn="l">
              <a:lnSpc>
                <a:spcPct val="100000"/>
              </a:lnSpc>
              <a:spcBef>
                <a:spcPts val="375"/>
              </a:spcBef>
              <a:spcAft>
                <a:spcPts val="0"/>
              </a:spcAft>
              <a:buClr>
                <a:schemeClr val="dk1"/>
              </a:buClr>
              <a:buSzPts val="1465"/>
              <a:buNone/>
              <a:defRPr sz="1465"/>
            </a:lvl3pPr>
            <a:lvl4pPr marL="1828800" lvl="3" indent="-228600" algn="l">
              <a:lnSpc>
                <a:spcPct val="100000"/>
              </a:lnSpc>
              <a:spcBef>
                <a:spcPts val="375"/>
              </a:spcBef>
              <a:spcAft>
                <a:spcPts val="0"/>
              </a:spcAft>
              <a:buClr>
                <a:schemeClr val="dk1"/>
              </a:buClr>
              <a:buSzPts val="1465"/>
              <a:buNone/>
              <a:defRPr sz="1465"/>
            </a:lvl4pPr>
            <a:lvl5pPr marL="2286000" lvl="4" indent="-228600" algn="l">
              <a:lnSpc>
                <a:spcPct val="100000"/>
              </a:lnSpc>
              <a:spcBef>
                <a:spcPts val="375"/>
              </a:spcBef>
              <a:spcAft>
                <a:spcPts val="0"/>
              </a:spcAft>
              <a:buClr>
                <a:schemeClr val="dk1"/>
              </a:buClr>
              <a:buSzPts val="1465"/>
              <a:buNone/>
              <a:defRPr sz="1465"/>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12" name="Google Shape;12;p2"/>
          <p:cNvPicPr preferRelativeResize="0"/>
          <p:nvPr/>
        </p:nvPicPr>
        <p:blipFill rotWithShape="1">
          <a:blip r:embed="rId2">
            <a:alphaModFix/>
          </a:blip>
          <a:srcRect t="3724" b="9439"/>
          <a:stretch/>
        </p:blipFill>
        <p:spPr>
          <a:xfrm>
            <a:off x="0" y="3392384"/>
            <a:ext cx="9141827" cy="1751114"/>
          </a:xfrm>
          <a:prstGeom prst="rect">
            <a:avLst/>
          </a:prstGeom>
          <a:noFill/>
          <a:ln>
            <a:noFill/>
          </a:ln>
        </p:spPr>
      </p:pic>
    </p:spTree>
    <p:extLst>
      <p:ext uri="{BB962C8B-B14F-4D97-AF65-F5344CB8AC3E}">
        <p14:creationId xmlns:p14="http://schemas.microsoft.com/office/powerpoint/2010/main" val="3817316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75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charRg st="1" end="1"/>
                                            </p:txEl>
                                          </p:spTgt>
                                        </p:tgtEl>
                                        <p:attrNameLst>
                                          <p:attrName>style.visibility</p:attrName>
                                        </p:attrNameLst>
                                      </p:cBhvr>
                                      <p:to>
                                        <p:strVal val="visible"/>
                                      </p:to>
                                    </p:set>
                                    <p:animEffect transition="in" filter="fade">
                                      <p:cBhvr>
                                        <p:cTn id="12" dur="750"/>
                                        <p:tgtEl>
                                          <p:spTgt spid="10">
                                            <p:txEl>
                                              <p:char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charRg st="1" end="1"/>
                                            </p:txEl>
                                          </p:spTgt>
                                        </p:tgtEl>
                                        <p:attrNameLst>
                                          <p:attrName>style.visibility</p:attrName>
                                        </p:attrNameLst>
                                      </p:cBhvr>
                                      <p:to>
                                        <p:strVal val="visible"/>
                                      </p:to>
                                    </p:set>
                                    <p:animEffect transition="in" filter="fade">
                                      <p:cBhvr>
                                        <p:cTn id="17" dur="750"/>
                                        <p:tgtEl>
                                          <p:spTgt spid="10">
                                            <p:txEl>
                                              <p:char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charRg st="1" end="1"/>
                                            </p:txEl>
                                          </p:spTgt>
                                        </p:tgtEl>
                                        <p:attrNameLst>
                                          <p:attrName>style.visibility</p:attrName>
                                        </p:attrNameLst>
                                      </p:cBhvr>
                                      <p:to>
                                        <p:strVal val="visible"/>
                                      </p:to>
                                    </p:set>
                                    <p:animEffect transition="in" filter="fade">
                                      <p:cBhvr>
                                        <p:cTn id="22" dur="750"/>
                                        <p:tgtEl>
                                          <p:spTgt spid="10">
                                            <p:txEl>
                                              <p:char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charRg st="1" end="1"/>
                                            </p:txEl>
                                          </p:spTgt>
                                        </p:tgtEl>
                                        <p:attrNameLst>
                                          <p:attrName>style.visibility</p:attrName>
                                        </p:attrNameLst>
                                      </p:cBhvr>
                                      <p:to>
                                        <p:strVal val="visible"/>
                                      </p:to>
                                    </p:set>
                                    <p:animEffect transition="in" filter="fade">
                                      <p:cBhvr>
                                        <p:cTn id="27" dur="750"/>
                                        <p:tgtEl>
                                          <p:spTgt spid="10">
                                            <p:txEl>
                                              <p:char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charRg st="1" end="1"/>
                                            </p:txEl>
                                          </p:spTgt>
                                        </p:tgtEl>
                                        <p:attrNameLst>
                                          <p:attrName>style.visibility</p:attrName>
                                        </p:attrNameLst>
                                      </p:cBhvr>
                                      <p:to>
                                        <p:strVal val="visible"/>
                                      </p:to>
                                    </p:set>
                                    <p:animEffect transition="in" filter="fade">
                                      <p:cBhvr>
                                        <p:cTn id="32" dur="750"/>
                                        <p:tgtEl>
                                          <p:spTgt spid="10">
                                            <p:txEl>
                                              <p:char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charRg st="1" end="1"/>
                                            </p:txEl>
                                          </p:spTgt>
                                        </p:tgtEl>
                                        <p:attrNameLst>
                                          <p:attrName>style.visibility</p:attrName>
                                        </p:attrNameLst>
                                      </p:cBhvr>
                                      <p:to>
                                        <p:strVal val="visible"/>
                                      </p:to>
                                    </p:set>
                                    <p:animEffect transition="in" filter="fade">
                                      <p:cBhvr>
                                        <p:cTn id="37" dur="750"/>
                                        <p:tgtEl>
                                          <p:spTgt spid="10">
                                            <p:txEl>
                                              <p:char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xEl>
                                              <p:charRg st="1" end="1"/>
                                            </p:txEl>
                                          </p:spTgt>
                                        </p:tgtEl>
                                        <p:attrNameLst>
                                          <p:attrName>style.visibility</p:attrName>
                                        </p:attrNameLst>
                                      </p:cBhvr>
                                      <p:to>
                                        <p:strVal val="visible"/>
                                      </p:to>
                                    </p:set>
                                    <p:animEffect transition="in" filter="fade">
                                      <p:cBhvr>
                                        <p:cTn id="42" dur="750"/>
                                        <p:tgtEl>
                                          <p:spTgt spid="10">
                                            <p:txEl>
                                              <p:char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
                                            <p:txEl>
                                              <p:charRg st="1" end="1"/>
                                            </p:txEl>
                                          </p:spTgt>
                                        </p:tgtEl>
                                        <p:attrNameLst>
                                          <p:attrName>style.visibility</p:attrName>
                                        </p:attrNameLst>
                                      </p:cBhvr>
                                      <p:to>
                                        <p:strVal val="visible"/>
                                      </p:to>
                                    </p:set>
                                    <p:animEffect transition="in" filter="fade">
                                      <p:cBhvr>
                                        <p:cTn id="47" dur="750"/>
                                        <p:tgtEl>
                                          <p:spTgt spid="10">
                                            <p:txEl>
                                              <p:charRg st="1" end="1"/>
                                            </p:txEl>
                                          </p:spTgt>
                                        </p:tgtEl>
                                      </p:cBhvr>
                                    </p:animEffect>
                                  </p:childTnLst>
                                </p:cTn>
                              </p:par>
                            </p:childTnLst>
                          </p:cTn>
                        </p:par>
                        <p:par>
                          <p:cTn id="48" fill="hold">
                            <p:stCondLst>
                              <p:cond delay="750"/>
                            </p:stCondLst>
                            <p:childTnLst>
                              <p:par>
                                <p:cTn id="49" presetID="10" presetClass="entr" presetSubtype="0" fill="hold" nodeType="afterEffect">
                                  <p:stCondLst>
                                    <p:cond delay="0"/>
                                  </p:stCondLst>
                                  <p:childTnLst>
                                    <p:set>
                                      <p:cBhvr>
                                        <p:cTn id="50" dur="1" fill="hold">
                                          <p:stCondLst>
                                            <p:cond delay="0"/>
                                          </p:stCondLst>
                                        </p:cTn>
                                        <p:tgtEl>
                                          <p:spTgt spid="11">
                                            <p:txEl>
                                              <p:pRg st="0" end="0"/>
                                            </p:txEl>
                                          </p:spTgt>
                                        </p:tgtEl>
                                        <p:attrNameLst>
                                          <p:attrName>style.visibility</p:attrName>
                                        </p:attrNameLst>
                                      </p:cBhvr>
                                      <p:to>
                                        <p:strVal val="visible"/>
                                      </p:to>
                                    </p:set>
                                    <p:animEffect transition="in" filter="fade">
                                      <p:cBhvr>
                                        <p:cTn id="51" dur="750"/>
                                        <p:tgtEl>
                                          <p:spTgt spid="11">
                                            <p:txEl>
                                              <p:pRg st="0" end="0"/>
                                            </p:txEl>
                                          </p:spTgt>
                                        </p:tgtEl>
                                      </p:cBhvr>
                                    </p:animEffect>
                                  </p:childTnLst>
                                </p:cTn>
                              </p:par>
                            </p:childTnLst>
                          </p:cTn>
                        </p:par>
                        <p:par>
                          <p:cTn id="52" fill="hold">
                            <p:stCondLst>
                              <p:cond delay="1500"/>
                            </p:stCondLst>
                            <p:childTnLst>
                              <p:par>
                                <p:cTn id="53" presetID="10" presetClass="entr" presetSubtype="0" fill="hold" nodeType="afterEffect">
                                  <p:stCondLst>
                                    <p:cond delay="0"/>
                                  </p:stCondLst>
                                  <p:childTnLst>
                                    <p:set>
                                      <p:cBhvr>
                                        <p:cTn id="54" dur="1" fill="hold">
                                          <p:stCondLst>
                                            <p:cond delay="0"/>
                                          </p:stCondLst>
                                        </p:cTn>
                                        <p:tgtEl>
                                          <p:spTgt spid="11">
                                            <p:txEl>
                                              <p:charRg st="1" end="1"/>
                                            </p:txEl>
                                          </p:spTgt>
                                        </p:tgtEl>
                                        <p:attrNameLst>
                                          <p:attrName>style.visibility</p:attrName>
                                        </p:attrNameLst>
                                      </p:cBhvr>
                                      <p:to>
                                        <p:strVal val="visible"/>
                                      </p:to>
                                    </p:set>
                                    <p:animEffect transition="in" filter="fade">
                                      <p:cBhvr>
                                        <p:cTn id="55" dur="750"/>
                                        <p:tgtEl>
                                          <p:spTgt spid="11">
                                            <p:txEl>
                                              <p:charRg st="1" end="1"/>
                                            </p:txEl>
                                          </p:spTgt>
                                        </p:tgtEl>
                                      </p:cBhvr>
                                    </p:animEffect>
                                  </p:childTnLst>
                                </p:cTn>
                              </p:par>
                            </p:childTnLst>
                          </p:cTn>
                        </p:par>
                        <p:par>
                          <p:cTn id="56" fill="hold">
                            <p:stCondLst>
                              <p:cond delay="2250"/>
                            </p:stCondLst>
                            <p:childTnLst>
                              <p:par>
                                <p:cTn id="57" presetID="10" presetClass="entr" presetSubtype="0" fill="hold" nodeType="afterEffect">
                                  <p:stCondLst>
                                    <p:cond delay="0"/>
                                  </p:stCondLst>
                                  <p:childTnLst>
                                    <p:set>
                                      <p:cBhvr>
                                        <p:cTn id="58" dur="1" fill="hold">
                                          <p:stCondLst>
                                            <p:cond delay="0"/>
                                          </p:stCondLst>
                                        </p:cTn>
                                        <p:tgtEl>
                                          <p:spTgt spid="11">
                                            <p:txEl>
                                              <p:charRg st="1" end="1"/>
                                            </p:txEl>
                                          </p:spTgt>
                                        </p:tgtEl>
                                        <p:attrNameLst>
                                          <p:attrName>style.visibility</p:attrName>
                                        </p:attrNameLst>
                                      </p:cBhvr>
                                      <p:to>
                                        <p:strVal val="visible"/>
                                      </p:to>
                                    </p:set>
                                    <p:animEffect transition="in" filter="fade">
                                      <p:cBhvr>
                                        <p:cTn id="59" dur="750"/>
                                        <p:tgtEl>
                                          <p:spTgt spid="11">
                                            <p:txEl>
                                              <p:charRg st="1" end="1"/>
                                            </p:txEl>
                                          </p:spTgt>
                                        </p:tgtEl>
                                      </p:cBhvr>
                                    </p:animEffect>
                                  </p:childTnLst>
                                </p:cTn>
                              </p:par>
                            </p:childTnLst>
                          </p:cTn>
                        </p:par>
                        <p:par>
                          <p:cTn id="60" fill="hold">
                            <p:stCondLst>
                              <p:cond delay="3000"/>
                            </p:stCondLst>
                            <p:childTnLst>
                              <p:par>
                                <p:cTn id="61" presetID="10" presetClass="entr" presetSubtype="0" fill="hold" nodeType="afterEffect">
                                  <p:stCondLst>
                                    <p:cond delay="0"/>
                                  </p:stCondLst>
                                  <p:childTnLst>
                                    <p:set>
                                      <p:cBhvr>
                                        <p:cTn id="62" dur="1" fill="hold">
                                          <p:stCondLst>
                                            <p:cond delay="0"/>
                                          </p:stCondLst>
                                        </p:cTn>
                                        <p:tgtEl>
                                          <p:spTgt spid="11">
                                            <p:txEl>
                                              <p:charRg st="1" end="1"/>
                                            </p:txEl>
                                          </p:spTgt>
                                        </p:tgtEl>
                                        <p:attrNameLst>
                                          <p:attrName>style.visibility</p:attrName>
                                        </p:attrNameLst>
                                      </p:cBhvr>
                                      <p:to>
                                        <p:strVal val="visible"/>
                                      </p:to>
                                    </p:set>
                                    <p:animEffect transition="in" filter="fade">
                                      <p:cBhvr>
                                        <p:cTn id="63" dur="750"/>
                                        <p:tgtEl>
                                          <p:spTgt spid="11">
                                            <p:txEl>
                                              <p:charRg st="1" end="1"/>
                                            </p:txEl>
                                          </p:spTgt>
                                        </p:tgtEl>
                                      </p:cBhvr>
                                    </p:animEffect>
                                  </p:childTnLst>
                                </p:cTn>
                              </p:par>
                            </p:childTnLst>
                          </p:cTn>
                        </p:par>
                        <p:par>
                          <p:cTn id="64" fill="hold">
                            <p:stCondLst>
                              <p:cond delay="3750"/>
                            </p:stCondLst>
                            <p:childTnLst>
                              <p:par>
                                <p:cTn id="65" presetID="10" presetClass="entr" presetSubtype="0" fill="hold" nodeType="afterEffect">
                                  <p:stCondLst>
                                    <p:cond delay="0"/>
                                  </p:stCondLst>
                                  <p:childTnLst>
                                    <p:set>
                                      <p:cBhvr>
                                        <p:cTn id="66" dur="1" fill="hold">
                                          <p:stCondLst>
                                            <p:cond delay="0"/>
                                          </p:stCondLst>
                                        </p:cTn>
                                        <p:tgtEl>
                                          <p:spTgt spid="11">
                                            <p:txEl>
                                              <p:charRg st="1" end="1"/>
                                            </p:txEl>
                                          </p:spTgt>
                                        </p:tgtEl>
                                        <p:attrNameLst>
                                          <p:attrName>style.visibility</p:attrName>
                                        </p:attrNameLst>
                                      </p:cBhvr>
                                      <p:to>
                                        <p:strVal val="visible"/>
                                      </p:to>
                                    </p:set>
                                    <p:animEffect transition="in" filter="fade">
                                      <p:cBhvr>
                                        <p:cTn id="67" dur="750"/>
                                        <p:tgtEl>
                                          <p:spTgt spid="11">
                                            <p:txEl>
                                              <p:charRg st="1" end="1"/>
                                            </p:txEl>
                                          </p:spTgt>
                                        </p:tgtEl>
                                      </p:cBhvr>
                                    </p:animEffect>
                                  </p:childTnLst>
                                </p:cTn>
                              </p:par>
                            </p:childTnLst>
                          </p:cTn>
                        </p:par>
                        <p:par>
                          <p:cTn id="68" fill="hold">
                            <p:stCondLst>
                              <p:cond delay="4500"/>
                            </p:stCondLst>
                            <p:childTnLst>
                              <p:par>
                                <p:cTn id="69" presetID="10" presetClass="entr" presetSubtype="0" fill="hold" nodeType="afterEffect">
                                  <p:stCondLst>
                                    <p:cond delay="0"/>
                                  </p:stCondLst>
                                  <p:childTnLst>
                                    <p:set>
                                      <p:cBhvr>
                                        <p:cTn id="70" dur="1" fill="hold">
                                          <p:stCondLst>
                                            <p:cond delay="0"/>
                                          </p:stCondLst>
                                        </p:cTn>
                                        <p:tgtEl>
                                          <p:spTgt spid="11">
                                            <p:txEl>
                                              <p:charRg st="1" end="1"/>
                                            </p:txEl>
                                          </p:spTgt>
                                        </p:tgtEl>
                                        <p:attrNameLst>
                                          <p:attrName>style.visibility</p:attrName>
                                        </p:attrNameLst>
                                      </p:cBhvr>
                                      <p:to>
                                        <p:strVal val="visible"/>
                                      </p:to>
                                    </p:set>
                                    <p:animEffect transition="in" filter="fade">
                                      <p:cBhvr>
                                        <p:cTn id="71" dur="750"/>
                                        <p:tgtEl>
                                          <p:spTgt spid="11">
                                            <p:txEl>
                                              <p:charRg st="1" end="1"/>
                                            </p:txEl>
                                          </p:spTgt>
                                        </p:tgtEl>
                                      </p:cBhvr>
                                    </p:animEffect>
                                  </p:childTnLst>
                                </p:cTn>
                              </p:par>
                            </p:childTnLst>
                          </p:cTn>
                        </p:par>
                        <p:par>
                          <p:cTn id="72" fill="hold">
                            <p:stCondLst>
                              <p:cond delay="5250"/>
                            </p:stCondLst>
                            <p:childTnLst>
                              <p:par>
                                <p:cTn id="73" presetID="10" presetClass="entr" presetSubtype="0" fill="hold" nodeType="afterEffect">
                                  <p:stCondLst>
                                    <p:cond delay="0"/>
                                  </p:stCondLst>
                                  <p:childTnLst>
                                    <p:set>
                                      <p:cBhvr>
                                        <p:cTn id="74" dur="1" fill="hold">
                                          <p:stCondLst>
                                            <p:cond delay="0"/>
                                          </p:stCondLst>
                                        </p:cTn>
                                        <p:tgtEl>
                                          <p:spTgt spid="11">
                                            <p:txEl>
                                              <p:charRg st="1" end="1"/>
                                            </p:txEl>
                                          </p:spTgt>
                                        </p:tgtEl>
                                        <p:attrNameLst>
                                          <p:attrName>style.visibility</p:attrName>
                                        </p:attrNameLst>
                                      </p:cBhvr>
                                      <p:to>
                                        <p:strVal val="visible"/>
                                      </p:to>
                                    </p:set>
                                    <p:animEffect transition="in" filter="fade">
                                      <p:cBhvr>
                                        <p:cTn id="75" dur="750"/>
                                        <p:tgtEl>
                                          <p:spTgt spid="11">
                                            <p:txEl>
                                              <p:charRg st="1" end="1"/>
                                            </p:txEl>
                                          </p:spTgt>
                                        </p:tgtEl>
                                      </p:cBhvr>
                                    </p:animEffect>
                                  </p:childTnLst>
                                </p:cTn>
                              </p:par>
                            </p:childTnLst>
                          </p:cTn>
                        </p:par>
                        <p:par>
                          <p:cTn id="76" fill="hold">
                            <p:stCondLst>
                              <p:cond delay="6000"/>
                            </p:stCondLst>
                            <p:childTnLst>
                              <p:par>
                                <p:cTn id="77" presetID="10" presetClass="entr" presetSubtype="0" fill="hold" nodeType="afterEffect">
                                  <p:stCondLst>
                                    <p:cond delay="0"/>
                                  </p:stCondLst>
                                  <p:childTnLst>
                                    <p:set>
                                      <p:cBhvr>
                                        <p:cTn id="78" dur="1" fill="hold">
                                          <p:stCondLst>
                                            <p:cond delay="0"/>
                                          </p:stCondLst>
                                        </p:cTn>
                                        <p:tgtEl>
                                          <p:spTgt spid="11">
                                            <p:txEl>
                                              <p:charRg st="1" end="1"/>
                                            </p:txEl>
                                          </p:spTgt>
                                        </p:tgtEl>
                                        <p:attrNameLst>
                                          <p:attrName>style.visibility</p:attrName>
                                        </p:attrNameLst>
                                      </p:cBhvr>
                                      <p:to>
                                        <p:strVal val="visible"/>
                                      </p:to>
                                    </p:set>
                                    <p:animEffect transition="in" filter="fade">
                                      <p:cBhvr>
                                        <p:cTn id="79" dur="750"/>
                                        <p:tgtEl>
                                          <p:spTgt spid="11">
                                            <p:txEl>
                                              <p:charRg st="1" end="1"/>
                                            </p:txEl>
                                          </p:spTgt>
                                        </p:tgtEl>
                                      </p:cBhvr>
                                    </p:animEffect>
                                  </p:childTnLst>
                                </p:cTn>
                              </p:par>
                            </p:childTnLst>
                          </p:cTn>
                        </p:par>
                        <p:par>
                          <p:cTn id="80" fill="hold">
                            <p:stCondLst>
                              <p:cond delay="6750"/>
                            </p:stCondLst>
                            <p:childTnLst>
                              <p:par>
                                <p:cTn id="81" presetID="10" presetClass="entr" presetSubtype="0" fill="hold" nodeType="afterEffect">
                                  <p:stCondLst>
                                    <p:cond delay="0"/>
                                  </p:stCondLst>
                                  <p:childTnLst>
                                    <p:set>
                                      <p:cBhvr>
                                        <p:cTn id="82" dur="1" fill="hold">
                                          <p:stCondLst>
                                            <p:cond delay="0"/>
                                          </p:stCondLst>
                                        </p:cTn>
                                        <p:tgtEl>
                                          <p:spTgt spid="11">
                                            <p:txEl>
                                              <p:charRg st="1" end="1"/>
                                            </p:txEl>
                                          </p:spTgt>
                                        </p:tgtEl>
                                        <p:attrNameLst>
                                          <p:attrName>style.visibility</p:attrName>
                                        </p:attrNameLst>
                                      </p:cBhvr>
                                      <p:to>
                                        <p:strVal val="visible"/>
                                      </p:to>
                                    </p:set>
                                    <p:animEffect transition="in" filter="fade">
                                      <p:cBhvr>
                                        <p:cTn id="83" dur="750"/>
                                        <p:tgtEl>
                                          <p:spTgt spid="11">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86"/>
        <p:cNvGrpSpPr/>
        <p:nvPr/>
      </p:nvGrpSpPr>
      <p:grpSpPr>
        <a:xfrm>
          <a:off x="0" y="0"/>
          <a:ext cx="0" cy="0"/>
          <a:chOff x="0" y="0"/>
          <a:chExt cx="0" cy="0"/>
        </a:xfrm>
      </p:grpSpPr>
      <p:sp>
        <p:nvSpPr>
          <p:cNvPr id="87" name="Google Shape;87;p20"/>
          <p:cNvSpPr txBox="1">
            <a:spLocks noGrp="1"/>
          </p:cNvSpPr>
          <p:nvPr>
            <p:ph type="body" idx="1"/>
          </p:nvPr>
        </p:nvSpPr>
        <p:spPr>
          <a:xfrm>
            <a:off x="1416575" y="1293834"/>
            <a:ext cx="6311400" cy="1262700"/>
          </a:xfrm>
          <a:prstGeom prst="rect">
            <a:avLst/>
          </a:prstGeom>
          <a:noFill/>
          <a:ln>
            <a:noFill/>
          </a:ln>
        </p:spPr>
        <p:txBody>
          <a:bodyPr spcFirstLastPara="1" wrap="square" lIns="91425" tIns="45700" rIns="91425" bIns="45700" anchor="t" anchorCtr="0">
            <a:noAutofit/>
          </a:bodyPr>
          <a:lstStyle>
            <a:lvl1pPr marL="457200" lvl="0" indent="-228600" algn="ctr" rtl="0">
              <a:lnSpc>
                <a:spcPct val="106111"/>
              </a:lnSpc>
              <a:spcBef>
                <a:spcPts val="0"/>
              </a:spcBef>
              <a:spcAft>
                <a:spcPts val="0"/>
              </a:spcAft>
              <a:buClr>
                <a:srgbClr val="333399"/>
              </a:buClr>
              <a:buSzPts val="3600"/>
              <a:buNone/>
              <a:defRPr sz="3600">
                <a:solidFill>
                  <a:srgbClr val="333399"/>
                </a:solidFill>
                <a:latin typeface="Lato Black"/>
                <a:ea typeface="Lato Black"/>
                <a:cs typeface="Lato Black"/>
                <a:sym typeface="Lato Black"/>
              </a:defRPr>
            </a:lvl1pPr>
            <a:lvl2pPr marL="914400" lvl="1" indent="-228600" algn="l" rtl="0">
              <a:lnSpc>
                <a:spcPct val="150000"/>
              </a:lnSpc>
              <a:spcBef>
                <a:spcPts val="3000"/>
              </a:spcBef>
              <a:spcAft>
                <a:spcPts val="0"/>
              </a:spcAft>
              <a:buClr>
                <a:srgbClr val="333399"/>
              </a:buClr>
              <a:buSzPts val="2637"/>
              <a:buNone/>
              <a:defRPr sz="2637">
                <a:solidFill>
                  <a:srgbClr val="333399"/>
                </a:solidFill>
                <a:latin typeface="Calibri"/>
                <a:ea typeface="Calibri"/>
                <a:cs typeface="Calibri"/>
                <a:sym typeface="Calibri"/>
              </a:defRPr>
            </a:lvl2pPr>
            <a:lvl3pPr marL="1371600" lvl="2" indent="-396049" algn="l" rtl="0">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3pPr>
            <a:lvl4pPr marL="1828800" lvl="3" indent="-396049" algn="l" rtl="0">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4pPr>
            <a:lvl5pPr marL="2286000" lvl="4" indent="-396049" algn="l" rtl="0">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88" name="Google Shape;88;p20"/>
          <p:cNvSpPr txBox="1">
            <a:spLocks noGrp="1"/>
          </p:cNvSpPr>
          <p:nvPr>
            <p:ph type="body" idx="2"/>
          </p:nvPr>
        </p:nvSpPr>
        <p:spPr>
          <a:xfrm>
            <a:off x="5458013" y="3035370"/>
            <a:ext cx="2228700" cy="11238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0"/>
              </a:spcBef>
              <a:spcAft>
                <a:spcPts val="0"/>
              </a:spcAft>
              <a:buClr>
                <a:schemeClr val="dk1"/>
              </a:buClr>
              <a:buSzPts val="1800"/>
              <a:buNone/>
              <a:defRPr sz="1800"/>
            </a:lvl1pPr>
            <a:lvl2pPr marL="914400" lvl="1" indent="-228600" algn="l" rtl="0">
              <a:lnSpc>
                <a:spcPct val="100000"/>
              </a:lnSpc>
              <a:spcBef>
                <a:spcPts val="3000"/>
              </a:spcBef>
              <a:spcAft>
                <a:spcPts val="0"/>
              </a:spcAft>
              <a:buClr>
                <a:schemeClr val="dk1"/>
              </a:buClr>
              <a:buSzPts val="1465"/>
              <a:buNone/>
              <a:defRPr sz="1465"/>
            </a:lvl2pPr>
            <a:lvl3pPr marL="1371600" lvl="2" indent="-228600" algn="l" rtl="0">
              <a:lnSpc>
                <a:spcPct val="100000"/>
              </a:lnSpc>
              <a:spcBef>
                <a:spcPts val="375"/>
              </a:spcBef>
              <a:spcAft>
                <a:spcPts val="0"/>
              </a:spcAft>
              <a:buClr>
                <a:schemeClr val="dk1"/>
              </a:buClr>
              <a:buSzPts val="1465"/>
              <a:buNone/>
              <a:defRPr sz="1465"/>
            </a:lvl3pPr>
            <a:lvl4pPr marL="1828800" lvl="3" indent="-228600" algn="l" rtl="0">
              <a:lnSpc>
                <a:spcPct val="100000"/>
              </a:lnSpc>
              <a:spcBef>
                <a:spcPts val="375"/>
              </a:spcBef>
              <a:spcAft>
                <a:spcPts val="0"/>
              </a:spcAft>
              <a:buClr>
                <a:schemeClr val="dk1"/>
              </a:buClr>
              <a:buSzPts val="1465"/>
              <a:buNone/>
              <a:defRPr sz="1465"/>
            </a:lvl4pPr>
            <a:lvl5pPr marL="2286000" lvl="4" indent="-228600" algn="l" rtl="0">
              <a:lnSpc>
                <a:spcPct val="100000"/>
              </a:lnSpc>
              <a:spcBef>
                <a:spcPts val="375"/>
              </a:spcBef>
              <a:spcAft>
                <a:spcPts val="0"/>
              </a:spcAft>
              <a:buClr>
                <a:schemeClr val="dk1"/>
              </a:buClr>
              <a:buSzPts val="1465"/>
              <a:buNone/>
              <a:defRPr sz="1465"/>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pic>
        <p:nvPicPr>
          <p:cNvPr id="89" name="Google Shape;89;p20"/>
          <p:cNvPicPr preferRelativeResize="0"/>
          <p:nvPr/>
        </p:nvPicPr>
        <p:blipFill rotWithShape="1">
          <a:blip r:embed="rId2">
            <a:alphaModFix/>
          </a:blip>
          <a:srcRect t="3725" b="9439"/>
          <a:stretch/>
        </p:blipFill>
        <p:spPr>
          <a:xfrm>
            <a:off x="0" y="3392384"/>
            <a:ext cx="9141827" cy="1751114"/>
          </a:xfrm>
          <a:prstGeom prst="rect">
            <a:avLst/>
          </a:prstGeom>
          <a:noFill/>
          <a:ln>
            <a:noFill/>
          </a:ln>
        </p:spPr>
      </p:pic>
    </p:spTree>
    <p:extLst>
      <p:ext uri="{BB962C8B-B14F-4D97-AF65-F5344CB8AC3E}">
        <p14:creationId xmlns:p14="http://schemas.microsoft.com/office/powerpoint/2010/main" val="24034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
                                            <p:txEl>
                                              <p:pRg st="0" end="0"/>
                                            </p:txEl>
                                          </p:spTgt>
                                        </p:tgtEl>
                                        <p:attrNameLst>
                                          <p:attrName>style.visibility</p:attrName>
                                        </p:attrNameLst>
                                      </p:cBhvr>
                                      <p:to>
                                        <p:strVal val="visible"/>
                                      </p:to>
                                    </p:set>
                                    <p:animEffect transition="in" filter="fade">
                                      <p:cBhvr>
                                        <p:cTn id="7" dur="750"/>
                                        <p:tgtEl>
                                          <p:spTgt spid="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7">
                                            <p:txEl>
                                              <p:charRg st="1" end="1"/>
                                            </p:txEl>
                                          </p:spTgt>
                                        </p:tgtEl>
                                        <p:attrNameLst>
                                          <p:attrName>style.visibility</p:attrName>
                                        </p:attrNameLst>
                                      </p:cBhvr>
                                      <p:to>
                                        <p:strVal val="visible"/>
                                      </p:to>
                                    </p:set>
                                    <p:animEffect transition="in" filter="fade">
                                      <p:cBhvr>
                                        <p:cTn id="12" dur="750"/>
                                        <p:tgtEl>
                                          <p:spTgt spid="87">
                                            <p:txEl>
                                              <p:char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7">
                                            <p:txEl>
                                              <p:charRg st="1" end="1"/>
                                            </p:txEl>
                                          </p:spTgt>
                                        </p:tgtEl>
                                        <p:attrNameLst>
                                          <p:attrName>style.visibility</p:attrName>
                                        </p:attrNameLst>
                                      </p:cBhvr>
                                      <p:to>
                                        <p:strVal val="visible"/>
                                      </p:to>
                                    </p:set>
                                    <p:animEffect transition="in" filter="fade">
                                      <p:cBhvr>
                                        <p:cTn id="17" dur="750"/>
                                        <p:tgtEl>
                                          <p:spTgt spid="87">
                                            <p:txEl>
                                              <p:char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7">
                                            <p:txEl>
                                              <p:charRg st="1" end="1"/>
                                            </p:txEl>
                                          </p:spTgt>
                                        </p:tgtEl>
                                        <p:attrNameLst>
                                          <p:attrName>style.visibility</p:attrName>
                                        </p:attrNameLst>
                                      </p:cBhvr>
                                      <p:to>
                                        <p:strVal val="visible"/>
                                      </p:to>
                                    </p:set>
                                    <p:animEffect transition="in" filter="fade">
                                      <p:cBhvr>
                                        <p:cTn id="22" dur="750"/>
                                        <p:tgtEl>
                                          <p:spTgt spid="87">
                                            <p:txEl>
                                              <p:char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7">
                                            <p:txEl>
                                              <p:charRg st="1" end="1"/>
                                            </p:txEl>
                                          </p:spTgt>
                                        </p:tgtEl>
                                        <p:attrNameLst>
                                          <p:attrName>style.visibility</p:attrName>
                                        </p:attrNameLst>
                                      </p:cBhvr>
                                      <p:to>
                                        <p:strVal val="visible"/>
                                      </p:to>
                                    </p:set>
                                    <p:animEffect transition="in" filter="fade">
                                      <p:cBhvr>
                                        <p:cTn id="27" dur="750"/>
                                        <p:tgtEl>
                                          <p:spTgt spid="87">
                                            <p:txEl>
                                              <p:char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7">
                                            <p:txEl>
                                              <p:charRg st="1" end="1"/>
                                            </p:txEl>
                                          </p:spTgt>
                                        </p:tgtEl>
                                        <p:attrNameLst>
                                          <p:attrName>style.visibility</p:attrName>
                                        </p:attrNameLst>
                                      </p:cBhvr>
                                      <p:to>
                                        <p:strVal val="visible"/>
                                      </p:to>
                                    </p:set>
                                    <p:animEffect transition="in" filter="fade">
                                      <p:cBhvr>
                                        <p:cTn id="32" dur="750"/>
                                        <p:tgtEl>
                                          <p:spTgt spid="87">
                                            <p:txEl>
                                              <p:char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7">
                                            <p:txEl>
                                              <p:charRg st="1" end="1"/>
                                            </p:txEl>
                                          </p:spTgt>
                                        </p:tgtEl>
                                        <p:attrNameLst>
                                          <p:attrName>style.visibility</p:attrName>
                                        </p:attrNameLst>
                                      </p:cBhvr>
                                      <p:to>
                                        <p:strVal val="visible"/>
                                      </p:to>
                                    </p:set>
                                    <p:animEffect transition="in" filter="fade">
                                      <p:cBhvr>
                                        <p:cTn id="37" dur="750"/>
                                        <p:tgtEl>
                                          <p:spTgt spid="87">
                                            <p:txEl>
                                              <p:char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7">
                                            <p:txEl>
                                              <p:charRg st="1" end="1"/>
                                            </p:txEl>
                                          </p:spTgt>
                                        </p:tgtEl>
                                        <p:attrNameLst>
                                          <p:attrName>style.visibility</p:attrName>
                                        </p:attrNameLst>
                                      </p:cBhvr>
                                      <p:to>
                                        <p:strVal val="visible"/>
                                      </p:to>
                                    </p:set>
                                    <p:animEffect transition="in" filter="fade">
                                      <p:cBhvr>
                                        <p:cTn id="42" dur="750"/>
                                        <p:tgtEl>
                                          <p:spTgt spid="87">
                                            <p:txEl>
                                              <p:char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7">
                                            <p:txEl>
                                              <p:charRg st="1" end="1"/>
                                            </p:txEl>
                                          </p:spTgt>
                                        </p:tgtEl>
                                        <p:attrNameLst>
                                          <p:attrName>style.visibility</p:attrName>
                                        </p:attrNameLst>
                                      </p:cBhvr>
                                      <p:to>
                                        <p:strVal val="visible"/>
                                      </p:to>
                                    </p:set>
                                    <p:animEffect transition="in" filter="fade">
                                      <p:cBhvr>
                                        <p:cTn id="47" dur="750"/>
                                        <p:tgtEl>
                                          <p:spTgt spid="87">
                                            <p:txEl>
                                              <p:charRg st="1" end="1"/>
                                            </p:txEl>
                                          </p:spTgt>
                                        </p:tgtEl>
                                      </p:cBhvr>
                                    </p:animEffect>
                                  </p:childTnLst>
                                </p:cTn>
                              </p:par>
                            </p:childTnLst>
                          </p:cTn>
                        </p:par>
                        <p:par>
                          <p:cTn id="48" fill="hold">
                            <p:stCondLst>
                              <p:cond delay="750"/>
                            </p:stCondLst>
                            <p:childTnLst>
                              <p:par>
                                <p:cTn id="49" presetID="10" presetClass="entr" presetSubtype="0" fill="hold" nodeType="afterEffect">
                                  <p:stCondLst>
                                    <p:cond delay="0"/>
                                  </p:stCondLst>
                                  <p:childTnLst>
                                    <p:set>
                                      <p:cBhvr>
                                        <p:cTn id="50" dur="1" fill="hold">
                                          <p:stCondLst>
                                            <p:cond delay="0"/>
                                          </p:stCondLst>
                                        </p:cTn>
                                        <p:tgtEl>
                                          <p:spTgt spid="88">
                                            <p:txEl>
                                              <p:pRg st="0" end="0"/>
                                            </p:txEl>
                                          </p:spTgt>
                                        </p:tgtEl>
                                        <p:attrNameLst>
                                          <p:attrName>style.visibility</p:attrName>
                                        </p:attrNameLst>
                                      </p:cBhvr>
                                      <p:to>
                                        <p:strVal val="visible"/>
                                      </p:to>
                                    </p:set>
                                    <p:animEffect transition="in" filter="fade">
                                      <p:cBhvr>
                                        <p:cTn id="51" dur="750"/>
                                        <p:tgtEl>
                                          <p:spTgt spid="88">
                                            <p:txEl>
                                              <p:pRg st="0" end="0"/>
                                            </p:txEl>
                                          </p:spTgt>
                                        </p:tgtEl>
                                      </p:cBhvr>
                                    </p:animEffect>
                                  </p:childTnLst>
                                </p:cTn>
                              </p:par>
                            </p:childTnLst>
                          </p:cTn>
                        </p:par>
                        <p:par>
                          <p:cTn id="52" fill="hold">
                            <p:stCondLst>
                              <p:cond delay="1500"/>
                            </p:stCondLst>
                            <p:childTnLst>
                              <p:par>
                                <p:cTn id="53" presetID="10" presetClass="entr" presetSubtype="0" fill="hold" nodeType="afterEffect">
                                  <p:stCondLst>
                                    <p:cond delay="0"/>
                                  </p:stCondLst>
                                  <p:childTnLst>
                                    <p:set>
                                      <p:cBhvr>
                                        <p:cTn id="54" dur="1" fill="hold">
                                          <p:stCondLst>
                                            <p:cond delay="0"/>
                                          </p:stCondLst>
                                        </p:cTn>
                                        <p:tgtEl>
                                          <p:spTgt spid="88">
                                            <p:txEl>
                                              <p:charRg st="1" end="1"/>
                                            </p:txEl>
                                          </p:spTgt>
                                        </p:tgtEl>
                                        <p:attrNameLst>
                                          <p:attrName>style.visibility</p:attrName>
                                        </p:attrNameLst>
                                      </p:cBhvr>
                                      <p:to>
                                        <p:strVal val="visible"/>
                                      </p:to>
                                    </p:set>
                                    <p:animEffect transition="in" filter="fade">
                                      <p:cBhvr>
                                        <p:cTn id="55" dur="750"/>
                                        <p:tgtEl>
                                          <p:spTgt spid="88">
                                            <p:txEl>
                                              <p:charRg st="1" end="1"/>
                                            </p:txEl>
                                          </p:spTgt>
                                        </p:tgtEl>
                                      </p:cBhvr>
                                    </p:animEffect>
                                  </p:childTnLst>
                                </p:cTn>
                              </p:par>
                            </p:childTnLst>
                          </p:cTn>
                        </p:par>
                        <p:par>
                          <p:cTn id="56" fill="hold">
                            <p:stCondLst>
                              <p:cond delay="2250"/>
                            </p:stCondLst>
                            <p:childTnLst>
                              <p:par>
                                <p:cTn id="57" presetID="10" presetClass="entr" presetSubtype="0" fill="hold" nodeType="afterEffect">
                                  <p:stCondLst>
                                    <p:cond delay="0"/>
                                  </p:stCondLst>
                                  <p:childTnLst>
                                    <p:set>
                                      <p:cBhvr>
                                        <p:cTn id="58" dur="1" fill="hold">
                                          <p:stCondLst>
                                            <p:cond delay="0"/>
                                          </p:stCondLst>
                                        </p:cTn>
                                        <p:tgtEl>
                                          <p:spTgt spid="88">
                                            <p:txEl>
                                              <p:charRg st="1" end="1"/>
                                            </p:txEl>
                                          </p:spTgt>
                                        </p:tgtEl>
                                        <p:attrNameLst>
                                          <p:attrName>style.visibility</p:attrName>
                                        </p:attrNameLst>
                                      </p:cBhvr>
                                      <p:to>
                                        <p:strVal val="visible"/>
                                      </p:to>
                                    </p:set>
                                    <p:animEffect transition="in" filter="fade">
                                      <p:cBhvr>
                                        <p:cTn id="59" dur="750"/>
                                        <p:tgtEl>
                                          <p:spTgt spid="88">
                                            <p:txEl>
                                              <p:charRg st="1" end="1"/>
                                            </p:txEl>
                                          </p:spTgt>
                                        </p:tgtEl>
                                      </p:cBhvr>
                                    </p:animEffect>
                                  </p:childTnLst>
                                </p:cTn>
                              </p:par>
                            </p:childTnLst>
                          </p:cTn>
                        </p:par>
                        <p:par>
                          <p:cTn id="60" fill="hold">
                            <p:stCondLst>
                              <p:cond delay="3000"/>
                            </p:stCondLst>
                            <p:childTnLst>
                              <p:par>
                                <p:cTn id="61" presetID="10" presetClass="entr" presetSubtype="0" fill="hold" nodeType="afterEffect">
                                  <p:stCondLst>
                                    <p:cond delay="0"/>
                                  </p:stCondLst>
                                  <p:childTnLst>
                                    <p:set>
                                      <p:cBhvr>
                                        <p:cTn id="62" dur="1" fill="hold">
                                          <p:stCondLst>
                                            <p:cond delay="0"/>
                                          </p:stCondLst>
                                        </p:cTn>
                                        <p:tgtEl>
                                          <p:spTgt spid="88">
                                            <p:txEl>
                                              <p:charRg st="1" end="1"/>
                                            </p:txEl>
                                          </p:spTgt>
                                        </p:tgtEl>
                                        <p:attrNameLst>
                                          <p:attrName>style.visibility</p:attrName>
                                        </p:attrNameLst>
                                      </p:cBhvr>
                                      <p:to>
                                        <p:strVal val="visible"/>
                                      </p:to>
                                    </p:set>
                                    <p:animEffect transition="in" filter="fade">
                                      <p:cBhvr>
                                        <p:cTn id="63" dur="750"/>
                                        <p:tgtEl>
                                          <p:spTgt spid="88">
                                            <p:txEl>
                                              <p:charRg st="1" end="1"/>
                                            </p:txEl>
                                          </p:spTgt>
                                        </p:tgtEl>
                                      </p:cBhvr>
                                    </p:animEffect>
                                  </p:childTnLst>
                                </p:cTn>
                              </p:par>
                            </p:childTnLst>
                          </p:cTn>
                        </p:par>
                        <p:par>
                          <p:cTn id="64" fill="hold">
                            <p:stCondLst>
                              <p:cond delay="3750"/>
                            </p:stCondLst>
                            <p:childTnLst>
                              <p:par>
                                <p:cTn id="65" presetID="10" presetClass="entr" presetSubtype="0" fill="hold" nodeType="afterEffect">
                                  <p:stCondLst>
                                    <p:cond delay="0"/>
                                  </p:stCondLst>
                                  <p:childTnLst>
                                    <p:set>
                                      <p:cBhvr>
                                        <p:cTn id="66" dur="1" fill="hold">
                                          <p:stCondLst>
                                            <p:cond delay="0"/>
                                          </p:stCondLst>
                                        </p:cTn>
                                        <p:tgtEl>
                                          <p:spTgt spid="88">
                                            <p:txEl>
                                              <p:charRg st="1" end="1"/>
                                            </p:txEl>
                                          </p:spTgt>
                                        </p:tgtEl>
                                        <p:attrNameLst>
                                          <p:attrName>style.visibility</p:attrName>
                                        </p:attrNameLst>
                                      </p:cBhvr>
                                      <p:to>
                                        <p:strVal val="visible"/>
                                      </p:to>
                                    </p:set>
                                    <p:animEffect transition="in" filter="fade">
                                      <p:cBhvr>
                                        <p:cTn id="67" dur="750"/>
                                        <p:tgtEl>
                                          <p:spTgt spid="88">
                                            <p:txEl>
                                              <p:charRg st="1" end="1"/>
                                            </p:txEl>
                                          </p:spTgt>
                                        </p:tgtEl>
                                      </p:cBhvr>
                                    </p:animEffect>
                                  </p:childTnLst>
                                </p:cTn>
                              </p:par>
                            </p:childTnLst>
                          </p:cTn>
                        </p:par>
                        <p:par>
                          <p:cTn id="68" fill="hold">
                            <p:stCondLst>
                              <p:cond delay="4500"/>
                            </p:stCondLst>
                            <p:childTnLst>
                              <p:par>
                                <p:cTn id="69" presetID="10" presetClass="entr" presetSubtype="0" fill="hold" nodeType="afterEffect">
                                  <p:stCondLst>
                                    <p:cond delay="0"/>
                                  </p:stCondLst>
                                  <p:childTnLst>
                                    <p:set>
                                      <p:cBhvr>
                                        <p:cTn id="70" dur="1" fill="hold">
                                          <p:stCondLst>
                                            <p:cond delay="0"/>
                                          </p:stCondLst>
                                        </p:cTn>
                                        <p:tgtEl>
                                          <p:spTgt spid="88">
                                            <p:txEl>
                                              <p:charRg st="1" end="1"/>
                                            </p:txEl>
                                          </p:spTgt>
                                        </p:tgtEl>
                                        <p:attrNameLst>
                                          <p:attrName>style.visibility</p:attrName>
                                        </p:attrNameLst>
                                      </p:cBhvr>
                                      <p:to>
                                        <p:strVal val="visible"/>
                                      </p:to>
                                    </p:set>
                                    <p:animEffect transition="in" filter="fade">
                                      <p:cBhvr>
                                        <p:cTn id="71" dur="750"/>
                                        <p:tgtEl>
                                          <p:spTgt spid="88">
                                            <p:txEl>
                                              <p:charRg st="1" end="1"/>
                                            </p:txEl>
                                          </p:spTgt>
                                        </p:tgtEl>
                                      </p:cBhvr>
                                    </p:animEffect>
                                  </p:childTnLst>
                                </p:cTn>
                              </p:par>
                            </p:childTnLst>
                          </p:cTn>
                        </p:par>
                        <p:par>
                          <p:cTn id="72" fill="hold">
                            <p:stCondLst>
                              <p:cond delay="5250"/>
                            </p:stCondLst>
                            <p:childTnLst>
                              <p:par>
                                <p:cTn id="73" presetID="10" presetClass="entr" presetSubtype="0" fill="hold" nodeType="afterEffect">
                                  <p:stCondLst>
                                    <p:cond delay="0"/>
                                  </p:stCondLst>
                                  <p:childTnLst>
                                    <p:set>
                                      <p:cBhvr>
                                        <p:cTn id="74" dur="1" fill="hold">
                                          <p:stCondLst>
                                            <p:cond delay="0"/>
                                          </p:stCondLst>
                                        </p:cTn>
                                        <p:tgtEl>
                                          <p:spTgt spid="88">
                                            <p:txEl>
                                              <p:charRg st="1" end="1"/>
                                            </p:txEl>
                                          </p:spTgt>
                                        </p:tgtEl>
                                        <p:attrNameLst>
                                          <p:attrName>style.visibility</p:attrName>
                                        </p:attrNameLst>
                                      </p:cBhvr>
                                      <p:to>
                                        <p:strVal val="visible"/>
                                      </p:to>
                                    </p:set>
                                    <p:animEffect transition="in" filter="fade">
                                      <p:cBhvr>
                                        <p:cTn id="75" dur="750"/>
                                        <p:tgtEl>
                                          <p:spTgt spid="88">
                                            <p:txEl>
                                              <p:charRg st="1" end="1"/>
                                            </p:txEl>
                                          </p:spTgt>
                                        </p:tgtEl>
                                      </p:cBhvr>
                                    </p:animEffect>
                                  </p:childTnLst>
                                </p:cTn>
                              </p:par>
                            </p:childTnLst>
                          </p:cTn>
                        </p:par>
                        <p:par>
                          <p:cTn id="76" fill="hold">
                            <p:stCondLst>
                              <p:cond delay="6000"/>
                            </p:stCondLst>
                            <p:childTnLst>
                              <p:par>
                                <p:cTn id="77" presetID="10" presetClass="entr" presetSubtype="0" fill="hold" nodeType="afterEffect">
                                  <p:stCondLst>
                                    <p:cond delay="0"/>
                                  </p:stCondLst>
                                  <p:childTnLst>
                                    <p:set>
                                      <p:cBhvr>
                                        <p:cTn id="78" dur="1" fill="hold">
                                          <p:stCondLst>
                                            <p:cond delay="0"/>
                                          </p:stCondLst>
                                        </p:cTn>
                                        <p:tgtEl>
                                          <p:spTgt spid="88">
                                            <p:txEl>
                                              <p:charRg st="1" end="1"/>
                                            </p:txEl>
                                          </p:spTgt>
                                        </p:tgtEl>
                                        <p:attrNameLst>
                                          <p:attrName>style.visibility</p:attrName>
                                        </p:attrNameLst>
                                      </p:cBhvr>
                                      <p:to>
                                        <p:strVal val="visible"/>
                                      </p:to>
                                    </p:set>
                                    <p:animEffect transition="in" filter="fade">
                                      <p:cBhvr>
                                        <p:cTn id="79" dur="750"/>
                                        <p:tgtEl>
                                          <p:spTgt spid="88">
                                            <p:txEl>
                                              <p:charRg st="1" end="1"/>
                                            </p:txEl>
                                          </p:spTgt>
                                        </p:tgtEl>
                                      </p:cBhvr>
                                    </p:animEffect>
                                  </p:childTnLst>
                                </p:cTn>
                              </p:par>
                            </p:childTnLst>
                          </p:cTn>
                        </p:par>
                        <p:par>
                          <p:cTn id="80" fill="hold">
                            <p:stCondLst>
                              <p:cond delay="6750"/>
                            </p:stCondLst>
                            <p:childTnLst>
                              <p:par>
                                <p:cTn id="81" presetID="10" presetClass="entr" presetSubtype="0" fill="hold" nodeType="afterEffect">
                                  <p:stCondLst>
                                    <p:cond delay="0"/>
                                  </p:stCondLst>
                                  <p:childTnLst>
                                    <p:set>
                                      <p:cBhvr>
                                        <p:cTn id="82" dur="1" fill="hold">
                                          <p:stCondLst>
                                            <p:cond delay="0"/>
                                          </p:stCondLst>
                                        </p:cTn>
                                        <p:tgtEl>
                                          <p:spTgt spid="88">
                                            <p:txEl>
                                              <p:charRg st="1" end="1"/>
                                            </p:txEl>
                                          </p:spTgt>
                                        </p:tgtEl>
                                        <p:attrNameLst>
                                          <p:attrName>style.visibility</p:attrName>
                                        </p:attrNameLst>
                                      </p:cBhvr>
                                      <p:to>
                                        <p:strVal val="visible"/>
                                      </p:to>
                                    </p:set>
                                    <p:animEffect transition="in" filter="fade">
                                      <p:cBhvr>
                                        <p:cTn id="83" dur="750"/>
                                        <p:tgtEl>
                                          <p:spTgt spid="88">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ext only">
  <p:cSld name="Text only">
    <p:spTree>
      <p:nvGrpSpPr>
        <p:cNvPr id="1" name="Shape 90"/>
        <p:cNvGrpSpPr/>
        <p:nvPr/>
      </p:nvGrpSpPr>
      <p:grpSpPr>
        <a:xfrm>
          <a:off x="0" y="0"/>
          <a:ext cx="0" cy="0"/>
          <a:chOff x="0" y="0"/>
          <a:chExt cx="0" cy="0"/>
        </a:xfrm>
      </p:grpSpPr>
      <p:sp>
        <p:nvSpPr>
          <p:cNvPr id="91" name="Google Shape;91;p21"/>
          <p:cNvSpPr txBox="1"/>
          <p:nvPr/>
        </p:nvSpPr>
        <p:spPr>
          <a:xfrm>
            <a:off x="-6304" y="0"/>
            <a:ext cx="9150300" cy="921600"/>
          </a:xfrm>
          <a:prstGeom prst="rect">
            <a:avLst/>
          </a:prstGeom>
          <a:solidFill>
            <a:srgbClr val="333399"/>
          </a:solidFill>
          <a:ln>
            <a:noFill/>
          </a:ln>
        </p:spPr>
        <p:txBody>
          <a:bodyPr spcFirstLastPara="1" wrap="square" lIns="66950" tIns="33475" rIns="66950" bIns="33475" anchor="ctr" anchorCtr="0">
            <a:noAutofit/>
          </a:bodyPr>
          <a:lstStyle/>
          <a:p>
            <a:pPr marL="0" marR="0" lvl="0" indent="0" algn="ctr" rtl="0">
              <a:spcBef>
                <a:spcPts val="0"/>
              </a:spcBef>
              <a:spcAft>
                <a:spcPts val="0"/>
              </a:spcAft>
              <a:buNone/>
            </a:pPr>
            <a:endParaRPr sz="2344" b="0" i="0" u="none" strike="noStrike" cap="none">
              <a:solidFill>
                <a:schemeClr val="dk1"/>
              </a:solidFill>
              <a:latin typeface="Lato Black"/>
              <a:ea typeface="Lato Black"/>
              <a:cs typeface="Lato Black"/>
              <a:sym typeface="Lato Black"/>
            </a:endParaRPr>
          </a:p>
        </p:txBody>
      </p:sp>
      <p:sp>
        <p:nvSpPr>
          <p:cNvPr id="92" name="Google Shape;92;p21"/>
          <p:cNvSpPr txBox="1">
            <a:spLocks noGrp="1"/>
          </p:cNvSpPr>
          <p:nvPr>
            <p:ph type="body" idx="1"/>
          </p:nvPr>
        </p:nvSpPr>
        <p:spPr>
          <a:xfrm>
            <a:off x="0" y="0"/>
            <a:ext cx="9144000" cy="921600"/>
          </a:xfrm>
          <a:prstGeom prst="rect">
            <a:avLst/>
          </a:prstGeom>
          <a:noFill/>
          <a:ln>
            <a:noFill/>
          </a:ln>
        </p:spPr>
        <p:txBody>
          <a:bodyPr spcFirstLastPara="1" wrap="square" lIns="91425" tIns="45700" rIns="91425" bIns="45700" anchor="ctr" anchorCtr="0">
            <a:normAutofit/>
          </a:bodyPr>
          <a:lstStyle>
            <a:lvl1pPr marL="457200" lvl="0" indent="-228600" algn="ctr" rtl="0">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marL="914400" lvl="1" indent="-228600" algn="l" rtl="0">
              <a:lnSpc>
                <a:spcPct val="150000"/>
              </a:lnSpc>
              <a:spcBef>
                <a:spcPts val="3000"/>
              </a:spcBef>
              <a:spcAft>
                <a:spcPts val="0"/>
              </a:spcAft>
              <a:buClr>
                <a:schemeClr val="dk1"/>
              </a:buClr>
              <a:buSzPts val="1800"/>
              <a:buNone/>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93" name="Google Shape;93;p21"/>
          <p:cNvSpPr txBox="1">
            <a:spLocks noGrp="1"/>
          </p:cNvSpPr>
          <p:nvPr>
            <p:ph type="body" idx="2"/>
          </p:nvPr>
        </p:nvSpPr>
        <p:spPr>
          <a:xfrm>
            <a:off x="2052028" y="1197429"/>
            <a:ext cx="5046900" cy="2512800"/>
          </a:xfrm>
          <a:prstGeom prst="rect">
            <a:avLst/>
          </a:prstGeom>
          <a:noFill/>
          <a:ln>
            <a:noFill/>
          </a:ln>
        </p:spPr>
        <p:txBody>
          <a:bodyPr spcFirstLastPara="1" wrap="square" lIns="91425" tIns="45700" rIns="91425" bIns="45700" anchor="t" anchorCtr="0">
            <a:normAutofit/>
          </a:bodyPr>
          <a:lstStyle>
            <a:lvl1pPr marL="457200" lvl="0" indent="-381000" algn="l" rtl="0">
              <a:lnSpc>
                <a:spcPct val="150000"/>
              </a:lnSpc>
              <a:spcBef>
                <a:spcPts val="0"/>
              </a:spcBef>
              <a:spcAft>
                <a:spcPts val="0"/>
              </a:spcAft>
              <a:buClr>
                <a:schemeClr val="dk1"/>
              </a:buClr>
              <a:buSzPts val="2400"/>
              <a:buFont typeface="Arial"/>
              <a:buChar char="•"/>
              <a:defRPr sz="2400" b="1"/>
            </a:lvl1pPr>
            <a:lvl2pPr marL="914400" lvl="1" indent="-228600" algn="l" rtl="0">
              <a:lnSpc>
                <a:spcPct val="150000"/>
              </a:lnSpc>
              <a:spcBef>
                <a:spcPts val="439"/>
              </a:spcBef>
              <a:spcAft>
                <a:spcPts val="0"/>
              </a:spcAft>
              <a:buClr>
                <a:schemeClr val="dk1"/>
              </a:buClr>
              <a:buSzPts val="1758"/>
              <a:buNone/>
              <a:defRPr sz="1758"/>
            </a:lvl2pPr>
            <a:lvl3pPr marL="1371600" lvl="2" indent="-228600" algn="l" rtl="0">
              <a:lnSpc>
                <a:spcPct val="90000"/>
              </a:lnSpc>
              <a:spcBef>
                <a:spcPts val="375"/>
              </a:spcBef>
              <a:spcAft>
                <a:spcPts val="0"/>
              </a:spcAft>
              <a:buClr>
                <a:schemeClr val="dk1"/>
              </a:buClr>
              <a:buSzPts val="1758"/>
              <a:buNone/>
              <a:defRPr sz="1758"/>
            </a:lvl3pPr>
            <a:lvl4pPr marL="1828800" lvl="3" indent="-228600" algn="l" rtl="0">
              <a:lnSpc>
                <a:spcPct val="90000"/>
              </a:lnSpc>
              <a:spcBef>
                <a:spcPts val="375"/>
              </a:spcBef>
              <a:spcAft>
                <a:spcPts val="0"/>
              </a:spcAft>
              <a:buClr>
                <a:schemeClr val="dk1"/>
              </a:buClr>
              <a:buSzPts val="1758"/>
              <a:buNone/>
              <a:defRPr sz="1758"/>
            </a:lvl4pPr>
            <a:lvl5pPr marL="2286000" lvl="4" indent="-228600" algn="l" rtl="0">
              <a:lnSpc>
                <a:spcPct val="90000"/>
              </a:lnSpc>
              <a:spcBef>
                <a:spcPts val="375"/>
              </a:spcBef>
              <a:spcAft>
                <a:spcPts val="0"/>
              </a:spcAft>
              <a:buClr>
                <a:schemeClr val="dk1"/>
              </a:buClr>
              <a:buSzPts val="1758"/>
              <a:buNone/>
              <a:defRPr sz="1758"/>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pic>
        <p:nvPicPr>
          <p:cNvPr id="94" name="Google Shape;94;p21"/>
          <p:cNvPicPr preferRelativeResize="0"/>
          <p:nvPr/>
        </p:nvPicPr>
        <p:blipFill rotWithShape="1">
          <a:blip r:embed="rId2">
            <a:alphaModFix/>
          </a:blip>
          <a:srcRect l="109" t="7102" b="33564"/>
          <a:stretch/>
        </p:blipFill>
        <p:spPr>
          <a:xfrm>
            <a:off x="-8814" y="3710690"/>
            <a:ext cx="9152875" cy="1436291"/>
          </a:xfrm>
          <a:prstGeom prst="rect">
            <a:avLst/>
          </a:prstGeom>
          <a:noFill/>
          <a:ln>
            <a:noFill/>
          </a:ln>
        </p:spPr>
      </p:pic>
      <p:sp>
        <p:nvSpPr>
          <p:cNvPr id="95" name="Google Shape;95;p21"/>
          <p:cNvSpPr txBox="1"/>
          <p:nvPr/>
        </p:nvSpPr>
        <p:spPr>
          <a:xfrm>
            <a:off x="-6304" y="0"/>
            <a:ext cx="9150300" cy="921600"/>
          </a:xfrm>
          <a:prstGeom prst="rect">
            <a:avLst/>
          </a:prstGeom>
          <a:solidFill>
            <a:srgbClr val="262087"/>
          </a:solidFill>
          <a:ln>
            <a:noFill/>
          </a:ln>
        </p:spPr>
        <p:txBody>
          <a:bodyPr spcFirstLastPara="1" wrap="square" lIns="66950" tIns="33475" rIns="66950" bIns="33475" anchor="ctr" anchorCtr="0">
            <a:noAutofit/>
          </a:bodyPr>
          <a:lstStyle/>
          <a:p>
            <a:pPr marL="0" marR="0" lvl="0" indent="0" algn="ctr" rtl="0">
              <a:spcBef>
                <a:spcPts val="0"/>
              </a:spcBef>
              <a:spcAft>
                <a:spcPts val="0"/>
              </a:spcAft>
              <a:buNone/>
            </a:pPr>
            <a:endParaRPr sz="2344" b="0" i="0" u="none" strike="noStrike" cap="none">
              <a:solidFill>
                <a:schemeClr val="dk1"/>
              </a:solidFill>
              <a:latin typeface="Lato Black"/>
              <a:ea typeface="Lato Black"/>
              <a:cs typeface="Lato Black"/>
              <a:sym typeface="Lato Black"/>
            </a:endParaRPr>
          </a:p>
        </p:txBody>
      </p:sp>
    </p:spTree>
    <p:extLst>
      <p:ext uri="{BB962C8B-B14F-4D97-AF65-F5344CB8AC3E}">
        <p14:creationId xmlns:p14="http://schemas.microsoft.com/office/powerpoint/2010/main" val="114067802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6"/>
        <p:cNvGrpSpPr/>
        <p:nvPr/>
      </p:nvGrpSpPr>
      <p:grpSpPr>
        <a:xfrm>
          <a:off x="0" y="0"/>
          <a:ext cx="0" cy="0"/>
          <a:chOff x="0" y="0"/>
          <a:chExt cx="0" cy="0"/>
        </a:xfrm>
      </p:grpSpPr>
      <p:sp>
        <p:nvSpPr>
          <p:cNvPr id="97" name="Google Shape;97;p22"/>
          <p:cNvSpPr txBox="1">
            <a:spLocks noGrp="1"/>
          </p:cNvSpPr>
          <p:nvPr>
            <p:ph type="title"/>
          </p:nvPr>
        </p:nvSpPr>
        <p:spPr>
          <a:xfrm>
            <a:off x="616258" y="0"/>
            <a:ext cx="7886700" cy="914400"/>
          </a:xfrm>
          <a:prstGeom prst="rect">
            <a:avLst/>
          </a:prstGeom>
          <a:noFill/>
          <a:ln>
            <a:noFill/>
          </a:ln>
        </p:spPr>
        <p:txBody>
          <a:bodyPr spcFirstLastPara="1" wrap="square" lIns="91425" tIns="45700" rIns="91425" bIns="45700" anchor="ctr" anchorCtr="0">
            <a:normAutofit/>
          </a:bodyPr>
          <a:lstStyle>
            <a:lvl1pPr lvl="0" algn="ctr"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8" name="Google Shape;98;p22"/>
          <p:cNvSpPr txBox="1">
            <a:spLocks noGrp="1"/>
          </p:cNvSpPr>
          <p:nvPr>
            <p:ph type="body" idx="1"/>
          </p:nvPr>
        </p:nvSpPr>
        <p:spPr>
          <a:xfrm>
            <a:off x="2184116" y="1364104"/>
            <a:ext cx="4762500" cy="24789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0"/>
              </a:spcBef>
              <a:spcAft>
                <a:spcPts val="0"/>
              </a:spcAft>
              <a:buClr>
                <a:schemeClr val="dk1"/>
              </a:buClr>
              <a:buSzPts val="1800"/>
              <a:buChar char="•"/>
              <a:defRPr/>
            </a:lvl1pPr>
            <a:lvl2pPr marL="914400" lvl="1" indent="-228600" algn="l" rtl="0">
              <a:lnSpc>
                <a:spcPct val="150000"/>
              </a:lnSpc>
              <a:spcBef>
                <a:spcPts val="3000"/>
              </a:spcBef>
              <a:spcAft>
                <a:spcPts val="0"/>
              </a:spcAft>
              <a:buClr>
                <a:schemeClr val="dk1"/>
              </a:buClr>
              <a:buSzPts val="1800"/>
              <a:buNone/>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99" name="Google Shape;99;p22"/>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607">
                <a:solidFill>
                  <a:schemeClr val="dk1"/>
                </a:solidFill>
                <a:latin typeface="Calibri"/>
                <a:ea typeface="Calibri"/>
                <a:cs typeface="Calibri"/>
                <a:sym typeface="Calibri"/>
              </a:defRPr>
            </a:lvl1pPr>
            <a:lvl2pPr marR="0" lvl="1" algn="l" rtl="0">
              <a:spcBef>
                <a:spcPts val="0"/>
              </a:spcBef>
              <a:spcAft>
                <a:spcPts val="0"/>
              </a:spcAft>
              <a:buSzPts val="1400"/>
              <a:buNone/>
              <a:defRPr sz="160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60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60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60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60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60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60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607" b="0" i="0" u="none" strike="noStrike" cap="none">
                <a:solidFill>
                  <a:schemeClr val="dk1"/>
                </a:solidFill>
                <a:latin typeface="Calibri"/>
                <a:ea typeface="Calibri"/>
                <a:cs typeface="Calibri"/>
                <a:sym typeface="Calibri"/>
              </a:defRPr>
            </a:lvl9pPr>
          </a:lstStyle>
          <a:p>
            <a:endParaRPr/>
          </a:p>
        </p:txBody>
      </p:sp>
      <p:sp>
        <p:nvSpPr>
          <p:cNvPr id="100" name="Google Shape;100;p22"/>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607">
                <a:solidFill>
                  <a:schemeClr val="dk1"/>
                </a:solidFill>
                <a:latin typeface="Calibri"/>
                <a:ea typeface="Calibri"/>
                <a:cs typeface="Calibri"/>
                <a:sym typeface="Calibri"/>
              </a:defRPr>
            </a:lvl1pPr>
            <a:lvl2pPr marR="0" lvl="1" algn="l" rtl="0">
              <a:spcBef>
                <a:spcPts val="0"/>
              </a:spcBef>
              <a:spcAft>
                <a:spcPts val="0"/>
              </a:spcAft>
              <a:buSzPts val="1400"/>
              <a:buNone/>
              <a:defRPr sz="160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60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60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60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60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60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60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607" b="0" i="0" u="none" strike="noStrike" cap="none">
                <a:solidFill>
                  <a:schemeClr val="dk1"/>
                </a:solidFill>
                <a:latin typeface="Calibri"/>
                <a:ea typeface="Calibri"/>
                <a:cs typeface="Calibri"/>
                <a:sym typeface="Calibri"/>
              </a:defRPr>
            </a:lvl9pPr>
          </a:lstStyle>
          <a:p>
            <a:endParaRPr/>
          </a:p>
        </p:txBody>
      </p:sp>
      <p:sp>
        <p:nvSpPr>
          <p:cNvPr id="101" name="Google Shape;101;p22"/>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607">
                <a:solidFill>
                  <a:schemeClr val="dk1"/>
                </a:solidFill>
                <a:latin typeface="Calibri"/>
                <a:ea typeface="Calibri"/>
                <a:cs typeface="Calibri"/>
                <a:sym typeface="Calibri"/>
              </a:defRPr>
            </a:lvl1pPr>
            <a:lvl2pPr marL="0" marR="0" lvl="1" indent="0" algn="l" rtl="0">
              <a:spcBef>
                <a:spcPts val="0"/>
              </a:spcBef>
              <a:buNone/>
              <a:defRPr sz="1607">
                <a:solidFill>
                  <a:schemeClr val="dk1"/>
                </a:solidFill>
                <a:latin typeface="Calibri"/>
                <a:ea typeface="Calibri"/>
                <a:cs typeface="Calibri"/>
                <a:sym typeface="Calibri"/>
              </a:defRPr>
            </a:lvl2pPr>
            <a:lvl3pPr marL="0" marR="0" lvl="2" indent="0" algn="l" rtl="0">
              <a:spcBef>
                <a:spcPts val="0"/>
              </a:spcBef>
              <a:buNone/>
              <a:defRPr sz="1607">
                <a:solidFill>
                  <a:schemeClr val="dk1"/>
                </a:solidFill>
                <a:latin typeface="Calibri"/>
                <a:ea typeface="Calibri"/>
                <a:cs typeface="Calibri"/>
                <a:sym typeface="Calibri"/>
              </a:defRPr>
            </a:lvl3pPr>
            <a:lvl4pPr marL="0" marR="0" lvl="3" indent="0" algn="l" rtl="0">
              <a:spcBef>
                <a:spcPts val="0"/>
              </a:spcBef>
              <a:buNone/>
              <a:defRPr sz="1607">
                <a:solidFill>
                  <a:schemeClr val="dk1"/>
                </a:solidFill>
                <a:latin typeface="Calibri"/>
                <a:ea typeface="Calibri"/>
                <a:cs typeface="Calibri"/>
                <a:sym typeface="Calibri"/>
              </a:defRPr>
            </a:lvl4pPr>
            <a:lvl5pPr marL="0" marR="0" lvl="4" indent="0" algn="l" rtl="0">
              <a:spcBef>
                <a:spcPts val="0"/>
              </a:spcBef>
              <a:buNone/>
              <a:defRPr sz="1607">
                <a:solidFill>
                  <a:schemeClr val="dk1"/>
                </a:solidFill>
                <a:latin typeface="Calibri"/>
                <a:ea typeface="Calibri"/>
                <a:cs typeface="Calibri"/>
                <a:sym typeface="Calibri"/>
              </a:defRPr>
            </a:lvl5pPr>
            <a:lvl6pPr marL="0" marR="0" lvl="5" indent="0" algn="l" rtl="0">
              <a:spcBef>
                <a:spcPts val="0"/>
              </a:spcBef>
              <a:buNone/>
              <a:defRPr sz="1607">
                <a:solidFill>
                  <a:schemeClr val="dk1"/>
                </a:solidFill>
                <a:latin typeface="Calibri"/>
                <a:ea typeface="Calibri"/>
                <a:cs typeface="Calibri"/>
                <a:sym typeface="Calibri"/>
              </a:defRPr>
            </a:lvl6pPr>
            <a:lvl7pPr marL="0" marR="0" lvl="6" indent="0" algn="l" rtl="0">
              <a:spcBef>
                <a:spcPts val="0"/>
              </a:spcBef>
              <a:buNone/>
              <a:defRPr sz="1607">
                <a:solidFill>
                  <a:schemeClr val="dk1"/>
                </a:solidFill>
                <a:latin typeface="Calibri"/>
                <a:ea typeface="Calibri"/>
                <a:cs typeface="Calibri"/>
                <a:sym typeface="Calibri"/>
              </a:defRPr>
            </a:lvl7pPr>
            <a:lvl8pPr marL="0" marR="0" lvl="7" indent="0" algn="l" rtl="0">
              <a:spcBef>
                <a:spcPts val="0"/>
              </a:spcBef>
              <a:buNone/>
              <a:defRPr sz="1607">
                <a:solidFill>
                  <a:schemeClr val="dk1"/>
                </a:solidFill>
                <a:latin typeface="Calibri"/>
                <a:ea typeface="Calibri"/>
                <a:cs typeface="Calibri"/>
                <a:sym typeface="Calibri"/>
              </a:defRPr>
            </a:lvl8pPr>
            <a:lvl9pPr marL="0" marR="0" lvl="8" indent="0" algn="l" rtl="0">
              <a:spcBef>
                <a:spcPts val="0"/>
              </a:spcBef>
              <a:buNone/>
              <a:defRPr sz="1607">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6805924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ext with image">
  <p:cSld name="Text with image">
    <p:spTree>
      <p:nvGrpSpPr>
        <p:cNvPr id="1" name="Shape 102"/>
        <p:cNvGrpSpPr/>
        <p:nvPr/>
      </p:nvGrpSpPr>
      <p:grpSpPr>
        <a:xfrm>
          <a:off x="0" y="0"/>
          <a:ext cx="0" cy="0"/>
          <a:chOff x="0" y="0"/>
          <a:chExt cx="0" cy="0"/>
        </a:xfrm>
      </p:grpSpPr>
      <p:sp>
        <p:nvSpPr>
          <p:cNvPr id="103" name="Google Shape;103;p23"/>
          <p:cNvSpPr txBox="1">
            <a:spLocks noGrp="1"/>
          </p:cNvSpPr>
          <p:nvPr>
            <p:ph type="body" idx="1"/>
          </p:nvPr>
        </p:nvSpPr>
        <p:spPr>
          <a:xfrm>
            <a:off x="0" y="0"/>
            <a:ext cx="9144000" cy="921600"/>
          </a:xfrm>
          <a:prstGeom prst="rect">
            <a:avLst/>
          </a:prstGeom>
          <a:noFill/>
          <a:ln>
            <a:noFill/>
          </a:ln>
        </p:spPr>
        <p:txBody>
          <a:bodyPr spcFirstLastPara="1" wrap="square" lIns="91425" tIns="45700" rIns="91425" bIns="45700" anchor="ctr" anchorCtr="0">
            <a:normAutofit/>
          </a:bodyPr>
          <a:lstStyle>
            <a:lvl1pPr marL="457200" lvl="0" indent="-228600" algn="ctr" rtl="0">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marL="914400" lvl="1" indent="-228600" algn="l" rtl="0">
              <a:lnSpc>
                <a:spcPct val="150000"/>
              </a:lnSpc>
              <a:spcBef>
                <a:spcPts val="3000"/>
              </a:spcBef>
              <a:spcAft>
                <a:spcPts val="0"/>
              </a:spcAft>
              <a:buClr>
                <a:schemeClr val="dk1"/>
              </a:buClr>
              <a:buSzPts val="1800"/>
              <a:buNone/>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104" name="Google Shape;104;p23"/>
          <p:cNvSpPr txBox="1">
            <a:spLocks noGrp="1"/>
          </p:cNvSpPr>
          <p:nvPr>
            <p:ph type="body" idx="2"/>
          </p:nvPr>
        </p:nvSpPr>
        <p:spPr>
          <a:xfrm>
            <a:off x="942822" y="1277258"/>
            <a:ext cx="3993600" cy="2329500"/>
          </a:xfrm>
          <a:prstGeom prst="rect">
            <a:avLst/>
          </a:prstGeom>
          <a:noFill/>
          <a:ln>
            <a:noFill/>
          </a:ln>
        </p:spPr>
        <p:txBody>
          <a:bodyPr spcFirstLastPara="1" wrap="square" lIns="91425" tIns="45700" rIns="91425" bIns="45700" anchor="t" anchorCtr="0">
            <a:normAutofit/>
          </a:bodyPr>
          <a:lstStyle>
            <a:lvl1pPr marL="457200" lvl="0" indent="-381000" algn="l" rtl="0">
              <a:lnSpc>
                <a:spcPct val="150000"/>
              </a:lnSpc>
              <a:spcBef>
                <a:spcPts val="0"/>
              </a:spcBef>
              <a:spcAft>
                <a:spcPts val="0"/>
              </a:spcAft>
              <a:buClr>
                <a:schemeClr val="dk1"/>
              </a:buClr>
              <a:buSzPts val="2400"/>
              <a:buFont typeface="Arial"/>
              <a:buChar char="•"/>
              <a:defRPr sz="2400" b="1"/>
            </a:lvl1pPr>
            <a:lvl2pPr marL="914400" lvl="1" indent="-228600" algn="l" rtl="0">
              <a:lnSpc>
                <a:spcPct val="150000"/>
              </a:lnSpc>
              <a:spcBef>
                <a:spcPts val="439"/>
              </a:spcBef>
              <a:spcAft>
                <a:spcPts val="0"/>
              </a:spcAft>
              <a:buClr>
                <a:schemeClr val="dk1"/>
              </a:buClr>
              <a:buSzPts val="2400"/>
              <a:buNone/>
              <a:defRPr/>
            </a:lvl2pPr>
            <a:lvl3pPr marL="1371600" lvl="2" indent="-228600" algn="l" rtl="0">
              <a:lnSpc>
                <a:spcPct val="150000"/>
              </a:lnSpc>
              <a:spcBef>
                <a:spcPts val="375"/>
              </a:spcBef>
              <a:spcAft>
                <a:spcPts val="0"/>
              </a:spcAft>
              <a:buClr>
                <a:schemeClr val="dk1"/>
              </a:buClr>
              <a:buSzPts val="1500"/>
              <a:buNone/>
              <a:defRPr/>
            </a:lvl3pPr>
            <a:lvl4pPr marL="1828800" lvl="3" indent="-228600" algn="l" rtl="0">
              <a:lnSpc>
                <a:spcPct val="150000"/>
              </a:lnSpc>
              <a:spcBef>
                <a:spcPts val="375"/>
              </a:spcBef>
              <a:spcAft>
                <a:spcPts val="0"/>
              </a:spcAft>
              <a:buClr>
                <a:schemeClr val="dk1"/>
              </a:buClr>
              <a:buSzPts val="1350"/>
              <a:buNone/>
              <a:defRPr/>
            </a:lvl4pPr>
            <a:lvl5pPr marL="2286000" lvl="4" indent="-228600" algn="l" rtl="0">
              <a:lnSpc>
                <a:spcPct val="150000"/>
              </a:lnSpc>
              <a:spcBef>
                <a:spcPts val="375"/>
              </a:spcBef>
              <a:spcAft>
                <a:spcPts val="0"/>
              </a:spcAft>
              <a:buClr>
                <a:schemeClr val="dk1"/>
              </a:buClr>
              <a:buSzPts val="1350"/>
              <a:buNone/>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105" name="Google Shape;105;p23"/>
          <p:cNvSpPr>
            <a:spLocks noGrp="1"/>
          </p:cNvSpPr>
          <p:nvPr>
            <p:ph type="pic" idx="3"/>
          </p:nvPr>
        </p:nvSpPr>
        <p:spPr>
          <a:xfrm>
            <a:off x="5262429" y="1291773"/>
            <a:ext cx="3420300" cy="3090600"/>
          </a:xfrm>
          <a:prstGeom prst="rect">
            <a:avLst/>
          </a:prstGeom>
          <a:noFill/>
          <a:ln>
            <a:noFill/>
          </a:ln>
        </p:spPr>
      </p:sp>
      <p:pic>
        <p:nvPicPr>
          <p:cNvPr id="106" name="Google Shape;106;p23"/>
          <p:cNvPicPr preferRelativeResize="0"/>
          <p:nvPr/>
        </p:nvPicPr>
        <p:blipFill rotWithShape="1">
          <a:blip r:embed="rId2">
            <a:alphaModFix/>
          </a:blip>
          <a:srcRect l="109" t="7102" b="33564"/>
          <a:stretch/>
        </p:blipFill>
        <p:spPr>
          <a:xfrm>
            <a:off x="-8814" y="3710690"/>
            <a:ext cx="9152875" cy="1436291"/>
          </a:xfrm>
          <a:prstGeom prst="rect">
            <a:avLst/>
          </a:prstGeom>
          <a:noFill/>
          <a:ln>
            <a:noFill/>
          </a:ln>
        </p:spPr>
      </p:pic>
    </p:spTree>
    <p:extLst>
      <p:ext uri="{BB962C8B-B14F-4D97-AF65-F5344CB8AC3E}">
        <p14:creationId xmlns:p14="http://schemas.microsoft.com/office/powerpoint/2010/main" val="640011378"/>
      </p:ext>
    </p:extLst>
  </p:cSld>
  <p:clrMapOvr>
    <a:masterClrMapping/>
  </p:clrMapOvr>
  <p:extLst>
    <p:ext uri="{DCECCB84-F9BA-43D5-87BE-67443E8EF086}">
      <p15:sldGuideLst xmlns:p15="http://schemas.microsoft.com/office/powerpoint/2012/main">
        <p15:guide id="1" orient="horz" pos="1638">
          <p15:clr>
            <a:srgbClr val="FBAE40"/>
          </p15:clr>
        </p15:guide>
        <p15:guide id="2" pos="576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XL image">
  <p:cSld name="XL image">
    <p:spTree>
      <p:nvGrpSpPr>
        <p:cNvPr id="1" name="Shape 107"/>
        <p:cNvGrpSpPr/>
        <p:nvPr/>
      </p:nvGrpSpPr>
      <p:grpSpPr>
        <a:xfrm>
          <a:off x="0" y="0"/>
          <a:ext cx="0" cy="0"/>
          <a:chOff x="0" y="0"/>
          <a:chExt cx="0" cy="0"/>
        </a:xfrm>
      </p:grpSpPr>
      <p:sp>
        <p:nvSpPr>
          <p:cNvPr id="108" name="Google Shape;108;p24"/>
          <p:cNvSpPr txBox="1">
            <a:spLocks noGrp="1"/>
          </p:cNvSpPr>
          <p:nvPr>
            <p:ph type="body" idx="1"/>
          </p:nvPr>
        </p:nvSpPr>
        <p:spPr>
          <a:xfrm>
            <a:off x="0" y="0"/>
            <a:ext cx="9144000" cy="921600"/>
          </a:xfrm>
          <a:prstGeom prst="rect">
            <a:avLst/>
          </a:prstGeom>
          <a:noFill/>
          <a:ln>
            <a:noFill/>
          </a:ln>
        </p:spPr>
        <p:txBody>
          <a:bodyPr spcFirstLastPara="1" wrap="square" lIns="91425" tIns="45700" rIns="91425" bIns="45700" anchor="ctr" anchorCtr="0">
            <a:normAutofit/>
          </a:bodyPr>
          <a:lstStyle>
            <a:lvl1pPr marL="457200" lvl="0" indent="-228600" algn="ctr" rtl="0">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marL="914400" lvl="1" indent="-228600" algn="l" rtl="0">
              <a:lnSpc>
                <a:spcPct val="150000"/>
              </a:lnSpc>
              <a:spcBef>
                <a:spcPts val="3000"/>
              </a:spcBef>
              <a:spcAft>
                <a:spcPts val="0"/>
              </a:spcAft>
              <a:buClr>
                <a:schemeClr val="dk1"/>
              </a:buClr>
              <a:buSzPts val="1800"/>
              <a:buNone/>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pic>
        <p:nvPicPr>
          <p:cNvPr id="109" name="Google Shape;109;p24"/>
          <p:cNvPicPr preferRelativeResize="0"/>
          <p:nvPr/>
        </p:nvPicPr>
        <p:blipFill rotWithShape="1">
          <a:blip r:embed="rId2">
            <a:alphaModFix/>
          </a:blip>
          <a:srcRect l="109" t="7102" b="33564"/>
          <a:stretch/>
        </p:blipFill>
        <p:spPr>
          <a:xfrm>
            <a:off x="-8873" y="4598378"/>
            <a:ext cx="9152875" cy="571500"/>
          </a:xfrm>
          <a:prstGeom prst="rect">
            <a:avLst/>
          </a:prstGeom>
          <a:noFill/>
          <a:ln>
            <a:noFill/>
          </a:ln>
        </p:spPr>
      </p:pic>
    </p:spTree>
    <p:extLst>
      <p:ext uri="{BB962C8B-B14F-4D97-AF65-F5344CB8AC3E}">
        <p14:creationId xmlns:p14="http://schemas.microsoft.com/office/powerpoint/2010/main" val="162711757"/>
      </p:ext>
    </p:extLst>
  </p:cSld>
  <p:clrMapOvr>
    <a:masterClrMapping/>
  </p:clrMapOvr>
  <p:extLst>
    <p:ext uri="{DCECCB84-F9BA-43D5-87BE-67443E8EF086}">
      <p15:sldGuideLst xmlns:p15="http://schemas.microsoft.com/office/powerpoint/2012/main">
        <p15:guide id="1" orient="horz" pos="1638">
          <p15:clr>
            <a:srgbClr val="FBAE40"/>
          </p15:clr>
        </p15:guide>
        <p15:guide id="2" pos="5760">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1_Text only">
  <p:cSld name="1_Text only">
    <p:spTree>
      <p:nvGrpSpPr>
        <p:cNvPr id="1" name="Shape 110"/>
        <p:cNvGrpSpPr/>
        <p:nvPr/>
      </p:nvGrpSpPr>
      <p:grpSpPr>
        <a:xfrm>
          <a:off x="0" y="0"/>
          <a:ext cx="0" cy="0"/>
          <a:chOff x="0" y="0"/>
          <a:chExt cx="0" cy="0"/>
        </a:xfrm>
      </p:grpSpPr>
      <p:pic>
        <p:nvPicPr>
          <p:cNvPr id="111" name="Google Shape;111;p25"/>
          <p:cNvPicPr preferRelativeResize="0"/>
          <p:nvPr/>
        </p:nvPicPr>
        <p:blipFill rotWithShape="1">
          <a:blip r:embed="rId2">
            <a:alphaModFix/>
          </a:blip>
          <a:srcRect l="109" t="7102" b="33564"/>
          <a:stretch/>
        </p:blipFill>
        <p:spPr>
          <a:xfrm>
            <a:off x="0" y="3710208"/>
            <a:ext cx="9152875" cy="1436291"/>
          </a:xfrm>
          <a:prstGeom prst="rect">
            <a:avLst/>
          </a:prstGeom>
          <a:noFill/>
          <a:ln>
            <a:noFill/>
          </a:ln>
        </p:spPr>
      </p:pic>
      <p:sp>
        <p:nvSpPr>
          <p:cNvPr id="112" name="Google Shape;112;p25"/>
          <p:cNvSpPr txBox="1"/>
          <p:nvPr/>
        </p:nvSpPr>
        <p:spPr>
          <a:xfrm>
            <a:off x="-6304" y="0"/>
            <a:ext cx="9150300" cy="921600"/>
          </a:xfrm>
          <a:prstGeom prst="rect">
            <a:avLst/>
          </a:prstGeom>
          <a:solidFill>
            <a:srgbClr val="262087"/>
          </a:solidFill>
          <a:ln>
            <a:noFill/>
          </a:ln>
        </p:spPr>
        <p:txBody>
          <a:bodyPr spcFirstLastPara="1" wrap="square" lIns="66950" tIns="33475" rIns="66950" bIns="33475" anchor="ctr" anchorCtr="0">
            <a:noAutofit/>
          </a:bodyPr>
          <a:lstStyle/>
          <a:p>
            <a:pPr marL="0" marR="0" lvl="0" indent="0" algn="ctr" rtl="0">
              <a:spcBef>
                <a:spcPts val="0"/>
              </a:spcBef>
              <a:spcAft>
                <a:spcPts val="0"/>
              </a:spcAft>
              <a:buNone/>
            </a:pPr>
            <a:endParaRPr sz="2344">
              <a:solidFill>
                <a:schemeClr val="dk1"/>
              </a:solidFill>
              <a:latin typeface="Lato Black"/>
              <a:ea typeface="Lato Black"/>
              <a:cs typeface="Lato Black"/>
              <a:sym typeface="Lato Black"/>
            </a:endParaRPr>
          </a:p>
        </p:txBody>
      </p:sp>
      <p:sp>
        <p:nvSpPr>
          <p:cNvPr id="113" name="Google Shape;113;p25"/>
          <p:cNvSpPr txBox="1">
            <a:spLocks noGrp="1"/>
          </p:cNvSpPr>
          <p:nvPr>
            <p:ph type="body" idx="1"/>
          </p:nvPr>
        </p:nvSpPr>
        <p:spPr>
          <a:xfrm>
            <a:off x="0" y="0"/>
            <a:ext cx="9144000" cy="921600"/>
          </a:xfrm>
          <a:prstGeom prst="rect">
            <a:avLst/>
          </a:prstGeom>
          <a:noFill/>
          <a:ln>
            <a:noFill/>
          </a:ln>
        </p:spPr>
        <p:txBody>
          <a:bodyPr spcFirstLastPara="1" wrap="square" lIns="91425" tIns="45700" rIns="91425" bIns="45700" anchor="ctr" anchorCtr="0">
            <a:normAutofit/>
          </a:bodyPr>
          <a:lstStyle>
            <a:lvl1pPr marL="457200" lvl="0" indent="-228600" algn="ctr" rtl="0">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marL="914400" lvl="1" indent="-228600" algn="l" rtl="0">
              <a:lnSpc>
                <a:spcPct val="150000"/>
              </a:lnSpc>
              <a:spcBef>
                <a:spcPts val="3000"/>
              </a:spcBef>
              <a:spcAft>
                <a:spcPts val="0"/>
              </a:spcAft>
              <a:buClr>
                <a:schemeClr val="dk1"/>
              </a:buClr>
              <a:buSzPts val="1800"/>
              <a:buNone/>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114" name="Google Shape;114;p25"/>
          <p:cNvSpPr txBox="1">
            <a:spLocks noGrp="1"/>
          </p:cNvSpPr>
          <p:nvPr>
            <p:ph type="body" idx="2"/>
          </p:nvPr>
        </p:nvSpPr>
        <p:spPr>
          <a:xfrm>
            <a:off x="2052028" y="1197429"/>
            <a:ext cx="5046900" cy="2512800"/>
          </a:xfrm>
          <a:prstGeom prst="rect">
            <a:avLst/>
          </a:prstGeom>
          <a:noFill/>
          <a:ln>
            <a:noFill/>
          </a:ln>
        </p:spPr>
        <p:txBody>
          <a:bodyPr spcFirstLastPara="1" wrap="square" lIns="91425" tIns="45700" rIns="91425" bIns="45700" anchor="t" anchorCtr="0">
            <a:normAutofit/>
          </a:bodyPr>
          <a:lstStyle>
            <a:lvl1pPr marL="457200" lvl="0" indent="-381000" algn="l" rtl="0">
              <a:lnSpc>
                <a:spcPct val="150000"/>
              </a:lnSpc>
              <a:spcBef>
                <a:spcPts val="0"/>
              </a:spcBef>
              <a:spcAft>
                <a:spcPts val="0"/>
              </a:spcAft>
              <a:buClr>
                <a:schemeClr val="dk1"/>
              </a:buClr>
              <a:buSzPts val="2400"/>
              <a:buFont typeface="Arial"/>
              <a:buChar char="•"/>
              <a:defRPr sz="2400" b="1"/>
            </a:lvl1pPr>
            <a:lvl2pPr marL="914400" lvl="1" indent="-228600" algn="l" rtl="0">
              <a:lnSpc>
                <a:spcPct val="150000"/>
              </a:lnSpc>
              <a:spcBef>
                <a:spcPts val="439"/>
              </a:spcBef>
              <a:spcAft>
                <a:spcPts val="0"/>
              </a:spcAft>
              <a:buClr>
                <a:schemeClr val="dk1"/>
              </a:buClr>
              <a:buSzPts val="1758"/>
              <a:buNone/>
              <a:defRPr sz="1758"/>
            </a:lvl2pPr>
            <a:lvl3pPr marL="1371600" lvl="2" indent="-228600" algn="l" rtl="0">
              <a:lnSpc>
                <a:spcPct val="90000"/>
              </a:lnSpc>
              <a:spcBef>
                <a:spcPts val="375"/>
              </a:spcBef>
              <a:spcAft>
                <a:spcPts val="0"/>
              </a:spcAft>
              <a:buClr>
                <a:schemeClr val="dk1"/>
              </a:buClr>
              <a:buSzPts val="1758"/>
              <a:buNone/>
              <a:defRPr sz="1758"/>
            </a:lvl3pPr>
            <a:lvl4pPr marL="1828800" lvl="3" indent="-228600" algn="l" rtl="0">
              <a:lnSpc>
                <a:spcPct val="90000"/>
              </a:lnSpc>
              <a:spcBef>
                <a:spcPts val="375"/>
              </a:spcBef>
              <a:spcAft>
                <a:spcPts val="0"/>
              </a:spcAft>
              <a:buClr>
                <a:schemeClr val="dk1"/>
              </a:buClr>
              <a:buSzPts val="1758"/>
              <a:buNone/>
              <a:defRPr sz="1758"/>
            </a:lvl4pPr>
            <a:lvl5pPr marL="2286000" lvl="4" indent="-228600" algn="l" rtl="0">
              <a:lnSpc>
                <a:spcPct val="90000"/>
              </a:lnSpc>
              <a:spcBef>
                <a:spcPts val="375"/>
              </a:spcBef>
              <a:spcAft>
                <a:spcPts val="0"/>
              </a:spcAft>
              <a:buClr>
                <a:schemeClr val="dk1"/>
              </a:buClr>
              <a:buSzPts val="1758"/>
              <a:buNone/>
              <a:defRPr sz="1758"/>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81416050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Animated Two Content">
  <p:cSld name="Animated Two Content">
    <p:spTree>
      <p:nvGrpSpPr>
        <p:cNvPr id="1" name="Shape 115"/>
        <p:cNvGrpSpPr/>
        <p:nvPr/>
      </p:nvGrpSpPr>
      <p:grpSpPr>
        <a:xfrm>
          <a:off x="0" y="0"/>
          <a:ext cx="0" cy="0"/>
          <a:chOff x="0" y="0"/>
          <a:chExt cx="0" cy="0"/>
        </a:xfrm>
      </p:grpSpPr>
      <p:sp>
        <p:nvSpPr>
          <p:cNvPr id="116" name="Google Shape;116;p26"/>
          <p:cNvSpPr txBox="1">
            <a:spLocks noGrp="1"/>
          </p:cNvSpPr>
          <p:nvPr>
            <p:ph type="body" idx="1"/>
          </p:nvPr>
        </p:nvSpPr>
        <p:spPr>
          <a:xfrm>
            <a:off x="2514600" y="1085850"/>
            <a:ext cx="3048000" cy="28575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0"/>
              </a:spcBef>
              <a:spcAft>
                <a:spcPts val="0"/>
              </a:spcAft>
              <a:buClr>
                <a:schemeClr val="dk1"/>
              </a:buClr>
              <a:buSzPts val="1800"/>
              <a:buChar char="•"/>
              <a:defRPr sz="1800"/>
            </a:lvl1pPr>
            <a:lvl2pPr marL="914400" lvl="1" indent="-228600" algn="l" rtl="0">
              <a:lnSpc>
                <a:spcPct val="150000"/>
              </a:lnSpc>
              <a:spcBef>
                <a:spcPts val="3000"/>
              </a:spcBef>
              <a:spcAft>
                <a:spcPts val="0"/>
              </a:spcAft>
              <a:buClr>
                <a:schemeClr val="dk1"/>
              </a:buClr>
              <a:buSzPts val="2000"/>
              <a:buNone/>
              <a:defRPr sz="2000"/>
            </a:lvl2pPr>
            <a:lvl3pPr marL="1371600" lvl="2" indent="-355600" algn="l" rtl="0">
              <a:lnSpc>
                <a:spcPct val="90000"/>
              </a:lnSpc>
              <a:spcBef>
                <a:spcPts val="375"/>
              </a:spcBef>
              <a:spcAft>
                <a:spcPts val="0"/>
              </a:spcAft>
              <a:buClr>
                <a:schemeClr val="dk1"/>
              </a:buClr>
              <a:buSzPts val="2000"/>
              <a:buChar char="•"/>
              <a:defRPr sz="2000"/>
            </a:lvl3pPr>
            <a:lvl4pPr marL="1828800" lvl="3" indent="-342900" algn="l" rtl="0">
              <a:lnSpc>
                <a:spcPct val="90000"/>
              </a:lnSpc>
              <a:spcBef>
                <a:spcPts val="375"/>
              </a:spcBef>
              <a:spcAft>
                <a:spcPts val="0"/>
              </a:spcAft>
              <a:buClr>
                <a:schemeClr val="dk1"/>
              </a:buClr>
              <a:buSzPts val="1800"/>
              <a:buChar char="•"/>
              <a:defRPr sz="1800"/>
            </a:lvl4pPr>
            <a:lvl5pPr marL="2286000" lvl="4" indent="-342900" algn="l" rtl="0">
              <a:lnSpc>
                <a:spcPct val="90000"/>
              </a:lnSpc>
              <a:spcBef>
                <a:spcPts val="375"/>
              </a:spcBef>
              <a:spcAft>
                <a:spcPts val="0"/>
              </a:spcAft>
              <a:buClr>
                <a:schemeClr val="dk1"/>
              </a:buClr>
              <a:buSzPts val="1800"/>
              <a:buChar char="•"/>
              <a:defRPr sz="1800"/>
            </a:lvl5pPr>
            <a:lvl6pPr marL="2743200" lvl="5" indent="-342900" algn="l" rtl="0">
              <a:lnSpc>
                <a:spcPct val="90000"/>
              </a:lnSpc>
              <a:spcBef>
                <a:spcPts val="375"/>
              </a:spcBef>
              <a:spcAft>
                <a:spcPts val="0"/>
              </a:spcAft>
              <a:buClr>
                <a:schemeClr val="dk1"/>
              </a:buClr>
              <a:buSzPts val="1800"/>
              <a:buChar char="•"/>
              <a:defRPr sz="1800"/>
            </a:lvl6pPr>
            <a:lvl7pPr marL="3200400" lvl="6" indent="-342900" algn="l" rtl="0">
              <a:lnSpc>
                <a:spcPct val="90000"/>
              </a:lnSpc>
              <a:spcBef>
                <a:spcPts val="375"/>
              </a:spcBef>
              <a:spcAft>
                <a:spcPts val="0"/>
              </a:spcAft>
              <a:buClr>
                <a:schemeClr val="dk1"/>
              </a:buClr>
              <a:buSzPts val="1800"/>
              <a:buChar char="•"/>
              <a:defRPr sz="1800"/>
            </a:lvl7pPr>
            <a:lvl8pPr marL="3657600" lvl="7" indent="-342900" algn="l" rtl="0">
              <a:lnSpc>
                <a:spcPct val="90000"/>
              </a:lnSpc>
              <a:spcBef>
                <a:spcPts val="375"/>
              </a:spcBef>
              <a:spcAft>
                <a:spcPts val="0"/>
              </a:spcAft>
              <a:buClr>
                <a:schemeClr val="dk1"/>
              </a:buClr>
              <a:buSzPts val="1800"/>
              <a:buChar char="•"/>
              <a:defRPr sz="1800"/>
            </a:lvl8pPr>
            <a:lvl9pPr marL="4114800" lvl="8" indent="-342900" algn="l" rtl="0">
              <a:lnSpc>
                <a:spcPct val="90000"/>
              </a:lnSpc>
              <a:spcBef>
                <a:spcPts val="375"/>
              </a:spcBef>
              <a:spcAft>
                <a:spcPts val="0"/>
              </a:spcAft>
              <a:buClr>
                <a:schemeClr val="dk1"/>
              </a:buClr>
              <a:buSzPts val="1800"/>
              <a:buChar char="•"/>
              <a:defRPr sz="1800"/>
            </a:lvl9pPr>
          </a:lstStyle>
          <a:p>
            <a:endParaRPr/>
          </a:p>
        </p:txBody>
      </p:sp>
      <p:sp>
        <p:nvSpPr>
          <p:cNvPr id="117" name="Google Shape;117;p26"/>
          <p:cNvSpPr txBox="1">
            <a:spLocks noGrp="1"/>
          </p:cNvSpPr>
          <p:nvPr>
            <p:ph type="body" idx="2"/>
          </p:nvPr>
        </p:nvSpPr>
        <p:spPr>
          <a:xfrm>
            <a:off x="5657850" y="1085850"/>
            <a:ext cx="3048000" cy="28575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0"/>
              </a:spcBef>
              <a:spcAft>
                <a:spcPts val="0"/>
              </a:spcAft>
              <a:buClr>
                <a:schemeClr val="dk1"/>
              </a:buClr>
              <a:buSzPts val="1800"/>
              <a:buChar char="•"/>
              <a:defRPr sz="1800"/>
            </a:lvl1pPr>
            <a:lvl2pPr marL="914400" lvl="1" indent="-228600" algn="l" rtl="0">
              <a:lnSpc>
                <a:spcPct val="150000"/>
              </a:lnSpc>
              <a:spcBef>
                <a:spcPts val="3000"/>
              </a:spcBef>
              <a:spcAft>
                <a:spcPts val="0"/>
              </a:spcAft>
              <a:buClr>
                <a:schemeClr val="dk1"/>
              </a:buClr>
              <a:buSzPts val="2000"/>
              <a:buNone/>
              <a:defRPr sz="2000"/>
            </a:lvl2pPr>
            <a:lvl3pPr marL="1371600" lvl="2" indent="-355600" algn="l" rtl="0">
              <a:lnSpc>
                <a:spcPct val="90000"/>
              </a:lnSpc>
              <a:spcBef>
                <a:spcPts val="375"/>
              </a:spcBef>
              <a:spcAft>
                <a:spcPts val="0"/>
              </a:spcAft>
              <a:buClr>
                <a:schemeClr val="dk1"/>
              </a:buClr>
              <a:buSzPts val="2000"/>
              <a:buChar char="•"/>
              <a:defRPr sz="2000"/>
            </a:lvl3pPr>
            <a:lvl4pPr marL="1828800" lvl="3" indent="-342900" algn="l" rtl="0">
              <a:lnSpc>
                <a:spcPct val="90000"/>
              </a:lnSpc>
              <a:spcBef>
                <a:spcPts val="375"/>
              </a:spcBef>
              <a:spcAft>
                <a:spcPts val="0"/>
              </a:spcAft>
              <a:buClr>
                <a:schemeClr val="dk1"/>
              </a:buClr>
              <a:buSzPts val="1800"/>
              <a:buChar char="•"/>
              <a:defRPr sz="1800"/>
            </a:lvl4pPr>
            <a:lvl5pPr marL="2286000" lvl="4" indent="-342900" algn="l" rtl="0">
              <a:lnSpc>
                <a:spcPct val="90000"/>
              </a:lnSpc>
              <a:spcBef>
                <a:spcPts val="375"/>
              </a:spcBef>
              <a:spcAft>
                <a:spcPts val="0"/>
              </a:spcAft>
              <a:buClr>
                <a:schemeClr val="dk1"/>
              </a:buClr>
              <a:buSzPts val="1800"/>
              <a:buChar char="•"/>
              <a:defRPr sz="1800"/>
            </a:lvl5pPr>
            <a:lvl6pPr marL="2743200" lvl="5" indent="-342900" algn="l" rtl="0">
              <a:lnSpc>
                <a:spcPct val="90000"/>
              </a:lnSpc>
              <a:spcBef>
                <a:spcPts val="375"/>
              </a:spcBef>
              <a:spcAft>
                <a:spcPts val="0"/>
              </a:spcAft>
              <a:buClr>
                <a:schemeClr val="dk1"/>
              </a:buClr>
              <a:buSzPts val="1800"/>
              <a:buChar char="•"/>
              <a:defRPr sz="1800"/>
            </a:lvl6pPr>
            <a:lvl7pPr marL="3200400" lvl="6" indent="-342900" algn="l" rtl="0">
              <a:lnSpc>
                <a:spcPct val="90000"/>
              </a:lnSpc>
              <a:spcBef>
                <a:spcPts val="375"/>
              </a:spcBef>
              <a:spcAft>
                <a:spcPts val="0"/>
              </a:spcAft>
              <a:buClr>
                <a:schemeClr val="dk1"/>
              </a:buClr>
              <a:buSzPts val="1800"/>
              <a:buChar char="•"/>
              <a:defRPr sz="1800"/>
            </a:lvl7pPr>
            <a:lvl8pPr marL="3657600" lvl="7" indent="-342900" algn="l" rtl="0">
              <a:lnSpc>
                <a:spcPct val="90000"/>
              </a:lnSpc>
              <a:spcBef>
                <a:spcPts val="375"/>
              </a:spcBef>
              <a:spcAft>
                <a:spcPts val="0"/>
              </a:spcAft>
              <a:buClr>
                <a:schemeClr val="dk1"/>
              </a:buClr>
              <a:buSzPts val="1800"/>
              <a:buChar char="•"/>
              <a:defRPr sz="1800"/>
            </a:lvl8pPr>
            <a:lvl9pPr marL="4114800" lvl="8" indent="-342900" algn="l" rtl="0">
              <a:lnSpc>
                <a:spcPct val="90000"/>
              </a:lnSpc>
              <a:spcBef>
                <a:spcPts val="375"/>
              </a:spcBef>
              <a:spcAft>
                <a:spcPts val="0"/>
              </a:spcAft>
              <a:buClr>
                <a:schemeClr val="dk1"/>
              </a:buClr>
              <a:buSzPts val="1800"/>
              <a:buChar char="•"/>
              <a:defRPr sz="1800"/>
            </a:lvl9pPr>
          </a:lstStyle>
          <a:p>
            <a:endParaRPr/>
          </a:p>
        </p:txBody>
      </p:sp>
      <p:sp>
        <p:nvSpPr>
          <p:cNvPr id="118" name="Google Shape;118;p26"/>
          <p:cNvSpPr txBox="1">
            <a:spLocks noGrp="1"/>
          </p:cNvSpPr>
          <p:nvPr>
            <p:ph type="title"/>
          </p:nvPr>
        </p:nvSpPr>
        <p:spPr>
          <a:xfrm>
            <a:off x="2438400" y="285751"/>
            <a:ext cx="6400800" cy="479700"/>
          </a:xfrm>
          <a:prstGeom prst="rect">
            <a:avLst/>
          </a:prstGeom>
          <a:noFill/>
          <a:ln>
            <a:noFill/>
          </a:ln>
        </p:spPr>
        <p:txBody>
          <a:bodyPr spcFirstLastPara="1" wrap="square" lIns="91425" tIns="45700" rIns="91425" bIns="45700" anchor="ctr" anchorCtr="0">
            <a:normAutofit/>
          </a:bodyPr>
          <a:lstStyle>
            <a:lvl1pPr lvl="0" algn="ctr" rtl="0">
              <a:lnSpc>
                <a:spcPct val="90000"/>
              </a:lnSpc>
              <a:spcBef>
                <a:spcPts val="0"/>
              </a:spcBef>
              <a:spcAft>
                <a:spcPts val="0"/>
              </a:spcAft>
              <a:buClr>
                <a:schemeClr val="lt2"/>
              </a:buClr>
              <a:buSzPts val="2800"/>
              <a:buFont typeface="Lato Black"/>
              <a:buNone/>
              <a:defRPr sz="2800">
                <a:solidFill>
                  <a:schemeClr val="lt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9" name="Google Shape;119;p26"/>
          <p:cNvSpPr txBox="1">
            <a:spLocks noGrp="1"/>
          </p:cNvSpPr>
          <p:nvPr>
            <p:ph type="body" idx="3"/>
          </p:nvPr>
        </p:nvSpPr>
        <p:spPr>
          <a:xfrm>
            <a:off x="2438400" y="685800"/>
            <a:ext cx="6400800" cy="342900"/>
          </a:xfrm>
          <a:prstGeom prst="rect">
            <a:avLst/>
          </a:prstGeom>
          <a:noFill/>
          <a:ln>
            <a:noFill/>
          </a:ln>
        </p:spPr>
        <p:txBody>
          <a:bodyPr spcFirstLastPara="1" wrap="square" lIns="91425" tIns="45700" rIns="91425" bIns="45700" anchor="t" anchorCtr="0">
            <a:normAutofit/>
          </a:bodyPr>
          <a:lstStyle>
            <a:lvl1pPr marL="457200" lvl="0" indent="-228600" algn="ctr" rtl="0">
              <a:lnSpc>
                <a:spcPct val="100000"/>
              </a:lnSpc>
              <a:spcBef>
                <a:spcPts val="0"/>
              </a:spcBef>
              <a:spcAft>
                <a:spcPts val="0"/>
              </a:spcAft>
              <a:buClr>
                <a:schemeClr val="dk1"/>
              </a:buClr>
              <a:buSzPts val="2000"/>
              <a:buFont typeface="Lato"/>
              <a:buNone/>
              <a:defRPr sz="2000"/>
            </a:lvl1pPr>
            <a:lvl2pPr marL="914400" lvl="1" indent="-228600" algn="l" rtl="0">
              <a:lnSpc>
                <a:spcPct val="150000"/>
              </a:lnSpc>
              <a:spcBef>
                <a:spcPts val="3000"/>
              </a:spcBef>
              <a:spcAft>
                <a:spcPts val="0"/>
              </a:spcAft>
              <a:buClr>
                <a:schemeClr val="dk1"/>
              </a:buClr>
              <a:buSzPts val="1800"/>
              <a:buNone/>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3168324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Video">
  <p:cSld name="Video">
    <p:spTree>
      <p:nvGrpSpPr>
        <p:cNvPr id="1" name="Shape 120"/>
        <p:cNvGrpSpPr/>
        <p:nvPr/>
      </p:nvGrpSpPr>
      <p:grpSpPr>
        <a:xfrm>
          <a:off x="0" y="0"/>
          <a:ext cx="0" cy="0"/>
          <a:chOff x="0" y="0"/>
          <a:chExt cx="0" cy="0"/>
        </a:xfrm>
      </p:grpSpPr>
      <p:sp>
        <p:nvSpPr>
          <p:cNvPr id="121" name="Google Shape;121;p27"/>
          <p:cNvSpPr txBox="1"/>
          <p:nvPr/>
        </p:nvSpPr>
        <p:spPr>
          <a:xfrm>
            <a:off x="-6304" y="0"/>
            <a:ext cx="9150300" cy="921600"/>
          </a:xfrm>
          <a:prstGeom prst="rect">
            <a:avLst/>
          </a:prstGeom>
          <a:solidFill>
            <a:srgbClr val="333399"/>
          </a:solidFill>
          <a:ln>
            <a:noFill/>
          </a:ln>
        </p:spPr>
        <p:txBody>
          <a:bodyPr spcFirstLastPara="1" wrap="square" lIns="66950" tIns="33475" rIns="66950" bIns="33475" anchor="ctr" anchorCtr="0">
            <a:noAutofit/>
          </a:bodyPr>
          <a:lstStyle/>
          <a:p>
            <a:pPr marL="0" marR="0" lvl="0" indent="0" algn="ctr" rtl="0">
              <a:spcBef>
                <a:spcPts val="0"/>
              </a:spcBef>
              <a:spcAft>
                <a:spcPts val="0"/>
              </a:spcAft>
              <a:buNone/>
            </a:pPr>
            <a:endParaRPr sz="2344">
              <a:solidFill>
                <a:schemeClr val="dk1"/>
              </a:solidFill>
              <a:latin typeface="Lato Black"/>
              <a:ea typeface="Lato Black"/>
              <a:cs typeface="Lato Black"/>
              <a:sym typeface="Lato Black"/>
            </a:endParaRPr>
          </a:p>
        </p:txBody>
      </p:sp>
      <p:sp>
        <p:nvSpPr>
          <p:cNvPr id="122" name="Google Shape;122;p27"/>
          <p:cNvSpPr txBox="1">
            <a:spLocks noGrp="1"/>
          </p:cNvSpPr>
          <p:nvPr>
            <p:ph type="body" idx="1"/>
          </p:nvPr>
        </p:nvSpPr>
        <p:spPr>
          <a:xfrm>
            <a:off x="0" y="0"/>
            <a:ext cx="9144000" cy="921600"/>
          </a:xfrm>
          <a:prstGeom prst="rect">
            <a:avLst/>
          </a:prstGeom>
          <a:noFill/>
          <a:ln>
            <a:noFill/>
          </a:ln>
        </p:spPr>
        <p:txBody>
          <a:bodyPr spcFirstLastPara="1" wrap="square" lIns="91425" tIns="45700" rIns="91425" bIns="45700" anchor="ctr" anchorCtr="0">
            <a:normAutofit/>
          </a:bodyPr>
          <a:lstStyle>
            <a:lvl1pPr marL="457200" lvl="0" indent="-228600" algn="ctr" rtl="0">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marL="914400" lvl="1" indent="-228600" algn="l" rtl="0">
              <a:lnSpc>
                <a:spcPct val="150000"/>
              </a:lnSpc>
              <a:spcBef>
                <a:spcPts val="3000"/>
              </a:spcBef>
              <a:spcAft>
                <a:spcPts val="0"/>
              </a:spcAft>
              <a:buClr>
                <a:schemeClr val="dk1"/>
              </a:buClr>
              <a:buSzPts val="1800"/>
              <a:buNone/>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123" name="Google Shape;123;p27"/>
          <p:cNvSpPr>
            <a:spLocks noGrp="1"/>
          </p:cNvSpPr>
          <p:nvPr>
            <p:ph type="media" idx="2"/>
          </p:nvPr>
        </p:nvSpPr>
        <p:spPr>
          <a:xfrm>
            <a:off x="2042012" y="1304873"/>
            <a:ext cx="5045100" cy="25305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400"/>
              <a:buFont typeface="Arial"/>
              <a:buChar char="•"/>
              <a:defRPr sz="2400" b="1" i="0" u="none" strike="noStrike" cap="none">
                <a:solidFill>
                  <a:schemeClr val="dk1"/>
                </a:solidFill>
                <a:latin typeface="Lato"/>
                <a:ea typeface="Lato"/>
                <a:cs typeface="Lato"/>
                <a:sym typeface="Lato"/>
              </a:defRPr>
            </a:lvl1pPr>
            <a:lvl2pPr marR="0" lvl="1" algn="l" rtl="0">
              <a:lnSpc>
                <a:spcPct val="150000"/>
              </a:lnSpc>
              <a:spcBef>
                <a:spcPts val="3000"/>
              </a:spcBef>
              <a:spcAft>
                <a:spcPts val="0"/>
              </a:spcAft>
              <a:buClr>
                <a:schemeClr val="dk1"/>
              </a:buClr>
              <a:buSzPts val="2400"/>
              <a:buFont typeface="Lato"/>
              <a:buNone/>
              <a:defRPr sz="2400" b="0" i="0" u="none" strike="noStrike" cap="none">
                <a:solidFill>
                  <a:schemeClr val="dk1"/>
                </a:solidFill>
                <a:latin typeface="Lato"/>
                <a:ea typeface="Lato"/>
                <a:cs typeface="Lato"/>
                <a:sym typeface="Lato"/>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pic>
        <p:nvPicPr>
          <p:cNvPr id="124" name="Google Shape;124;p27"/>
          <p:cNvPicPr preferRelativeResize="0"/>
          <p:nvPr/>
        </p:nvPicPr>
        <p:blipFill rotWithShape="1">
          <a:blip r:embed="rId2">
            <a:alphaModFix/>
          </a:blip>
          <a:srcRect l="109" t="7102" b="33564"/>
          <a:stretch/>
        </p:blipFill>
        <p:spPr>
          <a:xfrm>
            <a:off x="-8814" y="3710690"/>
            <a:ext cx="9152875" cy="1436291"/>
          </a:xfrm>
          <a:prstGeom prst="rect">
            <a:avLst/>
          </a:prstGeom>
          <a:noFill/>
          <a:ln>
            <a:noFill/>
          </a:ln>
        </p:spPr>
      </p:pic>
    </p:spTree>
    <p:extLst>
      <p:ext uri="{BB962C8B-B14F-4D97-AF65-F5344CB8AC3E}">
        <p14:creationId xmlns:p14="http://schemas.microsoft.com/office/powerpoint/2010/main" val="202587659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25"/>
        <p:cNvGrpSpPr/>
        <p:nvPr/>
      </p:nvGrpSpPr>
      <p:grpSpPr>
        <a:xfrm>
          <a:off x="0" y="0"/>
          <a:ext cx="0" cy="0"/>
          <a:chOff x="0" y="0"/>
          <a:chExt cx="0" cy="0"/>
        </a:xfrm>
      </p:grpSpPr>
      <p:sp>
        <p:nvSpPr>
          <p:cNvPr id="126" name="Google Shape;126;p28"/>
          <p:cNvSpPr txBox="1">
            <a:spLocks noGrp="1"/>
          </p:cNvSpPr>
          <p:nvPr>
            <p:ph type="body" idx="1"/>
          </p:nvPr>
        </p:nvSpPr>
        <p:spPr>
          <a:xfrm>
            <a:off x="1364321" y="1293834"/>
            <a:ext cx="6311400" cy="1262700"/>
          </a:xfrm>
          <a:prstGeom prst="rect">
            <a:avLst/>
          </a:prstGeom>
          <a:noFill/>
          <a:ln>
            <a:noFill/>
          </a:ln>
        </p:spPr>
        <p:txBody>
          <a:bodyPr spcFirstLastPara="1" wrap="square" lIns="91425" tIns="45700" rIns="91425" bIns="45700" anchor="t" anchorCtr="0">
            <a:noAutofit/>
          </a:bodyPr>
          <a:lstStyle>
            <a:lvl1pPr marL="457200" lvl="0" indent="-228600" algn="ctr" rtl="0">
              <a:lnSpc>
                <a:spcPct val="106111"/>
              </a:lnSpc>
              <a:spcBef>
                <a:spcPts val="0"/>
              </a:spcBef>
              <a:spcAft>
                <a:spcPts val="0"/>
              </a:spcAft>
              <a:buClr>
                <a:srgbClr val="333399"/>
              </a:buClr>
              <a:buSzPts val="3600"/>
              <a:buNone/>
              <a:defRPr sz="3600">
                <a:solidFill>
                  <a:srgbClr val="333399"/>
                </a:solidFill>
                <a:latin typeface="Lato Black"/>
                <a:ea typeface="Lato Black"/>
                <a:cs typeface="Lato Black"/>
                <a:sym typeface="Lato Black"/>
              </a:defRPr>
            </a:lvl1pPr>
            <a:lvl2pPr marL="914400" lvl="1" indent="-228600" algn="l" rtl="0">
              <a:lnSpc>
                <a:spcPct val="150000"/>
              </a:lnSpc>
              <a:spcBef>
                <a:spcPts val="3000"/>
              </a:spcBef>
              <a:spcAft>
                <a:spcPts val="0"/>
              </a:spcAft>
              <a:buClr>
                <a:srgbClr val="333399"/>
              </a:buClr>
              <a:buSzPts val="2637"/>
              <a:buNone/>
              <a:defRPr sz="2637">
                <a:solidFill>
                  <a:srgbClr val="333399"/>
                </a:solidFill>
                <a:latin typeface="Calibri"/>
                <a:ea typeface="Calibri"/>
                <a:cs typeface="Calibri"/>
                <a:sym typeface="Calibri"/>
              </a:defRPr>
            </a:lvl2pPr>
            <a:lvl3pPr marL="1371600" lvl="2" indent="-396049" algn="l" rtl="0">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3pPr>
            <a:lvl4pPr marL="1828800" lvl="3" indent="-396049" algn="l" rtl="0">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4pPr>
            <a:lvl5pPr marL="2286000" lvl="4" indent="-396049" algn="l" rtl="0">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127" name="Google Shape;127;p28"/>
          <p:cNvSpPr txBox="1">
            <a:spLocks noGrp="1"/>
          </p:cNvSpPr>
          <p:nvPr>
            <p:ph type="body" idx="2"/>
          </p:nvPr>
        </p:nvSpPr>
        <p:spPr>
          <a:xfrm>
            <a:off x="5458013" y="3035370"/>
            <a:ext cx="2228700" cy="11238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0"/>
              </a:spcBef>
              <a:spcAft>
                <a:spcPts val="0"/>
              </a:spcAft>
              <a:buClr>
                <a:schemeClr val="dk1"/>
              </a:buClr>
              <a:buSzPts val="1800"/>
              <a:buNone/>
              <a:defRPr sz="1800"/>
            </a:lvl1pPr>
            <a:lvl2pPr marL="914400" lvl="1" indent="-228600" algn="l" rtl="0">
              <a:lnSpc>
                <a:spcPct val="100000"/>
              </a:lnSpc>
              <a:spcBef>
                <a:spcPts val="3000"/>
              </a:spcBef>
              <a:spcAft>
                <a:spcPts val="0"/>
              </a:spcAft>
              <a:buClr>
                <a:schemeClr val="dk1"/>
              </a:buClr>
              <a:buSzPts val="1465"/>
              <a:buNone/>
              <a:defRPr sz="1465"/>
            </a:lvl2pPr>
            <a:lvl3pPr marL="1371600" lvl="2" indent="-228600" algn="l" rtl="0">
              <a:lnSpc>
                <a:spcPct val="100000"/>
              </a:lnSpc>
              <a:spcBef>
                <a:spcPts val="375"/>
              </a:spcBef>
              <a:spcAft>
                <a:spcPts val="0"/>
              </a:spcAft>
              <a:buClr>
                <a:schemeClr val="dk1"/>
              </a:buClr>
              <a:buSzPts val="1465"/>
              <a:buNone/>
              <a:defRPr sz="1465"/>
            </a:lvl3pPr>
            <a:lvl4pPr marL="1828800" lvl="3" indent="-228600" algn="l" rtl="0">
              <a:lnSpc>
                <a:spcPct val="100000"/>
              </a:lnSpc>
              <a:spcBef>
                <a:spcPts val="375"/>
              </a:spcBef>
              <a:spcAft>
                <a:spcPts val="0"/>
              </a:spcAft>
              <a:buClr>
                <a:schemeClr val="dk1"/>
              </a:buClr>
              <a:buSzPts val="1465"/>
              <a:buNone/>
              <a:defRPr sz="1465"/>
            </a:lvl4pPr>
            <a:lvl5pPr marL="2286000" lvl="4" indent="-228600" algn="l" rtl="0">
              <a:lnSpc>
                <a:spcPct val="100000"/>
              </a:lnSpc>
              <a:spcBef>
                <a:spcPts val="375"/>
              </a:spcBef>
              <a:spcAft>
                <a:spcPts val="0"/>
              </a:spcAft>
              <a:buClr>
                <a:schemeClr val="dk1"/>
              </a:buClr>
              <a:buSzPts val="1465"/>
              <a:buNone/>
              <a:defRPr sz="1465"/>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pic>
        <p:nvPicPr>
          <p:cNvPr id="128" name="Google Shape;128;p28"/>
          <p:cNvPicPr preferRelativeResize="0"/>
          <p:nvPr/>
        </p:nvPicPr>
        <p:blipFill rotWithShape="1">
          <a:blip r:embed="rId2">
            <a:alphaModFix/>
          </a:blip>
          <a:srcRect l="209" t="7105" b="14555"/>
          <a:stretch/>
        </p:blipFill>
        <p:spPr>
          <a:xfrm>
            <a:off x="-1" y="3248879"/>
            <a:ext cx="9144058" cy="1896438"/>
          </a:xfrm>
          <a:prstGeom prst="rect">
            <a:avLst/>
          </a:prstGeom>
          <a:noFill/>
          <a:ln>
            <a:noFill/>
          </a:ln>
        </p:spPr>
      </p:pic>
      <p:pic>
        <p:nvPicPr>
          <p:cNvPr id="129" name="Google Shape;129;p28"/>
          <p:cNvPicPr preferRelativeResize="0"/>
          <p:nvPr/>
        </p:nvPicPr>
        <p:blipFill rotWithShape="1">
          <a:blip r:embed="rId3">
            <a:alphaModFix/>
          </a:blip>
          <a:srcRect/>
          <a:stretch/>
        </p:blipFill>
        <p:spPr>
          <a:xfrm>
            <a:off x="3262141" y="4465217"/>
            <a:ext cx="2624950" cy="579981"/>
          </a:xfrm>
          <a:prstGeom prst="rect">
            <a:avLst/>
          </a:prstGeom>
          <a:noFill/>
          <a:ln>
            <a:noFill/>
          </a:ln>
        </p:spPr>
      </p:pic>
    </p:spTree>
    <p:extLst>
      <p:ext uri="{BB962C8B-B14F-4D97-AF65-F5344CB8AC3E}">
        <p14:creationId xmlns:p14="http://schemas.microsoft.com/office/powerpoint/2010/main" val="4263827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6">
                                            <p:txEl>
                                              <p:pRg st="0" end="0"/>
                                            </p:txEl>
                                          </p:spTgt>
                                        </p:tgtEl>
                                        <p:attrNameLst>
                                          <p:attrName>style.visibility</p:attrName>
                                        </p:attrNameLst>
                                      </p:cBhvr>
                                      <p:to>
                                        <p:strVal val="visible"/>
                                      </p:to>
                                    </p:set>
                                    <p:animEffect transition="in" filter="fade">
                                      <p:cBhvr>
                                        <p:cTn id="7" dur="750"/>
                                        <p:tgtEl>
                                          <p:spTgt spid="1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6">
                                            <p:txEl>
                                              <p:charRg st="1" end="1"/>
                                            </p:txEl>
                                          </p:spTgt>
                                        </p:tgtEl>
                                        <p:attrNameLst>
                                          <p:attrName>style.visibility</p:attrName>
                                        </p:attrNameLst>
                                      </p:cBhvr>
                                      <p:to>
                                        <p:strVal val="visible"/>
                                      </p:to>
                                    </p:set>
                                    <p:animEffect transition="in" filter="fade">
                                      <p:cBhvr>
                                        <p:cTn id="12" dur="750"/>
                                        <p:tgtEl>
                                          <p:spTgt spid="126">
                                            <p:txEl>
                                              <p:char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6">
                                            <p:txEl>
                                              <p:charRg st="1" end="1"/>
                                            </p:txEl>
                                          </p:spTgt>
                                        </p:tgtEl>
                                        <p:attrNameLst>
                                          <p:attrName>style.visibility</p:attrName>
                                        </p:attrNameLst>
                                      </p:cBhvr>
                                      <p:to>
                                        <p:strVal val="visible"/>
                                      </p:to>
                                    </p:set>
                                    <p:animEffect transition="in" filter="fade">
                                      <p:cBhvr>
                                        <p:cTn id="17" dur="750"/>
                                        <p:tgtEl>
                                          <p:spTgt spid="126">
                                            <p:txEl>
                                              <p:char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6">
                                            <p:txEl>
                                              <p:charRg st="1" end="1"/>
                                            </p:txEl>
                                          </p:spTgt>
                                        </p:tgtEl>
                                        <p:attrNameLst>
                                          <p:attrName>style.visibility</p:attrName>
                                        </p:attrNameLst>
                                      </p:cBhvr>
                                      <p:to>
                                        <p:strVal val="visible"/>
                                      </p:to>
                                    </p:set>
                                    <p:animEffect transition="in" filter="fade">
                                      <p:cBhvr>
                                        <p:cTn id="22" dur="750"/>
                                        <p:tgtEl>
                                          <p:spTgt spid="126">
                                            <p:txEl>
                                              <p:char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6">
                                            <p:txEl>
                                              <p:charRg st="1" end="1"/>
                                            </p:txEl>
                                          </p:spTgt>
                                        </p:tgtEl>
                                        <p:attrNameLst>
                                          <p:attrName>style.visibility</p:attrName>
                                        </p:attrNameLst>
                                      </p:cBhvr>
                                      <p:to>
                                        <p:strVal val="visible"/>
                                      </p:to>
                                    </p:set>
                                    <p:animEffect transition="in" filter="fade">
                                      <p:cBhvr>
                                        <p:cTn id="27" dur="750"/>
                                        <p:tgtEl>
                                          <p:spTgt spid="126">
                                            <p:txEl>
                                              <p:char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6">
                                            <p:txEl>
                                              <p:charRg st="1" end="1"/>
                                            </p:txEl>
                                          </p:spTgt>
                                        </p:tgtEl>
                                        <p:attrNameLst>
                                          <p:attrName>style.visibility</p:attrName>
                                        </p:attrNameLst>
                                      </p:cBhvr>
                                      <p:to>
                                        <p:strVal val="visible"/>
                                      </p:to>
                                    </p:set>
                                    <p:animEffect transition="in" filter="fade">
                                      <p:cBhvr>
                                        <p:cTn id="32" dur="750"/>
                                        <p:tgtEl>
                                          <p:spTgt spid="126">
                                            <p:txEl>
                                              <p:char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6">
                                            <p:txEl>
                                              <p:charRg st="1" end="1"/>
                                            </p:txEl>
                                          </p:spTgt>
                                        </p:tgtEl>
                                        <p:attrNameLst>
                                          <p:attrName>style.visibility</p:attrName>
                                        </p:attrNameLst>
                                      </p:cBhvr>
                                      <p:to>
                                        <p:strVal val="visible"/>
                                      </p:to>
                                    </p:set>
                                    <p:animEffect transition="in" filter="fade">
                                      <p:cBhvr>
                                        <p:cTn id="37" dur="750"/>
                                        <p:tgtEl>
                                          <p:spTgt spid="126">
                                            <p:txEl>
                                              <p:char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6">
                                            <p:txEl>
                                              <p:charRg st="1" end="1"/>
                                            </p:txEl>
                                          </p:spTgt>
                                        </p:tgtEl>
                                        <p:attrNameLst>
                                          <p:attrName>style.visibility</p:attrName>
                                        </p:attrNameLst>
                                      </p:cBhvr>
                                      <p:to>
                                        <p:strVal val="visible"/>
                                      </p:to>
                                    </p:set>
                                    <p:animEffect transition="in" filter="fade">
                                      <p:cBhvr>
                                        <p:cTn id="42" dur="750"/>
                                        <p:tgtEl>
                                          <p:spTgt spid="126">
                                            <p:txEl>
                                              <p:char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6">
                                            <p:txEl>
                                              <p:charRg st="1" end="1"/>
                                            </p:txEl>
                                          </p:spTgt>
                                        </p:tgtEl>
                                        <p:attrNameLst>
                                          <p:attrName>style.visibility</p:attrName>
                                        </p:attrNameLst>
                                      </p:cBhvr>
                                      <p:to>
                                        <p:strVal val="visible"/>
                                      </p:to>
                                    </p:set>
                                    <p:animEffect transition="in" filter="fade">
                                      <p:cBhvr>
                                        <p:cTn id="47" dur="750"/>
                                        <p:tgtEl>
                                          <p:spTgt spid="126">
                                            <p:txEl>
                                              <p:charRg st="1" end="1"/>
                                            </p:txEl>
                                          </p:spTgt>
                                        </p:tgtEl>
                                      </p:cBhvr>
                                    </p:animEffect>
                                  </p:childTnLst>
                                </p:cTn>
                              </p:par>
                            </p:childTnLst>
                          </p:cTn>
                        </p:par>
                        <p:par>
                          <p:cTn id="48" fill="hold">
                            <p:stCondLst>
                              <p:cond delay="750"/>
                            </p:stCondLst>
                            <p:childTnLst>
                              <p:par>
                                <p:cTn id="49" presetID="10" presetClass="entr" presetSubtype="0" fill="hold" nodeType="afterEffect">
                                  <p:stCondLst>
                                    <p:cond delay="0"/>
                                  </p:stCondLst>
                                  <p:childTnLst>
                                    <p:set>
                                      <p:cBhvr>
                                        <p:cTn id="50" dur="1" fill="hold">
                                          <p:stCondLst>
                                            <p:cond delay="0"/>
                                          </p:stCondLst>
                                        </p:cTn>
                                        <p:tgtEl>
                                          <p:spTgt spid="127">
                                            <p:txEl>
                                              <p:pRg st="0" end="0"/>
                                            </p:txEl>
                                          </p:spTgt>
                                        </p:tgtEl>
                                        <p:attrNameLst>
                                          <p:attrName>style.visibility</p:attrName>
                                        </p:attrNameLst>
                                      </p:cBhvr>
                                      <p:to>
                                        <p:strVal val="visible"/>
                                      </p:to>
                                    </p:set>
                                    <p:animEffect transition="in" filter="fade">
                                      <p:cBhvr>
                                        <p:cTn id="51" dur="750"/>
                                        <p:tgtEl>
                                          <p:spTgt spid="127">
                                            <p:txEl>
                                              <p:pRg st="0" end="0"/>
                                            </p:txEl>
                                          </p:spTgt>
                                        </p:tgtEl>
                                      </p:cBhvr>
                                    </p:animEffect>
                                  </p:childTnLst>
                                </p:cTn>
                              </p:par>
                            </p:childTnLst>
                          </p:cTn>
                        </p:par>
                        <p:par>
                          <p:cTn id="52" fill="hold">
                            <p:stCondLst>
                              <p:cond delay="1500"/>
                            </p:stCondLst>
                            <p:childTnLst>
                              <p:par>
                                <p:cTn id="53" presetID="10" presetClass="entr" presetSubtype="0" fill="hold" nodeType="afterEffect">
                                  <p:stCondLst>
                                    <p:cond delay="0"/>
                                  </p:stCondLst>
                                  <p:childTnLst>
                                    <p:set>
                                      <p:cBhvr>
                                        <p:cTn id="54" dur="1" fill="hold">
                                          <p:stCondLst>
                                            <p:cond delay="0"/>
                                          </p:stCondLst>
                                        </p:cTn>
                                        <p:tgtEl>
                                          <p:spTgt spid="127">
                                            <p:txEl>
                                              <p:charRg st="1" end="1"/>
                                            </p:txEl>
                                          </p:spTgt>
                                        </p:tgtEl>
                                        <p:attrNameLst>
                                          <p:attrName>style.visibility</p:attrName>
                                        </p:attrNameLst>
                                      </p:cBhvr>
                                      <p:to>
                                        <p:strVal val="visible"/>
                                      </p:to>
                                    </p:set>
                                    <p:animEffect transition="in" filter="fade">
                                      <p:cBhvr>
                                        <p:cTn id="55" dur="750"/>
                                        <p:tgtEl>
                                          <p:spTgt spid="127">
                                            <p:txEl>
                                              <p:charRg st="1" end="1"/>
                                            </p:txEl>
                                          </p:spTgt>
                                        </p:tgtEl>
                                      </p:cBhvr>
                                    </p:animEffect>
                                  </p:childTnLst>
                                </p:cTn>
                              </p:par>
                            </p:childTnLst>
                          </p:cTn>
                        </p:par>
                        <p:par>
                          <p:cTn id="56" fill="hold">
                            <p:stCondLst>
                              <p:cond delay="2250"/>
                            </p:stCondLst>
                            <p:childTnLst>
                              <p:par>
                                <p:cTn id="57" presetID="10" presetClass="entr" presetSubtype="0" fill="hold" nodeType="afterEffect">
                                  <p:stCondLst>
                                    <p:cond delay="0"/>
                                  </p:stCondLst>
                                  <p:childTnLst>
                                    <p:set>
                                      <p:cBhvr>
                                        <p:cTn id="58" dur="1" fill="hold">
                                          <p:stCondLst>
                                            <p:cond delay="0"/>
                                          </p:stCondLst>
                                        </p:cTn>
                                        <p:tgtEl>
                                          <p:spTgt spid="127">
                                            <p:txEl>
                                              <p:charRg st="1" end="1"/>
                                            </p:txEl>
                                          </p:spTgt>
                                        </p:tgtEl>
                                        <p:attrNameLst>
                                          <p:attrName>style.visibility</p:attrName>
                                        </p:attrNameLst>
                                      </p:cBhvr>
                                      <p:to>
                                        <p:strVal val="visible"/>
                                      </p:to>
                                    </p:set>
                                    <p:animEffect transition="in" filter="fade">
                                      <p:cBhvr>
                                        <p:cTn id="59" dur="750"/>
                                        <p:tgtEl>
                                          <p:spTgt spid="127">
                                            <p:txEl>
                                              <p:charRg st="1" end="1"/>
                                            </p:txEl>
                                          </p:spTgt>
                                        </p:tgtEl>
                                      </p:cBhvr>
                                    </p:animEffect>
                                  </p:childTnLst>
                                </p:cTn>
                              </p:par>
                            </p:childTnLst>
                          </p:cTn>
                        </p:par>
                        <p:par>
                          <p:cTn id="60" fill="hold">
                            <p:stCondLst>
                              <p:cond delay="3000"/>
                            </p:stCondLst>
                            <p:childTnLst>
                              <p:par>
                                <p:cTn id="61" presetID="10" presetClass="entr" presetSubtype="0" fill="hold" nodeType="afterEffect">
                                  <p:stCondLst>
                                    <p:cond delay="0"/>
                                  </p:stCondLst>
                                  <p:childTnLst>
                                    <p:set>
                                      <p:cBhvr>
                                        <p:cTn id="62" dur="1" fill="hold">
                                          <p:stCondLst>
                                            <p:cond delay="0"/>
                                          </p:stCondLst>
                                        </p:cTn>
                                        <p:tgtEl>
                                          <p:spTgt spid="127">
                                            <p:txEl>
                                              <p:charRg st="1" end="1"/>
                                            </p:txEl>
                                          </p:spTgt>
                                        </p:tgtEl>
                                        <p:attrNameLst>
                                          <p:attrName>style.visibility</p:attrName>
                                        </p:attrNameLst>
                                      </p:cBhvr>
                                      <p:to>
                                        <p:strVal val="visible"/>
                                      </p:to>
                                    </p:set>
                                    <p:animEffect transition="in" filter="fade">
                                      <p:cBhvr>
                                        <p:cTn id="63" dur="750"/>
                                        <p:tgtEl>
                                          <p:spTgt spid="127">
                                            <p:txEl>
                                              <p:charRg st="1" end="1"/>
                                            </p:txEl>
                                          </p:spTgt>
                                        </p:tgtEl>
                                      </p:cBhvr>
                                    </p:animEffect>
                                  </p:childTnLst>
                                </p:cTn>
                              </p:par>
                            </p:childTnLst>
                          </p:cTn>
                        </p:par>
                        <p:par>
                          <p:cTn id="64" fill="hold">
                            <p:stCondLst>
                              <p:cond delay="3750"/>
                            </p:stCondLst>
                            <p:childTnLst>
                              <p:par>
                                <p:cTn id="65" presetID="10" presetClass="entr" presetSubtype="0" fill="hold" nodeType="afterEffect">
                                  <p:stCondLst>
                                    <p:cond delay="0"/>
                                  </p:stCondLst>
                                  <p:childTnLst>
                                    <p:set>
                                      <p:cBhvr>
                                        <p:cTn id="66" dur="1" fill="hold">
                                          <p:stCondLst>
                                            <p:cond delay="0"/>
                                          </p:stCondLst>
                                        </p:cTn>
                                        <p:tgtEl>
                                          <p:spTgt spid="127">
                                            <p:txEl>
                                              <p:charRg st="1" end="1"/>
                                            </p:txEl>
                                          </p:spTgt>
                                        </p:tgtEl>
                                        <p:attrNameLst>
                                          <p:attrName>style.visibility</p:attrName>
                                        </p:attrNameLst>
                                      </p:cBhvr>
                                      <p:to>
                                        <p:strVal val="visible"/>
                                      </p:to>
                                    </p:set>
                                    <p:animEffect transition="in" filter="fade">
                                      <p:cBhvr>
                                        <p:cTn id="67" dur="750"/>
                                        <p:tgtEl>
                                          <p:spTgt spid="127">
                                            <p:txEl>
                                              <p:charRg st="1" end="1"/>
                                            </p:txEl>
                                          </p:spTgt>
                                        </p:tgtEl>
                                      </p:cBhvr>
                                    </p:animEffect>
                                  </p:childTnLst>
                                </p:cTn>
                              </p:par>
                            </p:childTnLst>
                          </p:cTn>
                        </p:par>
                        <p:par>
                          <p:cTn id="68" fill="hold">
                            <p:stCondLst>
                              <p:cond delay="4500"/>
                            </p:stCondLst>
                            <p:childTnLst>
                              <p:par>
                                <p:cTn id="69" presetID="10" presetClass="entr" presetSubtype="0" fill="hold" nodeType="afterEffect">
                                  <p:stCondLst>
                                    <p:cond delay="0"/>
                                  </p:stCondLst>
                                  <p:childTnLst>
                                    <p:set>
                                      <p:cBhvr>
                                        <p:cTn id="70" dur="1" fill="hold">
                                          <p:stCondLst>
                                            <p:cond delay="0"/>
                                          </p:stCondLst>
                                        </p:cTn>
                                        <p:tgtEl>
                                          <p:spTgt spid="127">
                                            <p:txEl>
                                              <p:charRg st="1" end="1"/>
                                            </p:txEl>
                                          </p:spTgt>
                                        </p:tgtEl>
                                        <p:attrNameLst>
                                          <p:attrName>style.visibility</p:attrName>
                                        </p:attrNameLst>
                                      </p:cBhvr>
                                      <p:to>
                                        <p:strVal val="visible"/>
                                      </p:to>
                                    </p:set>
                                    <p:animEffect transition="in" filter="fade">
                                      <p:cBhvr>
                                        <p:cTn id="71" dur="750"/>
                                        <p:tgtEl>
                                          <p:spTgt spid="127">
                                            <p:txEl>
                                              <p:charRg st="1" end="1"/>
                                            </p:txEl>
                                          </p:spTgt>
                                        </p:tgtEl>
                                      </p:cBhvr>
                                    </p:animEffect>
                                  </p:childTnLst>
                                </p:cTn>
                              </p:par>
                            </p:childTnLst>
                          </p:cTn>
                        </p:par>
                        <p:par>
                          <p:cTn id="72" fill="hold">
                            <p:stCondLst>
                              <p:cond delay="5250"/>
                            </p:stCondLst>
                            <p:childTnLst>
                              <p:par>
                                <p:cTn id="73" presetID="10" presetClass="entr" presetSubtype="0" fill="hold" nodeType="afterEffect">
                                  <p:stCondLst>
                                    <p:cond delay="0"/>
                                  </p:stCondLst>
                                  <p:childTnLst>
                                    <p:set>
                                      <p:cBhvr>
                                        <p:cTn id="74" dur="1" fill="hold">
                                          <p:stCondLst>
                                            <p:cond delay="0"/>
                                          </p:stCondLst>
                                        </p:cTn>
                                        <p:tgtEl>
                                          <p:spTgt spid="127">
                                            <p:txEl>
                                              <p:charRg st="1" end="1"/>
                                            </p:txEl>
                                          </p:spTgt>
                                        </p:tgtEl>
                                        <p:attrNameLst>
                                          <p:attrName>style.visibility</p:attrName>
                                        </p:attrNameLst>
                                      </p:cBhvr>
                                      <p:to>
                                        <p:strVal val="visible"/>
                                      </p:to>
                                    </p:set>
                                    <p:animEffect transition="in" filter="fade">
                                      <p:cBhvr>
                                        <p:cTn id="75" dur="750"/>
                                        <p:tgtEl>
                                          <p:spTgt spid="127">
                                            <p:txEl>
                                              <p:charRg st="1" end="1"/>
                                            </p:txEl>
                                          </p:spTgt>
                                        </p:tgtEl>
                                      </p:cBhvr>
                                    </p:animEffect>
                                  </p:childTnLst>
                                </p:cTn>
                              </p:par>
                            </p:childTnLst>
                          </p:cTn>
                        </p:par>
                        <p:par>
                          <p:cTn id="76" fill="hold">
                            <p:stCondLst>
                              <p:cond delay="6000"/>
                            </p:stCondLst>
                            <p:childTnLst>
                              <p:par>
                                <p:cTn id="77" presetID="10" presetClass="entr" presetSubtype="0" fill="hold" nodeType="afterEffect">
                                  <p:stCondLst>
                                    <p:cond delay="0"/>
                                  </p:stCondLst>
                                  <p:childTnLst>
                                    <p:set>
                                      <p:cBhvr>
                                        <p:cTn id="78" dur="1" fill="hold">
                                          <p:stCondLst>
                                            <p:cond delay="0"/>
                                          </p:stCondLst>
                                        </p:cTn>
                                        <p:tgtEl>
                                          <p:spTgt spid="127">
                                            <p:txEl>
                                              <p:charRg st="1" end="1"/>
                                            </p:txEl>
                                          </p:spTgt>
                                        </p:tgtEl>
                                        <p:attrNameLst>
                                          <p:attrName>style.visibility</p:attrName>
                                        </p:attrNameLst>
                                      </p:cBhvr>
                                      <p:to>
                                        <p:strVal val="visible"/>
                                      </p:to>
                                    </p:set>
                                    <p:animEffect transition="in" filter="fade">
                                      <p:cBhvr>
                                        <p:cTn id="79" dur="750"/>
                                        <p:tgtEl>
                                          <p:spTgt spid="127">
                                            <p:txEl>
                                              <p:charRg st="1" end="1"/>
                                            </p:txEl>
                                          </p:spTgt>
                                        </p:tgtEl>
                                      </p:cBhvr>
                                    </p:animEffect>
                                  </p:childTnLst>
                                </p:cTn>
                              </p:par>
                            </p:childTnLst>
                          </p:cTn>
                        </p:par>
                        <p:par>
                          <p:cTn id="80" fill="hold">
                            <p:stCondLst>
                              <p:cond delay="6750"/>
                            </p:stCondLst>
                            <p:childTnLst>
                              <p:par>
                                <p:cTn id="81" presetID="10" presetClass="entr" presetSubtype="0" fill="hold" nodeType="afterEffect">
                                  <p:stCondLst>
                                    <p:cond delay="0"/>
                                  </p:stCondLst>
                                  <p:childTnLst>
                                    <p:set>
                                      <p:cBhvr>
                                        <p:cTn id="82" dur="1" fill="hold">
                                          <p:stCondLst>
                                            <p:cond delay="0"/>
                                          </p:stCondLst>
                                        </p:cTn>
                                        <p:tgtEl>
                                          <p:spTgt spid="127">
                                            <p:txEl>
                                              <p:charRg st="1" end="1"/>
                                            </p:txEl>
                                          </p:spTgt>
                                        </p:tgtEl>
                                        <p:attrNameLst>
                                          <p:attrName>style.visibility</p:attrName>
                                        </p:attrNameLst>
                                      </p:cBhvr>
                                      <p:to>
                                        <p:strVal val="visible"/>
                                      </p:to>
                                    </p:set>
                                    <p:animEffect transition="in" filter="fade">
                                      <p:cBhvr>
                                        <p:cTn id="83" dur="750"/>
                                        <p:tgtEl>
                                          <p:spTgt spid="127">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1620">
          <p15:clr>
            <a:srgbClr val="FBAE40"/>
          </p15:clr>
        </p15:guide>
        <p15:guide id="2" pos="3003">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1_Video only">
  <p:cSld name="1_Video only">
    <p:spTree>
      <p:nvGrpSpPr>
        <p:cNvPr id="1" name="Shape 130"/>
        <p:cNvGrpSpPr/>
        <p:nvPr/>
      </p:nvGrpSpPr>
      <p:grpSpPr>
        <a:xfrm>
          <a:off x="0" y="0"/>
          <a:ext cx="0" cy="0"/>
          <a:chOff x="0" y="0"/>
          <a:chExt cx="0" cy="0"/>
        </a:xfrm>
      </p:grpSpPr>
      <p:pic>
        <p:nvPicPr>
          <p:cNvPr id="131" name="Google Shape;131;p29"/>
          <p:cNvPicPr preferRelativeResize="0"/>
          <p:nvPr/>
        </p:nvPicPr>
        <p:blipFill rotWithShape="1">
          <a:blip r:embed="rId2">
            <a:alphaModFix/>
          </a:blip>
          <a:srcRect l="109" t="7102" b="33564"/>
          <a:stretch/>
        </p:blipFill>
        <p:spPr>
          <a:xfrm>
            <a:off x="-8814" y="3710690"/>
            <a:ext cx="9152875" cy="1436291"/>
          </a:xfrm>
          <a:prstGeom prst="rect">
            <a:avLst/>
          </a:prstGeom>
          <a:noFill/>
          <a:ln>
            <a:noFill/>
          </a:ln>
        </p:spPr>
      </p:pic>
      <p:sp>
        <p:nvSpPr>
          <p:cNvPr id="132" name="Google Shape;132;p29"/>
          <p:cNvSpPr txBox="1"/>
          <p:nvPr/>
        </p:nvSpPr>
        <p:spPr>
          <a:xfrm>
            <a:off x="-6304" y="0"/>
            <a:ext cx="9150300" cy="921600"/>
          </a:xfrm>
          <a:prstGeom prst="rect">
            <a:avLst/>
          </a:prstGeom>
          <a:solidFill>
            <a:srgbClr val="262087"/>
          </a:solidFill>
          <a:ln>
            <a:noFill/>
          </a:ln>
        </p:spPr>
        <p:txBody>
          <a:bodyPr spcFirstLastPara="1" wrap="square" lIns="66950" tIns="33475" rIns="66950" bIns="33475" anchor="ctr" anchorCtr="0">
            <a:noAutofit/>
          </a:bodyPr>
          <a:lstStyle/>
          <a:p>
            <a:pPr marL="0" marR="0" lvl="0" indent="0" algn="ctr" rtl="0">
              <a:spcBef>
                <a:spcPts val="0"/>
              </a:spcBef>
              <a:spcAft>
                <a:spcPts val="0"/>
              </a:spcAft>
              <a:buNone/>
            </a:pPr>
            <a:endParaRPr sz="2344">
              <a:solidFill>
                <a:schemeClr val="dk1"/>
              </a:solidFill>
              <a:latin typeface="Lato Black"/>
              <a:ea typeface="Lato Black"/>
              <a:cs typeface="Lato Black"/>
              <a:sym typeface="Lato Black"/>
            </a:endParaRPr>
          </a:p>
        </p:txBody>
      </p:sp>
      <p:sp>
        <p:nvSpPr>
          <p:cNvPr id="133" name="Google Shape;133;p29"/>
          <p:cNvSpPr txBox="1">
            <a:spLocks noGrp="1"/>
          </p:cNvSpPr>
          <p:nvPr>
            <p:ph type="body" idx="1"/>
          </p:nvPr>
        </p:nvSpPr>
        <p:spPr>
          <a:xfrm>
            <a:off x="0" y="0"/>
            <a:ext cx="9144000" cy="921600"/>
          </a:xfrm>
          <a:prstGeom prst="rect">
            <a:avLst/>
          </a:prstGeom>
          <a:noFill/>
          <a:ln>
            <a:noFill/>
          </a:ln>
        </p:spPr>
        <p:txBody>
          <a:bodyPr spcFirstLastPara="1" wrap="square" lIns="91425" tIns="45700" rIns="91425" bIns="45700" anchor="ctr" anchorCtr="0">
            <a:normAutofit/>
          </a:bodyPr>
          <a:lstStyle>
            <a:lvl1pPr marL="457200" lvl="0" indent="-228600" algn="ctr" rtl="0">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marL="914400" lvl="1" indent="-228600" algn="l" rtl="0">
              <a:lnSpc>
                <a:spcPct val="150000"/>
              </a:lnSpc>
              <a:spcBef>
                <a:spcPts val="3000"/>
              </a:spcBef>
              <a:spcAft>
                <a:spcPts val="0"/>
              </a:spcAft>
              <a:buClr>
                <a:schemeClr val="dk1"/>
              </a:buClr>
              <a:buSzPts val="1800"/>
              <a:buNone/>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134" name="Google Shape;134;p29"/>
          <p:cNvSpPr>
            <a:spLocks noGrp="1"/>
          </p:cNvSpPr>
          <p:nvPr>
            <p:ph type="media" idx="2"/>
          </p:nvPr>
        </p:nvSpPr>
        <p:spPr>
          <a:xfrm>
            <a:off x="2042012" y="1304873"/>
            <a:ext cx="5045100" cy="25305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400"/>
              <a:buFont typeface="Arial"/>
              <a:buChar char="•"/>
              <a:defRPr sz="2400" b="1" i="0" u="none" strike="noStrike" cap="none">
                <a:solidFill>
                  <a:schemeClr val="dk1"/>
                </a:solidFill>
                <a:latin typeface="Lato"/>
                <a:ea typeface="Lato"/>
                <a:cs typeface="Lato"/>
                <a:sym typeface="Lato"/>
              </a:defRPr>
            </a:lvl1pPr>
            <a:lvl2pPr marR="0" lvl="1" algn="l" rtl="0">
              <a:lnSpc>
                <a:spcPct val="150000"/>
              </a:lnSpc>
              <a:spcBef>
                <a:spcPts val="3000"/>
              </a:spcBef>
              <a:spcAft>
                <a:spcPts val="0"/>
              </a:spcAft>
              <a:buClr>
                <a:schemeClr val="dk1"/>
              </a:buClr>
              <a:buSzPts val="2400"/>
              <a:buFont typeface="Lato"/>
              <a:buNone/>
              <a:defRPr sz="2400" b="0" i="0" u="none" strike="noStrike" cap="none">
                <a:solidFill>
                  <a:schemeClr val="dk1"/>
                </a:solidFill>
                <a:latin typeface="Lato"/>
                <a:ea typeface="Lato"/>
                <a:cs typeface="Lato"/>
                <a:sym typeface="Lato"/>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4386456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ext only">
  <p:cSld name="Text only">
    <p:spTree>
      <p:nvGrpSpPr>
        <p:cNvPr id="1" name="Shape 13"/>
        <p:cNvGrpSpPr/>
        <p:nvPr/>
      </p:nvGrpSpPr>
      <p:grpSpPr>
        <a:xfrm>
          <a:off x="0" y="0"/>
          <a:ext cx="0" cy="0"/>
          <a:chOff x="0" y="0"/>
          <a:chExt cx="0" cy="0"/>
        </a:xfrm>
      </p:grpSpPr>
      <p:sp>
        <p:nvSpPr>
          <p:cNvPr id="14" name="Google Shape;14;p3"/>
          <p:cNvSpPr txBox="1"/>
          <p:nvPr/>
        </p:nvSpPr>
        <p:spPr>
          <a:xfrm>
            <a:off x="-6304" y="0"/>
            <a:ext cx="9150300" cy="921600"/>
          </a:xfrm>
          <a:prstGeom prst="rect">
            <a:avLst/>
          </a:prstGeom>
          <a:solidFill>
            <a:srgbClr val="333399"/>
          </a:solidFill>
          <a:ln>
            <a:noFill/>
          </a:ln>
        </p:spPr>
        <p:txBody>
          <a:bodyPr spcFirstLastPara="1" wrap="square" lIns="66950" tIns="33475" rIns="66950" bIns="33475" anchor="ctr" anchorCtr="0">
            <a:noAutofit/>
          </a:bodyPr>
          <a:lstStyle/>
          <a:p>
            <a:pPr marL="0" marR="0" lvl="0" indent="0" algn="ctr" rtl="0">
              <a:spcBef>
                <a:spcPts val="0"/>
              </a:spcBef>
              <a:spcAft>
                <a:spcPts val="0"/>
              </a:spcAft>
              <a:buNone/>
            </a:pPr>
            <a:endParaRPr sz="2344" b="0" i="0" u="none" strike="noStrike" cap="none">
              <a:solidFill>
                <a:schemeClr val="dk1"/>
              </a:solidFill>
              <a:latin typeface="Lato Black"/>
              <a:ea typeface="Lato Black"/>
              <a:cs typeface="Lato Black"/>
              <a:sym typeface="Lato Black"/>
            </a:endParaRPr>
          </a:p>
        </p:txBody>
      </p:sp>
      <p:sp>
        <p:nvSpPr>
          <p:cNvPr id="15" name="Google Shape;15;p3"/>
          <p:cNvSpPr txBox="1">
            <a:spLocks noGrp="1"/>
          </p:cNvSpPr>
          <p:nvPr>
            <p:ph type="body" idx="1"/>
          </p:nvPr>
        </p:nvSpPr>
        <p:spPr>
          <a:xfrm>
            <a:off x="0" y="0"/>
            <a:ext cx="9144000" cy="92160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marL="914400" lvl="1" indent="-228600" algn="l">
              <a:lnSpc>
                <a:spcPct val="150000"/>
              </a:lnSpc>
              <a:spcBef>
                <a:spcPts val="3000"/>
              </a:spcBef>
              <a:spcAft>
                <a:spcPts val="0"/>
              </a:spcAft>
              <a:buClr>
                <a:schemeClr val="dk1"/>
              </a:buClr>
              <a:buSzPts val="1800"/>
              <a:buNone/>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 name="Google Shape;16;p3"/>
          <p:cNvSpPr txBox="1">
            <a:spLocks noGrp="1"/>
          </p:cNvSpPr>
          <p:nvPr>
            <p:ph type="body" idx="2"/>
          </p:nvPr>
        </p:nvSpPr>
        <p:spPr>
          <a:xfrm>
            <a:off x="2052028" y="1197429"/>
            <a:ext cx="5046900" cy="2512800"/>
          </a:xfrm>
          <a:prstGeom prst="rect">
            <a:avLst/>
          </a:prstGeom>
          <a:noFill/>
          <a:ln>
            <a:noFill/>
          </a:ln>
        </p:spPr>
        <p:txBody>
          <a:bodyPr spcFirstLastPara="1" wrap="square" lIns="91425" tIns="45700" rIns="91425" bIns="45700" anchor="t" anchorCtr="0">
            <a:normAutofit/>
          </a:bodyPr>
          <a:lstStyle>
            <a:lvl1pPr marL="457200" lvl="0" indent="-381000" algn="l">
              <a:lnSpc>
                <a:spcPct val="150000"/>
              </a:lnSpc>
              <a:spcBef>
                <a:spcPts val="0"/>
              </a:spcBef>
              <a:spcAft>
                <a:spcPts val="0"/>
              </a:spcAft>
              <a:buClr>
                <a:schemeClr val="dk1"/>
              </a:buClr>
              <a:buSzPts val="2400"/>
              <a:buFont typeface="Arial"/>
              <a:buChar char="•"/>
              <a:defRPr sz="2400" b="1"/>
            </a:lvl1pPr>
            <a:lvl2pPr marL="914400" lvl="1" indent="-228600" algn="l">
              <a:lnSpc>
                <a:spcPct val="150000"/>
              </a:lnSpc>
              <a:spcBef>
                <a:spcPts val="439"/>
              </a:spcBef>
              <a:spcAft>
                <a:spcPts val="0"/>
              </a:spcAft>
              <a:buClr>
                <a:schemeClr val="dk1"/>
              </a:buClr>
              <a:buSzPts val="1758"/>
              <a:buNone/>
              <a:defRPr sz="1758"/>
            </a:lvl2pPr>
            <a:lvl3pPr marL="1371600" lvl="2" indent="-228600" algn="l">
              <a:lnSpc>
                <a:spcPct val="90000"/>
              </a:lnSpc>
              <a:spcBef>
                <a:spcPts val="375"/>
              </a:spcBef>
              <a:spcAft>
                <a:spcPts val="0"/>
              </a:spcAft>
              <a:buClr>
                <a:schemeClr val="dk1"/>
              </a:buClr>
              <a:buSzPts val="1758"/>
              <a:buNone/>
              <a:defRPr sz="1758"/>
            </a:lvl3pPr>
            <a:lvl4pPr marL="1828800" lvl="3" indent="-228600" algn="l">
              <a:lnSpc>
                <a:spcPct val="90000"/>
              </a:lnSpc>
              <a:spcBef>
                <a:spcPts val="375"/>
              </a:spcBef>
              <a:spcAft>
                <a:spcPts val="0"/>
              </a:spcAft>
              <a:buClr>
                <a:schemeClr val="dk1"/>
              </a:buClr>
              <a:buSzPts val="1758"/>
              <a:buNone/>
              <a:defRPr sz="1758"/>
            </a:lvl4pPr>
            <a:lvl5pPr marL="2286000" lvl="4" indent="-228600" algn="l">
              <a:lnSpc>
                <a:spcPct val="90000"/>
              </a:lnSpc>
              <a:spcBef>
                <a:spcPts val="375"/>
              </a:spcBef>
              <a:spcAft>
                <a:spcPts val="0"/>
              </a:spcAft>
              <a:buClr>
                <a:schemeClr val="dk1"/>
              </a:buClr>
              <a:buSzPts val="1758"/>
              <a:buNone/>
              <a:defRPr sz="1758"/>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17" name="Google Shape;17;p3"/>
          <p:cNvPicPr preferRelativeResize="0"/>
          <p:nvPr/>
        </p:nvPicPr>
        <p:blipFill rotWithShape="1">
          <a:blip r:embed="rId2">
            <a:alphaModFix/>
          </a:blip>
          <a:srcRect l="109" t="7102" b="33564"/>
          <a:stretch/>
        </p:blipFill>
        <p:spPr>
          <a:xfrm>
            <a:off x="-8814" y="3710690"/>
            <a:ext cx="9152875" cy="1436291"/>
          </a:xfrm>
          <a:prstGeom prst="rect">
            <a:avLst/>
          </a:prstGeom>
          <a:noFill/>
          <a:ln>
            <a:noFill/>
          </a:ln>
        </p:spPr>
      </p:pic>
    </p:spTree>
    <p:extLst>
      <p:ext uri="{BB962C8B-B14F-4D97-AF65-F5344CB8AC3E}">
        <p14:creationId xmlns:p14="http://schemas.microsoft.com/office/powerpoint/2010/main" val="48660163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39"/>
        <p:cNvGrpSpPr/>
        <p:nvPr/>
      </p:nvGrpSpPr>
      <p:grpSpPr>
        <a:xfrm>
          <a:off x="0" y="0"/>
          <a:ext cx="0" cy="0"/>
          <a:chOff x="0" y="0"/>
          <a:chExt cx="0" cy="0"/>
        </a:xfrm>
      </p:grpSpPr>
      <p:sp>
        <p:nvSpPr>
          <p:cNvPr id="140" name="Google Shape;140;p31"/>
          <p:cNvSpPr txBox="1">
            <a:spLocks noGrp="1"/>
          </p:cNvSpPr>
          <p:nvPr>
            <p:ph type="body" idx="1"/>
          </p:nvPr>
        </p:nvSpPr>
        <p:spPr>
          <a:xfrm>
            <a:off x="1416575" y="1293834"/>
            <a:ext cx="6311400" cy="1262700"/>
          </a:xfrm>
          <a:prstGeom prst="rect">
            <a:avLst/>
          </a:prstGeom>
          <a:noFill/>
          <a:ln>
            <a:noFill/>
          </a:ln>
        </p:spPr>
        <p:txBody>
          <a:bodyPr spcFirstLastPara="1" wrap="square" lIns="91425" tIns="45700" rIns="91425" bIns="45700" anchor="t" anchorCtr="0">
            <a:noAutofit/>
          </a:bodyPr>
          <a:lstStyle>
            <a:lvl1pPr marL="457200" lvl="0" indent="-228600" algn="ctr" rtl="0">
              <a:lnSpc>
                <a:spcPct val="106111"/>
              </a:lnSpc>
              <a:spcBef>
                <a:spcPts val="0"/>
              </a:spcBef>
              <a:spcAft>
                <a:spcPts val="0"/>
              </a:spcAft>
              <a:buClr>
                <a:srgbClr val="333399"/>
              </a:buClr>
              <a:buSzPts val="3600"/>
              <a:buNone/>
              <a:defRPr sz="3600">
                <a:solidFill>
                  <a:srgbClr val="333399"/>
                </a:solidFill>
                <a:latin typeface="Lato Black"/>
                <a:ea typeface="Lato Black"/>
                <a:cs typeface="Lato Black"/>
                <a:sym typeface="Lato Black"/>
              </a:defRPr>
            </a:lvl1pPr>
            <a:lvl2pPr marL="914400" lvl="1" indent="-228600" algn="l" rtl="0">
              <a:lnSpc>
                <a:spcPct val="150000"/>
              </a:lnSpc>
              <a:spcBef>
                <a:spcPts val="3000"/>
              </a:spcBef>
              <a:spcAft>
                <a:spcPts val="0"/>
              </a:spcAft>
              <a:buClr>
                <a:srgbClr val="333399"/>
              </a:buClr>
              <a:buSzPts val="2637"/>
              <a:buNone/>
              <a:defRPr sz="2637">
                <a:solidFill>
                  <a:srgbClr val="333399"/>
                </a:solidFill>
                <a:latin typeface="Calibri"/>
                <a:ea typeface="Calibri"/>
                <a:cs typeface="Calibri"/>
                <a:sym typeface="Calibri"/>
              </a:defRPr>
            </a:lvl2pPr>
            <a:lvl3pPr marL="1371600" lvl="2" indent="-396049" algn="l" rtl="0">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3pPr>
            <a:lvl4pPr marL="1828800" lvl="3" indent="-396049" algn="l" rtl="0">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4pPr>
            <a:lvl5pPr marL="2286000" lvl="4" indent="-396049" algn="l" rtl="0">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141" name="Google Shape;141;p31"/>
          <p:cNvSpPr txBox="1">
            <a:spLocks noGrp="1"/>
          </p:cNvSpPr>
          <p:nvPr>
            <p:ph type="body" idx="2"/>
          </p:nvPr>
        </p:nvSpPr>
        <p:spPr>
          <a:xfrm>
            <a:off x="5458013" y="3035370"/>
            <a:ext cx="2228700" cy="11238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0"/>
              </a:spcBef>
              <a:spcAft>
                <a:spcPts val="0"/>
              </a:spcAft>
              <a:buClr>
                <a:schemeClr val="dk1"/>
              </a:buClr>
              <a:buSzPts val="1800"/>
              <a:buNone/>
              <a:defRPr sz="1800"/>
            </a:lvl1pPr>
            <a:lvl2pPr marL="914400" lvl="1" indent="-228600" algn="l" rtl="0">
              <a:lnSpc>
                <a:spcPct val="100000"/>
              </a:lnSpc>
              <a:spcBef>
                <a:spcPts val="3000"/>
              </a:spcBef>
              <a:spcAft>
                <a:spcPts val="0"/>
              </a:spcAft>
              <a:buClr>
                <a:schemeClr val="dk1"/>
              </a:buClr>
              <a:buSzPts val="1465"/>
              <a:buNone/>
              <a:defRPr sz="1465"/>
            </a:lvl2pPr>
            <a:lvl3pPr marL="1371600" lvl="2" indent="-228600" algn="l" rtl="0">
              <a:lnSpc>
                <a:spcPct val="100000"/>
              </a:lnSpc>
              <a:spcBef>
                <a:spcPts val="375"/>
              </a:spcBef>
              <a:spcAft>
                <a:spcPts val="0"/>
              </a:spcAft>
              <a:buClr>
                <a:schemeClr val="dk1"/>
              </a:buClr>
              <a:buSzPts val="1465"/>
              <a:buNone/>
              <a:defRPr sz="1465"/>
            </a:lvl3pPr>
            <a:lvl4pPr marL="1828800" lvl="3" indent="-228600" algn="l" rtl="0">
              <a:lnSpc>
                <a:spcPct val="100000"/>
              </a:lnSpc>
              <a:spcBef>
                <a:spcPts val="375"/>
              </a:spcBef>
              <a:spcAft>
                <a:spcPts val="0"/>
              </a:spcAft>
              <a:buClr>
                <a:schemeClr val="dk1"/>
              </a:buClr>
              <a:buSzPts val="1465"/>
              <a:buNone/>
              <a:defRPr sz="1465"/>
            </a:lvl4pPr>
            <a:lvl5pPr marL="2286000" lvl="4" indent="-228600" algn="l" rtl="0">
              <a:lnSpc>
                <a:spcPct val="100000"/>
              </a:lnSpc>
              <a:spcBef>
                <a:spcPts val="375"/>
              </a:spcBef>
              <a:spcAft>
                <a:spcPts val="0"/>
              </a:spcAft>
              <a:buClr>
                <a:schemeClr val="dk1"/>
              </a:buClr>
              <a:buSzPts val="1465"/>
              <a:buNone/>
              <a:defRPr sz="1465"/>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pic>
        <p:nvPicPr>
          <p:cNvPr id="142" name="Google Shape;142;p31"/>
          <p:cNvPicPr preferRelativeResize="0"/>
          <p:nvPr/>
        </p:nvPicPr>
        <p:blipFill rotWithShape="1">
          <a:blip r:embed="rId2">
            <a:alphaModFix/>
          </a:blip>
          <a:srcRect t="3725" b="9439"/>
          <a:stretch/>
        </p:blipFill>
        <p:spPr>
          <a:xfrm>
            <a:off x="0" y="3392384"/>
            <a:ext cx="9141827" cy="1751114"/>
          </a:xfrm>
          <a:prstGeom prst="rect">
            <a:avLst/>
          </a:prstGeom>
          <a:noFill/>
          <a:ln>
            <a:noFill/>
          </a:ln>
        </p:spPr>
      </p:pic>
    </p:spTree>
    <p:extLst>
      <p:ext uri="{BB962C8B-B14F-4D97-AF65-F5344CB8AC3E}">
        <p14:creationId xmlns:p14="http://schemas.microsoft.com/office/powerpoint/2010/main" val="218977598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ext only">
  <p:cSld name="Text only">
    <p:spTree>
      <p:nvGrpSpPr>
        <p:cNvPr id="1" name="Shape 143"/>
        <p:cNvGrpSpPr/>
        <p:nvPr/>
      </p:nvGrpSpPr>
      <p:grpSpPr>
        <a:xfrm>
          <a:off x="0" y="0"/>
          <a:ext cx="0" cy="0"/>
          <a:chOff x="0" y="0"/>
          <a:chExt cx="0" cy="0"/>
        </a:xfrm>
      </p:grpSpPr>
      <p:sp>
        <p:nvSpPr>
          <p:cNvPr id="144" name="Google Shape;144;p32"/>
          <p:cNvSpPr txBox="1"/>
          <p:nvPr/>
        </p:nvSpPr>
        <p:spPr>
          <a:xfrm>
            <a:off x="-6304" y="0"/>
            <a:ext cx="9150300" cy="921600"/>
          </a:xfrm>
          <a:prstGeom prst="rect">
            <a:avLst/>
          </a:prstGeom>
          <a:solidFill>
            <a:srgbClr val="333399"/>
          </a:solidFill>
          <a:ln>
            <a:noFill/>
          </a:ln>
        </p:spPr>
        <p:txBody>
          <a:bodyPr spcFirstLastPara="1" wrap="square" lIns="66950" tIns="33475" rIns="66950" bIns="33475" anchor="ctr" anchorCtr="0">
            <a:noAutofit/>
          </a:bodyPr>
          <a:lstStyle/>
          <a:p>
            <a:pPr marL="0" marR="0" lvl="0" indent="0" algn="ctr" rtl="0">
              <a:spcBef>
                <a:spcPts val="0"/>
              </a:spcBef>
              <a:spcAft>
                <a:spcPts val="0"/>
              </a:spcAft>
              <a:buNone/>
            </a:pPr>
            <a:endParaRPr sz="2344" b="0" i="0" u="none" strike="noStrike" cap="none">
              <a:solidFill>
                <a:schemeClr val="dk1"/>
              </a:solidFill>
              <a:latin typeface="Lato Black"/>
              <a:ea typeface="Lato Black"/>
              <a:cs typeface="Lato Black"/>
              <a:sym typeface="Lato Black"/>
            </a:endParaRPr>
          </a:p>
        </p:txBody>
      </p:sp>
      <p:sp>
        <p:nvSpPr>
          <p:cNvPr id="145" name="Google Shape;145;p32"/>
          <p:cNvSpPr txBox="1">
            <a:spLocks noGrp="1"/>
          </p:cNvSpPr>
          <p:nvPr>
            <p:ph type="body" idx="1"/>
          </p:nvPr>
        </p:nvSpPr>
        <p:spPr>
          <a:xfrm>
            <a:off x="0" y="0"/>
            <a:ext cx="9144000" cy="921600"/>
          </a:xfrm>
          <a:prstGeom prst="rect">
            <a:avLst/>
          </a:prstGeom>
          <a:noFill/>
          <a:ln>
            <a:noFill/>
          </a:ln>
        </p:spPr>
        <p:txBody>
          <a:bodyPr spcFirstLastPara="1" wrap="square" lIns="91425" tIns="45700" rIns="91425" bIns="45700" anchor="ctr" anchorCtr="0">
            <a:normAutofit/>
          </a:bodyPr>
          <a:lstStyle>
            <a:lvl1pPr marL="457200" lvl="0" indent="-228600" algn="ctr" rtl="0">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marL="914400" lvl="1" indent="-228600" algn="l" rtl="0">
              <a:lnSpc>
                <a:spcPct val="150000"/>
              </a:lnSpc>
              <a:spcBef>
                <a:spcPts val="3000"/>
              </a:spcBef>
              <a:spcAft>
                <a:spcPts val="0"/>
              </a:spcAft>
              <a:buClr>
                <a:schemeClr val="dk1"/>
              </a:buClr>
              <a:buSzPts val="1800"/>
              <a:buNone/>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146" name="Google Shape;146;p32"/>
          <p:cNvSpPr txBox="1">
            <a:spLocks noGrp="1"/>
          </p:cNvSpPr>
          <p:nvPr>
            <p:ph type="body" idx="2"/>
          </p:nvPr>
        </p:nvSpPr>
        <p:spPr>
          <a:xfrm>
            <a:off x="2052028" y="1197429"/>
            <a:ext cx="5046900" cy="2512800"/>
          </a:xfrm>
          <a:prstGeom prst="rect">
            <a:avLst/>
          </a:prstGeom>
          <a:noFill/>
          <a:ln>
            <a:noFill/>
          </a:ln>
        </p:spPr>
        <p:txBody>
          <a:bodyPr spcFirstLastPara="1" wrap="square" lIns="91425" tIns="45700" rIns="91425" bIns="45700" anchor="t" anchorCtr="0">
            <a:normAutofit/>
          </a:bodyPr>
          <a:lstStyle>
            <a:lvl1pPr marL="457200" lvl="0" indent="-381000" algn="l" rtl="0">
              <a:lnSpc>
                <a:spcPct val="150000"/>
              </a:lnSpc>
              <a:spcBef>
                <a:spcPts val="0"/>
              </a:spcBef>
              <a:spcAft>
                <a:spcPts val="0"/>
              </a:spcAft>
              <a:buClr>
                <a:schemeClr val="dk1"/>
              </a:buClr>
              <a:buSzPts val="2400"/>
              <a:buFont typeface="Arial"/>
              <a:buChar char="•"/>
              <a:defRPr sz="2400" b="1"/>
            </a:lvl1pPr>
            <a:lvl2pPr marL="914400" lvl="1" indent="-228600" algn="l" rtl="0">
              <a:lnSpc>
                <a:spcPct val="150000"/>
              </a:lnSpc>
              <a:spcBef>
                <a:spcPts val="439"/>
              </a:spcBef>
              <a:spcAft>
                <a:spcPts val="0"/>
              </a:spcAft>
              <a:buClr>
                <a:schemeClr val="dk1"/>
              </a:buClr>
              <a:buSzPts val="1758"/>
              <a:buNone/>
              <a:defRPr sz="1758"/>
            </a:lvl2pPr>
            <a:lvl3pPr marL="1371600" lvl="2" indent="-228600" algn="l" rtl="0">
              <a:lnSpc>
                <a:spcPct val="90000"/>
              </a:lnSpc>
              <a:spcBef>
                <a:spcPts val="375"/>
              </a:spcBef>
              <a:spcAft>
                <a:spcPts val="0"/>
              </a:spcAft>
              <a:buClr>
                <a:schemeClr val="dk1"/>
              </a:buClr>
              <a:buSzPts val="1758"/>
              <a:buNone/>
              <a:defRPr sz="1758"/>
            </a:lvl3pPr>
            <a:lvl4pPr marL="1828800" lvl="3" indent="-228600" algn="l" rtl="0">
              <a:lnSpc>
                <a:spcPct val="90000"/>
              </a:lnSpc>
              <a:spcBef>
                <a:spcPts val="375"/>
              </a:spcBef>
              <a:spcAft>
                <a:spcPts val="0"/>
              </a:spcAft>
              <a:buClr>
                <a:schemeClr val="dk1"/>
              </a:buClr>
              <a:buSzPts val="1758"/>
              <a:buNone/>
              <a:defRPr sz="1758"/>
            </a:lvl4pPr>
            <a:lvl5pPr marL="2286000" lvl="4" indent="-228600" algn="l" rtl="0">
              <a:lnSpc>
                <a:spcPct val="90000"/>
              </a:lnSpc>
              <a:spcBef>
                <a:spcPts val="375"/>
              </a:spcBef>
              <a:spcAft>
                <a:spcPts val="0"/>
              </a:spcAft>
              <a:buClr>
                <a:schemeClr val="dk1"/>
              </a:buClr>
              <a:buSzPts val="1758"/>
              <a:buNone/>
              <a:defRPr sz="1758"/>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pic>
        <p:nvPicPr>
          <p:cNvPr id="147" name="Google Shape;147;p32"/>
          <p:cNvPicPr preferRelativeResize="0"/>
          <p:nvPr/>
        </p:nvPicPr>
        <p:blipFill rotWithShape="1">
          <a:blip r:embed="rId2">
            <a:alphaModFix/>
          </a:blip>
          <a:srcRect l="109" t="7102" b="33564"/>
          <a:stretch/>
        </p:blipFill>
        <p:spPr>
          <a:xfrm>
            <a:off x="-8814" y="3710690"/>
            <a:ext cx="9152875" cy="1436291"/>
          </a:xfrm>
          <a:prstGeom prst="rect">
            <a:avLst/>
          </a:prstGeom>
          <a:noFill/>
          <a:ln>
            <a:noFill/>
          </a:ln>
        </p:spPr>
      </p:pic>
    </p:spTree>
    <p:extLst>
      <p:ext uri="{BB962C8B-B14F-4D97-AF65-F5344CB8AC3E}">
        <p14:creationId xmlns:p14="http://schemas.microsoft.com/office/powerpoint/2010/main" val="383954207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ext with image">
  <p:cSld name="Text with image">
    <p:spTree>
      <p:nvGrpSpPr>
        <p:cNvPr id="1" name="Shape 148"/>
        <p:cNvGrpSpPr/>
        <p:nvPr/>
      </p:nvGrpSpPr>
      <p:grpSpPr>
        <a:xfrm>
          <a:off x="0" y="0"/>
          <a:ext cx="0" cy="0"/>
          <a:chOff x="0" y="0"/>
          <a:chExt cx="0" cy="0"/>
        </a:xfrm>
      </p:grpSpPr>
      <p:sp>
        <p:nvSpPr>
          <p:cNvPr id="149" name="Google Shape;149;p33"/>
          <p:cNvSpPr txBox="1">
            <a:spLocks noGrp="1"/>
          </p:cNvSpPr>
          <p:nvPr>
            <p:ph type="body" idx="1"/>
          </p:nvPr>
        </p:nvSpPr>
        <p:spPr>
          <a:xfrm>
            <a:off x="0" y="0"/>
            <a:ext cx="9144000" cy="921600"/>
          </a:xfrm>
          <a:prstGeom prst="rect">
            <a:avLst/>
          </a:prstGeom>
          <a:noFill/>
          <a:ln>
            <a:noFill/>
          </a:ln>
        </p:spPr>
        <p:txBody>
          <a:bodyPr spcFirstLastPara="1" wrap="square" lIns="91425" tIns="45700" rIns="91425" bIns="45700" anchor="ctr" anchorCtr="0">
            <a:normAutofit/>
          </a:bodyPr>
          <a:lstStyle>
            <a:lvl1pPr marL="457200" lvl="0" indent="-228600" algn="ctr" rtl="0">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marL="914400" lvl="1" indent="-228600" algn="l" rtl="0">
              <a:lnSpc>
                <a:spcPct val="150000"/>
              </a:lnSpc>
              <a:spcBef>
                <a:spcPts val="3000"/>
              </a:spcBef>
              <a:spcAft>
                <a:spcPts val="0"/>
              </a:spcAft>
              <a:buClr>
                <a:schemeClr val="dk1"/>
              </a:buClr>
              <a:buSzPts val="1800"/>
              <a:buNone/>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150" name="Google Shape;150;p33"/>
          <p:cNvSpPr txBox="1">
            <a:spLocks noGrp="1"/>
          </p:cNvSpPr>
          <p:nvPr>
            <p:ph type="body" idx="2"/>
          </p:nvPr>
        </p:nvSpPr>
        <p:spPr>
          <a:xfrm>
            <a:off x="942822" y="1277258"/>
            <a:ext cx="3993600" cy="2329500"/>
          </a:xfrm>
          <a:prstGeom prst="rect">
            <a:avLst/>
          </a:prstGeom>
          <a:noFill/>
          <a:ln>
            <a:noFill/>
          </a:ln>
        </p:spPr>
        <p:txBody>
          <a:bodyPr spcFirstLastPara="1" wrap="square" lIns="91425" tIns="45700" rIns="91425" bIns="45700" anchor="t" anchorCtr="0">
            <a:normAutofit/>
          </a:bodyPr>
          <a:lstStyle>
            <a:lvl1pPr marL="457200" lvl="0" indent="-381000" algn="l" rtl="0">
              <a:lnSpc>
                <a:spcPct val="150000"/>
              </a:lnSpc>
              <a:spcBef>
                <a:spcPts val="0"/>
              </a:spcBef>
              <a:spcAft>
                <a:spcPts val="0"/>
              </a:spcAft>
              <a:buClr>
                <a:schemeClr val="dk1"/>
              </a:buClr>
              <a:buSzPts val="2400"/>
              <a:buFont typeface="Arial"/>
              <a:buChar char="•"/>
              <a:defRPr sz="2400" b="1"/>
            </a:lvl1pPr>
            <a:lvl2pPr marL="914400" lvl="1" indent="-228600" algn="l" rtl="0">
              <a:lnSpc>
                <a:spcPct val="150000"/>
              </a:lnSpc>
              <a:spcBef>
                <a:spcPts val="439"/>
              </a:spcBef>
              <a:spcAft>
                <a:spcPts val="0"/>
              </a:spcAft>
              <a:buClr>
                <a:schemeClr val="dk1"/>
              </a:buClr>
              <a:buSzPts val="2400"/>
              <a:buNone/>
              <a:defRPr/>
            </a:lvl2pPr>
            <a:lvl3pPr marL="1371600" lvl="2" indent="-228600" algn="l" rtl="0">
              <a:lnSpc>
                <a:spcPct val="150000"/>
              </a:lnSpc>
              <a:spcBef>
                <a:spcPts val="375"/>
              </a:spcBef>
              <a:spcAft>
                <a:spcPts val="0"/>
              </a:spcAft>
              <a:buClr>
                <a:schemeClr val="dk1"/>
              </a:buClr>
              <a:buSzPts val="1500"/>
              <a:buNone/>
              <a:defRPr/>
            </a:lvl3pPr>
            <a:lvl4pPr marL="1828800" lvl="3" indent="-228600" algn="l" rtl="0">
              <a:lnSpc>
                <a:spcPct val="150000"/>
              </a:lnSpc>
              <a:spcBef>
                <a:spcPts val="375"/>
              </a:spcBef>
              <a:spcAft>
                <a:spcPts val="0"/>
              </a:spcAft>
              <a:buClr>
                <a:schemeClr val="dk1"/>
              </a:buClr>
              <a:buSzPts val="1350"/>
              <a:buNone/>
              <a:defRPr/>
            </a:lvl4pPr>
            <a:lvl5pPr marL="2286000" lvl="4" indent="-228600" algn="l" rtl="0">
              <a:lnSpc>
                <a:spcPct val="150000"/>
              </a:lnSpc>
              <a:spcBef>
                <a:spcPts val="375"/>
              </a:spcBef>
              <a:spcAft>
                <a:spcPts val="0"/>
              </a:spcAft>
              <a:buClr>
                <a:schemeClr val="dk1"/>
              </a:buClr>
              <a:buSzPts val="1350"/>
              <a:buNone/>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151" name="Google Shape;151;p33"/>
          <p:cNvSpPr>
            <a:spLocks noGrp="1"/>
          </p:cNvSpPr>
          <p:nvPr>
            <p:ph type="pic" idx="3"/>
          </p:nvPr>
        </p:nvSpPr>
        <p:spPr>
          <a:xfrm>
            <a:off x="5262429" y="1291773"/>
            <a:ext cx="3420300" cy="3090600"/>
          </a:xfrm>
          <a:prstGeom prst="rect">
            <a:avLst/>
          </a:prstGeom>
          <a:noFill/>
          <a:ln>
            <a:noFill/>
          </a:ln>
        </p:spPr>
      </p:sp>
      <p:pic>
        <p:nvPicPr>
          <p:cNvPr id="152" name="Google Shape;152;p33"/>
          <p:cNvPicPr preferRelativeResize="0"/>
          <p:nvPr/>
        </p:nvPicPr>
        <p:blipFill rotWithShape="1">
          <a:blip r:embed="rId2">
            <a:alphaModFix/>
          </a:blip>
          <a:srcRect l="109" t="7102" b="33564"/>
          <a:stretch/>
        </p:blipFill>
        <p:spPr>
          <a:xfrm>
            <a:off x="-8814" y="3710690"/>
            <a:ext cx="9152875" cy="1436291"/>
          </a:xfrm>
          <a:prstGeom prst="rect">
            <a:avLst/>
          </a:prstGeom>
          <a:noFill/>
          <a:ln>
            <a:noFill/>
          </a:ln>
        </p:spPr>
      </p:pic>
    </p:spTree>
    <p:extLst>
      <p:ext uri="{BB962C8B-B14F-4D97-AF65-F5344CB8AC3E}">
        <p14:creationId xmlns:p14="http://schemas.microsoft.com/office/powerpoint/2010/main" val="2085423731"/>
      </p:ext>
    </p:extLst>
  </p:cSld>
  <p:clrMapOvr>
    <a:masterClrMapping/>
  </p:clrMapOvr>
  <p:extLst>
    <p:ext uri="{DCECCB84-F9BA-43D5-87BE-67443E8EF086}">
      <p15:sldGuideLst xmlns:p15="http://schemas.microsoft.com/office/powerpoint/2012/main">
        <p15:guide id="1" orient="horz" pos="1638">
          <p15:clr>
            <a:srgbClr val="FBAE40"/>
          </p15:clr>
        </p15:guide>
        <p15:guide id="2" pos="5760">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Video">
  <p:cSld name="Video">
    <p:spTree>
      <p:nvGrpSpPr>
        <p:cNvPr id="1" name="Shape 153"/>
        <p:cNvGrpSpPr/>
        <p:nvPr/>
      </p:nvGrpSpPr>
      <p:grpSpPr>
        <a:xfrm>
          <a:off x="0" y="0"/>
          <a:ext cx="0" cy="0"/>
          <a:chOff x="0" y="0"/>
          <a:chExt cx="0" cy="0"/>
        </a:xfrm>
      </p:grpSpPr>
      <p:sp>
        <p:nvSpPr>
          <p:cNvPr id="154" name="Google Shape;154;p34"/>
          <p:cNvSpPr txBox="1"/>
          <p:nvPr/>
        </p:nvSpPr>
        <p:spPr>
          <a:xfrm>
            <a:off x="-6304" y="0"/>
            <a:ext cx="9150300" cy="921600"/>
          </a:xfrm>
          <a:prstGeom prst="rect">
            <a:avLst/>
          </a:prstGeom>
          <a:solidFill>
            <a:srgbClr val="333399"/>
          </a:solidFill>
          <a:ln>
            <a:noFill/>
          </a:ln>
        </p:spPr>
        <p:txBody>
          <a:bodyPr spcFirstLastPara="1" wrap="square" lIns="66950" tIns="33475" rIns="66950" bIns="33475" anchor="ctr" anchorCtr="0">
            <a:noAutofit/>
          </a:bodyPr>
          <a:lstStyle/>
          <a:p>
            <a:pPr marL="0" marR="0" lvl="0" indent="0" algn="ctr" rtl="0">
              <a:spcBef>
                <a:spcPts val="0"/>
              </a:spcBef>
              <a:spcAft>
                <a:spcPts val="0"/>
              </a:spcAft>
              <a:buNone/>
            </a:pPr>
            <a:endParaRPr sz="2344" b="0" i="0" u="none" strike="noStrike" cap="none">
              <a:solidFill>
                <a:schemeClr val="dk1"/>
              </a:solidFill>
              <a:latin typeface="Lato Black"/>
              <a:ea typeface="Lato Black"/>
              <a:cs typeface="Lato Black"/>
              <a:sym typeface="Lato Black"/>
            </a:endParaRPr>
          </a:p>
        </p:txBody>
      </p:sp>
      <p:sp>
        <p:nvSpPr>
          <p:cNvPr id="155" name="Google Shape;155;p34"/>
          <p:cNvSpPr txBox="1">
            <a:spLocks noGrp="1"/>
          </p:cNvSpPr>
          <p:nvPr>
            <p:ph type="body" idx="1"/>
          </p:nvPr>
        </p:nvSpPr>
        <p:spPr>
          <a:xfrm>
            <a:off x="0" y="0"/>
            <a:ext cx="9144000" cy="921600"/>
          </a:xfrm>
          <a:prstGeom prst="rect">
            <a:avLst/>
          </a:prstGeom>
          <a:noFill/>
          <a:ln>
            <a:noFill/>
          </a:ln>
        </p:spPr>
        <p:txBody>
          <a:bodyPr spcFirstLastPara="1" wrap="square" lIns="91425" tIns="45700" rIns="91425" bIns="45700" anchor="ctr" anchorCtr="0">
            <a:normAutofit/>
          </a:bodyPr>
          <a:lstStyle>
            <a:lvl1pPr marL="457200" lvl="0" indent="-228600" algn="ctr" rtl="0">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marL="914400" lvl="1" indent="-228600" algn="l" rtl="0">
              <a:lnSpc>
                <a:spcPct val="150000"/>
              </a:lnSpc>
              <a:spcBef>
                <a:spcPts val="3000"/>
              </a:spcBef>
              <a:spcAft>
                <a:spcPts val="0"/>
              </a:spcAft>
              <a:buClr>
                <a:schemeClr val="dk1"/>
              </a:buClr>
              <a:buSzPts val="1800"/>
              <a:buNone/>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156" name="Google Shape;156;p34"/>
          <p:cNvSpPr>
            <a:spLocks noGrp="1"/>
          </p:cNvSpPr>
          <p:nvPr>
            <p:ph type="media" idx="2"/>
          </p:nvPr>
        </p:nvSpPr>
        <p:spPr>
          <a:xfrm>
            <a:off x="2042012" y="1304873"/>
            <a:ext cx="5045100" cy="25305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400"/>
              <a:buFont typeface="Arial"/>
              <a:buChar char="•"/>
              <a:defRPr sz="2400" b="1" i="0" u="none" strike="noStrike" cap="none">
                <a:solidFill>
                  <a:schemeClr val="dk1"/>
                </a:solidFill>
                <a:latin typeface="Lato"/>
                <a:ea typeface="Lato"/>
                <a:cs typeface="Lato"/>
                <a:sym typeface="Lato"/>
              </a:defRPr>
            </a:lvl1pPr>
            <a:lvl2pPr marR="0" lvl="1" algn="l" rtl="0">
              <a:lnSpc>
                <a:spcPct val="150000"/>
              </a:lnSpc>
              <a:spcBef>
                <a:spcPts val="3000"/>
              </a:spcBef>
              <a:spcAft>
                <a:spcPts val="0"/>
              </a:spcAft>
              <a:buClr>
                <a:schemeClr val="dk1"/>
              </a:buClr>
              <a:buSzPts val="2400"/>
              <a:buFont typeface="Lato"/>
              <a:buNone/>
              <a:defRPr sz="2400" b="0" i="0" u="none" strike="noStrike" cap="none">
                <a:solidFill>
                  <a:schemeClr val="dk1"/>
                </a:solidFill>
                <a:latin typeface="Lato"/>
                <a:ea typeface="Lato"/>
                <a:cs typeface="Lato"/>
                <a:sym typeface="Lato"/>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pic>
        <p:nvPicPr>
          <p:cNvPr id="157" name="Google Shape;157;p34"/>
          <p:cNvPicPr preferRelativeResize="0"/>
          <p:nvPr/>
        </p:nvPicPr>
        <p:blipFill rotWithShape="1">
          <a:blip r:embed="rId2">
            <a:alphaModFix/>
          </a:blip>
          <a:srcRect l="109" t="7102" b="33564"/>
          <a:stretch/>
        </p:blipFill>
        <p:spPr>
          <a:xfrm>
            <a:off x="-8814" y="3710690"/>
            <a:ext cx="9152875" cy="1436291"/>
          </a:xfrm>
          <a:prstGeom prst="rect">
            <a:avLst/>
          </a:prstGeom>
          <a:noFill/>
          <a:ln>
            <a:noFill/>
          </a:ln>
        </p:spPr>
      </p:pic>
    </p:spTree>
    <p:extLst>
      <p:ext uri="{BB962C8B-B14F-4D97-AF65-F5344CB8AC3E}">
        <p14:creationId xmlns:p14="http://schemas.microsoft.com/office/powerpoint/2010/main" val="408906273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XL image">
  <p:cSld name="XL image">
    <p:spTree>
      <p:nvGrpSpPr>
        <p:cNvPr id="1" name="Shape 158"/>
        <p:cNvGrpSpPr/>
        <p:nvPr/>
      </p:nvGrpSpPr>
      <p:grpSpPr>
        <a:xfrm>
          <a:off x="0" y="0"/>
          <a:ext cx="0" cy="0"/>
          <a:chOff x="0" y="0"/>
          <a:chExt cx="0" cy="0"/>
        </a:xfrm>
      </p:grpSpPr>
      <p:sp>
        <p:nvSpPr>
          <p:cNvPr id="159" name="Google Shape;159;p35"/>
          <p:cNvSpPr txBox="1">
            <a:spLocks noGrp="1"/>
          </p:cNvSpPr>
          <p:nvPr>
            <p:ph type="body" idx="1"/>
          </p:nvPr>
        </p:nvSpPr>
        <p:spPr>
          <a:xfrm>
            <a:off x="0" y="0"/>
            <a:ext cx="9144000" cy="921600"/>
          </a:xfrm>
          <a:prstGeom prst="rect">
            <a:avLst/>
          </a:prstGeom>
          <a:noFill/>
          <a:ln>
            <a:noFill/>
          </a:ln>
        </p:spPr>
        <p:txBody>
          <a:bodyPr spcFirstLastPara="1" wrap="square" lIns="91425" tIns="45700" rIns="91425" bIns="45700" anchor="ctr" anchorCtr="0">
            <a:normAutofit/>
          </a:bodyPr>
          <a:lstStyle>
            <a:lvl1pPr marL="457200" lvl="0" indent="-228600" algn="ctr" rtl="0">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marL="914400" lvl="1" indent="-228600" algn="l" rtl="0">
              <a:lnSpc>
                <a:spcPct val="150000"/>
              </a:lnSpc>
              <a:spcBef>
                <a:spcPts val="3000"/>
              </a:spcBef>
              <a:spcAft>
                <a:spcPts val="0"/>
              </a:spcAft>
              <a:buClr>
                <a:schemeClr val="dk1"/>
              </a:buClr>
              <a:buSzPts val="1800"/>
              <a:buNone/>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pic>
        <p:nvPicPr>
          <p:cNvPr id="160" name="Google Shape;160;p35"/>
          <p:cNvPicPr preferRelativeResize="0"/>
          <p:nvPr/>
        </p:nvPicPr>
        <p:blipFill rotWithShape="1">
          <a:blip r:embed="rId2">
            <a:alphaModFix/>
          </a:blip>
          <a:srcRect l="109" t="7102" b="33564"/>
          <a:stretch/>
        </p:blipFill>
        <p:spPr>
          <a:xfrm>
            <a:off x="-8873" y="4598378"/>
            <a:ext cx="9152875" cy="571500"/>
          </a:xfrm>
          <a:prstGeom prst="rect">
            <a:avLst/>
          </a:prstGeom>
          <a:noFill/>
          <a:ln>
            <a:noFill/>
          </a:ln>
        </p:spPr>
      </p:pic>
    </p:spTree>
    <p:extLst>
      <p:ext uri="{BB962C8B-B14F-4D97-AF65-F5344CB8AC3E}">
        <p14:creationId xmlns:p14="http://schemas.microsoft.com/office/powerpoint/2010/main" val="1245927863"/>
      </p:ext>
    </p:extLst>
  </p:cSld>
  <p:clrMapOvr>
    <a:masterClrMapping/>
  </p:clrMapOvr>
  <p:extLst>
    <p:ext uri="{DCECCB84-F9BA-43D5-87BE-67443E8EF086}">
      <p15:sldGuideLst xmlns:p15="http://schemas.microsoft.com/office/powerpoint/2012/main">
        <p15:guide id="1" orient="horz" pos="1638">
          <p15:clr>
            <a:srgbClr val="FBAE40"/>
          </p15:clr>
        </p15:guide>
        <p15:guide id="2" pos="5760">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61"/>
        <p:cNvGrpSpPr/>
        <p:nvPr/>
      </p:nvGrpSpPr>
      <p:grpSpPr>
        <a:xfrm>
          <a:off x="0" y="0"/>
          <a:ext cx="0" cy="0"/>
          <a:chOff x="0" y="0"/>
          <a:chExt cx="0" cy="0"/>
        </a:xfrm>
      </p:grpSpPr>
      <p:sp>
        <p:nvSpPr>
          <p:cNvPr id="162" name="Google Shape;162;p36"/>
          <p:cNvSpPr txBox="1">
            <a:spLocks noGrp="1"/>
          </p:cNvSpPr>
          <p:nvPr>
            <p:ph type="ctrTitle"/>
          </p:nvPr>
        </p:nvSpPr>
        <p:spPr>
          <a:xfrm>
            <a:off x="311708" y="744575"/>
            <a:ext cx="8520600" cy="2052600"/>
          </a:xfrm>
          <a:prstGeom prst="rect">
            <a:avLst/>
          </a:prstGeom>
        </p:spPr>
        <p:txBody>
          <a:bodyPr spcFirstLastPara="1" wrap="square" lIns="91425" tIns="45700" rIns="91425" bIns="45700"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63" name="Google Shape;163;p36"/>
          <p:cNvSpPr txBox="1">
            <a:spLocks noGrp="1"/>
          </p:cNvSpPr>
          <p:nvPr>
            <p:ph type="subTitle" idx="1"/>
          </p:nvPr>
        </p:nvSpPr>
        <p:spPr>
          <a:xfrm>
            <a:off x="311700" y="2834125"/>
            <a:ext cx="8520600" cy="792600"/>
          </a:xfrm>
          <a:prstGeom prst="rect">
            <a:avLst/>
          </a:prstGeom>
        </p:spPr>
        <p:txBody>
          <a:bodyPr spcFirstLastPara="1" wrap="square" lIns="91425" tIns="45700" rIns="91425" bIns="45700"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375"/>
              </a:spcBef>
              <a:spcAft>
                <a:spcPts val="0"/>
              </a:spcAft>
              <a:buSzPts val="2800"/>
              <a:buNone/>
              <a:defRPr sz="2800"/>
            </a:lvl2pPr>
            <a:lvl3pPr lvl="2" algn="ctr" rtl="0">
              <a:lnSpc>
                <a:spcPct val="100000"/>
              </a:lnSpc>
              <a:spcBef>
                <a:spcPts val="375"/>
              </a:spcBef>
              <a:spcAft>
                <a:spcPts val="0"/>
              </a:spcAft>
              <a:buSzPts val="2800"/>
              <a:buNone/>
              <a:defRPr sz="2800"/>
            </a:lvl3pPr>
            <a:lvl4pPr lvl="3" algn="ctr" rtl="0">
              <a:lnSpc>
                <a:spcPct val="100000"/>
              </a:lnSpc>
              <a:spcBef>
                <a:spcPts val="375"/>
              </a:spcBef>
              <a:spcAft>
                <a:spcPts val="0"/>
              </a:spcAft>
              <a:buSzPts val="2800"/>
              <a:buNone/>
              <a:defRPr sz="2800"/>
            </a:lvl4pPr>
            <a:lvl5pPr lvl="4" algn="ctr" rtl="0">
              <a:lnSpc>
                <a:spcPct val="100000"/>
              </a:lnSpc>
              <a:spcBef>
                <a:spcPts val="375"/>
              </a:spcBef>
              <a:spcAft>
                <a:spcPts val="0"/>
              </a:spcAft>
              <a:buSzPts val="2800"/>
              <a:buNone/>
              <a:defRPr sz="2800"/>
            </a:lvl5pPr>
            <a:lvl6pPr lvl="5" algn="ctr" rtl="0">
              <a:lnSpc>
                <a:spcPct val="100000"/>
              </a:lnSpc>
              <a:spcBef>
                <a:spcPts val="375"/>
              </a:spcBef>
              <a:spcAft>
                <a:spcPts val="0"/>
              </a:spcAft>
              <a:buSzPts val="2800"/>
              <a:buNone/>
              <a:defRPr sz="2800"/>
            </a:lvl6pPr>
            <a:lvl7pPr lvl="6" algn="ctr" rtl="0">
              <a:lnSpc>
                <a:spcPct val="100000"/>
              </a:lnSpc>
              <a:spcBef>
                <a:spcPts val="375"/>
              </a:spcBef>
              <a:spcAft>
                <a:spcPts val="0"/>
              </a:spcAft>
              <a:buSzPts val="2800"/>
              <a:buNone/>
              <a:defRPr sz="2800"/>
            </a:lvl7pPr>
            <a:lvl8pPr lvl="7" algn="ctr" rtl="0">
              <a:lnSpc>
                <a:spcPct val="100000"/>
              </a:lnSpc>
              <a:spcBef>
                <a:spcPts val="375"/>
              </a:spcBef>
              <a:spcAft>
                <a:spcPts val="0"/>
              </a:spcAft>
              <a:buSzPts val="2800"/>
              <a:buNone/>
              <a:defRPr sz="2800"/>
            </a:lvl8pPr>
            <a:lvl9pPr lvl="8" algn="ctr" rtl="0">
              <a:lnSpc>
                <a:spcPct val="100000"/>
              </a:lnSpc>
              <a:spcBef>
                <a:spcPts val="375"/>
              </a:spcBef>
              <a:spcAft>
                <a:spcPts val="0"/>
              </a:spcAft>
              <a:buSzPts val="2800"/>
              <a:buNone/>
              <a:defRPr sz="2800"/>
            </a:lvl9pPr>
          </a:lstStyle>
          <a:p>
            <a:endParaRPr/>
          </a:p>
        </p:txBody>
      </p:sp>
      <p:sp>
        <p:nvSpPr>
          <p:cNvPr id="164" name="Google Shape;164;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30449306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65"/>
        <p:cNvGrpSpPr/>
        <p:nvPr/>
      </p:nvGrpSpPr>
      <p:grpSpPr>
        <a:xfrm>
          <a:off x="0" y="0"/>
          <a:ext cx="0" cy="0"/>
          <a:chOff x="0" y="0"/>
          <a:chExt cx="0" cy="0"/>
        </a:xfrm>
      </p:grpSpPr>
      <p:sp>
        <p:nvSpPr>
          <p:cNvPr id="166" name="Google Shape;166;p37"/>
          <p:cNvSpPr txBox="1">
            <a:spLocks noGrp="1"/>
          </p:cNvSpPr>
          <p:nvPr>
            <p:ph type="title"/>
          </p:nvPr>
        </p:nvSpPr>
        <p:spPr>
          <a:xfrm>
            <a:off x="616258" y="0"/>
            <a:ext cx="7886700" cy="914400"/>
          </a:xfrm>
          <a:prstGeom prst="rect">
            <a:avLst/>
          </a:prstGeom>
          <a:noFill/>
          <a:ln>
            <a:noFill/>
          </a:ln>
        </p:spPr>
        <p:txBody>
          <a:bodyPr spcFirstLastPara="1" wrap="square" lIns="91425" tIns="45700" rIns="91425" bIns="45700" anchor="ctr" anchorCtr="0">
            <a:normAutofit/>
          </a:bodyPr>
          <a:lstStyle>
            <a:lvl1pPr lvl="0" algn="ctr"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7" name="Google Shape;167;p37"/>
          <p:cNvSpPr txBox="1">
            <a:spLocks noGrp="1"/>
          </p:cNvSpPr>
          <p:nvPr>
            <p:ph type="body" idx="1"/>
          </p:nvPr>
        </p:nvSpPr>
        <p:spPr>
          <a:xfrm>
            <a:off x="2184116" y="1364104"/>
            <a:ext cx="4762500" cy="24789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0"/>
              </a:spcBef>
              <a:spcAft>
                <a:spcPts val="0"/>
              </a:spcAft>
              <a:buClr>
                <a:schemeClr val="dk1"/>
              </a:buClr>
              <a:buSzPts val="1800"/>
              <a:buChar char="•"/>
              <a:defRPr/>
            </a:lvl1pPr>
            <a:lvl2pPr marL="914400" lvl="1" indent="-228600" algn="l" rtl="0">
              <a:lnSpc>
                <a:spcPct val="150000"/>
              </a:lnSpc>
              <a:spcBef>
                <a:spcPts val="3000"/>
              </a:spcBef>
              <a:spcAft>
                <a:spcPts val="0"/>
              </a:spcAft>
              <a:buClr>
                <a:schemeClr val="dk1"/>
              </a:buClr>
              <a:buSzPts val="1800"/>
              <a:buNone/>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168" name="Google Shape;168;p37"/>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607">
                <a:solidFill>
                  <a:schemeClr val="dk1"/>
                </a:solidFill>
                <a:latin typeface="Calibri"/>
                <a:ea typeface="Calibri"/>
                <a:cs typeface="Calibri"/>
                <a:sym typeface="Calibri"/>
              </a:defRPr>
            </a:lvl1pPr>
            <a:lvl2pPr marR="0" lvl="1" algn="l" rtl="0">
              <a:spcBef>
                <a:spcPts val="0"/>
              </a:spcBef>
              <a:spcAft>
                <a:spcPts val="0"/>
              </a:spcAft>
              <a:buSzPts val="1400"/>
              <a:buNone/>
              <a:defRPr sz="160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60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60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60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60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60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60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607" b="0" i="0" u="none" strike="noStrike" cap="none">
                <a:solidFill>
                  <a:schemeClr val="dk1"/>
                </a:solidFill>
                <a:latin typeface="Calibri"/>
                <a:ea typeface="Calibri"/>
                <a:cs typeface="Calibri"/>
                <a:sym typeface="Calibri"/>
              </a:defRPr>
            </a:lvl9pPr>
          </a:lstStyle>
          <a:p>
            <a:endParaRPr/>
          </a:p>
        </p:txBody>
      </p:sp>
      <p:sp>
        <p:nvSpPr>
          <p:cNvPr id="169" name="Google Shape;169;p37"/>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607">
                <a:solidFill>
                  <a:schemeClr val="dk1"/>
                </a:solidFill>
                <a:latin typeface="Calibri"/>
                <a:ea typeface="Calibri"/>
                <a:cs typeface="Calibri"/>
                <a:sym typeface="Calibri"/>
              </a:defRPr>
            </a:lvl1pPr>
            <a:lvl2pPr marR="0" lvl="1" algn="l" rtl="0">
              <a:spcBef>
                <a:spcPts val="0"/>
              </a:spcBef>
              <a:spcAft>
                <a:spcPts val="0"/>
              </a:spcAft>
              <a:buSzPts val="1400"/>
              <a:buNone/>
              <a:defRPr sz="160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60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60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60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60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60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60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607" b="0" i="0" u="none" strike="noStrike" cap="none">
                <a:solidFill>
                  <a:schemeClr val="dk1"/>
                </a:solidFill>
                <a:latin typeface="Calibri"/>
                <a:ea typeface="Calibri"/>
                <a:cs typeface="Calibri"/>
                <a:sym typeface="Calibri"/>
              </a:defRPr>
            </a:lvl9pPr>
          </a:lstStyle>
          <a:p>
            <a:endParaRPr/>
          </a:p>
        </p:txBody>
      </p:sp>
      <p:sp>
        <p:nvSpPr>
          <p:cNvPr id="170" name="Google Shape;170;p37"/>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607">
                <a:solidFill>
                  <a:schemeClr val="dk1"/>
                </a:solidFill>
                <a:latin typeface="Calibri"/>
                <a:ea typeface="Calibri"/>
                <a:cs typeface="Calibri"/>
                <a:sym typeface="Calibri"/>
              </a:defRPr>
            </a:lvl1pPr>
            <a:lvl2pPr marL="0" marR="0" lvl="1" indent="0" algn="l" rtl="0">
              <a:spcBef>
                <a:spcPts val="0"/>
              </a:spcBef>
              <a:buNone/>
              <a:defRPr sz="1607">
                <a:solidFill>
                  <a:schemeClr val="dk1"/>
                </a:solidFill>
                <a:latin typeface="Calibri"/>
                <a:ea typeface="Calibri"/>
                <a:cs typeface="Calibri"/>
                <a:sym typeface="Calibri"/>
              </a:defRPr>
            </a:lvl2pPr>
            <a:lvl3pPr marL="0" marR="0" lvl="2" indent="0" algn="l" rtl="0">
              <a:spcBef>
                <a:spcPts val="0"/>
              </a:spcBef>
              <a:buNone/>
              <a:defRPr sz="1607">
                <a:solidFill>
                  <a:schemeClr val="dk1"/>
                </a:solidFill>
                <a:latin typeface="Calibri"/>
                <a:ea typeface="Calibri"/>
                <a:cs typeface="Calibri"/>
                <a:sym typeface="Calibri"/>
              </a:defRPr>
            </a:lvl3pPr>
            <a:lvl4pPr marL="0" marR="0" lvl="3" indent="0" algn="l" rtl="0">
              <a:spcBef>
                <a:spcPts val="0"/>
              </a:spcBef>
              <a:buNone/>
              <a:defRPr sz="1607">
                <a:solidFill>
                  <a:schemeClr val="dk1"/>
                </a:solidFill>
                <a:latin typeface="Calibri"/>
                <a:ea typeface="Calibri"/>
                <a:cs typeface="Calibri"/>
                <a:sym typeface="Calibri"/>
              </a:defRPr>
            </a:lvl4pPr>
            <a:lvl5pPr marL="0" marR="0" lvl="4" indent="0" algn="l" rtl="0">
              <a:spcBef>
                <a:spcPts val="0"/>
              </a:spcBef>
              <a:buNone/>
              <a:defRPr sz="1607">
                <a:solidFill>
                  <a:schemeClr val="dk1"/>
                </a:solidFill>
                <a:latin typeface="Calibri"/>
                <a:ea typeface="Calibri"/>
                <a:cs typeface="Calibri"/>
                <a:sym typeface="Calibri"/>
              </a:defRPr>
            </a:lvl5pPr>
            <a:lvl6pPr marL="0" marR="0" lvl="5" indent="0" algn="l" rtl="0">
              <a:spcBef>
                <a:spcPts val="0"/>
              </a:spcBef>
              <a:buNone/>
              <a:defRPr sz="1607">
                <a:solidFill>
                  <a:schemeClr val="dk1"/>
                </a:solidFill>
                <a:latin typeface="Calibri"/>
                <a:ea typeface="Calibri"/>
                <a:cs typeface="Calibri"/>
                <a:sym typeface="Calibri"/>
              </a:defRPr>
            </a:lvl6pPr>
            <a:lvl7pPr marL="0" marR="0" lvl="6" indent="0" algn="l" rtl="0">
              <a:spcBef>
                <a:spcPts val="0"/>
              </a:spcBef>
              <a:buNone/>
              <a:defRPr sz="1607">
                <a:solidFill>
                  <a:schemeClr val="dk1"/>
                </a:solidFill>
                <a:latin typeface="Calibri"/>
                <a:ea typeface="Calibri"/>
                <a:cs typeface="Calibri"/>
                <a:sym typeface="Calibri"/>
              </a:defRPr>
            </a:lvl7pPr>
            <a:lvl8pPr marL="0" marR="0" lvl="7" indent="0" algn="l" rtl="0">
              <a:spcBef>
                <a:spcPts val="0"/>
              </a:spcBef>
              <a:buNone/>
              <a:defRPr sz="1607">
                <a:solidFill>
                  <a:schemeClr val="dk1"/>
                </a:solidFill>
                <a:latin typeface="Calibri"/>
                <a:ea typeface="Calibri"/>
                <a:cs typeface="Calibri"/>
                <a:sym typeface="Calibri"/>
              </a:defRPr>
            </a:lvl8pPr>
            <a:lvl9pPr marL="0" marR="0" lvl="8" indent="0" algn="l" rtl="0">
              <a:spcBef>
                <a:spcPts val="0"/>
              </a:spcBef>
              <a:buNone/>
              <a:defRPr sz="1607">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36066677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1_Text only">
  <p:cSld name="1_Text only">
    <p:spTree>
      <p:nvGrpSpPr>
        <p:cNvPr id="1" name="Shape 171"/>
        <p:cNvGrpSpPr/>
        <p:nvPr/>
      </p:nvGrpSpPr>
      <p:grpSpPr>
        <a:xfrm>
          <a:off x="0" y="0"/>
          <a:ext cx="0" cy="0"/>
          <a:chOff x="0" y="0"/>
          <a:chExt cx="0" cy="0"/>
        </a:xfrm>
      </p:grpSpPr>
      <p:pic>
        <p:nvPicPr>
          <p:cNvPr id="172" name="Google Shape;172;p38"/>
          <p:cNvPicPr preferRelativeResize="0"/>
          <p:nvPr/>
        </p:nvPicPr>
        <p:blipFill rotWithShape="1">
          <a:blip r:embed="rId2">
            <a:alphaModFix/>
          </a:blip>
          <a:srcRect l="109" t="7102" b="33564"/>
          <a:stretch/>
        </p:blipFill>
        <p:spPr>
          <a:xfrm>
            <a:off x="0" y="3710208"/>
            <a:ext cx="9152875" cy="1436291"/>
          </a:xfrm>
          <a:prstGeom prst="rect">
            <a:avLst/>
          </a:prstGeom>
          <a:noFill/>
          <a:ln>
            <a:noFill/>
          </a:ln>
        </p:spPr>
      </p:pic>
      <p:sp>
        <p:nvSpPr>
          <p:cNvPr id="173" name="Google Shape;173;p38"/>
          <p:cNvSpPr txBox="1"/>
          <p:nvPr/>
        </p:nvSpPr>
        <p:spPr>
          <a:xfrm>
            <a:off x="-6304" y="0"/>
            <a:ext cx="9150300" cy="921600"/>
          </a:xfrm>
          <a:prstGeom prst="rect">
            <a:avLst/>
          </a:prstGeom>
          <a:solidFill>
            <a:srgbClr val="262087"/>
          </a:solidFill>
          <a:ln>
            <a:noFill/>
          </a:ln>
        </p:spPr>
        <p:txBody>
          <a:bodyPr spcFirstLastPara="1" wrap="square" lIns="66950" tIns="33475" rIns="66950" bIns="33475" anchor="ctr" anchorCtr="0">
            <a:noAutofit/>
          </a:bodyPr>
          <a:lstStyle/>
          <a:p>
            <a:pPr marL="0" marR="0" lvl="0" indent="0" algn="ctr" rtl="0">
              <a:spcBef>
                <a:spcPts val="0"/>
              </a:spcBef>
              <a:spcAft>
                <a:spcPts val="0"/>
              </a:spcAft>
              <a:buNone/>
            </a:pPr>
            <a:endParaRPr sz="2344">
              <a:solidFill>
                <a:schemeClr val="dk1"/>
              </a:solidFill>
              <a:latin typeface="Lato Black"/>
              <a:ea typeface="Lato Black"/>
              <a:cs typeface="Lato Black"/>
              <a:sym typeface="Lato Black"/>
            </a:endParaRPr>
          </a:p>
        </p:txBody>
      </p:sp>
      <p:sp>
        <p:nvSpPr>
          <p:cNvPr id="174" name="Google Shape;174;p38"/>
          <p:cNvSpPr txBox="1">
            <a:spLocks noGrp="1"/>
          </p:cNvSpPr>
          <p:nvPr>
            <p:ph type="body" idx="1"/>
          </p:nvPr>
        </p:nvSpPr>
        <p:spPr>
          <a:xfrm>
            <a:off x="0" y="0"/>
            <a:ext cx="9144000" cy="921600"/>
          </a:xfrm>
          <a:prstGeom prst="rect">
            <a:avLst/>
          </a:prstGeom>
          <a:noFill/>
          <a:ln>
            <a:noFill/>
          </a:ln>
        </p:spPr>
        <p:txBody>
          <a:bodyPr spcFirstLastPara="1" wrap="square" lIns="91425" tIns="45700" rIns="91425" bIns="45700" anchor="ctr" anchorCtr="0">
            <a:normAutofit/>
          </a:bodyPr>
          <a:lstStyle>
            <a:lvl1pPr marL="457200" lvl="0" indent="-228600" algn="ctr" rtl="0">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marL="914400" lvl="1" indent="-228600" algn="l" rtl="0">
              <a:lnSpc>
                <a:spcPct val="150000"/>
              </a:lnSpc>
              <a:spcBef>
                <a:spcPts val="3000"/>
              </a:spcBef>
              <a:spcAft>
                <a:spcPts val="0"/>
              </a:spcAft>
              <a:buClr>
                <a:schemeClr val="dk1"/>
              </a:buClr>
              <a:buSzPts val="1800"/>
              <a:buNone/>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175" name="Google Shape;175;p38"/>
          <p:cNvSpPr txBox="1">
            <a:spLocks noGrp="1"/>
          </p:cNvSpPr>
          <p:nvPr>
            <p:ph type="body" idx="2"/>
          </p:nvPr>
        </p:nvSpPr>
        <p:spPr>
          <a:xfrm>
            <a:off x="2052028" y="1197429"/>
            <a:ext cx="5046900" cy="2512800"/>
          </a:xfrm>
          <a:prstGeom prst="rect">
            <a:avLst/>
          </a:prstGeom>
          <a:noFill/>
          <a:ln>
            <a:noFill/>
          </a:ln>
        </p:spPr>
        <p:txBody>
          <a:bodyPr spcFirstLastPara="1" wrap="square" lIns="91425" tIns="45700" rIns="91425" bIns="45700" anchor="t" anchorCtr="0">
            <a:normAutofit/>
          </a:bodyPr>
          <a:lstStyle>
            <a:lvl1pPr marL="457200" lvl="0" indent="-381000" algn="l" rtl="0">
              <a:lnSpc>
                <a:spcPct val="150000"/>
              </a:lnSpc>
              <a:spcBef>
                <a:spcPts val="0"/>
              </a:spcBef>
              <a:spcAft>
                <a:spcPts val="0"/>
              </a:spcAft>
              <a:buClr>
                <a:schemeClr val="dk1"/>
              </a:buClr>
              <a:buSzPts val="2400"/>
              <a:buFont typeface="Arial"/>
              <a:buChar char="•"/>
              <a:defRPr sz="2400" b="1"/>
            </a:lvl1pPr>
            <a:lvl2pPr marL="914400" lvl="1" indent="-228600" algn="l" rtl="0">
              <a:lnSpc>
                <a:spcPct val="150000"/>
              </a:lnSpc>
              <a:spcBef>
                <a:spcPts val="439"/>
              </a:spcBef>
              <a:spcAft>
                <a:spcPts val="0"/>
              </a:spcAft>
              <a:buClr>
                <a:schemeClr val="dk1"/>
              </a:buClr>
              <a:buSzPts val="1758"/>
              <a:buNone/>
              <a:defRPr sz="1758"/>
            </a:lvl2pPr>
            <a:lvl3pPr marL="1371600" lvl="2" indent="-228600" algn="l" rtl="0">
              <a:lnSpc>
                <a:spcPct val="90000"/>
              </a:lnSpc>
              <a:spcBef>
                <a:spcPts val="375"/>
              </a:spcBef>
              <a:spcAft>
                <a:spcPts val="0"/>
              </a:spcAft>
              <a:buClr>
                <a:schemeClr val="dk1"/>
              </a:buClr>
              <a:buSzPts val="1758"/>
              <a:buNone/>
              <a:defRPr sz="1758"/>
            </a:lvl3pPr>
            <a:lvl4pPr marL="1828800" lvl="3" indent="-228600" algn="l" rtl="0">
              <a:lnSpc>
                <a:spcPct val="90000"/>
              </a:lnSpc>
              <a:spcBef>
                <a:spcPts val="375"/>
              </a:spcBef>
              <a:spcAft>
                <a:spcPts val="0"/>
              </a:spcAft>
              <a:buClr>
                <a:schemeClr val="dk1"/>
              </a:buClr>
              <a:buSzPts val="1758"/>
              <a:buNone/>
              <a:defRPr sz="1758"/>
            </a:lvl4pPr>
            <a:lvl5pPr marL="2286000" lvl="4" indent="-228600" algn="l" rtl="0">
              <a:lnSpc>
                <a:spcPct val="90000"/>
              </a:lnSpc>
              <a:spcBef>
                <a:spcPts val="375"/>
              </a:spcBef>
              <a:spcAft>
                <a:spcPts val="0"/>
              </a:spcAft>
              <a:buClr>
                <a:schemeClr val="dk1"/>
              </a:buClr>
              <a:buSzPts val="1758"/>
              <a:buNone/>
              <a:defRPr sz="1758"/>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77003056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6"/>
        <p:cNvGrpSpPr/>
        <p:nvPr/>
      </p:nvGrpSpPr>
      <p:grpSpPr>
        <a:xfrm>
          <a:off x="0" y="0"/>
          <a:ext cx="0" cy="0"/>
          <a:chOff x="0" y="0"/>
          <a:chExt cx="0" cy="0"/>
        </a:xfrm>
      </p:grpSpPr>
      <p:sp>
        <p:nvSpPr>
          <p:cNvPr id="177" name="Google Shape;177;p39"/>
          <p:cNvSpPr txBox="1">
            <a:spLocks noGrp="1"/>
          </p:cNvSpPr>
          <p:nvPr>
            <p:ph type="title"/>
          </p:nvPr>
        </p:nvSpPr>
        <p:spPr>
          <a:xfrm>
            <a:off x="311700" y="445025"/>
            <a:ext cx="8520600" cy="572700"/>
          </a:xfrm>
          <a:prstGeom prst="rect">
            <a:avLst/>
          </a:prstGeom>
        </p:spPr>
        <p:txBody>
          <a:bodyPr spcFirstLastPara="1" wrap="square" lIns="91425" tIns="45700" rIns="91425" bIns="45700" anchor="ctr" anchorCtr="0">
            <a:normAutofit/>
          </a:bodyPr>
          <a:lstStyle>
            <a:lvl1pPr lvl="0" rtl="0">
              <a:spcBef>
                <a:spcPts val="0"/>
              </a:spcBef>
              <a:spcAft>
                <a:spcPts val="0"/>
              </a:spcAft>
              <a:buSzPts val="36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8" name="Google Shape;178;p39"/>
          <p:cNvSpPr txBox="1">
            <a:spLocks noGrp="1"/>
          </p:cNvSpPr>
          <p:nvPr>
            <p:ph type="body" idx="1"/>
          </p:nvPr>
        </p:nvSpPr>
        <p:spPr>
          <a:xfrm>
            <a:off x="311700" y="1152475"/>
            <a:ext cx="8520600" cy="3416400"/>
          </a:xfrm>
          <a:prstGeom prst="rect">
            <a:avLst/>
          </a:prstGeom>
        </p:spPr>
        <p:txBody>
          <a:bodyPr spcFirstLastPara="1" wrap="square" lIns="91425" tIns="45700" rIns="91425" bIns="45700" anchor="t" anchorCtr="0">
            <a:normAutofit/>
          </a:bodyPr>
          <a:lstStyle>
            <a:lvl1pPr marL="457200" lvl="0" indent="-381000" rtl="0">
              <a:spcBef>
                <a:spcPts val="0"/>
              </a:spcBef>
              <a:spcAft>
                <a:spcPts val="0"/>
              </a:spcAft>
              <a:buSzPts val="2400"/>
              <a:buChar char="•"/>
              <a:defRPr/>
            </a:lvl1pPr>
            <a:lvl2pPr marL="914400" lvl="1" indent="-228600" rtl="0">
              <a:spcBef>
                <a:spcPts val="3000"/>
              </a:spcBef>
              <a:spcAft>
                <a:spcPts val="0"/>
              </a:spcAft>
              <a:buSzPts val="2400"/>
              <a:buNone/>
              <a:defRPr/>
            </a:lvl2pPr>
            <a:lvl3pPr marL="1371600" lvl="2" indent="-323850" rtl="0">
              <a:spcBef>
                <a:spcPts val="375"/>
              </a:spcBef>
              <a:spcAft>
                <a:spcPts val="0"/>
              </a:spcAft>
              <a:buSzPts val="1500"/>
              <a:buChar char="•"/>
              <a:defRPr/>
            </a:lvl3pPr>
            <a:lvl4pPr marL="1828800" lvl="3" indent="-314325" rtl="0">
              <a:spcBef>
                <a:spcPts val="375"/>
              </a:spcBef>
              <a:spcAft>
                <a:spcPts val="0"/>
              </a:spcAft>
              <a:buSzPts val="1350"/>
              <a:buChar char="•"/>
              <a:defRPr/>
            </a:lvl4pPr>
            <a:lvl5pPr marL="2286000" lvl="4" indent="-314325" rtl="0">
              <a:spcBef>
                <a:spcPts val="375"/>
              </a:spcBef>
              <a:spcAft>
                <a:spcPts val="0"/>
              </a:spcAft>
              <a:buSzPts val="1350"/>
              <a:buChar char="•"/>
              <a:defRPr/>
            </a:lvl5pPr>
            <a:lvl6pPr marL="2743200" lvl="5" indent="-314325" rtl="0">
              <a:spcBef>
                <a:spcPts val="375"/>
              </a:spcBef>
              <a:spcAft>
                <a:spcPts val="0"/>
              </a:spcAft>
              <a:buSzPts val="1350"/>
              <a:buChar char="•"/>
              <a:defRPr/>
            </a:lvl6pPr>
            <a:lvl7pPr marL="3200400" lvl="6" indent="-314325" rtl="0">
              <a:spcBef>
                <a:spcPts val="375"/>
              </a:spcBef>
              <a:spcAft>
                <a:spcPts val="0"/>
              </a:spcAft>
              <a:buSzPts val="1350"/>
              <a:buChar char="•"/>
              <a:defRPr/>
            </a:lvl7pPr>
            <a:lvl8pPr marL="3657600" lvl="7" indent="-314325" rtl="0">
              <a:spcBef>
                <a:spcPts val="375"/>
              </a:spcBef>
              <a:spcAft>
                <a:spcPts val="0"/>
              </a:spcAft>
              <a:buSzPts val="1350"/>
              <a:buChar char="•"/>
              <a:defRPr/>
            </a:lvl8pPr>
            <a:lvl9pPr marL="4114800" lvl="8" indent="-314325" rtl="0">
              <a:spcBef>
                <a:spcPts val="375"/>
              </a:spcBef>
              <a:spcAft>
                <a:spcPts val="0"/>
              </a:spcAft>
              <a:buSzPts val="1350"/>
              <a:buChar char="•"/>
              <a:defRPr/>
            </a:lvl9pPr>
          </a:lstStyle>
          <a:p>
            <a:endParaRPr/>
          </a:p>
        </p:txBody>
      </p:sp>
      <p:sp>
        <p:nvSpPr>
          <p:cNvPr id="179" name="Google Shape;179;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65199576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13"/>
        <p:cNvGrpSpPr/>
        <p:nvPr/>
      </p:nvGrpSpPr>
      <p:grpSpPr>
        <a:xfrm>
          <a:off x="0" y="0"/>
          <a:ext cx="0" cy="0"/>
          <a:chOff x="0" y="0"/>
          <a:chExt cx="0" cy="0"/>
        </a:xfrm>
      </p:grpSpPr>
      <p:sp>
        <p:nvSpPr>
          <p:cNvPr id="14" name="Google Shape;14;p2"/>
          <p:cNvSpPr/>
          <p:nvPr/>
        </p:nvSpPr>
        <p:spPr>
          <a:xfrm>
            <a:off x="0" y="0"/>
            <a:ext cx="9143982" cy="840833"/>
          </a:xfrm>
          <a:prstGeom prst="rect">
            <a:avLst/>
          </a:prstGeom>
          <a:solidFill>
            <a:srgbClr val="262087"/>
          </a:solidFill>
          <a:ln w="12700" cap="flat" cmpd="sng">
            <a:solidFill>
              <a:srgbClr val="262087"/>
            </a:solidFill>
            <a:prstDash val="solid"/>
            <a:miter lim="800000"/>
            <a:headEnd type="none" w="sm" len="sm"/>
            <a:tailEnd type="none" w="sm" len="sm"/>
          </a:ln>
        </p:spPr>
        <p:txBody>
          <a:bodyPr spcFirstLastPara="1" wrap="square" lIns="91400" tIns="45682" rIns="91400" bIns="45682" anchor="ctr" anchorCtr="0">
            <a:noAutofit/>
          </a:bodyPr>
          <a:lstStyle/>
          <a:p>
            <a:pPr marL="0" marR="0" lvl="0" indent="0" algn="ctr" rtl="0">
              <a:lnSpc>
                <a:spcPct val="100000"/>
              </a:lnSpc>
              <a:spcBef>
                <a:spcPts val="0"/>
              </a:spcBef>
              <a:spcAft>
                <a:spcPts val="0"/>
              </a:spcAft>
              <a:buClr>
                <a:schemeClr val="lt1"/>
              </a:buClr>
              <a:buSzPts val="4900"/>
              <a:buFont typeface="Calibri"/>
              <a:buNone/>
            </a:pPr>
            <a:endParaRPr sz="3589" b="0" i="0" u="none" strike="noStrike" cap="none">
              <a:solidFill>
                <a:schemeClr val="lt1"/>
              </a:solidFill>
              <a:latin typeface="Lato Black"/>
              <a:ea typeface="Lato Black"/>
              <a:cs typeface="Lato Black"/>
              <a:sym typeface="Lato Black"/>
            </a:endParaRPr>
          </a:p>
        </p:txBody>
      </p:sp>
      <p:sp>
        <p:nvSpPr>
          <p:cNvPr id="15" name="Google Shape;15;p2"/>
          <p:cNvSpPr/>
          <p:nvPr/>
        </p:nvSpPr>
        <p:spPr>
          <a:xfrm>
            <a:off x="0" y="5004707"/>
            <a:ext cx="9143982" cy="138857"/>
          </a:xfrm>
          <a:prstGeom prst="rect">
            <a:avLst/>
          </a:prstGeom>
          <a:solidFill>
            <a:srgbClr val="262087"/>
          </a:solidFill>
          <a:ln w="12700" cap="flat" cmpd="sng">
            <a:solidFill>
              <a:srgbClr val="262087"/>
            </a:solidFill>
            <a:prstDash val="solid"/>
            <a:miter lim="800000"/>
            <a:headEnd type="none" w="sm" len="sm"/>
            <a:tailEnd type="none" w="sm" len="sm"/>
          </a:ln>
        </p:spPr>
        <p:txBody>
          <a:bodyPr spcFirstLastPara="1" wrap="square" lIns="91400" tIns="45682" rIns="91400" bIns="45682" anchor="ctr" anchorCtr="0">
            <a:noAutofit/>
          </a:bodyPr>
          <a:lstStyle/>
          <a:p>
            <a:pPr marL="0" marR="0" lvl="0" indent="0" algn="ctr" rtl="0">
              <a:spcBef>
                <a:spcPts val="0"/>
              </a:spcBef>
              <a:spcAft>
                <a:spcPts val="0"/>
              </a:spcAft>
              <a:buNone/>
            </a:pPr>
            <a:endParaRPr sz="1611" b="0" i="0" u="none" strike="noStrike" cap="none">
              <a:solidFill>
                <a:schemeClr val="lt1"/>
              </a:solidFill>
              <a:latin typeface="Calibri"/>
              <a:ea typeface="Calibri"/>
              <a:cs typeface="Calibri"/>
              <a:sym typeface="Calibri"/>
            </a:endParaRPr>
          </a:p>
        </p:txBody>
      </p:sp>
      <p:sp>
        <p:nvSpPr>
          <p:cNvPr id="16" name="Google Shape;16;p2"/>
          <p:cNvSpPr txBox="1">
            <a:spLocks noGrp="1"/>
          </p:cNvSpPr>
          <p:nvPr>
            <p:ph type="body" idx="1"/>
          </p:nvPr>
        </p:nvSpPr>
        <p:spPr>
          <a:xfrm>
            <a:off x="767443" y="1012371"/>
            <a:ext cx="7894907" cy="3820988"/>
          </a:xfrm>
          <a:prstGeom prst="rect">
            <a:avLst/>
          </a:prstGeom>
          <a:noFill/>
          <a:ln>
            <a:noFill/>
          </a:ln>
        </p:spPr>
        <p:txBody>
          <a:bodyPr spcFirstLastPara="1" wrap="square" lIns="124800" tIns="62375" rIns="124800" bIns="62375" anchor="t" anchorCtr="0">
            <a:normAutofit/>
          </a:bodyPr>
          <a:lstStyle>
            <a:lvl1pPr marL="334853" lvl="0" indent="-320901" algn="l">
              <a:lnSpc>
                <a:spcPct val="150000"/>
              </a:lnSpc>
              <a:spcBef>
                <a:spcPts val="0"/>
              </a:spcBef>
              <a:spcAft>
                <a:spcPts val="0"/>
              </a:spcAft>
              <a:buClr>
                <a:schemeClr val="dk1"/>
              </a:buClr>
              <a:buSzPts val="3300"/>
              <a:buFont typeface="Arial"/>
              <a:buChar char="•"/>
              <a:defRPr sz="2417" b="1"/>
            </a:lvl1pPr>
            <a:lvl2pPr marL="669707" lvl="1" indent="-167427" algn="l">
              <a:lnSpc>
                <a:spcPct val="150000"/>
              </a:lnSpc>
              <a:spcBef>
                <a:spcPts val="439"/>
              </a:spcBef>
              <a:spcAft>
                <a:spcPts val="0"/>
              </a:spcAft>
              <a:buClr>
                <a:schemeClr val="dk1"/>
              </a:buClr>
              <a:buSzPts val="2400"/>
              <a:buNone/>
              <a:defRPr sz="1758"/>
            </a:lvl2pPr>
            <a:lvl3pPr marL="1004560" lvl="2" indent="-167427" algn="l">
              <a:lnSpc>
                <a:spcPct val="90000"/>
              </a:lnSpc>
              <a:spcBef>
                <a:spcPts val="366"/>
              </a:spcBef>
              <a:spcAft>
                <a:spcPts val="0"/>
              </a:spcAft>
              <a:buClr>
                <a:schemeClr val="dk1"/>
              </a:buClr>
              <a:buSzPts val="2400"/>
              <a:buNone/>
              <a:defRPr sz="1758"/>
            </a:lvl3pPr>
            <a:lvl4pPr marL="1339413" lvl="3" indent="-167427" algn="l">
              <a:lnSpc>
                <a:spcPct val="90000"/>
              </a:lnSpc>
              <a:spcBef>
                <a:spcPts val="366"/>
              </a:spcBef>
              <a:spcAft>
                <a:spcPts val="0"/>
              </a:spcAft>
              <a:buClr>
                <a:schemeClr val="dk1"/>
              </a:buClr>
              <a:buSzPts val="2400"/>
              <a:buNone/>
              <a:defRPr sz="1758"/>
            </a:lvl4pPr>
            <a:lvl5pPr marL="1674266" lvl="4" indent="-167427" algn="l">
              <a:lnSpc>
                <a:spcPct val="90000"/>
              </a:lnSpc>
              <a:spcBef>
                <a:spcPts val="366"/>
              </a:spcBef>
              <a:spcAft>
                <a:spcPts val="0"/>
              </a:spcAft>
              <a:buClr>
                <a:schemeClr val="dk1"/>
              </a:buClr>
              <a:buSzPts val="2400"/>
              <a:buNone/>
              <a:defRPr sz="1758"/>
            </a:lvl5pPr>
            <a:lvl6pPr marL="2009120" lvl="5" indent="-283695" algn="l">
              <a:lnSpc>
                <a:spcPct val="90000"/>
              </a:lnSpc>
              <a:spcBef>
                <a:spcPts val="366"/>
              </a:spcBef>
              <a:spcAft>
                <a:spcPts val="0"/>
              </a:spcAft>
              <a:buClr>
                <a:schemeClr val="dk1"/>
              </a:buClr>
              <a:buSzPts val="2500"/>
              <a:buChar char="•"/>
              <a:defRPr/>
            </a:lvl6pPr>
            <a:lvl7pPr marL="2343973" lvl="6" indent="-283695" algn="l">
              <a:lnSpc>
                <a:spcPct val="90000"/>
              </a:lnSpc>
              <a:spcBef>
                <a:spcPts val="366"/>
              </a:spcBef>
              <a:spcAft>
                <a:spcPts val="0"/>
              </a:spcAft>
              <a:buClr>
                <a:schemeClr val="dk1"/>
              </a:buClr>
              <a:buSzPts val="2500"/>
              <a:buChar char="•"/>
              <a:defRPr/>
            </a:lvl7pPr>
            <a:lvl8pPr marL="2678826" lvl="7" indent="-283695" algn="l">
              <a:lnSpc>
                <a:spcPct val="90000"/>
              </a:lnSpc>
              <a:spcBef>
                <a:spcPts val="366"/>
              </a:spcBef>
              <a:spcAft>
                <a:spcPts val="0"/>
              </a:spcAft>
              <a:buClr>
                <a:schemeClr val="dk1"/>
              </a:buClr>
              <a:buSzPts val="2500"/>
              <a:buChar char="•"/>
              <a:defRPr/>
            </a:lvl8pPr>
            <a:lvl9pPr marL="3013680" lvl="8" indent="-283695" algn="l">
              <a:lnSpc>
                <a:spcPct val="90000"/>
              </a:lnSpc>
              <a:spcBef>
                <a:spcPts val="366"/>
              </a:spcBef>
              <a:spcAft>
                <a:spcPts val="0"/>
              </a:spcAft>
              <a:buClr>
                <a:schemeClr val="dk1"/>
              </a:buClr>
              <a:buSzPts val="2500"/>
              <a:buChar char="•"/>
              <a:defRPr/>
            </a:lvl9pPr>
          </a:lstStyle>
          <a:p>
            <a:endParaRPr/>
          </a:p>
        </p:txBody>
      </p:sp>
    </p:spTree>
    <p:extLst>
      <p:ext uri="{BB962C8B-B14F-4D97-AF65-F5344CB8AC3E}">
        <p14:creationId xmlns:p14="http://schemas.microsoft.com/office/powerpoint/2010/main" val="7329814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ext with image">
  <p:cSld name="Text with image">
    <p:spTree>
      <p:nvGrpSpPr>
        <p:cNvPr id="1" name="Shape 18"/>
        <p:cNvGrpSpPr/>
        <p:nvPr/>
      </p:nvGrpSpPr>
      <p:grpSpPr>
        <a:xfrm>
          <a:off x="0" y="0"/>
          <a:ext cx="0" cy="0"/>
          <a:chOff x="0" y="0"/>
          <a:chExt cx="0" cy="0"/>
        </a:xfrm>
      </p:grpSpPr>
      <p:sp>
        <p:nvSpPr>
          <p:cNvPr id="19" name="Google Shape;19;p4"/>
          <p:cNvSpPr txBox="1">
            <a:spLocks noGrp="1"/>
          </p:cNvSpPr>
          <p:nvPr>
            <p:ph type="body" idx="1"/>
          </p:nvPr>
        </p:nvSpPr>
        <p:spPr>
          <a:xfrm>
            <a:off x="0" y="0"/>
            <a:ext cx="9144000" cy="92160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marL="914400" lvl="1" indent="-228600" algn="l">
              <a:lnSpc>
                <a:spcPct val="150000"/>
              </a:lnSpc>
              <a:spcBef>
                <a:spcPts val="3000"/>
              </a:spcBef>
              <a:spcAft>
                <a:spcPts val="0"/>
              </a:spcAft>
              <a:buClr>
                <a:schemeClr val="dk1"/>
              </a:buClr>
              <a:buSzPts val="1800"/>
              <a:buNone/>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0" name="Google Shape;20;p4"/>
          <p:cNvSpPr txBox="1">
            <a:spLocks noGrp="1"/>
          </p:cNvSpPr>
          <p:nvPr>
            <p:ph type="body" idx="2"/>
          </p:nvPr>
        </p:nvSpPr>
        <p:spPr>
          <a:xfrm>
            <a:off x="942822" y="1277258"/>
            <a:ext cx="3993600" cy="2329500"/>
          </a:xfrm>
          <a:prstGeom prst="rect">
            <a:avLst/>
          </a:prstGeom>
          <a:noFill/>
          <a:ln>
            <a:noFill/>
          </a:ln>
        </p:spPr>
        <p:txBody>
          <a:bodyPr spcFirstLastPara="1" wrap="square" lIns="91425" tIns="45700" rIns="91425" bIns="45700" anchor="t" anchorCtr="0">
            <a:normAutofit/>
          </a:bodyPr>
          <a:lstStyle>
            <a:lvl1pPr marL="457200" lvl="0" indent="-381000" algn="l">
              <a:lnSpc>
                <a:spcPct val="150000"/>
              </a:lnSpc>
              <a:spcBef>
                <a:spcPts val="0"/>
              </a:spcBef>
              <a:spcAft>
                <a:spcPts val="0"/>
              </a:spcAft>
              <a:buClr>
                <a:schemeClr val="dk1"/>
              </a:buClr>
              <a:buSzPts val="2400"/>
              <a:buFont typeface="Arial"/>
              <a:buChar char="•"/>
              <a:defRPr sz="2400" b="1"/>
            </a:lvl1pPr>
            <a:lvl2pPr marL="914400" lvl="1" indent="-228600" algn="l">
              <a:lnSpc>
                <a:spcPct val="150000"/>
              </a:lnSpc>
              <a:spcBef>
                <a:spcPts val="439"/>
              </a:spcBef>
              <a:spcAft>
                <a:spcPts val="0"/>
              </a:spcAft>
              <a:buClr>
                <a:schemeClr val="dk1"/>
              </a:buClr>
              <a:buSzPts val="2400"/>
              <a:buNone/>
              <a:defRPr/>
            </a:lvl2pPr>
            <a:lvl3pPr marL="1371600" lvl="2" indent="-228600" algn="l">
              <a:lnSpc>
                <a:spcPct val="150000"/>
              </a:lnSpc>
              <a:spcBef>
                <a:spcPts val="375"/>
              </a:spcBef>
              <a:spcAft>
                <a:spcPts val="0"/>
              </a:spcAft>
              <a:buClr>
                <a:schemeClr val="dk1"/>
              </a:buClr>
              <a:buSzPts val="1500"/>
              <a:buNone/>
              <a:defRPr/>
            </a:lvl3pPr>
            <a:lvl4pPr marL="1828800" lvl="3" indent="-228600" algn="l">
              <a:lnSpc>
                <a:spcPct val="150000"/>
              </a:lnSpc>
              <a:spcBef>
                <a:spcPts val="375"/>
              </a:spcBef>
              <a:spcAft>
                <a:spcPts val="0"/>
              </a:spcAft>
              <a:buClr>
                <a:schemeClr val="dk1"/>
              </a:buClr>
              <a:buSzPts val="1350"/>
              <a:buNone/>
              <a:defRPr/>
            </a:lvl4pPr>
            <a:lvl5pPr marL="2286000" lvl="4" indent="-228600" algn="l">
              <a:lnSpc>
                <a:spcPct val="150000"/>
              </a:lnSpc>
              <a:spcBef>
                <a:spcPts val="375"/>
              </a:spcBef>
              <a:spcAft>
                <a:spcPts val="0"/>
              </a:spcAft>
              <a:buClr>
                <a:schemeClr val="dk1"/>
              </a:buClr>
              <a:buSzPts val="1350"/>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1" name="Google Shape;21;p4"/>
          <p:cNvSpPr>
            <a:spLocks noGrp="1"/>
          </p:cNvSpPr>
          <p:nvPr>
            <p:ph type="pic" idx="3"/>
          </p:nvPr>
        </p:nvSpPr>
        <p:spPr>
          <a:xfrm>
            <a:off x="5262429" y="1291773"/>
            <a:ext cx="3420300" cy="3090600"/>
          </a:xfrm>
          <a:prstGeom prst="rect">
            <a:avLst/>
          </a:prstGeom>
          <a:noFill/>
          <a:ln>
            <a:noFill/>
          </a:ln>
        </p:spPr>
      </p:sp>
      <p:pic>
        <p:nvPicPr>
          <p:cNvPr id="22" name="Google Shape;22;p4"/>
          <p:cNvPicPr preferRelativeResize="0"/>
          <p:nvPr/>
        </p:nvPicPr>
        <p:blipFill rotWithShape="1">
          <a:blip r:embed="rId2">
            <a:alphaModFix/>
          </a:blip>
          <a:srcRect l="109" t="7102" b="33564"/>
          <a:stretch/>
        </p:blipFill>
        <p:spPr>
          <a:xfrm>
            <a:off x="-8814" y="3710690"/>
            <a:ext cx="9152875" cy="1436291"/>
          </a:xfrm>
          <a:prstGeom prst="rect">
            <a:avLst/>
          </a:prstGeom>
          <a:noFill/>
          <a:ln>
            <a:noFill/>
          </a:ln>
        </p:spPr>
      </p:pic>
    </p:spTree>
    <p:extLst>
      <p:ext uri="{BB962C8B-B14F-4D97-AF65-F5344CB8AC3E}">
        <p14:creationId xmlns:p14="http://schemas.microsoft.com/office/powerpoint/2010/main" val="551250887"/>
      </p:ext>
    </p:extLst>
  </p:cSld>
  <p:clrMapOvr>
    <a:masterClrMapping/>
  </p:clrMapOvr>
  <p:extLst>
    <p:ext uri="{DCECCB84-F9BA-43D5-87BE-67443E8EF086}">
      <p15:sldGuideLst xmlns:p15="http://schemas.microsoft.com/office/powerpoint/2012/main">
        <p15:guide id="1" orient="horz" pos="1638">
          <p15:clr>
            <a:srgbClr val="FBAE40"/>
          </p15:clr>
        </p15:guide>
        <p15:guide id="2" pos="5760">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Text only">
  <p:cSld name="Text only">
    <p:spTree>
      <p:nvGrpSpPr>
        <p:cNvPr id="1" name="Shape 17"/>
        <p:cNvGrpSpPr/>
        <p:nvPr/>
      </p:nvGrpSpPr>
      <p:grpSpPr>
        <a:xfrm>
          <a:off x="0" y="0"/>
          <a:ext cx="0" cy="0"/>
          <a:chOff x="0" y="0"/>
          <a:chExt cx="0" cy="0"/>
        </a:xfrm>
      </p:grpSpPr>
      <p:pic>
        <p:nvPicPr>
          <p:cNvPr id="18" name="Google Shape;18;p3"/>
          <p:cNvPicPr preferRelativeResize="0"/>
          <p:nvPr/>
        </p:nvPicPr>
        <p:blipFill rotWithShape="1">
          <a:blip r:embed="rId2">
            <a:alphaModFix/>
          </a:blip>
          <a:srcRect l="109" t="7102" b="33564"/>
          <a:stretch/>
        </p:blipFill>
        <p:spPr>
          <a:xfrm>
            <a:off x="-8813" y="3710690"/>
            <a:ext cx="9152874" cy="1436290"/>
          </a:xfrm>
          <a:prstGeom prst="rect">
            <a:avLst/>
          </a:prstGeom>
          <a:noFill/>
          <a:ln>
            <a:noFill/>
          </a:ln>
        </p:spPr>
      </p:pic>
      <p:sp>
        <p:nvSpPr>
          <p:cNvPr id="19" name="Google Shape;19;p3"/>
          <p:cNvSpPr txBox="1"/>
          <p:nvPr/>
        </p:nvSpPr>
        <p:spPr>
          <a:xfrm>
            <a:off x="-6305" y="0"/>
            <a:ext cx="9150356" cy="921686"/>
          </a:xfrm>
          <a:prstGeom prst="rect">
            <a:avLst/>
          </a:prstGeom>
          <a:solidFill>
            <a:srgbClr val="262087"/>
          </a:solidFill>
          <a:ln>
            <a:noFill/>
          </a:ln>
        </p:spPr>
        <p:txBody>
          <a:bodyPr spcFirstLastPara="1" wrap="square" lIns="66939" tIns="33469" rIns="66939" bIns="33469" anchor="ctr" anchorCtr="0">
            <a:noAutofit/>
          </a:bodyPr>
          <a:lstStyle/>
          <a:p>
            <a:pPr marL="0" marR="0" lvl="0" indent="0" algn="ctr" rtl="0">
              <a:spcBef>
                <a:spcPts val="0"/>
              </a:spcBef>
              <a:spcAft>
                <a:spcPts val="0"/>
              </a:spcAft>
              <a:buNone/>
            </a:pPr>
            <a:endParaRPr sz="2344" b="0" i="0" u="none" strike="noStrike" cap="none">
              <a:solidFill>
                <a:schemeClr val="dk1"/>
              </a:solidFill>
              <a:latin typeface="Lato Black"/>
              <a:ea typeface="Lato Black"/>
              <a:cs typeface="Lato Black"/>
              <a:sym typeface="Lato Black"/>
            </a:endParaRPr>
          </a:p>
        </p:txBody>
      </p:sp>
      <p:sp>
        <p:nvSpPr>
          <p:cNvPr id="20" name="Google Shape;20;p3"/>
          <p:cNvSpPr txBox="1">
            <a:spLocks noGrp="1"/>
          </p:cNvSpPr>
          <p:nvPr>
            <p:ph type="body" idx="1"/>
          </p:nvPr>
        </p:nvSpPr>
        <p:spPr>
          <a:xfrm>
            <a:off x="0" y="0"/>
            <a:ext cx="9143982" cy="921686"/>
          </a:xfrm>
          <a:prstGeom prst="rect">
            <a:avLst/>
          </a:prstGeom>
          <a:noFill/>
          <a:ln>
            <a:noFill/>
          </a:ln>
        </p:spPr>
        <p:txBody>
          <a:bodyPr spcFirstLastPara="1" wrap="square" lIns="124800" tIns="62375" rIns="124800" bIns="62375" anchor="ctr" anchorCtr="0">
            <a:normAutofit/>
          </a:bodyPr>
          <a:lstStyle>
            <a:lvl1pPr marL="334853" lvl="0" indent="-167427" algn="ctr">
              <a:lnSpc>
                <a:spcPct val="100000"/>
              </a:lnSpc>
              <a:spcBef>
                <a:spcPts val="0"/>
              </a:spcBef>
              <a:spcAft>
                <a:spcPts val="0"/>
              </a:spcAft>
              <a:buClr>
                <a:schemeClr val="lt1"/>
              </a:buClr>
              <a:buSzPts val="4900"/>
              <a:buNone/>
              <a:defRPr sz="3589">
                <a:solidFill>
                  <a:schemeClr val="lt1"/>
                </a:solidFill>
                <a:latin typeface="Lato Black"/>
                <a:ea typeface="Lato Black"/>
                <a:cs typeface="Lato Black"/>
                <a:sym typeface="Lato Black"/>
              </a:defRPr>
            </a:lvl1pPr>
            <a:lvl2pPr marL="669707" lvl="1" indent="-167427" algn="l">
              <a:lnSpc>
                <a:spcPct val="150000"/>
              </a:lnSpc>
              <a:spcBef>
                <a:spcPts val="3003"/>
              </a:spcBef>
              <a:spcAft>
                <a:spcPts val="0"/>
              </a:spcAft>
              <a:buClr>
                <a:schemeClr val="dk1"/>
              </a:buClr>
              <a:buSzPts val="2500"/>
              <a:buNone/>
              <a:defRPr/>
            </a:lvl2pPr>
            <a:lvl3pPr marL="1004560" lvl="2" indent="-283695" algn="l">
              <a:lnSpc>
                <a:spcPct val="90000"/>
              </a:lnSpc>
              <a:spcBef>
                <a:spcPts val="366"/>
              </a:spcBef>
              <a:spcAft>
                <a:spcPts val="0"/>
              </a:spcAft>
              <a:buClr>
                <a:schemeClr val="dk1"/>
              </a:buClr>
              <a:buSzPts val="2500"/>
              <a:buChar char="•"/>
              <a:defRPr/>
            </a:lvl3pPr>
            <a:lvl4pPr marL="1339413" lvl="3" indent="-283695" algn="l">
              <a:lnSpc>
                <a:spcPct val="90000"/>
              </a:lnSpc>
              <a:spcBef>
                <a:spcPts val="366"/>
              </a:spcBef>
              <a:spcAft>
                <a:spcPts val="0"/>
              </a:spcAft>
              <a:buClr>
                <a:schemeClr val="dk1"/>
              </a:buClr>
              <a:buSzPts val="2500"/>
              <a:buChar char="•"/>
              <a:defRPr/>
            </a:lvl4pPr>
            <a:lvl5pPr marL="1674266" lvl="4" indent="-283695" algn="l">
              <a:lnSpc>
                <a:spcPct val="90000"/>
              </a:lnSpc>
              <a:spcBef>
                <a:spcPts val="366"/>
              </a:spcBef>
              <a:spcAft>
                <a:spcPts val="0"/>
              </a:spcAft>
              <a:buClr>
                <a:schemeClr val="dk1"/>
              </a:buClr>
              <a:buSzPts val="2500"/>
              <a:buChar char="•"/>
              <a:defRPr/>
            </a:lvl5pPr>
            <a:lvl6pPr marL="2009120" lvl="5" indent="-283695" algn="l">
              <a:lnSpc>
                <a:spcPct val="90000"/>
              </a:lnSpc>
              <a:spcBef>
                <a:spcPts val="366"/>
              </a:spcBef>
              <a:spcAft>
                <a:spcPts val="0"/>
              </a:spcAft>
              <a:buClr>
                <a:schemeClr val="dk1"/>
              </a:buClr>
              <a:buSzPts val="2500"/>
              <a:buChar char="•"/>
              <a:defRPr/>
            </a:lvl6pPr>
            <a:lvl7pPr marL="2343973" lvl="6" indent="-283695" algn="l">
              <a:lnSpc>
                <a:spcPct val="90000"/>
              </a:lnSpc>
              <a:spcBef>
                <a:spcPts val="366"/>
              </a:spcBef>
              <a:spcAft>
                <a:spcPts val="0"/>
              </a:spcAft>
              <a:buClr>
                <a:schemeClr val="dk1"/>
              </a:buClr>
              <a:buSzPts val="2500"/>
              <a:buChar char="•"/>
              <a:defRPr/>
            </a:lvl7pPr>
            <a:lvl8pPr marL="2678826" lvl="7" indent="-283695" algn="l">
              <a:lnSpc>
                <a:spcPct val="90000"/>
              </a:lnSpc>
              <a:spcBef>
                <a:spcPts val="366"/>
              </a:spcBef>
              <a:spcAft>
                <a:spcPts val="0"/>
              </a:spcAft>
              <a:buClr>
                <a:schemeClr val="dk1"/>
              </a:buClr>
              <a:buSzPts val="2500"/>
              <a:buChar char="•"/>
              <a:defRPr/>
            </a:lvl8pPr>
            <a:lvl9pPr marL="3013680" lvl="8" indent="-283695" algn="l">
              <a:lnSpc>
                <a:spcPct val="90000"/>
              </a:lnSpc>
              <a:spcBef>
                <a:spcPts val="366"/>
              </a:spcBef>
              <a:spcAft>
                <a:spcPts val="0"/>
              </a:spcAft>
              <a:buClr>
                <a:schemeClr val="dk1"/>
              </a:buClr>
              <a:buSzPts val="2500"/>
              <a:buChar char="•"/>
              <a:defRPr/>
            </a:lvl9pPr>
          </a:lstStyle>
          <a:p>
            <a:endParaRPr/>
          </a:p>
        </p:txBody>
      </p:sp>
      <p:sp>
        <p:nvSpPr>
          <p:cNvPr id="21" name="Google Shape;21;p3"/>
          <p:cNvSpPr txBox="1">
            <a:spLocks noGrp="1"/>
          </p:cNvSpPr>
          <p:nvPr>
            <p:ph type="body" idx="2"/>
          </p:nvPr>
        </p:nvSpPr>
        <p:spPr>
          <a:xfrm>
            <a:off x="2052028" y="1197429"/>
            <a:ext cx="5046850" cy="2512831"/>
          </a:xfrm>
          <a:prstGeom prst="rect">
            <a:avLst/>
          </a:prstGeom>
          <a:noFill/>
          <a:ln>
            <a:noFill/>
          </a:ln>
        </p:spPr>
        <p:txBody>
          <a:bodyPr spcFirstLastPara="1" wrap="square" lIns="124800" tIns="62375" rIns="124800" bIns="62375" anchor="t" anchorCtr="0">
            <a:normAutofit/>
          </a:bodyPr>
          <a:lstStyle>
            <a:lvl1pPr marL="334853" lvl="0" indent="-320901" algn="l">
              <a:lnSpc>
                <a:spcPct val="150000"/>
              </a:lnSpc>
              <a:spcBef>
                <a:spcPts val="0"/>
              </a:spcBef>
              <a:spcAft>
                <a:spcPts val="0"/>
              </a:spcAft>
              <a:buClr>
                <a:schemeClr val="dk1"/>
              </a:buClr>
              <a:buSzPts val="3300"/>
              <a:buFont typeface="Arial"/>
              <a:buChar char="•"/>
              <a:defRPr sz="2417" b="1"/>
            </a:lvl1pPr>
            <a:lvl2pPr marL="669707" lvl="1" indent="-167427" algn="l">
              <a:lnSpc>
                <a:spcPct val="150000"/>
              </a:lnSpc>
              <a:spcBef>
                <a:spcPts val="439"/>
              </a:spcBef>
              <a:spcAft>
                <a:spcPts val="0"/>
              </a:spcAft>
              <a:buClr>
                <a:schemeClr val="dk1"/>
              </a:buClr>
              <a:buSzPts val="2400"/>
              <a:buNone/>
              <a:defRPr sz="1758"/>
            </a:lvl2pPr>
            <a:lvl3pPr marL="1004560" lvl="2" indent="-167427" algn="l">
              <a:lnSpc>
                <a:spcPct val="90000"/>
              </a:lnSpc>
              <a:spcBef>
                <a:spcPts val="366"/>
              </a:spcBef>
              <a:spcAft>
                <a:spcPts val="0"/>
              </a:spcAft>
              <a:buClr>
                <a:schemeClr val="dk1"/>
              </a:buClr>
              <a:buSzPts val="2400"/>
              <a:buNone/>
              <a:defRPr sz="1758"/>
            </a:lvl3pPr>
            <a:lvl4pPr marL="1339413" lvl="3" indent="-167427" algn="l">
              <a:lnSpc>
                <a:spcPct val="90000"/>
              </a:lnSpc>
              <a:spcBef>
                <a:spcPts val="366"/>
              </a:spcBef>
              <a:spcAft>
                <a:spcPts val="0"/>
              </a:spcAft>
              <a:buClr>
                <a:schemeClr val="dk1"/>
              </a:buClr>
              <a:buSzPts val="2400"/>
              <a:buNone/>
              <a:defRPr sz="1758"/>
            </a:lvl4pPr>
            <a:lvl5pPr marL="1674266" lvl="4" indent="-167427" algn="l">
              <a:lnSpc>
                <a:spcPct val="90000"/>
              </a:lnSpc>
              <a:spcBef>
                <a:spcPts val="366"/>
              </a:spcBef>
              <a:spcAft>
                <a:spcPts val="0"/>
              </a:spcAft>
              <a:buClr>
                <a:schemeClr val="dk1"/>
              </a:buClr>
              <a:buSzPts val="2400"/>
              <a:buNone/>
              <a:defRPr sz="1758"/>
            </a:lvl5pPr>
            <a:lvl6pPr marL="2009120" lvl="5" indent="-283695" algn="l">
              <a:lnSpc>
                <a:spcPct val="90000"/>
              </a:lnSpc>
              <a:spcBef>
                <a:spcPts val="366"/>
              </a:spcBef>
              <a:spcAft>
                <a:spcPts val="0"/>
              </a:spcAft>
              <a:buClr>
                <a:schemeClr val="dk1"/>
              </a:buClr>
              <a:buSzPts val="2500"/>
              <a:buChar char="•"/>
              <a:defRPr/>
            </a:lvl6pPr>
            <a:lvl7pPr marL="2343973" lvl="6" indent="-283695" algn="l">
              <a:lnSpc>
                <a:spcPct val="90000"/>
              </a:lnSpc>
              <a:spcBef>
                <a:spcPts val="366"/>
              </a:spcBef>
              <a:spcAft>
                <a:spcPts val="0"/>
              </a:spcAft>
              <a:buClr>
                <a:schemeClr val="dk1"/>
              </a:buClr>
              <a:buSzPts val="2500"/>
              <a:buChar char="•"/>
              <a:defRPr/>
            </a:lvl7pPr>
            <a:lvl8pPr marL="2678826" lvl="7" indent="-283695" algn="l">
              <a:lnSpc>
                <a:spcPct val="90000"/>
              </a:lnSpc>
              <a:spcBef>
                <a:spcPts val="366"/>
              </a:spcBef>
              <a:spcAft>
                <a:spcPts val="0"/>
              </a:spcAft>
              <a:buClr>
                <a:schemeClr val="dk1"/>
              </a:buClr>
              <a:buSzPts val="2500"/>
              <a:buChar char="•"/>
              <a:defRPr/>
            </a:lvl8pPr>
            <a:lvl9pPr marL="3013680" lvl="8" indent="-283695" algn="l">
              <a:lnSpc>
                <a:spcPct val="90000"/>
              </a:lnSpc>
              <a:spcBef>
                <a:spcPts val="366"/>
              </a:spcBef>
              <a:spcAft>
                <a:spcPts val="0"/>
              </a:spcAft>
              <a:buClr>
                <a:schemeClr val="dk1"/>
              </a:buClr>
              <a:buSzPts val="2500"/>
              <a:buChar char="•"/>
              <a:defRPr/>
            </a:lvl9pPr>
          </a:lstStyle>
          <a:p>
            <a:endParaRPr/>
          </a:p>
        </p:txBody>
      </p:sp>
      <p:pic>
        <p:nvPicPr>
          <p:cNvPr id="22" name="Google Shape;22;p3" descr="circle-logo-word-cover-color.png"/>
          <p:cNvPicPr preferRelativeResize="0"/>
          <p:nvPr/>
        </p:nvPicPr>
        <p:blipFill rotWithShape="1">
          <a:blip r:embed="rId3">
            <a:alphaModFix/>
          </a:blip>
          <a:srcRect/>
          <a:stretch/>
        </p:blipFill>
        <p:spPr>
          <a:xfrm>
            <a:off x="8389122" y="4458624"/>
            <a:ext cx="594043" cy="601353"/>
          </a:xfrm>
          <a:prstGeom prst="rect">
            <a:avLst/>
          </a:prstGeom>
          <a:noFill/>
          <a:ln>
            <a:noFill/>
          </a:ln>
        </p:spPr>
      </p:pic>
    </p:spTree>
    <p:extLst>
      <p:ext uri="{BB962C8B-B14F-4D97-AF65-F5344CB8AC3E}">
        <p14:creationId xmlns:p14="http://schemas.microsoft.com/office/powerpoint/2010/main" val="286579801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Video only">
  <p:cSld name="Video only">
    <p:spTree>
      <p:nvGrpSpPr>
        <p:cNvPr id="1" name="Shape 23"/>
        <p:cNvGrpSpPr/>
        <p:nvPr/>
      </p:nvGrpSpPr>
      <p:grpSpPr>
        <a:xfrm>
          <a:off x="0" y="0"/>
          <a:ext cx="0" cy="0"/>
          <a:chOff x="0" y="0"/>
          <a:chExt cx="0" cy="0"/>
        </a:xfrm>
      </p:grpSpPr>
      <p:pic>
        <p:nvPicPr>
          <p:cNvPr id="24" name="Google Shape;24;p4"/>
          <p:cNvPicPr preferRelativeResize="0"/>
          <p:nvPr/>
        </p:nvPicPr>
        <p:blipFill rotWithShape="1">
          <a:blip r:embed="rId2">
            <a:alphaModFix/>
          </a:blip>
          <a:srcRect l="109" t="7102" b="33564"/>
          <a:stretch/>
        </p:blipFill>
        <p:spPr>
          <a:xfrm>
            <a:off x="-8813" y="3710690"/>
            <a:ext cx="9152874" cy="1436290"/>
          </a:xfrm>
          <a:prstGeom prst="rect">
            <a:avLst/>
          </a:prstGeom>
          <a:noFill/>
          <a:ln>
            <a:noFill/>
          </a:ln>
        </p:spPr>
      </p:pic>
      <p:sp>
        <p:nvSpPr>
          <p:cNvPr id="25" name="Google Shape;25;p4"/>
          <p:cNvSpPr txBox="1"/>
          <p:nvPr/>
        </p:nvSpPr>
        <p:spPr>
          <a:xfrm>
            <a:off x="-6305" y="0"/>
            <a:ext cx="9150356" cy="921686"/>
          </a:xfrm>
          <a:prstGeom prst="rect">
            <a:avLst/>
          </a:prstGeom>
          <a:solidFill>
            <a:srgbClr val="262087"/>
          </a:solidFill>
          <a:ln>
            <a:noFill/>
          </a:ln>
        </p:spPr>
        <p:txBody>
          <a:bodyPr spcFirstLastPara="1" wrap="square" lIns="66939" tIns="33469" rIns="66939" bIns="33469" anchor="ctr" anchorCtr="0">
            <a:noAutofit/>
          </a:bodyPr>
          <a:lstStyle/>
          <a:p>
            <a:pPr marL="0" marR="0" lvl="0" indent="0" algn="ctr" rtl="0">
              <a:spcBef>
                <a:spcPts val="0"/>
              </a:spcBef>
              <a:spcAft>
                <a:spcPts val="0"/>
              </a:spcAft>
              <a:buNone/>
            </a:pPr>
            <a:endParaRPr sz="2344" b="0" i="0" u="none" strike="noStrike" cap="none">
              <a:solidFill>
                <a:schemeClr val="dk1"/>
              </a:solidFill>
              <a:latin typeface="Lato Black"/>
              <a:ea typeface="Lato Black"/>
              <a:cs typeface="Lato Black"/>
              <a:sym typeface="Lato Black"/>
            </a:endParaRPr>
          </a:p>
        </p:txBody>
      </p:sp>
      <p:sp>
        <p:nvSpPr>
          <p:cNvPr id="26" name="Google Shape;26;p4"/>
          <p:cNvSpPr txBox="1">
            <a:spLocks noGrp="1"/>
          </p:cNvSpPr>
          <p:nvPr>
            <p:ph type="body" idx="1"/>
          </p:nvPr>
        </p:nvSpPr>
        <p:spPr>
          <a:xfrm>
            <a:off x="0" y="0"/>
            <a:ext cx="9143982" cy="921686"/>
          </a:xfrm>
          <a:prstGeom prst="rect">
            <a:avLst/>
          </a:prstGeom>
          <a:noFill/>
          <a:ln>
            <a:noFill/>
          </a:ln>
        </p:spPr>
        <p:txBody>
          <a:bodyPr spcFirstLastPara="1" wrap="square" lIns="124800" tIns="62375" rIns="124800" bIns="62375" anchor="ctr" anchorCtr="0">
            <a:normAutofit/>
          </a:bodyPr>
          <a:lstStyle>
            <a:lvl1pPr marL="334853" lvl="0" indent="-167427" algn="ctr">
              <a:lnSpc>
                <a:spcPct val="100000"/>
              </a:lnSpc>
              <a:spcBef>
                <a:spcPts val="0"/>
              </a:spcBef>
              <a:spcAft>
                <a:spcPts val="0"/>
              </a:spcAft>
              <a:buClr>
                <a:schemeClr val="lt1"/>
              </a:buClr>
              <a:buSzPts val="4900"/>
              <a:buNone/>
              <a:defRPr sz="3589">
                <a:solidFill>
                  <a:schemeClr val="lt1"/>
                </a:solidFill>
                <a:latin typeface="Lato Black"/>
                <a:ea typeface="Lato Black"/>
                <a:cs typeface="Lato Black"/>
                <a:sym typeface="Lato Black"/>
              </a:defRPr>
            </a:lvl1pPr>
            <a:lvl2pPr marL="669707" lvl="1" indent="-167427" algn="l">
              <a:lnSpc>
                <a:spcPct val="150000"/>
              </a:lnSpc>
              <a:spcBef>
                <a:spcPts val="3003"/>
              </a:spcBef>
              <a:spcAft>
                <a:spcPts val="0"/>
              </a:spcAft>
              <a:buClr>
                <a:schemeClr val="dk1"/>
              </a:buClr>
              <a:buSzPts val="2500"/>
              <a:buNone/>
              <a:defRPr/>
            </a:lvl2pPr>
            <a:lvl3pPr marL="1004560" lvl="2" indent="-283695" algn="l">
              <a:lnSpc>
                <a:spcPct val="90000"/>
              </a:lnSpc>
              <a:spcBef>
                <a:spcPts val="366"/>
              </a:spcBef>
              <a:spcAft>
                <a:spcPts val="0"/>
              </a:spcAft>
              <a:buClr>
                <a:schemeClr val="dk1"/>
              </a:buClr>
              <a:buSzPts val="2500"/>
              <a:buChar char="•"/>
              <a:defRPr/>
            </a:lvl3pPr>
            <a:lvl4pPr marL="1339413" lvl="3" indent="-283695" algn="l">
              <a:lnSpc>
                <a:spcPct val="90000"/>
              </a:lnSpc>
              <a:spcBef>
                <a:spcPts val="366"/>
              </a:spcBef>
              <a:spcAft>
                <a:spcPts val="0"/>
              </a:spcAft>
              <a:buClr>
                <a:schemeClr val="dk1"/>
              </a:buClr>
              <a:buSzPts val="2500"/>
              <a:buChar char="•"/>
              <a:defRPr/>
            </a:lvl4pPr>
            <a:lvl5pPr marL="1674266" lvl="4" indent="-283695" algn="l">
              <a:lnSpc>
                <a:spcPct val="90000"/>
              </a:lnSpc>
              <a:spcBef>
                <a:spcPts val="366"/>
              </a:spcBef>
              <a:spcAft>
                <a:spcPts val="0"/>
              </a:spcAft>
              <a:buClr>
                <a:schemeClr val="dk1"/>
              </a:buClr>
              <a:buSzPts val="2500"/>
              <a:buChar char="•"/>
              <a:defRPr/>
            </a:lvl5pPr>
            <a:lvl6pPr marL="2009120" lvl="5" indent="-283695" algn="l">
              <a:lnSpc>
                <a:spcPct val="90000"/>
              </a:lnSpc>
              <a:spcBef>
                <a:spcPts val="366"/>
              </a:spcBef>
              <a:spcAft>
                <a:spcPts val="0"/>
              </a:spcAft>
              <a:buClr>
                <a:schemeClr val="dk1"/>
              </a:buClr>
              <a:buSzPts val="2500"/>
              <a:buChar char="•"/>
              <a:defRPr/>
            </a:lvl6pPr>
            <a:lvl7pPr marL="2343973" lvl="6" indent="-283695" algn="l">
              <a:lnSpc>
                <a:spcPct val="90000"/>
              </a:lnSpc>
              <a:spcBef>
                <a:spcPts val="366"/>
              </a:spcBef>
              <a:spcAft>
                <a:spcPts val="0"/>
              </a:spcAft>
              <a:buClr>
                <a:schemeClr val="dk1"/>
              </a:buClr>
              <a:buSzPts val="2500"/>
              <a:buChar char="•"/>
              <a:defRPr/>
            </a:lvl7pPr>
            <a:lvl8pPr marL="2678826" lvl="7" indent="-283695" algn="l">
              <a:lnSpc>
                <a:spcPct val="90000"/>
              </a:lnSpc>
              <a:spcBef>
                <a:spcPts val="366"/>
              </a:spcBef>
              <a:spcAft>
                <a:spcPts val="0"/>
              </a:spcAft>
              <a:buClr>
                <a:schemeClr val="dk1"/>
              </a:buClr>
              <a:buSzPts val="2500"/>
              <a:buChar char="•"/>
              <a:defRPr/>
            </a:lvl8pPr>
            <a:lvl9pPr marL="3013680" lvl="8" indent="-283695" algn="l">
              <a:lnSpc>
                <a:spcPct val="90000"/>
              </a:lnSpc>
              <a:spcBef>
                <a:spcPts val="366"/>
              </a:spcBef>
              <a:spcAft>
                <a:spcPts val="0"/>
              </a:spcAft>
              <a:buClr>
                <a:schemeClr val="dk1"/>
              </a:buClr>
              <a:buSzPts val="2500"/>
              <a:buChar char="•"/>
              <a:defRPr/>
            </a:lvl9pPr>
          </a:lstStyle>
          <a:p>
            <a:endParaRPr/>
          </a:p>
        </p:txBody>
      </p:sp>
      <p:pic>
        <p:nvPicPr>
          <p:cNvPr id="27" name="Google Shape;27;p4" descr="circle-logo-word-cover-color.png"/>
          <p:cNvPicPr preferRelativeResize="0"/>
          <p:nvPr/>
        </p:nvPicPr>
        <p:blipFill rotWithShape="1">
          <a:blip r:embed="rId3">
            <a:alphaModFix/>
          </a:blip>
          <a:srcRect/>
          <a:stretch/>
        </p:blipFill>
        <p:spPr>
          <a:xfrm>
            <a:off x="8389122" y="4458624"/>
            <a:ext cx="594043" cy="601353"/>
          </a:xfrm>
          <a:prstGeom prst="rect">
            <a:avLst/>
          </a:prstGeom>
          <a:noFill/>
          <a:ln>
            <a:noFill/>
          </a:ln>
        </p:spPr>
      </p:pic>
      <p:sp>
        <p:nvSpPr>
          <p:cNvPr id="28" name="Google Shape;28;p4"/>
          <p:cNvSpPr>
            <a:spLocks noGrp="1"/>
          </p:cNvSpPr>
          <p:nvPr>
            <p:ph type="media" idx="2"/>
          </p:nvPr>
        </p:nvSpPr>
        <p:spPr>
          <a:xfrm>
            <a:off x="2042012" y="1304873"/>
            <a:ext cx="5045092" cy="2530408"/>
          </a:xfrm>
          <a:prstGeom prst="rect">
            <a:avLst/>
          </a:prstGeom>
          <a:noFill/>
          <a:ln>
            <a:noFill/>
          </a:ln>
        </p:spPr>
        <p:txBody>
          <a:bodyPr spcFirstLastPara="1" wrap="square" lIns="124800" tIns="62375" rIns="124800" bIns="62375" anchor="t" anchorCtr="0">
            <a:noAutofit/>
          </a:bodyPr>
          <a:lstStyle>
            <a:lvl1pPr marR="0" lvl="0" algn="l" rtl="0">
              <a:lnSpc>
                <a:spcPct val="100000"/>
              </a:lnSpc>
              <a:spcBef>
                <a:spcPts val="0"/>
              </a:spcBef>
              <a:spcAft>
                <a:spcPts val="0"/>
              </a:spcAft>
              <a:buClr>
                <a:schemeClr val="dk1"/>
              </a:buClr>
              <a:buSzPts val="3300"/>
              <a:buFont typeface="Arial"/>
              <a:buChar char="•"/>
              <a:defRPr sz="2417" b="1" i="0" u="none" strike="noStrike" cap="none">
                <a:solidFill>
                  <a:schemeClr val="dk1"/>
                </a:solidFill>
                <a:latin typeface="Lato"/>
                <a:ea typeface="Lato"/>
                <a:cs typeface="Lato"/>
                <a:sym typeface="Lato"/>
              </a:defRPr>
            </a:lvl1pPr>
            <a:lvl2pPr marR="0" lvl="1" algn="l" rtl="0">
              <a:lnSpc>
                <a:spcPct val="150000"/>
              </a:lnSpc>
              <a:spcBef>
                <a:spcPts val="3003"/>
              </a:spcBef>
              <a:spcAft>
                <a:spcPts val="0"/>
              </a:spcAft>
              <a:buClr>
                <a:schemeClr val="dk1"/>
              </a:buClr>
              <a:buSzPts val="3300"/>
              <a:buFont typeface="Lato"/>
              <a:buNone/>
              <a:defRPr sz="2417" b="0" i="0" u="none" strike="noStrike" cap="none">
                <a:solidFill>
                  <a:schemeClr val="dk1"/>
                </a:solidFill>
                <a:latin typeface="Lato"/>
                <a:ea typeface="Lato"/>
                <a:cs typeface="Lato"/>
                <a:sym typeface="Lato"/>
              </a:defRPr>
            </a:lvl2pPr>
            <a:lvl3pPr marR="0" lvl="2" algn="l" rtl="0">
              <a:lnSpc>
                <a:spcPct val="90000"/>
              </a:lnSpc>
              <a:spcBef>
                <a:spcPts val="366"/>
              </a:spcBef>
              <a:spcAft>
                <a:spcPts val="0"/>
              </a:spcAft>
              <a:buClr>
                <a:schemeClr val="dk1"/>
              </a:buClr>
              <a:buSzPts val="2000"/>
              <a:buFont typeface="Arial"/>
              <a:buChar char="•"/>
              <a:defRPr sz="1465" b="0" i="0" u="none" strike="noStrike" cap="none">
                <a:solidFill>
                  <a:schemeClr val="dk1"/>
                </a:solidFill>
                <a:latin typeface="Calibri"/>
                <a:ea typeface="Calibri"/>
                <a:cs typeface="Calibri"/>
                <a:sym typeface="Calibri"/>
              </a:defRPr>
            </a:lvl3pPr>
            <a:lvl4pPr marR="0" lvl="3" algn="l" rtl="0">
              <a:lnSpc>
                <a:spcPct val="90000"/>
              </a:lnSpc>
              <a:spcBef>
                <a:spcPts val="366"/>
              </a:spcBef>
              <a:spcAft>
                <a:spcPts val="0"/>
              </a:spcAft>
              <a:buClr>
                <a:schemeClr val="dk1"/>
              </a:buClr>
              <a:buSzPts val="1800"/>
              <a:buFont typeface="Arial"/>
              <a:buChar char="•"/>
              <a:defRPr sz="1318" b="0" i="0" u="none" strike="noStrike" cap="none">
                <a:solidFill>
                  <a:schemeClr val="dk1"/>
                </a:solidFill>
                <a:latin typeface="Calibri"/>
                <a:ea typeface="Calibri"/>
                <a:cs typeface="Calibri"/>
                <a:sym typeface="Calibri"/>
              </a:defRPr>
            </a:lvl4pPr>
            <a:lvl5pPr marR="0" lvl="4" algn="l" rtl="0">
              <a:lnSpc>
                <a:spcPct val="90000"/>
              </a:lnSpc>
              <a:spcBef>
                <a:spcPts val="366"/>
              </a:spcBef>
              <a:spcAft>
                <a:spcPts val="0"/>
              </a:spcAft>
              <a:buClr>
                <a:schemeClr val="dk1"/>
              </a:buClr>
              <a:buSzPts val="1800"/>
              <a:buFont typeface="Arial"/>
              <a:buChar char="•"/>
              <a:defRPr sz="1318" b="0" i="0" u="none" strike="noStrike" cap="none">
                <a:solidFill>
                  <a:schemeClr val="dk1"/>
                </a:solidFill>
                <a:latin typeface="Calibri"/>
                <a:ea typeface="Calibri"/>
                <a:cs typeface="Calibri"/>
                <a:sym typeface="Calibri"/>
              </a:defRPr>
            </a:lvl5pPr>
            <a:lvl6pPr marR="0" lvl="5" algn="l" rtl="0">
              <a:lnSpc>
                <a:spcPct val="90000"/>
              </a:lnSpc>
              <a:spcBef>
                <a:spcPts val="366"/>
              </a:spcBef>
              <a:spcAft>
                <a:spcPts val="0"/>
              </a:spcAft>
              <a:buClr>
                <a:schemeClr val="dk1"/>
              </a:buClr>
              <a:buSzPts val="1800"/>
              <a:buFont typeface="Arial"/>
              <a:buChar char="•"/>
              <a:defRPr sz="1318" b="0" i="0" u="none" strike="noStrike" cap="none">
                <a:solidFill>
                  <a:schemeClr val="dk1"/>
                </a:solidFill>
                <a:latin typeface="Calibri"/>
                <a:ea typeface="Calibri"/>
                <a:cs typeface="Calibri"/>
                <a:sym typeface="Calibri"/>
              </a:defRPr>
            </a:lvl6pPr>
            <a:lvl7pPr marR="0" lvl="6" algn="l" rtl="0">
              <a:lnSpc>
                <a:spcPct val="90000"/>
              </a:lnSpc>
              <a:spcBef>
                <a:spcPts val="366"/>
              </a:spcBef>
              <a:spcAft>
                <a:spcPts val="0"/>
              </a:spcAft>
              <a:buClr>
                <a:schemeClr val="dk1"/>
              </a:buClr>
              <a:buSzPts val="1800"/>
              <a:buFont typeface="Arial"/>
              <a:buChar char="•"/>
              <a:defRPr sz="1318" b="0" i="0" u="none" strike="noStrike" cap="none">
                <a:solidFill>
                  <a:schemeClr val="dk1"/>
                </a:solidFill>
                <a:latin typeface="Calibri"/>
                <a:ea typeface="Calibri"/>
                <a:cs typeface="Calibri"/>
                <a:sym typeface="Calibri"/>
              </a:defRPr>
            </a:lvl7pPr>
            <a:lvl8pPr marR="0" lvl="7" algn="l" rtl="0">
              <a:lnSpc>
                <a:spcPct val="90000"/>
              </a:lnSpc>
              <a:spcBef>
                <a:spcPts val="366"/>
              </a:spcBef>
              <a:spcAft>
                <a:spcPts val="0"/>
              </a:spcAft>
              <a:buClr>
                <a:schemeClr val="dk1"/>
              </a:buClr>
              <a:buSzPts val="1800"/>
              <a:buFont typeface="Arial"/>
              <a:buChar char="•"/>
              <a:defRPr sz="1318" b="0" i="0" u="none" strike="noStrike" cap="none">
                <a:solidFill>
                  <a:schemeClr val="dk1"/>
                </a:solidFill>
                <a:latin typeface="Calibri"/>
                <a:ea typeface="Calibri"/>
                <a:cs typeface="Calibri"/>
                <a:sym typeface="Calibri"/>
              </a:defRPr>
            </a:lvl8pPr>
            <a:lvl9pPr marR="0" lvl="8" algn="l" rtl="0">
              <a:lnSpc>
                <a:spcPct val="90000"/>
              </a:lnSpc>
              <a:spcBef>
                <a:spcPts val="366"/>
              </a:spcBef>
              <a:spcAft>
                <a:spcPts val="0"/>
              </a:spcAft>
              <a:buClr>
                <a:schemeClr val="dk1"/>
              </a:buClr>
              <a:buSzPts val="1800"/>
              <a:buFont typeface="Arial"/>
              <a:buChar char="•"/>
              <a:defRPr sz="1318"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52358958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29"/>
        <p:cNvGrpSpPr/>
        <p:nvPr/>
      </p:nvGrpSpPr>
      <p:grpSpPr>
        <a:xfrm>
          <a:off x="0" y="0"/>
          <a:ext cx="0" cy="0"/>
          <a:chOff x="0" y="0"/>
          <a:chExt cx="0" cy="0"/>
        </a:xfrm>
      </p:grpSpPr>
      <p:sp>
        <p:nvSpPr>
          <p:cNvPr id="30" name="Google Shape;30;p5"/>
          <p:cNvSpPr txBox="1">
            <a:spLocks noGrp="1"/>
          </p:cNvSpPr>
          <p:nvPr>
            <p:ph type="body" idx="1"/>
          </p:nvPr>
        </p:nvSpPr>
        <p:spPr>
          <a:xfrm>
            <a:off x="0" y="1293834"/>
            <a:ext cx="9143982" cy="1262677"/>
          </a:xfrm>
          <a:prstGeom prst="rect">
            <a:avLst/>
          </a:prstGeom>
          <a:noFill/>
          <a:ln>
            <a:noFill/>
          </a:ln>
        </p:spPr>
        <p:txBody>
          <a:bodyPr spcFirstLastPara="1" wrap="square" lIns="91425" tIns="45700" rIns="91425" bIns="45700" anchor="t" anchorCtr="0">
            <a:noAutofit/>
          </a:bodyPr>
          <a:lstStyle>
            <a:lvl1pPr marL="334853" lvl="0" indent="-167427" algn="ctr" rtl="0">
              <a:lnSpc>
                <a:spcPct val="106105"/>
              </a:lnSpc>
              <a:spcBef>
                <a:spcPts val="750"/>
              </a:spcBef>
              <a:spcAft>
                <a:spcPts val="0"/>
              </a:spcAft>
              <a:buClr>
                <a:srgbClr val="333399"/>
              </a:buClr>
              <a:buSzPts val="4914"/>
              <a:buNone/>
              <a:defRPr sz="3599">
                <a:solidFill>
                  <a:srgbClr val="333399"/>
                </a:solidFill>
                <a:latin typeface="Lato Black"/>
                <a:ea typeface="Lato Black"/>
                <a:cs typeface="Lato Black"/>
                <a:sym typeface="Lato Black"/>
              </a:defRPr>
            </a:lvl1pPr>
            <a:lvl2pPr marL="669707" lvl="1" indent="-167427" algn="l" rtl="0">
              <a:lnSpc>
                <a:spcPct val="150000"/>
              </a:lnSpc>
              <a:spcBef>
                <a:spcPts val="439"/>
              </a:spcBef>
              <a:spcAft>
                <a:spcPts val="0"/>
              </a:spcAft>
              <a:buClr>
                <a:srgbClr val="333399"/>
              </a:buClr>
              <a:buSzPts val="3599"/>
              <a:buNone/>
              <a:defRPr sz="2636">
                <a:solidFill>
                  <a:srgbClr val="333399"/>
                </a:solidFill>
                <a:latin typeface="Lato Black"/>
                <a:ea typeface="Lato Black"/>
                <a:cs typeface="Lato Black"/>
                <a:sym typeface="Lato Black"/>
              </a:defRPr>
            </a:lvl2pPr>
            <a:lvl3pPr marL="1004560" lvl="2" indent="-334806" algn="l" rtl="0">
              <a:lnSpc>
                <a:spcPct val="150000"/>
              </a:lnSpc>
              <a:spcBef>
                <a:spcPts val="439"/>
              </a:spcBef>
              <a:spcAft>
                <a:spcPts val="0"/>
              </a:spcAft>
              <a:buClr>
                <a:srgbClr val="333399"/>
              </a:buClr>
              <a:buSzPts val="3599"/>
              <a:buChar char="•"/>
              <a:defRPr sz="2636">
                <a:solidFill>
                  <a:srgbClr val="333399"/>
                </a:solidFill>
                <a:latin typeface="Lato Black"/>
                <a:ea typeface="Lato Black"/>
                <a:cs typeface="Lato Black"/>
                <a:sym typeface="Lato Black"/>
              </a:defRPr>
            </a:lvl3pPr>
            <a:lvl4pPr marL="1339413" lvl="3" indent="-334806" algn="l" rtl="0">
              <a:lnSpc>
                <a:spcPct val="150000"/>
              </a:lnSpc>
              <a:spcBef>
                <a:spcPts val="439"/>
              </a:spcBef>
              <a:spcAft>
                <a:spcPts val="0"/>
              </a:spcAft>
              <a:buClr>
                <a:srgbClr val="333399"/>
              </a:buClr>
              <a:buSzPts val="3599"/>
              <a:buChar char="•"/>
              <a:defRPr sz="2636">
                <a:solidFill>
                  <a:srgbClr val="333399"/>
                </a:solidFill>
                <a:latin typeface="Lato Black"/>
                <a:ea typeface="Lato Black"/>
                <a:cs typeface="Lato Black"/>
                <a:sym typeface="Lato Black"/>
              </a:defRPr>
            </a:lvl4pPr>
            <a:lvl5pPr marL="1674266" lvl="4" indent="-334806" algn="l" rtl="0">
              <a:lnSpc>
                <a:spcPct val="150000"/>
              </a:lnSpc>
              <a:spcBef>
                <a:spcPts val="439"/>
              </a:spcBef>
              <a:spcAft>
                <a:spcPts val="0"/>
              </a:spcAft>
              <a:buClr>
                <a:srgbClr val="333399"/>
              </a:buClr>
              <a:buSzPts val="3599"/>
              <a:buChar char="•"/>
              <a:defRPr sz="2636">
                <a:solidFill>
                  <a:srgbClr val="333399"/>
                </a:solidFill>
                <a:latin typeface="Lato Black"/>
                <a:ea typeface="Lato Black"/>
                <a:cs typeface="Lato Black"/>
                <a:sym typeface="Lato Black"/>
              </a:defRPr>
            </a:lvl5pPr>
            <a:lvl6pPr marL="2009120" lvl="5" indent="-251140" algn="l" rtl="0">
              <a:lnSpc>
                <a:spcPct val="90000"/>
              </a:lnSpc>
              <a:spcBef>
                <a:spcPts val="439"/>
              </a:spcBef>
              <a:spcAft>
                <a:spcPts val="0"/>
              </a:spcAft>
              <a:buClr>
                <a:schemeClr val="dk1"/>
              </a:buClr>
              <a:buSzPts val="1800"/>
              <a:buChar char="•"/>
              <a:defRPr/>
            </a:lvl6pPr>
            <a:lvl7pPr marL="2343973" lvl="6" indent="-251140" algn="l" rtl="0">
              <a:lnSpc>
                <a:spcPct val="90000"/>
              </a:lnSpc>
              <a:spcBef>
                <a:spcPts val="375"/>
              </a:spcBef>
              <a:spcAft>
                <a:spcPts val="0"/>
              </a:spcAft>
              <a:buClr>
                <a:schemeClr val="dk1"/>
              </a:buClr>
              <a:buSzPts val="1800"/>
              <a:buChar char="•"/>
              <a:defRPr/>
            </a:lvl7pPr>
            <a:lvl8pPr marL="2678826" lvl="7" indent="-251140" algn="l" rtl="0">
              <a:lnSpc>
                <a:spcPct val="90000"/>
              </a:lnSpc>
              <a:spcBef>
                <a:spcPts val="375"/>
              </a:spcBef>
              <a:spcAft>
                <a:spcPts val="0"/>
              </a:spcAft>
              <a:buClr>
                <a:schemeClr val="dk1"/>
              </a:buClr>
              <a:buSzPts val="1800"/>
              <a:buChar char="•"/>
              <a:defRPr/>
            </a:lvl8pPr>
            <a:lvl9pPr marL="3013680" lvl="8" indent="-251140" algn="l" rtl="0">
              <a:lnSpc>
                <a:spcPct val="90000"/>
              </a:lnSpc>
              <a:spcBef>
                <a:spcPts val="375"/>
              </a:spcBef>
              <a:spcAft>
                <a:spcPts val="0"/>
              </a:spcAft>
              <a:buClr>
                <a:schemeClr val="dk1"/>
              </a:buClr>
              <a:buSzPts val="1800"/>
              <a:buChar char="•"/>
              <a:defRPr/>
            </a:lvl9pPr>
          </a:lstStyle>
          <a:p>
            <a:endParaRPr/>
          </a:p>
        </p:txBody>
      </p:sp>
      <p:sp>
        <p:nvSpPr>
          <p:cNvPr id="31" name="Google Shape;31;p5"/>
          <p:cNvSpPr txBox="1">
            <a:spLocks noGrp="1"/>
          </p:cNvSpPr>
          <p:nvPr>
            <p:ph type="body" idx="2"/>
          </p:nvPr>
        </p:nvSpPr>
        <p:spPr>
          <a:xfrm>
            <a:off x="5458013" y="3035370"/>
            <a:ext cx="2228685" cy="1123820"/>
          </a:xfrm>
          <a:prstGeom prst="rect">
            <a:avLst/>
          </a:prstGeom>
          <a:noFill/>
          <a:ln>
            <a:noFill/>
          </a:ln>
        </p:spPr>
        <p:txBody>
          <a:bodyPr spcFirstLastPara="1" wrap="square" lIns="91425" tIns="45700" rIns="91425" bIns="45700" anchor="t" anchorCtr="0">
            <a:normAutofit/>
          </a:bodyPr>
          <a:lstStyle>
            <a:lvl1pPr marL="334853" lvl="0" indent="-167427" algn="l" rtl="0">
              <a:lnSpc>
                <a:spcPct val="100000"/>
              </a:lnSpc>
              <a:spcBef>
                <a:spcPts val="750"/>
              </a:spcBef>
              <a:spcAft>
                <a:spcPts val="0"/>
              </a:spcAft>
              <a:buClr>
                <a:schemeClr val="dk1"/>
              </a:buClr>
              <a:buSzPts val="2457"/>
              <a:buNone/>
              <a:defRPr sz="1800"/>
            </a:lvl1pPr>
            <a:lvl2pPr marL="669707" lvl="1" indent="-167427" algn="l" rtl="0">
              <a:lnSpc>
                <a:spcPct val="100000"/>
              </a:lnSpc>
              <a:spcBef>
                <a:spcPts val="439"/>
              </a:spcBef>
              <a:spcAft>
                <a:spcPts val="0"/>
              </a:spcAft>
              <a:buClr>
                <a:schemeClr val="dk1"/>
              </a:buClr>
              <a:buSzPts val="2000"/>
              <a:buNone/>
              <a:defRPr sz="1465"/>
            </a:lvl2pPr>
            <a:lvl3pPr marL="1004560" lvl="2" indent="-167427" algn="l" rtl="0">
              <a:lnSpc>
                <a:spcPct val="100000"/>
              </a:lnSpc>
              <a:spcBef>
                <a:spcPts val="439"/>
              </a:spcBef>
              <a:spcAft>
                <a:spcPts val="0"/>
              </a:spcAft>
              <a:buClr>
                <a:schemeClr val="dk1"/>
              </a:buClr>
              <a:buSzPts val="2000"/>
              <a:buNone/>
              <a:defRPr sz="1465"/>
            </a:lvl3pPr>
            <a:lvl4pPr marL="1339413" lvl="3" indent="-167427" algn="l" rtl="0">
              <a:lnSpc>
                <a:spcPct val="100000"/>
              </a:lnSpc>
              <a:spcBef>
                <a:spcPts val="439"/>
              </a:spcBef>
              <a:spcAft>
                <a:spcPts val="0"/>
              </a:spcAft>
              <a:buClr>
                <a:schemeClr val="dk1"/>
              </a:buClr>
              <a:buSzPts val="2000"/>
              <a:buNone/>
              <a:defRPr sz="1465"/>
            </a:lvl4pPr>
            <a:lvl5pPr marL="1674266" lvl="4" indent="-167427" algn="l" rtl="0">
              <a:lnSpc>
                <a:spcPct val="100000"/>
              </a:lnSpc>
              <a:spcBef>
                <a:spcPts val="439"/>
              </a:spcBef>
              <a:spcAft>
                <a:spcPts val="0"/>
              </a:spcAft>
              <a:buClr>
                <a:schemeClr val="dk1"/>
              </a:buClr>
              <a:buSzPts val="2000"/>
              <a:buNone/>
              <a:defRPr sz="1465"/>
            </a:lvl5pPr>
            <a:lvl6pPr marL="2009120" lvl="5" indent="-251140" algn="l" rtl="0">
              <a:lnSpc>
                <a:spcPct val="90000"/>
              </a:lnSpc>
              <a:spcBef>
                <a:spcPts val="439"/>
              </a:spcBef>
              <a:spcAft>
                <a:spcPts val="0"/>
              </a:spcAft>
              <a:buClr>
                <a:schemeClr val="dk1"/>
              </a:buClr>
              <a:buSzPts val="1800"/>
              <a:buChar char="•"/>
              <a:defRPr/>
            </a:lvl6pPr>
            <a:lvl7pPr marL="2343973" lvl="6" indent="-251140" algn="l" rtl="0">
              <a:lnSpc>
                <a:spcPct val="90000"/>
              </a:lnSpc>
              <a:spcBef>
                <a:spcPts val="375"/>
              </a:spcBef>
              <a:spcAft>
                <a:spcPts val="0"/>
              </a:spcAft>
              <a:buClr>
                <a:schemeClr val="dk1"/>
              </a:buClr>
              <a:buSzPts val="1800"/>
              <a:buChar char="•"/>
              <a:defRPr/>
            </a:lvl7pPr>
            <a:lvl8pPr marL="2678826" lvl="7" indent="-251140" algn="l" rtl="0">
              <a:lnSpc>
                <a:spcPct val="90000"/>
              </a:lnSpc>
              <a:spcBef>
                <a:spcPts val="375"/>
              </a:spcBef>
              <a:spcAft>
                <a:spcPts val="0"/>
              </a:spcAft>
              <a:buClr>
                <a:schemeClr val="dk1"/>
              </a:buClr>
              <a:buSzPts val="1800"/>
              <a:buChar char="•"/>
              <a:defRPr/>
            </a:lvl8pPr>
            <a:lvl9pPr marL="3013680" lvl="8" indent="-251140" algn="l" rtl="0">
              <a:lnSpc>
                <a:spcPct val="90000"/>
              </a:lnSpc>
              <a:spcBef>
                <a:spcPts val="375"/>
              </a:spcBef>
              <a:spcAft>
                <a:spcPts val="0"/>
              </a:spcAft>
              <a:buClr>
                <a:schemeClr val="dk1"/>
              </a:buClr>
              <a:buSzPts val="1800"/>
              <a:buChar char="•"/>
              <a:defRPr/>
            </a:lvl9pPr>
          </a:lstStyle>
          <a:p>
            <a:endParaRPr/>
          </a:p>
        </p:txBody>
      </p:sp>
      <p:pic>
        <p:nvPicPr>
          <p:cNvPr id="32" name="Google Shape;32;p5"/>
          <p:cNvPicPr preferRelativeResize="0"/>
          <p:nvPr/>
        </p:nvPicPr>
        <p:blipFill rotWithShape="1">
          <a:blip r:embed="rId2">
            <a:alphaModFix/>
          </a:blip>
          <a:srcRect/>
          <a:stretch/>
        </p:blipFill>
        <p:spPr>
          <a:xfrm>
            <a:off x="3262141" y="4465218"/>
            <a:ext cx="2624950" cy="579981"/>
          </a:xfrm>
          <a:prstGeom prst="rect">
            <a:avLst/>
          </a:prstGeom>
          <a:noFill/>
          <a:ln>
            <a:noFill/>
          </a:ln>
        </p:spPr>
      </p:pic>
      <p:pic>
        <p:nvPicPr>
          <p:cNvPr id="33" name="Google Shape;33;p5"/>
          <p:cNvPicPr preferRelativeResize="0"/>
          <p:nvPr/>
        </p:nvPicPr>
        <p:blipFill rotWithShape="1">
          <a:blip r:embed="rId3">
            <a:alphaModFix/>
          </a:blip>
          <a:srcRect t="3720" b="3729"/>
          <a:stretch/>
        </p:blipFill>
        <p:spPr>
          <a:xfrm>
            <a:off x="-8298" y="3273999"/>
            <a:ext cx="9160594" cy="1869501"/>
          </a:xfrm>
          <a:prstGeom prst="rect">
            <a:avLst/>
          </a:prstGeom>
          <a:noFill/>
          <a:ln>
            <a:noFill/>
          </a:ln>
        </p:spPr>
      </p:pic>
    </p:spTree>
    <p:extLst>
      <p:ext uri="{BB962C8B-B14F-4D97-AF65-F5344CB8AC3E}">
        <p14:creationId xmlns:p14="http://schemas.microsoft.com/office/powerpoint/2010/main" val="223958600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4"/>
        <p:cNvGrpSpPr/>
        <p:nvPr/>
      </p:nvGrpSpPr>
      <p:grpSpPr>
        <a:xfrm>
          <a:off x="0" y="0"/>
          <a:ext cx="0" cy="0"/>
          <a:chOff x="0" y="0"/>
          <a:chExt cx="0" cy="0"/>
        </a:xfrm>
      </p:grpSpPr>
      <p:sp>
        <p:nvSpPr>
          <p:cNvPr id="35" name="Google Shape;35;p6"/>
          <p:cNvSpPr txBox="1">
            <a:spLocks noGrp="1"/>
          </p:cNvSpPr>
          <p:nvPr>
            <p:ph type="title"/>
          </p:nvPr>
        </p:nvSpPr>
        <p:spPr>
          <a:xfrm>
            <a:off x="0" y="205978"/>
            <a:ext cx="9143982" cy="857311"/>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0"/>
              </a:spcBef>
              <a:spcAft>
                <a:spcPts val="0"/>
              </a:spcAft>
              <a:buClr>
                <a:schemeClr val="lt1"/>
              </a:buClr>
              <a:buSzPts val="4800"/>
              <a:buFont typeface="Lato Black"/>
              <a:buNone/>
              <a:defRPr sz="3516" b="0" i="0" u="none" strike="noStrike" cap="none">
                <a:solidFill>
                  <a:schemeClr val="lt1"/>
                </a:solidFill>
                <a:latin typeface="Lato Black"/>
                <a:ea typeface="Lato Black"/>
                <a:cs typeface="Lato Black"/>
                <a:sym typeface="Lato Black"/>
              </a:defRPr>
            </a:lvl1pPr>
            <a:lvl2pPr lvl="1" rtl="0">
              <a:spcBef>
                <a:spcPts val="0"/>
              </a:spcBef>
              <a:spcAft>
                <a:spcPts val="0"/>
              </a:spcAft>
              <a:buSzPts val="1900"/>
              <a:buNone/>
              <a:defRPr sz="1318"/>
            </a:lvl2pPr>
            <a:lvl3pPr lvl="2" rtl="0">
              <a:spcBef>
                <a:spcPts val="0"/>
              </a:spcBef>
              <a:spcAft>
                <a:spcPts val="0"/>
              </a:spcAft>
              <a:buSzPts val="1900"/>
              <a:buNone/>
              <a:defRPr sz="1318"/>
            </a:lvl3pPr>
            <a:lvl4pPr lvl="3" rtl="0">
              <a:spcBef>
                <a:spcPts val="0"/>
              </a:spcBef>
              <a:spcAft>
                <a:spcPts val="0"/>
              </a:spcAft>
              <a:buSzPts val="1900"/>
              <a:buNone/>
              <a:defRPr sz="1318"/>
            </a:lvl4pPr>
            <a:lvl5pPr lvl="4" rtl="0">
              <a:spcBef>
                <a:spcPts val="0"/>
              </a:spcBef>
              <a:spcAft>
                <a:spcPts val="0"/>
              </a:spcAft>
              <a:buSzPts val="1900"/>
              <a:buNone/>
              <a:defRPr sz="1318"/>
            </a:lvl5pPr>
            <a:lvl6pPr lvl="5" rtl="0">
              <a:spcBef>
                <a:spcPts val="0"/>
              </a:spcBef>
              <a:spcAft>
                <a:spcPts val="0"/>
              </a:spcAft>
              <a:buSzPts val="1900"/>
              <a:buNone/>
              <a:defRPr sz="1318"/>
            </a:lvl6pPr>
            <a:lvl7pPr lvl="6" rtl="0">
              <a:spcBef>
                <a:spcPts val="0"/>
              </a:spcBef>
              <a:spcAft>
                <a:spcPts val="0"/>
              </a:spcAft>
              <a:buSzPts val="1900"/>
              <a:buNone/>
              <a:defRPr sz="1318"/>
            </a:lvl7pPr>
            <a:lvl8pPr lvl="7" rtl="0">
              <a:spcBef>
                <a:spcPts val="0"/>
              </a:spcBef>
              <a:spcAft>
                <a:spcPts val="0"/>
              </a:spcAft>
              <a:buSzPts val="1900"/>
              <a:buNone/>
              <a:defRPr sz="1318"/>
            </a:lvl8pPr>
            <a:lvl9pPr lvl="8" rtl="0">
              <a:spcBef>
                <a:spcPts val="0"/>
              </a:spcBef>
              <a:spcAft>
                <a:spcPts val="0"/>
              </a:spcAft>
              <a:buSzPts val="1900"/>
              <a:buNone/>
              <a:defRPr sz="1318"/>
            </a:lvl9pPr>
          </a:lstStyle>
          <a:p>
            <a:endParaRPr/>
          </a:p>
        </p:txBody>
      </p:sp>
      <p:sp>
        <p:nvSpPr>
          <p:cNvPr id="36" name="Google Shape;36;p6"/>
          <p:cNvSpPr txBox="1">
            <a:spLocks noGrp="1"/>
          </p:cNvSpPr>
          <p:nvPr>
            <p:ph type="body" idx="1"/>
          </p:nvPr>
        </p:nvSpPr>
        <p:spPr>
          <a:xfrm>
            <a:off x="628650" y="1369219"/>
            <a:ext cx="7886775" cy="3263582"/>
          </a:xfrm>
          <a:prstGeom prst="rect">
            <a:avLst/>
          </a:prstGeom>
          <a:noFill/>
          <a:ln>
            <a:noFill/>
          </a:ln>
        </p:spPr>
        <p:txBody>
          <a:bodyPr spcFirstLastPara="1" wrap="square" lIns="91425" tIns="45700" rIns="91425" bIns="45700" anchor="t" anchorCtr="0">
            <a:normAutofit/>
          </a:bodyPr>
          <a:lstStyle>
            <a:lvl1pPr marL="334853" lvl="0" indent="-251140" algn="l" rtl="0">
              <a:lnSpc>
                <a:spcPct val="150000"/>
              </a:lnSpc>
              <a:spcBef>
                <a:spcPts val="750"/>
              </a:spcBef>
              <a:spcAft>
                <a:spcPts val="0"/>
              </a:spcAft>
              <a:buClr>
                <a:schemeClr val="dk1"/>
              </a:buClr>
              <a:buSzPts val="1800"/>
              <a:buChar char="•"/>
              <a:defRPr/>
            </a:lvl1pPr>
            <a:lvl2pPr marL="669707" lvl="1" indent="-167427" algn="l" rtl="0">
              <a:lnSpc>
                <a:spcPct val="150000"/>
              </a:lnSpc>
              <a:spcBef>
                <a:spcPts val="439"/>
              </a:spcBef>
              <a:spcAft>
                <a:spcPts val="0"/>
              </a:spcAft>
              <a:buClr>
                <a:schemeClr val="dk1"/>
              </a:buClr>
              <a:buSzPts val="1800"/>
              <a:buNone/>
              <a:defRPr/>
            </a:lvl2pPr>
            <a:lvl3pPr marL="1004560" lvl="2" indent="-251140" algn="l" rtl="0">
              <a:lnSpc>
                <a:spcPct val="150000"/>
              </a:lnSpc>
              <a:spcBef>
                <a:spcPts val="439"/>
              </a:spcBef>
              <a:spcAft>
                <a:spcPts val="0"/>
              </a:spcAft>
              <a:buClr>
                <a:schemeClr val="dk1"/>
              </a:buClr>
              <a:buSzPts val="1800"/>
              <a:buChar char="•"/>
              <a:defRPr/>
            </a:lvl3pPr>
            <a:lvl4pPr marL="1339413" lvl="3" indent="-251140" algn="l" rtl="0">
              <a:lnSpc>
                <a:spcPct val="150000"/>
              </a:lnSpc>
              <a:spcBef>
                <a:spcPts val="439"/>
              </a:spcBef>
              <a:spcAft>
                <a:spcPts val="0"/>
              </a:spcAft>
              <a:buClr>
                <a:schemeClr val="dk1"/>
              </a:buClr>
              <a:buSzPts val="1800"/>
              <a:buChar char="•"/>
              <a:defRPr/>
            </a:lvl4pPr>
            <a:lvl5pPr marL="1674266" lvl="4" indent="-251140" algn="l" rtl="0">
              <a:lnSpc>
                <a:spcPct val="150000"/>
              </a:lnSpc>
              <a:spcBef>
                <a:spcPts val="439"/>
              </a:spcBef>
              <a:spcAft>
                <a:spcPts val="0"/>
              </a:spcAft>
              <a:buClr>
                <a:schemeClr val="dk1"/>
              </a:buClr>
              <a:buSzPts val="1800"/>
              <a:buChar char="•"/>
              <a:defRPr/>
            </a:lvl5pPr>
            <a:lvl6pPr marL="2009120" lvl="5" indent="-251140" algn="l" rtl="0">
              <a:lnSpc>
                <a:spcPct val="90000"/>
              </a:lnSpc>
              <a:spcBef>
                <a:spcPts val="439"/>
              </a:spcBef>
              <a:spcAft>
                <a:spcPts val="0"/>
              </a:spcAft>
              <a:buClr>
                <a:schemeClr val="dk1"/>
              </a:buClr>
              <a:buSzPts val="1800"/>
              <a:buChar char="•"/>
              <a:defRPr/>
            </a:lvl6pPr>
            <a:lvl7pPr marL="2343973" lvl="6" indent="-251140" algn="l" rtl="0">
              <a:lnSpc>
                <a:spcPct val="90000"/>
              </a:lnSpc>
              <a:spcBef>
                <a:spcPts val="375"/>
              </a:spcBef>
              <a:spcAft>
                <a:spcPts val="0"/>
              </a:spcAft>
              <a:buClr>
                <a:schemeClr val="dk1"/>
              </a:buClr>
              <a:buSzPts val="1800"/>
              <a:buChar char="•"/>
              <a:defRPr/>
            </a:lvl7pPr>
            <a:lvl8pPr marL="2678826" lvl="7" indent="-251140" algn="l" rtl="0">
              <a:lnSpc>
                <a:spcPct val="90000"/>
              </a:lnSpc>
              <a:spcBef>
                <a:spcPts val="375"/>
              </a:spcBef>
              <a:spcAft>
                <a:spcPts val="0"/>
              </a:spcAft>
              <a:buClr>
                <a:schemeClr val="dk1"/>
              </a:buClr>
              <a:buSzPts val="1800"/>
              <a:buChar char="•"/>
              <a:defRPr/>
            </a:lvl8pPr>
            <a:lvl9pPr marL="3013680" lvl="8" indent="-251140" algn="l" rtl="0">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754362997"/>
      </p:ext>
    </p:extLst>
  </p:cSld>
  <p:clrMapOvr>
    <a:masterClrMapping/>
  </p:clrMapOvr>
  <p:transition spd="slow">
    <p:fade thruBlk="1"/>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image only no text">
  <p:cSld name="image only no text">
    <p:spTree>
      <p:nvGrpSpPr>
        <p:cNvPr id="1" name="Shape 37"/>
        <p:cNvGrpSpPr/>
        <p:nvPr/>
      </p:nvGrpSpPr>
      <p:grpSpPr>
        <a:xfrm>
          <a:off x="0" y="0"/>
          <a:ext cx="0" cy="0"/>
          <a:chOff x="0" y="0"/>
          <a:chExt cx="0" cy="0"/>
        </a:xfrm>
      </p:grpSpPr>
      <p:sp>
        <p:nvSpPr>
          <p:cNvPr id="38" name="Google Shape;38;p7"/>
          <p:cNvSpPr txBox="1">
            <a:spLocks noGrp="1"/>
          </p:cNvSpPr>
          <p:nvPr>
            <p:ph type="body" idx="1"/>
          </p:nvPr>
        </p:nvSpPr>
        <p:spPr>
          <a:xfrm>
            <a:off x="0" y="0"/>
            <a:ext cx="9143982" cy="921686"/>
          </a:xfrm>
          <a:prstGeom prst="rect">
            <a:avLst/>
          </a:prstGeom>
          <a:noFill/>
          <a:ln>
            <a:noFill/>
          </a:ln>
        </p:spPr>
        <p:txBody>
          <a:bodyPr spcFirstLastPara="1" wrap="square" lIns="124800" tIns="62375" rIns="124800" bIns="62375" anchor="ctr" anchorCtr="0">
            <a:normAutofit/>
          </a:bodyPr>
          <a:lstStyle>
            <a:lvl1pPr marL="334853" lvl="0" indent="-167427" algn="ctr" rtl="0">
              <a:lnSpc>
                <a:spcPct val="100000"/>
              </a:lnSpc>
              <a:spcBef>
                <a:spcPts val="0"/>
              </a:spcBef>
              <a:spcAft>
                <a:spcPts val="0"/>
              </a:spcAft>
              <a:buClr>
                <a:schemeClr val="lt1"/>
              </a:buClr>
              <a:buSzPts val="4900"/>
              <a:buNone/>
              <a:defRPr sz="3589">
                <a:solidFill>
                  <a:schemeClr val="lt1"/>
                </a:solidFill>
                <a:latin typeface="Lato Black"/>
                <a:ea typeface="Lato Black"/>
                <a:cs typeface="Lato Black"/>
                <a:sym typeface="Lato Black"/>
              </a:defRPr>
            </a:lvl1pPr>
            <a:lvl2pPr marL="669707" lvl="1" indent="-167427" algn="l" rtl="0">
              <a:lnSpc>
                <a:spcPct val="150000"/>
              </a:lnSpc>
              <a:spcBef>
                <a:spcPts val="3003"/>
              </a:spcBef>
              <a:spcAft>
                <a:spcPts val="0"/>
              </a:spcAft>
              <a:buClr>
                <a:schemeClr val="dk1"/>
              </a:buClr>
              <a:buSzPts val="2500"/>
              <a:buNone/>
              <a:defRPr/>
            </a:lvl2pPr>
            <a:lvl3pPr marL="1004560" lvl="2" indent="-283695" algn="l" rtl="0">
              <a:lnSpc>
                <a:spcPct val="90000"/>
              </a:lnSpc>
              <a:spcBef>
                <a:spcPts val="366"/>
              </a:spcBef>
              <a:spcAft>
                <a:spcPts val="0"/>
              </a:spcAft>
              <a:buClr>
                <a:schemeClr val="dk1"/>
              </a:buClr>
              <a:buSzPts val="2500"/>
              <a:buChar char="•"/>
              <a:defRPr/>
            </a:lvl3pPr>
            <a:lvl4pPr marL="1339413" lvl="3" indent="-283695" algn="l" rtl="0">
              <a:lnSpc>
                <a:spcPct val="90000"/>
              </a:lnSpc>
              <a:spcBef>
                <a:spcPts val="366"/>
              </a:spcBef>
              <a:spcAft>
                <a:spcPts val="0"/>
              </a:spcAft>
              <a:buClr>
                <a:schemeClr val="dk1"/>
              </a:buClr>
              <a:buSzPts val="2500"/>
              <a:buChar char="•"/>
              <a:defRPr/>
            </a:lvl4pPr>
            <a:lvl5pPr marL="1674266" lvl="4" indent="-283695" algn="l" rtl="0">
              <a:lnSpc>
                <a:spcPct val="90000"/>
              </a:lnSpc>
              <a:spcBef>
                <a:spcPts val="366"/>
              </a:spcBef>
              <a:spcAft>
                <a:spcPts val="0"/>
              </a:spcAft>
              <a:buClr>
                <a:schemeClr val="dk1"/>
              </a:buClr>
              <a:buSzPts val="2500"/>
              <a:buChar char="•"/>
              <a:defRPr/>
            </a:lvl5pPr>
            <a:lvl6pPr marL="2009120" lvl="5" indent="-283695" algn="l" rtl="0">
              <a:lnSpc>
                <a:spcPct val="90000"/>
              </a:lnSpc>
              <a:spcBef>
                <a:spcPts val="366"/>
              </a:spcBef>
              <a:spcAft>
                <a:spcPts val="0"/>
              </a:spcAft>
              <a:buClr>
                <a:schemeClr val="dk1"/>
              </a:buClr>
              <a:buSzPts val="2500"/>
              <a:buChar char="•"/>
              <a:defRPr/>
            </a:lvl6pPr>
            <a:lvl7pPr marL="2343973" lvl="6" indent="-283695" algn="l" rtl="0">
              <a:lnSpc>
                <a:spcPct val="90000"/>
              </a:lnSpc>
              <a:spcBef>
                <a:spcPts val="366"/>
              </a:spcBef>
              <a:spcAft>
                <a:spcPts val="0"/>
              </a:spcAft>
              <a:buClr>
                <a:schemeClr val="dk1"/>
              </a:buClr>
              <a:buSzPts val="2500"/>
              <a:buChar char="•"/>
              <a:defRPr/>
            </a:lvl7pPr>
            <a:lvl8pPr marL="2678826" lvl="7" indent="-283695" algn="l" rtl="0">
              <a:lnSpc>
                <a:spcPct val="90000"/>
              </a:lnSpc>
              <a:spcBef>
                <a:spcPts val="366"/>
              </a:spcBef>
              <a:spcAft>
                <a:spcPts val="0"/>
              </a:spcAft>
              <a:buClr>
                <a:schemeClr val="dk1"/>
              </a:buClr>
              <a:buSzPts val="2500"/>
              <a:buChar char="•"/>
              <a:defRPr/>
            </a:lvl8pPr>
            <a:lvl9pPr marL="3013680" lvl="8" indent="-283695" algn="l" rtl="0">
              <a:lnSpc>
                <a:spcPct val="90000"/>
              </a:lnSpc>
              <a:spcBef>
                <a:spcPts val="366"/>
              </a:spcBef>
              <a:spcAft>
                <a:spcPts val="0"/>
              </a:spcAft>
              <a:buClr>
                <a:schemeClr val="dk1"/>
              </a:buClr>
              <a:buSzPts val="2500"/>
              <a:buChar char="•"/>
              <a:defRPr/>
            </a:lvl9pPr>
          </a:lstStyle>
          <a:p>
            <a:endParaRPr/>
          </a:p>
        </p:txBody>
      </p:sp>
    </p:spTree>
    <p:extLst>
      <p:ext uri="{BB962C8B-B14F-4D97-AF65-F5344CB8AC3E}">
        <p14:creationId xmlns:p14="http://schemas.microsoft.com/office/powerpoint/2010/main" val="3131643499"/>
      </p:ext>
    </p:extLst>
  </p:cSld>
  <p:clrMapOvr>
    <a:masterClrMapping/>
  </p:clrMapOvr>
  <p:extLst>
    <p:ext uri="{DCECCB84-F9BA-43D5-87BE-67443E8EF086}">
      <p15:sldGuideLst xmlns:p15="http://schemas.microsoft.com/office/powerpoint/2012/main">
        <p15:guide id="1" orient="horz" pos="2237">
          <p15:clr>
            <a:srgbClr val="FBAE40"/>
          </p15:clr>
        </p15:guide>
        <p15:guide id="2" pos="7862">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Text with image">
  <p:cSld name="Text with image">
    <p:spTree>
      <p:nvGrpSpPr>
        <p:cNvPr id="1" name="Shape 39"/>
        <p:cNvGrpSpPr/>
        <p:nvPr/>
      </p:nvGrpSpPr>
      <p:grpSpPr>
        <a:xfrm>
          <a:off x="0" y="0"/>
          <a:ext cx="0" cy="0"/>
          <a:chOff x="0" y="0"/>
          <a:chExt cx="0" cy="0"/>
        </a:xfrm>
      </p:grpSpPr>
      <p:sp>
        <p:nvSpPr>
          <p:cNvPr id="40" name="Google Shape;40;p8"/>
          <p:cNvSpPr txBox="1">
            <a:spLocks noGrp="1"/>
          </p:cNvSpPr>
          <p:nvPr>
            <p:ph type="body" idx="1"/>
          </p:nvPr>
        </p:nvSpPr>
        <p:spPr>
          <a:xfrm>
            <a:off x="0" y="1"/>
            <a:ext cx="9143982" cy="921686"/>
          </a:xfrm>
          <a:prstGeom prst="rect">
            <a:avLst/>
          </a:prstGeom>
          <a:noFill/>
          <a:ln>
            <a:noFill/>
          </a:ln>
        </p:spPr>
        <p:txBody>
          <a:bodyPr spcFirstLastPara="1" wrap="square" lIns="91425" tIns="45700" rIns="91425" bIns="45700" anchor="ctr" anchorCtr="0">
            <a:normAutofit/>
          </a:bodyPr>
          <a:lstStyle>
            <a:lvl1pPr marL="334853" lvl="0" indent="-167427" algn="ctr" rtl="0">
              <a:lnSpc>
                <a:spcPct val="100000"/>
              </a:lnSpc>
              <a:spcBef>
                <a:spcPts val="0"/>
              </a:spcBef>
              <a:spcAft>
                <a:spcPts val="0"/>
              </a:spcAft>
              <a:buClr>
                <a:schemeClr val="lt1"/>
              </a:buClr>
              <a:buSzPts val="3600"/>
              <a:buNone/>
              <a:defRPr sz="3599">
                <a:solidFill>
                  <a:schemeClr val="lt1"/>
                </a:solidFill>
                <a:latin typeface="Lato Black"/>
                <a:ea typeface="Lato Black"/>
                <a:cs typeface="Lato Black"/>
                <a:sym typeface="Lato Black"/>
              </a:defRPr>
            </a:lvl1pPr>
            <a:lvl2pPr marL="669707" lvl="1" indent="-167427" algn="l" rtl="0">
              <a:lnSpc>
                <a:spcPct val="150000"/>
              </a:lnSpc>
              <a:spcBef>
                <a:spcPts val="2999"/>
              </a:spcBef>
              <a:spcAft>
                <a:spcPts val="0"/>
              </a:spcAft>
              <a:buClr>
                <a:schemeClr val="dk1"/>
              </a:buClr>
              <a:buSzPts val="1800"/>
              <a:buNone/>
              <a:defRPr/>
            </a:lvl2pPr>
            <a:lvl3pPr marL="1004560" lvl="2" indent="-251140" algn="l" rtl="0">
              <a:lnSpc>
                <a:spcPct val="90000"/>
              </a:lnSpc>
              <a:spcBef>
                <a:spcPts val="375"/>
              </a:spcBef>
              <a:spcAft>
                <a:spcPts val="0"/>
              </a:spcAft>
              <a:buClr>
                <a:schemeClr val="dk1"/>
              </a:buClr>
              <a:buSzPts val="1800"/>
              <a:buChar char="•"/>
              <a:defRPr/>
            </a:lvl3pPr>
            <a:lvl4pPr marL="1339413" lvl="3" indent="-251140" algn="l" rtl="0">
              <a:lnSpc>
                <a:spcPct val="90000"/>
              </a:lnSpc>
              <a:spcBef>
                <a:spcPts val="375"/>
              </a:spcBef>
              <a:spcAft>
                <a:spcPts val="0"/>
              </a:spcAft>
              <a:buClr>
                <a:schemeClr val="dk1"/>
              </a:buClr>
              <a:buSzPts val="1800"/>
              <a:buChar char="•"/>
              <a:defRPr/>
            </a:lvl4pPr>
            <a:lvl5pPr marL="1674266" lvl="4" indent="-251140" algn="l" rtl="0">
              <a:lnSpc>
                <a:spcPct val="90000"/>
              </a:lnSpc>
              <a:spcBef>
                <a:spcPts val="375"/>
              </a:spcBef>
              <a:spcAft>
                <a:spcPts val="0"/>
              </a:spcAft>
              <a:buClr>
                <a:schemeClr val="dk1"/>
              </a:buClr>
              <a:buSzPts val="1800"/>
              <a:buChar char="•"/>
              <a:defRPr/>
            </a:lvl5pPr>
            <a:lvl6pPr marL="2009120" lvl="5" indent="-251140" algn="l" rtl="0">
              <a:lnSpc>
                <a:spcPct val="90000"/>
              </a:lnSpc>
              <a:spcBef>
                <a:spcPts val="375"/>
              </a:spcBef>
              <a:spcAft>
                <a:spcPts val="0"/>
              </a:spcAft>
              <a:buClr>
                <a:schemeClr val="dk1"/>
              </a:buClr>
              <a:buSzPts val="1800"/>
              <a:buChar char="•"/>
              <a:defRPr/>
            </a:lvl6pPr>
            <a:lvl7pPr marL="2343973" lvl="6" indent="-251140" algn="l" rtl="0">
              <a:lnSpc>
                <a:spcPct val="90000"/>
              </a:lnSpc>
              <a:spcBef>
                <a:spcPts val="375"/>
              </a:spcBef>
              <a:spcAft>
                <a:spcPts val="0"/>
              </a:spcAft>
              <a:buClr>
                <a:schemeClr val="dk1"/>
              </a:buClr>
              <a:buSzPts val="1800"/>
              <a:buChar char="•"/>
              <a:defRPr/>
            </a:lvl7pPr>
            <a:lvl8pPr marL="2678826" lvl="7" indent="-251140" algn="l" rtl="0">
              <a:lnSpc>
                <a:spcPct val="90000"/>
              </a:lnSpc>
              <a:spcBef>
                <a:spcPts val="375"/>
              </a:spcBef>
              <a:spcAft>
                <a:spcPts val="0"/>
              </a:spcAft>
              <a:buClr>
                <a:schemeClr val="dk1"/>
              </a:buClr>
              <a:buSzPts val="1800"/>
              <a:buChar char="•"/>
              <a:defRPr/>
            </a:lvl8pPr>
            <a:lvl9pPr marL="3013680" lvl="8" indent="-251140" algn="l" rtl="0">
              <a:lnSpc>
                <a:spcPct val="90000"/>
              </a:lnSpc>
              <a:spcBef>
                <a:spcPts val="375"/>
              </a:spcBef>
              <a:spcAft>
                <a:spcPts val="0"/>
              </a:spcAft>
              <a:buClr>
                <a:schemeClr val="dk1"/>
              </a:buClr>
              <a:buSzPts val="1800"/>
              <a:buChar char="•"/>
              <a:defRPr/>
            </a:lvl9pPr>
          </a:lstStyle>
          <a:p>
            <a:endParaRPr/>
          </a:p>
        </p:txBody>
      </p:sp>
      <p:sp>
        <p:nvSpPr>
          <p:cNvPr id="41" name="Google Shape;41;p8"/>
          <p:cNvSpPr txBox="1">
            <a:spLocks noGrp="1"/>
          </p:cNvSpPr>
          <p:nvPr>
            <p:ph type="body" idx="2"/>
          </p:nvPr>
        </p:nvSpPr>
        <p:spPr>
          <a:xfrm>
            <a:off x="942822" y="1277259"/>
            <a:ext cx="3993390" cy="2329592"/>
          </a:xfrm>
          <a:prstGeom prst="rect">
            <a:avLst/>
          </a:prstGeom>
          <a:noFill/>
          <a:ln>
            <a:noFill/>
          </a:ln>
        </p:spPr>
        <p:txBody>
          <a:bodyPr spcFirstLastPara="1" wrap="square" lIns="91425" tIns="45700" rIns="91425" bIns="45700" anchor="t" anchorCtr="0">
            <a:normAutofit/>
          </a:bodyPr>
          <a:lstStyle>
            <a:lvl1pPr marL="334853" lvl="0" indent="-279044" algn="l" rtl="0">
              <a:lnSpc>
                <a:spcPct val="150000"/>
              </a:lnSpc>
              <a:spcBef>
                <a:spcPts val="0"/>
              </a:spcBef>
              <a:spcAft>
                <a:spcPts val="0"/>
              </a:spcAft>
              <a:buClr>
                <a:schemeClr val="dk1"/>
              </a:buClr>
              <a:buSzPts val="2400"/>
              <a:buFont typeface="Arial"/>
              <a:buChar char="•"/>
              <a:defRPr sz="2399" b="1"/>
            </a:lvl1pPr>
            <a:lvl2pPr marL="669707" lvl="1" indent="-167427" algn="l" rtl="0">
              <a:lnSpc>
                <a:spcPct val="150000"/>
              </a:lnSpc>
              <a:spcBef>
                <a:spcPts val="439"/>
              </a:spcBef>
              <a:spcAft>
                <a:spcPts val="0"/>
              </a:spcAft>
              <a:buClr>
                <a:schemeClr val="dk1"/>
              </a:buClr>
              <a:buSzPts val="2400"/>
              <a:buNone/>
              <a:defRPr/>
            </a:lvl2pPr>
            <a:lvl3pPr marL="1004560" lvl="2" indent="-167427" algn="l" rtl="0">
              <a:lnSpc>
                <a:spcPct val="150000"/>
              </a:lnSpc>
              <a:spcBef>
                <a:spcPts val="375"/>
              </a:spcBef>
              <a:spcAft>
                <a:spcPts val="0"/>
              </a:spcAft>
              <a:buClr>
                <a:schemeClr val="dk1"/>
              </a:buClr>
              <a:buSzPts val="1500"/>
              <a:buNone/>
              <a:defRPr/>
            </a:lvl3pPr>
            <a:lvl4pPr marL="1339413" lvl="3" indent="-167427" algn="l" rtl="0">
              <a:lnSpc>
                <a:spcPct val="150000"/>
              </a:lnSpc>
              <a:spcBef>
                <a:spcPts val="375"/>
              </a:spcBef>
              <a:spcAft>
                <a:spcPts val="0"/>
              </a:spcAft>
              <a:buClr>
                <a:schemeClr val="dk1"/>
              </a:buClr>
              <a:buSzPts val="1350"/>
              <a:buNone/>
              <a:defRPr/>
            </a:lvl4pPr>
            <a:lvl5pPr marL="1674266" lvl="4" indent="-167427" algn="l" rtl="0">
              <a:lnSpc>
                <a:spcPct val="150000"/>
              </a:lnSpc>
              <a:spcBef>
                <a:spcPts val="375"/>
              </a:spcBef>
              <a:spcAft>
                <a:spcPts val="0"/>
              </a:spcAft>
              <a:buClr>
                <a:schemeClr val="dk1"/>
              </a:buClr>
              <a:buSzPts val="1350"/>
              <a:buNone/>
              <a:defRPr/>
            </a:lvl5pPr>
            <a:lvl6pPr marL="2009120" lvl="5" indent="-251140" algn="l" rtl="0">
              <a:lnSpc>
                <a:spcPct val="90000"/>
              </a:lnSpc>
              <a:spcBef>
                <a:spcPts val="375"/>
              </a:spcBef>
              <a:spcAft>
                <a:spcPts val="0"/>
              </a:spcAft>
              <a:buClr>
                <a:schemeClr val="dk1"/>
              </a:buClr>
              <a:buSzPts val="1800"/>
              <a:buChar char="•"/>
              <a:defRPr/>
            </a:lvl6pPr>
            <a:lvl7pPr marL="2343973" lvl="6" indent="-251140" algn="l" rtl="0">
              <a:lnSpc>
                <a:spcPct val="90000"/>
              </a:lnSpc>
              <a:spcBef>
                <a:spcPts val="375"/>
              </a:spcBef>
              <a:spcAft>
                <a:spcPts val="0"/>
              </a:spcAft>
              <a:buClr>
                <a:schemeClr val="dk1"/>
              </a:buClr>
              <a:buSzPts val="1800"/>
              <a:buChar char="•"/>
              <a:defRPr/>
            </a:lvl7pPr>
            <a:lvl8pPr marL="2678826" lvl="7" indent="-251140" algn="l" rtl="0">
              <a:lnSpc>
                <a:spcPct val="90000"/>
              </a:lnSpc>
              <a:spcBef>
                <a:spcPts val="375"/>
              </a:spcBef>
              <a:spcAft>
                <a:spcPts val="0"/>
              </a:spcAft>
              <a:buClr>
                <a:schemeClr val="dk1"/>
              </a:buClr>
              <a:buSzPts val="1800"/>
              <a:buChar char="•"/>
              <a:defRPr/>
            </a:lvl8pPr>
            <a:lvl9pPr marL="3013680" lvl="8" indent="-251140" algn="l" rtl="0">
              <a:lnSpc>
                <a:spcPct val="90000"/>
              </a:lnSpc>
              <a:spcBef>
                <a:spcPts val="375"/>
              </a:spcBef>
              <a:spcAft>
                <a:spcPts val="0"/>
              </a:spcAft>
              <a:buClr>
                <a:schemeClr val="dk1"/>
              </a:buClr>
              <a:buSzPts val="1800"/>
              <a:buChar char="•"/>
              <a:defRPr/>
            </a:lvl9pPr>
          </a:lstStyle>
          <a:p>
            <a:endParaRPr/>
          </a:p>
        </p:txBody>
      </p:sp>
      <p:sp>
        <p:nvSpPr>
          <p:cNvPr id="42" name="Google Shape;42;p8"/>
          <p:cNvSpPr>
            <a:spLocks noGrp="1"/>
          </p:cNvSpPr>
          <p:nvPr>
            <p:ph type="pic" idx="3"/>
          </p:nvPr>
        </p:nvSpPr>
        <p:spPr>
          <a:xfrm rot="375630">
            <a:off x="5217847" y="1447861"/>
            <a:ext cx="3420351" cy="3090647"/>
          </a:xfrm>
          <a:prstGeom prst="rect">
            <a:avLst/>
          </a:prstGeom>
          <a:noFill/>
          <a:ln>
            <a:noFill/>
          </a:ln>
        </p:spPr>
      </p:sp>
    </p:spTree>
    <p:extLst>
      <p:ext uri="{BB962C8B-B14F-4D97-AF65-F5344CB8AC3E}">
        <p14:creationId xmlns:p14="http://schemas.microsoft.com/office/powerpoint/2010/main" val="697232267"/>
      </p:ext>
    </p:extLst>
  </p:cSld>
  <p:clrMapOvr>
    <a:masterClrMapping/>
  </p:clrMapOvr>
  <p:extLst>
    <p:ext uri="{DCECCB84-F9BA-43D5-87BE-67443E8EF086}">
      <p15:sldGuideLst xmlns:p15="http://schemas.microsoft.com/office/powerpoint/2012/main">
        <p15:guide id="1" orient="horz" pos="1638">
          <p15:clr>
            <a:srgbClr val="FBAE40"/>
          </p15:clr>
        </p15:guide>
        <p15:guide id="2" pos="5760">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Text only 1">
  <p:cSld name="Text only 1">
    <p:spTree>
      <p:nvGrpSpPr>
        <p:cNvPr id="1" name="Shape 43"/>
        <p:cNvGrpSpPr/>
        <p:nvPr/>
      </p:nvGrpSpPr>
      <p:grpSpPr>
        <a:xfrm>
          <a:off x="0" y="0"/>
          <a:ext cx="0" cy="0"/>
          <a:chOff x="0" y="0"/>
          <a:chExt cx="0" cy="0"/>
        </a:xfrm>
      </p:grpSpPr>
      <p:sp>
        <p:nvSpPr>
          <p:cNvPr id="44" name="Google Shape;44;p9"/>
          <p:cNvSpPr txBox="1"/>
          <p:nvPr/>
        </p:nvSpPr>
        <p:spPr>
          <a:xfrm>
            <a:off x="-6305" y="1"/>
            <a:ext cx="9150356" cy="921686"/>
          </a:xfrm>
          <a:prstGeom prst="rect">
            <a:avLst/>
          </a:prstGeom>
          <a:solidFill>
            <a:srgbClr val="333399"/>
          </a:solidFill>
          <a:ln>
            <a:noFill/>
          </a:ln>
        </p:spPr>
        <p:txBody>
          <a:bodyPr spcFirstLastPara="1" wrap="square" lIns="66920" tIns="33451" rIns="66920" bIns="33451" anchor="ctr" anchorCtr="0">
            <a:noAutofit/>
          </a:bodyPr>
          <a:lstStyle/>
          <a:p>
            <a:pPr marL="0" marR="0" lvl="0" indent="0" algn="ctr" rtl="0">
              <a:spcBef>
                <a:spcPts val="0"/>
              </a:spcBef>
              <a:spcAft>
                <a:spcPts val="0"/>
              </a:spcAft>
              <a:buClr>
                <a:schemeClr val="dk1"/>
              </a:buClr>
              <a:buSzPts val="3199"/>
              <a:buFont typeface="Lato"/>
              <a:buNone/>
            </a:pPr>
            <a:endParaRPr sz="2343" b="0" i="0" u="none" strike="noStrike" cap="none">
              <a:solidFill>
                <a:schemeClr val="dk1"/>
              </a:solidFill>
              <a:latin typeface="Lato Black"/>
              <a:ea typeface="Lato Black"/>
              <a:cs typeface="Lato Black"/>
              <a:sym typeface="Lato Black"/>
            </a:endParaRPr>
          </a:p>
        </p:txBody>
      </p:sp>
      <p:sp>
        <p:nvSpPr>
          <p:cNvPr id="45" name="Google Shape;45;p9"/>
          <p:cNvSpPr txBox="1">
            <a:spLocks noGrp="1"/>
          </p:cNvSpPr>
          <p:nvPr>
            <p:ph type="body" idx="1"/>
          </p:nvPr>
        </p:nvSpPr>
        <p:spPr>
          <a:xfrm>
            <a:off x="0" y="1"/>
            <a:ext cx="9143982" cy="921686"/>
          </a:xfrm>
          <a:prstGeom prst="rect">
            <a:avLst/>
          </a:prstGeom>
          <a:noFill/>
          <a:ln>
            <a:noFill/>
          </a:ln>
        </p:spPr>
        <p:txBody>
          <a:bodyPr spcFirstLastPara="1" wrap="square" lIns="91425" tIns="45700" rIns="91425" bIns="45700" anchor="ctr" anchorCtr="0">
            <a:normAutofit/>
          </a:bodyPr>
          <a:lstStyle>
            <a:lvl1pPr marL="334853" lvl="0" indent="-167427" algn="ctr" rtl="0">
              <a:lnSpc>
                <a:spcPct val="100000"/>
              </a:lnSpc>
              <a:spcBef>
                <a:spcPts val="0"/>
              </a:spcBef>
              <a:spcAft>
                <a:spcPts val="0"/>
              </a:spcAft>
              <a:buClr>
                <a:schemeClr val="lt1"/>
              </a:buClr>
              <a:buSzPts val="3600"/>
              <a:buNone/>
              <a:defRPr sz="3599">
                <a:solidFill>
                  <a:schemeClr val="lt1"/>
                </a:solidFill>
                <a:latin typeface="Lato Black"/>
                <a:ea typeface="Lato Black"/>
                <a:cs typeface="Lato Black"/>
                <a:sym typeface="Lato Black"/>
              </a:defRPr>
            </a:lvl1pPr>
            <a:lvl2pPr marL="669707" lvl="1" indent="-167427" algn="l" rtl="0">
              <a:lnSpc>
                <a:spcPct val="150000"/>
              </a:lnSpc>
              <a:spcBef>
                <a:spcPts val="2999"/>
              </a:spcBef>
              <a:spcAft>
                <a:spcPts val="0"/>
              </a:spcAft>
              <a:buClr>
                <a:schemeClr val="dk1"/>
              </a:buClr>
              <a:buSzPts val="1800"/>
              <a:buNone/>
              <a:defRPr/>
            </a:lvl2pPr>
            <a:lvl3pPr marL="1004560" lvl="2" indent="-251140" algn="l" rtl="0">
              <a:lnSpc>
                <a:spcPct val="90000"/>
              </a:lnSpc>
              <a:spcBef>
                <a:spcPts val="375"/>
              </a:spcBef>
              <a:spcAft>
                <a:spcPts val="0"/>
              </a:spcAft>
              <a:buClr>
                <a:schemeClr val="dk1"/>
              </a:buClr>
              <a:buSzPts val="1800"/>
              <a:buChar char="•"/>
              <a:defRPr/>
            </a:lvl3pPr>
            <a:lvl4pPr marL="1339413" lvl="3" indent="-251140" algn="l" rtl="0">
              <a:lnSpc>
                <a:spcPct val="90000"/>
              </a:lnSpc>
              <a:spcBef>
                <a:spcPts val="375"/>
              </a:spcBef>
              <a:spcAft>
                <a:spcPts val="0"/>
              </a:spcAft>
              <a:buClr>
                <a:schemeClr val="dk1"/>
              </a:buClr>
              <a:buSzPts val="1800"/>
              <a:buChar char="•"/>
              <a:defRPr/>
            </a:lvl4pPr>
            <a:lvl5pPr marL="1674266" lvl="4" indent="-251140" algn="l" rtl="0">
              <a:lnSpc>
                <a:spcPct val="90000"/>
              </a:lnSpc>
              <a:spcBef>
                <a:spcPts val="375"/>
              </a:spcBef>
              <a:spcAft>
                <a:spcPts val="0"/>
              </a:spcAft>
              <a:buClr>
                <a:schemeClr val="dk1"/>
              </a:buClr>
              <a:buSzPts val="1800"/>
              <a:buChar char="•"/>
              <a:defRPr/>
            </a:lvl5pPr>
            <a:lvl6pPr marL="2009120" lvl="5" indent="-251140" algn="l" rtl="0">
              <a:lnSpc>
                <a:spcPct val="90000"/>
              </a:lnSpc>
              <a:spcBef>
                <a:spcPts val="375"/>
              </a:spcBef>
              <a:spcAft>
                <a:spcPts val="0"/>
              </a:spcAft>
              <a:buClr>
                <a:schemeClr val="dk1"/>
              </a:buClr>
              <a:buSzPts val="1800"/>
              <a:buChar char="•"/>
              <a:defRPr/>
            </a:lvl6pPr>
            <a:lvl7pPr marL="2343973" lvl="6" indent="-251140" algn="l" rtl="0">
              <a:lnSpc>
                <a:spcPct val="90000"/>
              </a:lnSpc>
              <a:spcBef>
                <a:spcPts val="375"/>
              </a:spcBef>
              <a:spcAft>
                <a:spcPts val="0"/>
              </a:spcAft>
              <a:buClr>
                <a:schemeClr val="dk1"/>
              </a:buClr>
              <a:buSzPts val="1800"/>
              <a:buChar char="•"/>
              <a:defRPr/>
            </a:lvl7pPr>
            <a:lvl8pPr marL="2678826" lvl="7" indent="-251140" algn="l" rtl="0">
              <a:lnSpc>
                <a:spcPct val="90000"/>
              </a:lnSpc>
              <a:spcBef>
                <a:spcPts val="375"/>
              </a:spcBef>
              <a:spcAft>
                <a:spcPts val="0"/>
              </a:spcAft>
              <a:buClr>
                <a:schemeClr val="dk1"/>
              </a:buClr>
              <a:buSzPts val="1800"/>
              <a:buChar char="•"/>
              <a:defRPr/>
            </a:lvl8pPr>
            <a:lvl9pPr marL="3013680" lvl="8" indent="-251140" algn="l" rtl="0">
              <a:lnSpc>
                <a:spcPct val="90000"/>
              </a:lnSpc>
              <a:spcBef>
                <a:spcPts val="375"/>
              </a:spcBef>
              <a:spcAft>
                <a:spcPts val="0"/>
              </a:spcAft>
              <a:buClr>
                <a:schemeClr val="dk1"/>
              </a:buClr>
              <a:buSzPts val="1800"/>
              <a:buChar char="•"/>
              <a:defRPr/>
            </a:lvl9pPr>
          </a:lstStyle>
          <a:p>
            <a:endParaRPr/>
          </a:p>
        </p:txBody>
      </p:sp>
      <p:sp>
        <p:nvSpPr>
          <p:cNvPr id="46" name="Google Shape;46;p9"/>
          <p:cNvSpPr txBox="1">
            <a:spLocks noGrp="1"/>
          </p:cNvSpPr>
          <p:nvPr>
            <p:ph type="body" idx="2"/>
          </p:nvPr>
        </p:nvSpPr>
        <p:spPr>
          <a:xfrm>
            <a:off x="2052028" y="1197430"/>
            <a:ext cx="5046850" cy="2512831"/>
          </a:xfrm>
          <a:prstGeom prst="rect">
            <a:avLst/>
          </a:prstGeom>
          <a:noFill/>
          <a:ln>
            <a:noFill/>
          </a:ln>
        </p:spPr>
        <p:txBody>
          <a:bodyPr spcFirstLastPara="1" wrap="square" lIns="91425" tIns="45700" rIns="91425" bIns="45700" anchor="t" anchorCtr="0">
            <a:normAutofit/>
          </a:bodyPr>
          <a:lstStyle>
            <a:lvl1pPr marL="334853" lvl="0" indent="-279044" algn="l" rtl="0">
              <a:lnSpc>
                <a:spcPct val="150000"/>
              </a:lnSpc>
              <a:spcBef>
                <a:spcPts val="0"/>
              </a:spcBef>
              <a:spcAft>
                <a:spcPts val="0"/>
              </a:spcAft>
              <a:buClr>
                <a:schemeClr val="dk1"/>
              </a:buClr>
              <a:buSzPts val="2400"/>
              <a:buFont typeface="Arial"/>
              <a:buChar char="•"/>
              <a:defRPr sz="2399" b="1"/>
            </a:lvl1pPr>
            <a:lvl2pPr marL="669707" lvl="1" indent="-167427" algn="l" rtl="0">
              <a:lnSpc>
                <a:spcPct val="150000"/>
              </a:lnSpc>
              <a:spcBef>
                <a:spcPts val="439"/>
              </a:spcBef>
              <a:spcAft>
                <a:spcPts val="0"/>
              </a:spcAft>
              <a:buClr>
                <a:schemeClr val="dk1"/>
              </a:buClr>
              <a:buSzPts val="1758"/>
              <a:buNone/>
              <a:defRPr sz="1757"/>
            </a:lvl2pPr>
            <a:lvl3pPr marL="1004560" lvl="2" indent="-167427" algn="l" rtl="0">
              <a:lnSpc>
                <a:spcPct val="90000"/>
              </a:lnSpc>
              <a:spcBef>
                <a:spcPts val="375"/>
              </a:spcBef>
              <a:spcAft>
                <a:spcPts val="0"/>
              </a:spcAft>
              <a:buClr>
                <a:schemeClr val="dk1"/>
              </a:buClr>
              <a:buSzPts val="1758"/>
              <a:buNone/>
              <a:defRPr sz="1757"/>
            </a:lvl3pPr>
            <a:lvl4pPr marL="1339413" lvl="3" indent="-167427" algn="l" rtl="0">
              <a:lnSpc>
                <a:spcPct val="90000"/>
              </a:lnSpc>
              <a:spcBef>
                <a:spcPts val="375"/>
              </a:spcBef>
              <a:spcAft>
                <a:spcPts val="0"/>
              </a:spcAft>
              <a:buClr>
                <a:schemeClr val="dk1"/>
              </a:buClr>
              <a:buSzPts val="1758"/>
              <a:buNone/>
              <a:defRPr sz="1757"/>
            </a:lvl4pPr>
            <a:lvl5pPr marL="1674266" lvl="4" indent="-167427" algn="l" rtl="0">
              <a:lnSpc>
                <a:spcPct val="90000"/>
              </a:lnSpc>
              <a:spcBef>
                <a:spcPts val="375"/>
              </a:spcBef>
              <a:spcAft>
                <a:spcPts val="0"/>
              </a:spcAft>
              <a:buClr>
                <a:schemeClr val="dk1"/>
              </a:buClr>
              <a:buSzPts val="1758"/>
              <a:buNone/>
              <a:defRPr sz="1757"/>
            </a:lvl5pPr>
            <a:lvl6pPr marL="2009120" lvl="5" indent="-251140" algn="l" rtl="0">
              <a:lnSpc>
                <a:spcPct val="90000"/>
              </a:lnSpc>
              <a:spcBef>
                <a:spcPts val="375"/>
              </a:spcBef>
              <a:spcAft>
                <a:spcPts val="0"/>
              </a:spcAft>
              <a:buClr>
                <a:schemeClr val="dk1"/>
              </a:buClr>
              <a:buSzPts val="1800"/>
              <a:buChar char="•"/>
              <a:defRPr/>
            </a:lvl6pPr>
            <a:lvl7pPr marL="2343973" lvl="6" indent="-251140" algn="l" rtl="0">
              <a:lnSpc>
                <a:spcPct val="90000"/>
              </a:lnSpc>
              <a:spcBef>
                <a:spcPts val="375"/>
              </a:spcBef>
              <a:spcAft>
                <a:spcPts val="0"/>
              </a:spcAft>
              <a:buClr>
                <a:schemeClr val="dk1"/>
              </a:buClr>
              <a:buSzPts val="1800"/>
              <a:buChar char="•"/>
              <a:defRPr/>
            </a:lvl7pPr>
            <a:lvl8pPr marL="2678826" lvl="7" indent="-251140" algn="l" rtl="0">
              <a:lnSpc>
                <a:spcPct val="90000"/>
              </a:lnSpc>
              <a:spcBef>
                <a:spcPts val="375"/>
              </a:spcBef>
              <a:spcAft>
                <a:spcPts val="0"/>
              </a:spcAft>
              <a:buClr>
                <a:schemeClr val="dk1"/>
              </a:buClr>
              <a:buSzPts val="1800"/>
              <a:buChar char="•"/>
              <a:defRPr/>
            </a:lvl8pPr>
            <a:lvl9pPr marL="3013680" lvl="8" indent="-251140" algn="l" rtl="0">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2637960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Primary Content">
  <p:cSld name="Primary Content">
    <p:spTree>
      <p:nvGrpSpPr>
        <p:cNvPr id="1" name="Shape 47"/>
        <p:cNvGrpSpPr/>
        <p:nvPr/>
      </p:nvGrpSpPr>
      <p:grpSpPr>
        <a:xfrm>
          <a:off x="0" y="0"/>
          <a:ext cx="0" cy="0"/>
          <a:chOff x="0" y="0"/>
          <a:chExt cx="0" cy="0"/>
        </a:xfrm>
      </p:grpSpPr>
      <p:cxnSp>
        <p:nvCxnSpPr>
          <p:cNvPr id="48" name="Google Shape;48;p10"/>
          <p:cNvCxnSpPr/>
          <p:nvPr/>
        </p:nvCxnSpPr>
        <p:spPr>
          <a:xfrm rot="10800000">
            <a:off x="258529" y="236018"/>
            <a:ext cx="0" cy="674292"/>
          </a:xfrm>
          <a:prstGeom prst="straightConnector1">
            <a:avLst/>
          </a:prstGeom>
          <a:noFill/>
          <a:ln w="63500" cap="flat" cmpd="sng">
            <a:solidFill>
              <a:srgbClr val="1A2A8D"/>
            </a:solidFill>
            <a:prstDash val="solid"/>
            <a:miter lim="400000"/>
            <a:headEnd type="none" w="sm" len="sm"/>
            <a:tailEnd type="none" w="sm" len="sm"/>
          </a:ln>
        </p:spPr>
      </p:cxnSp>
      <p:sp>
        <p:nvSpPr>
          <p:cNvPr id="49" name="Google Shape;49;p10"/>
          <p:cNvSpPr/>
          <p:nvPr/>
        </p:nvSpPr>
        <p:spPr>
          <a:xfrm>
            <a:off x="-38689" y="4693231"/>
            <a:ext cx="9221348" cy="448869"/>
          </a:xfrm>
          <a:prstGeom prst="rect">
            <a:avLst/>
          </a:prstGeom>
          <a:gradFill>
            <a:gsLst>
              <a:gs pos="0">
                <a:srgbClr val="152170"/>
              </a:gs>
              <a:gs pos="100000">
                <a:srgbClr val="1A2A8D"/>
              </a:gs>
            </a:gsLst>
            <a:lin ang="5400012"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192782"/>
              </a:buClr>
              <a:buSzPts val="1600"/>
              <a:buFont typeface="DM Sans"/>
              <a:buNone/>
            </a:pPr>
            <a:endParaRPr sz="1172" b="0" i="1" u="none" strike="noStrike" cap="none">
              <a:solidFill>
                <a:srgbClr val="192782"/>
              </a:solidFill>
              <a:latin typeface="DM Sans"/>
              <a:ea typeface="DM Sans"/>
              <a:cs typeface="DM Sans"/>
              <a:sym typeface="DM Sans"/>
            </a:endParaRPr>
          </a:p>
        </p:txBody>
      </p:sp>
      <p:pic>
        <p:nvPicPr>
          <p:cNvPr id="50" name="Google Shape;50;p10" descr="Image"/>
          <p:cNvPicPr preferRelativeResize="0"/>
          <p:nvPr/>
        </p:nvPicPr>
        <p:blipFill rotWithShape="1">
          <a:blip r:embed="rId2">
            <a:alphaModFix/>
          </a:blip>
          <a:srcRect/>
          <a:stretch/>
        </p:blipFill>
        <p:spPr>
          <a:xfrm>
            <a:off x="7998766" y="4766026"/>
            <a:ext cx="1050905" cy="303011"/>
          </a:xfrm>
          <a:prstGeom prst="rect">
            <a:avLst/>
          </a:prstGeom>
          <a:noFill/>
          <a:ln>
            <a:noFill/>
          </a:ln>
        </p:spPr>
      </p:pic>
      <p:sp>
        <p:nvSpPr>
          <p:cNvPr id="51" name="Google Shape;51;p10"/>
          <p:cNvSpPr txBox="1">
            <a:spLocks noGrp="1"/>
          </p:cNvSpPr>
          <p:nvPr>
            <p:ph type="sldNum" idx="12"/>
          </p:nvPr>
        </p:nvSpPr>
        <p:spPr>
          <a:xfrm>
            <a:off x="4491323" y="4905375"/>
            <a:ext cx="156491" cy="458388"/>
          </a:xfrm>
          <a:prstGeom prst="rect">
            <a:avLst/>
          </a:prstGeom>
          <a:noFill/>
          <a:ln>
            <a:noFill/>
          </a:ln>
        </p:spPr>
        <p:txBody>
          <a:bodyPr spcFirstLastPara="1" wrap="square" lIns="26000" tIns="26000" rIns="26000" bIns="26000" anchor="t" anchorCtr="0">
            <a:spAutoFit/>
          </a:bodyPr>
          <a:lstStyle>
            <a:lvl1pPr marL="0" marR="0" lvl="0" indent="0" algn="ctr" rtl="0">
              <a:lnSpc>
                <a:spcPct val="100000"/>
              </a:lnSpc>
              <a:spcBef>
                <a:spcPts val="0"/>
              </a:spcBef>
              <a:spcAft>
                <a:spcPts val="0"/>
              </a:spcAft>
              <a:buClr>
                <a:srgbClr val="000000"/>
              </a:buClr>
              <a:buSzPts val="1200"/>
              <a:buFont typeface="DM Sans"/>
              <a:buNone/>
              <a:defRPr sz="879" b="0" i="0" u="none" strike="noStrike" cap="none">
                <a:solidFill>
                  <a:srgbClr val="000000"/>
                </a:solidFill>
                <a:latin typeface="DM Sans"/>
                <a:ea typeface="DM Sans"/>
                <a:cs typeface="DM Sans"/>
                <a:sym typeface="DM Sans"/>
              </a:defRPr>
            </a:lvl1pPr>
            <a:lvl2pPr marL="0" marR="0" lvl="1" indent="0" algn="ctr" rtl="0">
              <a:lnSpc>
                <a:spcPct val="100000"/>
              </a:lnSpc>
              <a:spcBef>
                <a:spcPts val="0"/>
              </a:spcBef>
              <a:spcAft>
                <a:spcPts val="0"/>
              </a:spcAft>
              <a:buClr>
                <a:srgbClr val="000000"/>
              </a:buClr>
              <a:buSzPts val="1200"/>
              <a:buFont typeface="DM Sans"/>
              <a:buNone/>
              <a:defRPr sz="879" b="0" i="0" u="none" strike="noStrike" cap="none">
                <a:solidFill>
                  <a:srgbClr val="000000"/>
                </a:solidFill>
                <a:latin typeface="DM Sans"/>
                <a:ea typeface="DM Sans"/>
                <a:cs typeface="DM Sans"/>
                <a:sym typeface="DM Sans"/>
              </a:defRPr>
            </a:lvl2pPr>
            <a:lvl3pPr marL="0" marR="0" lvl="2" indent="0" algn="ctr" rtl="0">
              <a:lnSpc>
                <a:spcPct val="100000"/>
              </a:lnSpc>
              <a:spcBef>
                <a:spcPts val="0"/>
              </a:spcBef>
              <a:spcAft>
                <a:spcPts val="0"/>
              </a:spcAft>
              <a:buClr>
                <a:srgbClr val="000000"/>
              </a:buClr>
              <a:buSzPts val="1200"/>
              <a:buFont typeface="DM Sans"/>
              <a:buNone/>
              <a:defRPr sz="879" b="0" i="0" u="none" strike="noStrike" cap="none">
                <a:solidFill>
                  <a:srgbClr val="000000"/>
                </a:solidFill>
                <a:latin typeface="DM Sans"/>
                <a:ea typeface="DM Sans"/>
                <a:cs typeface="DM Sans"/>
                <a:sym typeface="DM Sans"/>
              </a:defRPr>
            </a:lvl3pPr>
            <a:lvl4pPr marL="0" marR="0" lvl="3" indent="0" algn="ctr" rtl="0">
              <a:lnSpc>
                <a:spcPct val="100000"/>
              </a:lnSpc>
              <a:spcBef>
                <a:spcPts val="0"/>
              </a:spcBef>
              <a:spcAft>
                <a:spcPts val="0"/>
              </a:spcAft>
              <a:buClr>
                <a:srgbClr val="000000"/>
              </a:buClr>
              <a:buSzPts val="1200"/>
              <a:buFont typeface="DM Sans"/>
              <a:buNone/>
              <a:defRPr sz="879" b="0" i="0" u="none" strike="noStrike" cap="none">
                <a:solidFill>
                  <a:srgbClr val="000000"/>
                </a:solidFill>
                <a:latin typeface="DM Sans"/>
                <a:ea typeface="DM Sans"/>
                <a:cs typeface="DM Sans"/>
                <a:sym typeface="DM Sans"/>
              </a:defRPr>
            </a:lvl4pPr>
            <a:lvl5pPr marL="0" marR="0" lvl="4" indent="0" algn="ctr" rtl="0">
              <a:lnSpc>
                <a:spcPct val="100000"/>
              </a:lnSpc>
              <a:spcBef>
                <a:spcPts val="0"/>
              </a:spcBef>
              <a:spcAft>
                <a:spcPts val="0"/>
              </a:spcAft>
              <a:buClr>
                <a:srgbClr val="000000"/>
              </a:buClr>
              <a:buSzPts val="1200"/>
              <a:buFont typeface="DM Sans"/>
              <a:buNone/>
              <a:defRPr sz="879" b="0" i="0" u="none" strike="noStrike" cap="none">
                <a:solidFill>
                  <a:srgbClr val="000000"/>
                </a:solidFill>
                <a:latin typeface="DM Sans"/>
                <a:ea typeface="DM Sans"/>
                <a:cs typeface="DM Sans"/>
                <a:sym typeface="DM Sans"/>
              </a:defRPr>
            </a:lvl5pPr>
            <a:lvl6pPr marL="0" marR="0" lvl="5" indent="0" algn="ctr" rtl="0">
              <a:lnSpc>
                <a:spcPct val="100000"/>
              </a:lnSpc>
              <a:spcBef>
                <a:spcPts val="0"/>
              </a:spcBef>
              <a:spcAft>
                <a:spcPts val="0"/>
              </a:spcAft>
              <a:buClr>
                <a:srgbClr val="000000"/>
              </a:buClr>
              <a:buSzPts val="1200"/>
              <a:buFont typeface="DM Sans"/>
              <a:buNone/>
              <a:defRPr sz="879" b="0" i="0" u="none" strike="noStrike" cap="none">
                <a:solidFill>
                  <a:srgbClr val="000000"/>
                </a:solidFill>
                <a:latin typeface="DM Sans"/>
                <a:ea typeface="DM Sans"/>
                <a:cs typeface="DM Sans"/>
                <a:sym typeface="DM Sans"/>
              </a:defRPr>
            </a:lvl6pPr>
            <a:lvl7pPr marL="0" marR="0" lvl="6" indent="0" algn="ctr" rtl="0">
              <a:lnSpc>
                <a:spcPct val="100000"/>
              </a:lnSpc>
              <a:spcBef>
                <a:spcPts val="0"/>
              </a:spcBef>
              <a:spcAft>
                <a:spcPts val="0"/>
              </a:spcAft>
              <a:buClr>
                <a:srgbClr val="000000"/>
              </a:buClr>
              <a:buSzPts val="1200"/>
              <a:buFont typeface="DM Sans"/>
              <a:buNone/>
              <a:defRPr sz="879" b="0" i="0" u="none" strike="noStrike" cap="none">
                <a:solidFill>
                  <a:srgbClr val="000000"/>
                </a:solidFill>
                <a:latin typeface="DM Sans"/>
                <a:ea typeface="DM Sans"/>
                <a:cs typeface="DM Sans"/>
                <a:sym typeface="DM Sans"/>
              </a:defRPr>
            </a:lvl7pPr>
            <a:lvl8pPr marL="0" marR="0" lvl="7" indent="0" algn="ctr" rtl="0">
              <a:lnSpc>
                <a:spcPct val="100000"/>
              </a:lnSpc>
              <a:spcBef>
                <a:spcPts val="0"/>
              </a:spcBef>
              <a:spcAft>
                <a:spcPts val="0"/>
              </a:spcAft>
              <a:buClr>
                <a:srgbClr val="000000"/>
              </a:buClr>
              <a:buSzPts val="1200"/>
              <a:buFont typeface="DM Sans"/>
              <a:buNone/>
              <a:defRPr sz="879" b="0" i="0" u="none" strike="noStrike" cap="none">
                <a:solidFill>
                  <a:srgbClr val="000000"/>
                </a:solidFill>
                <a:latin typeface="DM Sans"/>
                <a:ea typeface="DM Sans"/>
                <a:cs typeface="DM Sans"/>
                <a:sym typeface="DM Sans"/>
              </a:defRPr>
            </a:lvl8pPr>
            <a:lvl9pPr marL="0" marR="0" lvl="8" indent="0" algn="ctr" rtl="0">
              <a:lnSpc>
                <a:spcPct val="100000"/>
              </a:lnSpc>
              <a:spcBef>
                <a:spcPts val="0"/>
              </a:spcBef>
              <a:spcAft>
                <a:spcPts val="0"/>
              </a:spcAft>
              <a:buClr>
                <a:srgbClr val="000000"/>
              </a:buClr>
              <a:buSzPts val="1200"/>
              <a:buFont typeface="DM Sans"/>
              <a:buNone/>
              <a:defRPr sz="879" b="0" i="0" u="none" strike="noStrike" cap="none">
                <a:solidFill>
                  <a:srgbClr val="000000"/>
                </a:solidFill>
                <a:latin typeface="DM Sans"/>
                <a:ea typeface="DM Sans"/>
                <a:cs typeface="DM Sans"/>
                <a:sym typeface="DM San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8358139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52"/>
        <p:cNvGrpSpPr/>
        <p:nvPr/>
      </p:nvGrpSpPr>
      <p:grpSpPr>
        <a:xfrm>
          <a:off x="0" y="0"/>
          <a:ext cx="0" cy="0"/>
          <a:chOff x="0" y="0"/>
          <a:chExt cx="0" cy="0"/>
        </a:xfrm>
      </p:grpSpPr>
      <p:sp>
        <p:nvSpPr>
          <p:cNvPr id="53" name="Google Shape;53;p11"/>
          <p:cNvSpPr txBox="1">
            <a:spLocks noGrp="1"/>
          </p:cNvSpPr>
          <p:nvPr>
            <p:ph type="sldNum" idx="12"/>
          </p:nvPr>
        </p:nvSpPr>
        <p:spPr>
          <a:xfrm>
            <a:off x="4491323" y="4905375"/>
            <a:ext cx="156491" cy="458388"/>
          </a:xfrm>
          <a:prstGeom prst="rect">
            <a:avLst/>
          </a:prstGeom>
          <a:noFill/>
          <a:ln>
            <a:noFill/>
          </a:ln>
        </p:spPr>
        <p:txBody>
          <a:bodyPr spcFirstLastPara="1" wrap="square" lIns="26000" tIns="26000" rIns="26000" bIns="26000" anchor="t" anchorCtr="0">
            <a:spAutoFit/>
          </a:bodyPr>
          <a:lstStyle>
            <a:lvl1pPr marL="0" marR="0" lvl="0" indent="0" algn="ctr" rtl="0">
              <a:lnSpc>
                <a:spcPct val="100000"/>
              </a:lnSpc>
              <a:spcBef>
                <a:spcPts val="0"/>
              </a:spcBef>
              <a:spcAft>
                <a:spcPts val="0"/>
              </a:spcAft>
              <a:buClr>
                <a:srgbClr val="000000"/>
              </a:buClr>
              <a:buSzPts val="1200"/>
              <a:buFont typeface="DM Sans"/>
              <a:buNone/>
              <a:defRPr sz="879" b="0" i="0" u="none" strike="noStrike" cap="none">
                <a:solidFill>
                  <a:srgbClr val="000000"/>
                </a:solidFill>
                <a:latin typeface="DM Sans"/>
                <a:ea typeface="DM Sans"/>
                <a:cs typeface="DM Sans"/>
                <a:sym typeface="DM Sans"/>
              </a:defRPr>
            </a:lvl1pPr>
            <a:lvl2pPr marL="0" marR="0" lvl="1" indent="0" algn="ctr" rtl="0">
              <a:lnSpc>
                <a:spcPct val="100000"/>
              </a:lnSpc>
              <a:spcBef>
                <a:spcPts val="0"/>
              </a:spcBef>
              <a:spcAft>
                <a:spcPts val="0"/>
              </a:spcAft>
              <a:buClr>
                <a:srgbClr val="000000"/>
              </a:buClr>
              <a:buSzPts val="1200"/>
              <a:buFont typeface="DM Sans"/>
              <a:buNone/>
              <a:defRPr sz="879" b="0" i="0" u="none" strike="noStrike" cap="none">
                <a:solidFill>
                  <a:srgbClr val="000000"/>
                </a:solidFill>
                <a:latin typeface="DM Sans"/>
                <a:ea typeface="DM Sans"/>
                <a:cs typeface="DM Sans"/>
                <a:sym typeface="DM Sans"/>
              </a:defRPr>
            </a:lvl2pPr>
            <a:lvl3pPr marL="0" marR="0" lvl="2" indent="0" algn="ctr" rtl="0">
              <a:lnSpc>
                <a:spcPct val="100000"/>
              </a:lnSpc>
              <a:spcBef>
                <a:spcPts val="0"/>
              </a:spcBef>
              <a:spcAft>
                <a:spcPts val="0"/>
              </a:spcAft>
              <a:buClr>
                <a:srgbClr val="000000"/>
              </a:buClr>
              <a:buSzPts val="1200"/>
              <a:buFont typeface="DM Sans"/>
              <a:buNone/>
              <a:defRPr sz="879" b="0" i="0" u="none" strike="noStrike" cap="none">
                <a:solidFill>
                  <a:srgbClr val="000000"/>
                </a:solidFill>
                <a:latin typeface="DM Sans"/>
                <a:ea typeface="DM Sans"/>
                <a:cs typeface="DM Sans"/>
                <a:sym typeface="DM Sans"/>
              </a:defRPr>
            </a:lvl3pPr>
            <a:lvl4pPr marL="0" marR="0" lvl="3" indent="0" algn="ctr" rtl="0">
              <a:lnSpc>
                <a:spcPct val="100000"/>
              </a:lnSpc>
              <a:spcBef>
                <a:spcPts val="0"/>
              </a:spcBef>
              <a:spcAft>
                <a:spcPts val="0"/>
              </a:spcAft>
              <a:buClr>
                <a:srgbClr val="000000"/>
              </a:buClr>
              <a:buSzPts val="1200"/>
              <a:buFont typeface="DM Sans"/>
              <a:buNone/>
              <a:defRPr sz="879" b="0" i="0" u="none" strike="noStrike" cap="none">
                <a:solidFill>
                  <a:srgbClr val="000000"/>
                </a:solidFill>
                <a:latin typeface="DM Sans"/>
                <a:ea typeface="DM Sans"/>
                <a:cs typeface="DM Sans"/>
                <a:sym typeface="DM Sans"/>
              </a:defRPr>
            </a:lvl4pPr>
            <a:lvl5pPr marL="0" marR="0" lvl="4" indent="0" algn="ctr" rtl="0">
              <a:lnSpc>
                <a:spcPct val="100000"/>
              </a:lnSpc>
              <a:spcBef>
                <a:spcPts val="0"/>
              </a:spcBef>
              <a:spcAft>
                <a:spcPts val="0"/>
              </a:spcAft>
              <a:buClr>
                <a:srgbClr val="000000"/>
              </a:buClr>
              <a:buSzPts val="1200"/>
              <a:buFont typeface="DM Sans"/>
              <a:buNone/>
              <a:defRPr sz="879" b="0" i="0" u="none" strike="noStrike" cap="none">
                <a:solidFill>
                  <a:srgbClr val="000000"/>
                </a:solidFill>
                <a:latin typeface="DM Sans"/>
                <a:ea typeface="DM Sans"/>
                <a:cs typeface="DM Sans"/>
                <a:sym typeface="DM Sans"/>
              </a:defRPr>
            </a:lvl5pPr>
            <a:lvl6pPr marL="0" marR="0" lvl="5" indent="0" algn="ctr" rtl="0">
              <a:lnSpc>
                <a:spcPct val="100000"/>
              </a:lnSpc>
              <a:spcBef>
                <a:spcPts val="0"/>
              </a:spcBef>
              <a:spcAft>
                <a:spcPts val="0"/>
              </a:spcAft>
              <a:buClr>
                <a:srgbClr val="000000"/>
              </a:buClr>
              <a:buSzPts val="1200"/>
              <a:buFont typeface="DM Sans"/>
              <a:buNone/>
              <a:defRPr sz="879" b="0" i="0" u="none" strike="noStrike" cap="none">
                <a:solidFill>
                  <a:srgbClr val="000000"/>
                </a:solidFill>
                <a:latin typeface="DM Sans"/>
                <a:ea typeface="DM Sans"/>
                <a:cs typeface="DM Sans"/>
                <a:sym typeface="DM Sans"/>
              </a:defRPr>
            </a:lvl6pPr>
            <a:lvl7pPr marL="0" marR="0" lvl="6" indent="0" algn="ctr" rtl="0">
              <a:lnSpc>
                <a:spcPct val="100000"/>
              </a:lnSpc>
              <a:spcBef>
                <a:spcPts val="0"/>
              </a:spcBef>
              <a:spcAft>
                <a:spcPts val="0"/>
              </a:spcAft>
              <a:buClr>
                <a:srgbClr val="000000"/>
              </a:buClr>
              <a:buSzPts val="1200"/>
              <a:buFont typeface="DM Sans"/>
              <a:buNone/>
              <a:defRPr sz="879" b="0" i="0" u="none" strike="noStrike" cap="none">
                <a:solidFill>
                  <a:srgbClr val="000000"/>
                </a:solidFill>
                <a:latin typeface="DM Sans"/>
                <a:ea typeface="DM Sans"/>
                <a:cs typeface="DM Sans"/>
                <a:sym typeface="DM Sans"/>
              </a:defRPr>
            </a:lvl7pPr>
            <a:lvl8pPr marL="0" marR="0" lvl="7" indent="0" algn="ctr" rtl="0">
              <a:lnSpc>
                <a:spcPct val="100000"/>
              </a:lnSpc>
              <a:spcBef>
                <a:spcPts val="0"/>
              </a:spcBef>
              <a:spcAft>
                <a:spcPts val="0"/>
              </a:spcAft>
              <a:buClr>
                <a:srgbClr val="000000"/>
              </a:buClr>
              <a:buSzPts val="1200"/>
              <a:buFont typeface="DM Sans"/>
              <a:buNone/>
              <a:defRPr sz="879" b="0" i="0" u="none" strike="noStrike" cap="none">
                <a:solidFill>
                  <a:srgbClr val="000000"/>
                </a:solidFill>
                <a:latin typeface="DM Sans"/>
                <a:ea typeface="DM Sans"/>
                <a:cs typeface="DM Sans"/>
                <a:sym typeface="DM Sans"/>
              </a:defRPr>
            </a:lvl8pPr>
            <a:lvl9pPr marL="0" marR="0" lvl="8" indent="0" algn="ctr" rtl="0">
              <a:lnSpc>
                <a:spcPct val="100000"/>
              </a:lnSpc>
              <a:spcBef>
                <a:spcPts val="0"/>
              </a:spcBef>
              <a:spcAft>
                <a:spcPts val="0"/>
              </a:spcAft>
              <a:buClr>
                <a:srgbClr val="000000"/>
              </a:buClr>
              <a:buSzPts val="1200"/>
              <a:buFont typeface="DM Sans"/>
              <a:buNone/>
              <a:defRPr sz="879" b="0" i="0" u="none" strike="noStrike" cap="none">
                <a:solidFill>
                  <a:srgbClr val="000000"/>
                </a:solidFill>
                <a:latin typeface="DM Sans"/>
                <a:ea typeface="DM Sans"/>
                <a:cs typeface="DM Sans"/>
                <a:sym typeface="DM San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854402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Video">
  <p:cSld name="Video">
    <p:spTree>
      <p:nvGrpSpPr>
        <p:cNvPr id="1" name="Shape 23"/>
        <p:cNvGrpSpPr/>
        <p:nvPr/>
      </p:nvGrpSpPr>
      <p:grpSpPr>
        <a:xfrm>
          <a:off x="0" y="0"/>
          <a:ext cx="0" cy="0"/>
          <a:chOff x="0" y="0"/>
          <a:chExt cx="0" cy="0"/>
        </a:xfrm>
      </p:grpSpPr>
      <p:sp>
        <p:nvSpPr>
          <p:cNvPr id="24" name="Google Shape;24;p5"/>
          <p:cNvSpPr txBox="1"/>
          <p:nvPr/>
        </p:nvSpPr>
        <p:spPr>
          <a:xfrm>
            <a:off x="-6304" y="0"/>
            <a:ext cx="9150300" cy="921600"/>
          </a:xfrm>
          <a:prstGeom prst="rect">
            <a:avLst/>
          </a:prstGeom>
          <a:solidFill>
            <a:srgbClr val="333399"/>
          </a:solidFill>
          <a:ln>
            <a:noFill/>
          </a:ln>
        </p:spPr>
        <p:txBody>
          <a:bodyPr spcFirstLastPara="1" wrap="square" lIns="66950" tIns="33475" rIns="66950" bIns="33475" anchor="ctr" anchorCtr="0">
            <a:noAutofit/>
          </a:bodyPr>
          <a:lstStyle/>
          <a:p>
            <a:pPr marL="0" marR="0" lvl="0" indent="0" algn="ctr" rtl="0">
              <a:spcBef>
                <a:spcPts val="0"/>
              </a:spcBef>
              <a:spcAft>
                <a:spcPts val="0"/>
              </a:spcAft>
              <a:buNone/>
            </a:pPr>
            <a:endParaRPr sz="2344" b="0" i="0" u="none" strike="noStrike" cap="none">
              <a:solidFill>
                <a:schemeClr val="dk1"/>
              </a:solidFill>
              <a:latin typeface="Lato Black"/>
              <a:ea typeface="Lato Black"/>
              <a:cs typeface="Lato Black"/>
              <a:sym typeface="Lato Black"/>
            </a:endParaRPr>
          </a:p>
        </p:txBody>
      </p:sp>
      <p:sp>
        <p:nvSpPr>
          <p:cNvPr id="25" name="Google Shape;25;p5"/>
          <p:cNvSpPr txBox="1">
            <a:spLocks noGrp="1"/>
          </p:cNvSpPr>
          <p:nvPr>
            <p:ph type="body" idx="1"/>
          </p:nvPr>
        </p:nvSpPr>
        <p:spPr>
          <a:xfrm>
            <a:off x="0" y="0"/>
            <a:ext cx="9144000" cy="92160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marL="914400" lvl="1" indent="-228600" algn="l">
              <a:lnSpc>
                <a:spcPct val="150000"/>
              </a:lnSpc>
              <a:spcBef>
                <a:spcPts val="3000"/>
              </a:spcBef>
              <a:spcAft>
                <a:spcPts val="0"/>
              </a:spcAft>
              <a:buClr>
                <a:schemeClr val="dk1"/>
              </a:buClr>
              <a:buSzPts val="1800"/>
              <a:buNone/>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6" name="Google Shape;26;p5"/>
          <p:cNvSpPr>
            <a:spLocks noGrp="1"/>
          </p:cNvSpPr>
          <p:nvPr>
            <p:ph type="media" idx="2"/>
          </p:nvPr>
        </p:nvSpPr>
        <p:spPr>
          <a:xfrm>
            <a:off x="2042012" y="1304873"/>
            <a:ext cx="5045100" cy="25305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400"/>
              <a:buFont typeface="Arial"/>
              <a:buChar char="•"/>
              <a:defRPr sz="2400" b="1" i="0" u="none" strike="noStrike" cap="none">
                <a:solidFill>
                  <a:schemeClr val="dk1"/>
                </a:solidFill>
                <a:latin typeface="Lato"/>
                <a:ea typeface="Lato"/>
                <a:cs typeface="Lato"/>
                <a:sym typeface="Lato"/>
              </a:defRPr>
            </a:lvl1pPr>
            <a:lvl2pPr marR="0" lvl="1" algn="l" rtl="0">
              <a:lnSpc>
                <a:spcPct val="150000"/>
              </a:lnSpc>
              <a:spcBef>
                <a:spcPts val="3000"/>
              </a:spcBef>
              <a:spcAft>
                <a:spcPts val="0"/>
              </a:spcAft>
              <a:buClr>
                <a:schemeClr val="dk1"/>
              </a:buClr>
              <a:buSzPts val="2400"/>
              <a:buFont typeface="Lato"/>
              <a:buNone/>
              <a:defRPr sz="2400" b="0" i="0" u="none" strike="noStrike" cap="none">
                <a:solidFill>
                  <a:schemeClr val="dk1"/>
                </a:solidFill>
                <a:latin typeface="Lato"/>
                <a:ea typeface="Lato"/>
                <a:cs typeface="Lato"/>
                <a:sym typeface="Lato"/>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pic>
        <p:nvPicPr>
          <p:cNvPr id="27" name="Google Shape;27;p5"/>
          <p:cNvPicPr preferRelativeResize="0"/>
          <p:nvPr/>
        </p:nvPicPr>
        <p:blipFill rotWithShape="1">
          <a:blip r:embed="rId2">
            <a:alphaModFix/>
          </a:blip>
          <a:srcRect l="109" t="7102" b="33564"/>
          <a:stretch/>
        </p:blipFill>
        <p:spPr>
          <a:xfrm>
            <a:off x="-8814" y="3710690"/>
            <a:ext cx="9152875" cy="1436291"/>
          </a:xfrm>
          <a:prstGeom prst="rect">
            <a:avLst/>
          </a:prstGeom>
          <a:noFill/>
          <a:ln>
            <a:noFill/>
          </a:ln>
        </p:spPr>
      </p:pic>
    </p:spTree>
    <p:extLst>
      <p:ext uri="{BB962C8B-B14F-4D97-AF65-F5344CB8AC3E}">
        <p14:creationId xmlns:p14="http://schemas.microsoft.com/office/powerpoint/2010/main" val="23264710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XL image">
  <p:cSld name="XL image">
    <p:spTree>
      <p:nvGrpSpPr>
        <p:cNvPr id="1" name="Shape 28"/>
        <p:cNvGrpSpPr/>
        <p:nvPr/>
      </p:nvGrpSpPr>
      <p:grpSpPr>
        <a:xfrm>
          <a:off x="0" y="0"/>
          <a:ext cx="0" cy="0"/>
          <a:chOff x="0" y="0"/>
          <a:chExt cx="0" cy="0"/>
        </a:xfrm>
      </p:grpSpPr>
      <p:sp>
        <p:nvSpPr>
          <p:cNvPr id="29" name="Google Shape;29;p6"/>
          <p:cNvSpPr txBox="1">
            <a:spLocks noGrp="1"/>
          </p:cNvSpPr>
          <p:nvPr>
            <p:ph type="body" idx="1"/>
          </p:nvPr>
        </p:nvSpPr>
        <p:spPr>
          <a:xfrm>
            <a:off x="0" y="0"/>
            <a:ext cx="9144000" cy="92160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marL="914400" lvl="1" indent="-228600" algn="l">
              <a:lnSpc>
                <a:spcPct val="150000"/>
              </a:lnSpc>
              <a:spcBef>
                <a:spcPts val="3000"/>
              </a:spcBef>
              <a:spcAft>
                <a:spcPts val="0"/>
              </a:spcAft>
              <a:buClr>
                <a:schemeClr val="dk1"/>
              </a:buClr>
              <a:buSzPts val="1800"/>
              <a:buNone/>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30" name="Google Shape;30;p6"/>
          <p:cNvPicPr preferRelativeResize="0"/>
          <p:nvPr/>
        </p:nvPicPr>
        <p:blipFill rotWithShape="1">
          <a:blip r:embed="rId2">
            <a:alphaModFix/>
          </a:blip>
          <a:srcRect l="109" t="7102" b="33564"/>
          <a:stretch/>
        </p:blipFill>
        <p:spPr>
          <a:xfrm>
            <a:off x="-8873" y="4598378"/>
            <a:ext cx="9152875" cy="571500"/>
          </a:xfrm>
          <a:prstGeom prst="rect">
            <a:avLst/>
          </a:prstGeom>
          <a:noFill/>
          <a:ln>
            <a:noFill/>
          </a:ln>
        </p:spPr>
      </p:pic>
    </p:spTree>
    <p:extLst>
      <p:ext uri="{BB962C8B-B14F-4D97-AF65-F5344CB8AC3E}">
        <p14:creationId xmlns:p14="http://schemas.microsoft.com/office/powerpoint/2010/main" val="2777033514"/>
      </p:ext>
    </p:extLst>
  </p:cSld>
  <p:clrMapOvr>
    <a:masterClrMapping/>
  </p:clrMapOvr>
  <p:extLst>
    <p:ext uri="{DCECCB84-F9BA-43D5-87BE-67443E8EF086}">
      <p15:sldGuideLst xmlns:p15="http://schemas.microsoft.com/office/powerpoint/2012/main">
        <p15:guide id="1" orient="horz" pos="1638">
          <p15:clr>
            <a:srgbClr val="FBAE40"/>
          </p15:clr>
        </p15:guide>
        <p15:guide id="2" pos="57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XL image">
    <p:spTree>
      <p:nvGrpSpPr>
        <p:cNvPr id="1" name=""/>
        <p:cNvGrpSpPr/>
        <p:nvPr/>
      </p:nvGrpSpPr>
      <p:grpSpPr>
        <a:xfrm>
          <a:off x="0" y="0"/>
          <a:ext cx="0" cy="0"/>
          <a:chOff x="0" y="0"/>
          <a:chExt cx="0" cy="0"/>
        </a:xfrm>
      </p:grpSpPr>
      <p:sp>
        <p:nvSpPr>
          <p:cNvPr id="10" name="Text Placeholder 4"/>
          <p:cNvSpPr>
            <a:spLocks noGrp="1"/>
          </p:cNvSpPr>
          <p:nvPr>
            <p:ph type="body" sz="quarter" idx="13" hasCustomPrompt="1"/>
          </p:nvPr>
        </p:nvSpPr>
        <p:spPr>
          <a:xfrm>
            <a:off x="0" y="0"/>
            <a:ext cx="9144000" cy="921657"/>
          </a:xfrm>
        </p:spPr>
        <p:txBody>
          <a:bodyPr anchor="ctr">
            <a:normAutofit/>
          </a:bodyPr>
          <a:lstStyle>
            <a:lvl1pPr marL="0" indent="0" algn="ctr">
              <a:buNone/>
              <a:defRPr sz="3600">
                <a:solidFill>
                  <a:schemeClr val="bg1"/>
                </a:solidFill>
                <a:latin typeface="Lato Black" panose="020F0A02020204030203" pitchFamily="34" charset="0"/>
              </a:defRPr>
            </a:lvl1pPr>
          </a:lstStyle>
          <a:p>
            <a:pPr lvl="0"/>
            <a:r>
              <a:rPr lang="en-US" dirty="0"/>
              <a:t>Sample with XL chart or image </a:t>
            </a:r>
          </a:p>
        </p:txBody>
      </p:sp>
      <p:pic>
        <p:nvPicPr>
          <p:cNvPr id="8" name="Picture 7">
            <a:extLst>
              <a:ext uri="{FF2B5EF4-FFF2-40B4-BE49-F238E27FC236}">
                <a16:creationId xmlns:a16="http://schemas.microsoft.com/office/drawing/2014/main" id="{F23BCA43-DB9D-EE41-AC02-21BBE9FFA5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0" t="7103" b="33564"/>
          <a:stretch/>
        </p:blipFill>
        <p:spPr>
          <a:xfrm>
            <a:off x="-8873" y="4598378"/>
            <a:ext cx="9152873" cy="571500"/>
          </a:xfrm>
          <a:prstGeom prst="rect">
            <a:avLst/>
          </a:prstGeom>
        </p:spPr>
      </p:pic>
    </p:spTree>
    <p:extLst>
      <p:ext uri="{BB962C8B-B14F-4D97-AF65-F5344CB8AC3E}">
        <p14:creationId xmlns:p14="http://schemas.microsoft.com/office/powerpoint/2010/main" val="1249932184"/>
      </p:ext>
    </p:extLst>
  </p:cSld>
  <p:clrMapOvr>
    <a:masterClrMapping/>
  </p:clrMapOvr>
  <p:extLst>
    <p:ext uri="{DCECCB84-F9BA-43D5-87BE-67443E8EF086}">
      <p15:sldGuideLst xmlns:p15="http://schemas.microsoft.com/office/powerpoint/2012/main">
        <p15:guide id="1" orient="horz" pos="1638">
          <p15:clr>
            <a:srgbClr val="FBAE40"/>
          </p15:clr>
        </p15:guide>
        <p15:guide id="2" pos="57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51050" y="0"/>
            <a:ext cx="8305800" cy="914400"/>
          </a:xfrm>
          <a:prstGeom prst="rect">
            <a:avLst/>
          </a:prstGeom>
          <a:noFill/>
          <a:ln>
            <a:noFill/>
          </a:ln>
        </p:spPr>
        <p:txBody>
          <a:bodyPr spcFirstLastPara="1" wrap="square" lIns="91425" tIns="45700" rIns="91425" bIns="45700" anchor="ctr" anchorCtr="0">
            <a:normAutofit/>
          </a:bodyPr>
          <a:lstStyle>
            <a:lvl1pPr marL="0" marR="0" lvl="0" indent="0" algn="ctr" rtl="0">
              <a:lnSpc>
                <a:spcPct val="90000"/>
              </a:lnSpc>
              <a:spcBef>
                <a:spcPts val="0"/>
              </a:spcBef>
              <a:spcAft>
                <a:spcPts val="0"/>
              </a:spcAft>
              <a:buClr>
                <a:srgbClr val="FFFFFF"/>
              </a:buClr>
              <a:buSzPts val="3600"/>
              <a:buFont typeface="Lato"/>
              <a:buNone/>
              <a:defRPr sz="4000" b="1" i="0" u="none" strike="noStrike" cap="none">
                <a:solidFill>
                  <a:srgbClr val="FFFFFF"/>
                </a:solidFill>
                <a:latin typeface="Lato"/>
                <a:ea typeface="Lato"/>
                <a:cs typeface="Lato"/>
                <a:sym typeface="Lato"/>
              </a:defRPr>
            </a:lvl1pPr>
            <a:lvl2pPr marL="0" marR="0" lvl="1" indent="0" algn="ctr" rtl="0">
              <a:spcBef>
                <a:spcPts val="0"/>
              </a:spcBef>
              <a:spcAft>
                <a:spcPts val="0"/>
              </a:spcAft>
              <a:buClr>
                <a:schemeClr val="accent2"/>
              </a:buClr>
              <a:buSzPts val="1400"/>
              <a:buFont typeface="Arial Black"/>
              <a:buNone/>
              <a:defRPr sz="4000" b="0" i="0" u="none" strike="noStrike" cap="none">
                <a:solidFill>
                  <a:schemeClr val="accent2"/>
                </a:solidFill>
                <a:latin typeface="Arial Black"/>
                <a:ea typeface="Arial Black"/>
                <a:cs typeface="Arial Black"/>
                <a:sym typeface="Arial Black"/>
              </a:defRPr>
            </a:lvl2pPr>
            <a:lvl3pPr marL="0" marR="0" lvl="2" indent="0" algn="ctr" rtl="0">
              <a:spcBef>
                <a:spcPts val="0"/>
              </a:spcBef>
              <a:spcAft>
                <a:spcPts val="0"/>
              </a:spcAft>
              <a:buClr>
                <a:schemeClr val="accent2"/>
              </a:buClr>
              <a:buSzPts val="1400"/>
              <a:buFont typeface="Arial Black"/>
              <a:buNone/>
              <a:defRPr sz="4000" b="0" i="0" u="none" strike="noStrike" cap="none">
                <a:solidFill>
                  <a:schemeClr val="accent2"/>
                </a:solidFill>
                <a:latin typeface="Arial Black"/>
                <a:ea typeface="Arial Black"/>
                <a:cs typeface="Arial Black"/>
                <a:sym typeface="Arial Black"/>
              </a:defRPr>
            </a:lvl3pPr>
            <a:lvl4pPr marL="0" marR="0" lvl="3" indent="0" algn="ctr" rtl="0">
              <a:spcBef>
                <a:spcPts val="0"/>
              </a:spcBef>
              <a:spcAft>
                <a:spcPts val="0"/>
              </a:spcAft>
              <a:buClr>
                <a:schemeClr val="accent2"/>
              </a:buClr>
              <a:buSzPts val="1400"/>
              <a:buFont typeface="Arial Black"/>
              <a:buNone/>
              <a:defRPr sz="4000" b="0" i="0" u="none" strike="noStrike" cap="none">
                <a:solidFill>
                  <a:schemeClr val="accent2"/>
                </a:solidFill>
                <a:latin typeface="Arial Black"/>
                <a:ea typeface="Arial Black"/>
                <a:cs typeface="Arial Black"/>
                <a:sym typeface="Arial Black"/>
              </a:defRPr>
            </a:lvl4pPr>
            <a:lvl5pPr marL="0" marR="0" lvl="4" indent="0" algn="ctr" rtl="0">
              <a:spcBef>
                <a:spcPts val="0"/>
              </a:spcBef>
              <a:spcAft>
                <a:spcPts val="0"/>
              </a:spcAft>
              <a:buClr>
                <a:schemeClr val="accent2"/>
              </a:buClr>
              <a:buSzPts val="1400"/>
              <a:buFont typeface="Arial Black"/>
              <a:buNone/>
              <a:defRPr sz="4000" b="0" i="0" u="none" strike="noStrike" cap="none">
                <a:solidFill>
                  <a:schemeClr val="accent2"/>
                </a:solidFill>
                <a:latin typeface="Arial Black"/>
                <a:ea typeface="Arial Black"/>
                <a:cs typeface="Arial Black"/>
                <a:sym typeface="Arial Black"/>
              </a:defRPr>
            </a:lvl5pPr>
            <a:lvl6pPr marL="457200" marR="0" lvl="5" indent="0" algn="ctr" rtl="0">
              <a:spcBef>
                <a:spcPts val="0"/>
              </a:spcBef>
              <a:spcAft>
                <a:spcPts val="0"/>
              </a:spcAft>
              <a:buClr>
                <a:schemeClr val="accent2"/>
              </a:buClr>
              <a:buSzPts val="1400"/>
              <a:buFont typeface="Arial Black"/>
              <a:buNone/>
              <a:defRPr sz="4000" b="0" i="0" u="none" strike="noStrike" cap="none">
                <a:solidFill>
                  <a:schemeClr val="accent2"/>
                </a:solidFill>
                <a:latin typeface="Arial Black"/>
                <a:ea typeface="Arial Black"/>
                <a:cs typeface="Arial Black"/>
                <a:sym typeface="Arial Black"/>
              </a:defRPr>
            </a:lvl6pPr>
            <a:lvl7pPr marL="914400" marR="0" lvl="6" indent="0" algn="ctr" rtl="0">
              <a:spcBef>
                <a:spcPts val="0"/>
              </a:spcBef>
              <a:spcAft>
                <a:spcPts val="0"/>
              </a:spcAft>
              <a:buClr>
                <a:schemeClr val="accent2"/>
              </a:buClr>
              <a:buSzPts val="1400"/>
              <a:buFont typeface="Arial Black"/>
              <a:buNone/>
              <a:defRPr sz="4000" b="0" i="0" u="none" strike="noStrike" cap="none">
                <a:solidFill>
                  <a:schemeClr val="accent2"/>
                </a:solidFill>
                <a:latin typeface="Arial Black"/>
                <a:ea typeface="Arial Black"/>
                <a:cs typeface="Arial Black"/>
                <a:sym typeface="Arial Black"/>
              </a:defRPr>
            </a:lvl7pPr>
            <a:lvl8pPr marL="1371600" marR="0" lvl="7" indent="0" algn="ctr" rtl="0">
              <a:spcBef>
                <a:spcPts val="0"/>
              </a:spcBef>
              <a:spcAft>
                <a:spcPts val="0"/>
              </a:spcAft>
              <a:buClr>
                <a:schemeClr val="accent2"/>
              </a:buClr>
              <a:buSzPts val="1400"/>
              <a:buFont typeface="Arial Black"/>
              <a:buNone/>
              <a:defRPr sz="4000" b="0" i="0" u="none" strike="noStrike" cap="none">
                <a:solidFill>
                  <a:schemeClr val="accent2"/>
                </a:solidFill>
                <a:latin typeface="Arial Black"/>
                <a:ea typeface="Arial Black"/>
                <a:cs typeface="Arial Black"/>
                <a:sym typeface="Arial Black"/>
              </a:defRPr>
            </a:lvl8pPr>
            <a:lvl9pPr marL="1828800" marR="0" lvl="8" indent="0" algn="ctr" rtl="0">
              <a:spcBef>
                <a:spcPts val="0"/>
              </a:spcBef>
              <a:spcAft>
                <a:spcPts val="0"/>
              </a:spcAft>
              <a:buClr>
                <a:schemeClr val="accent2"/>
              </a:buClr>
              <a:buSzPts val="1400"/>
              <a:buFont typeface="Arial Black"/>
              <a:buNone/>
              <a:defRPr sz="4000" b="0" i="0" u="none" strike="noStrike" cap="none">
                <a:solidFill>
                  <a:schemeClr val="accent2"/>
                </a:solidFill>
                <a:latin typeface="Arial Black"/>
                <a:ea typeface="Arial Black"/>
                <a:cs typeface="Arial Black"/>
                <a:sym typeface="Arial Black"/>
              </a:defRPr>
            </a:lvl9pPr>
          </a:lstStyle>
          <a:p>
            <a:endParaRPr/>
          </a:p>
        </p:txBody>
      </p:sp>
      <p:sp>
        <p:nvSpPr>
          <p:cNvPr id="33" name="Google Shape;33;p7"/>
          <p:cNvSpPr txBox="1">
            <a:spLocks noGrp="1"/>
          </p:cNvSpPr>
          <p:nvPr>
            <p:ph type="body" idx="1"/>
          </p:nvPr>
        </p:nvSpPr>
        <p:spPr>
          <a:xfrm>
            <a:off x="457200" y="1428750"/>
            <a:ext cx="8305800" cy="3200400"/>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folHlink"/>
              </a:buClr>
              <a:buSzPts val="3200"/>
              <a:buFont typeface="Times"/>
              <a:buChar char="•"/>
              <a:defRPr sz="3200" b="0" i="0" u="none" strike="noStrike" cap="none">
                <a:solidFill>
                  <a:schemeClr val="accent1"/>
                </a:solidFill>
                <a:latin typeface="Arial"/>
                <a:ea typeface="Arial"/>
                <a:cs typeface="Arial"/>
                <a:sym typeface="Arial"/>
              </a:defRPr>
            </a:lvl1pPr>
            <a:lvl2pPr marL="914400" marR="0" lvl="1" indent="-381000" algn="l" rtl="0">
              <a:lnSpc>
                <a:spcPct val="150000"/>
              </a:lnSpc>
              <a:spcBef>
                <a:spcPts val="480"/>
              </a:spcBef>
              <a:spcAft>
                <a:spcPts val="0"/>
              </a:spcAft>
              <a:buClr>
                <a:schemeClr val="folHlink"/>
              </a:buClr>
              <a:buSzPts val="2400"/>
              <a:buFont typeface="Times"/>
              <a:buChar char="—"/>
              <a:defRPr sz="2400" b="0" i="0" u="none" strike="noStrike" cap="none">
                <a:solidFill>
                  <a:schemeClr val="accent1"/>
                </a:solidFill>
                <a:latin typeface="Arial"/>
                <a:ea typeface="Arial"/>
                <a:cs typeface="Arial"/>
                <a:sym typeface="Arial"/>
              </a:defRPr>
            </a:lvl2pPr>
            <a:lvl3pPr marL="1371600" marR="0" lvl="2" indent="-381000" algn="l" rtl="0">
              <a:lnSpc>
                <a:spcPct val="90000"/>
              </a:lnSpc>
              <a:spcBef>
                <a:spcPts val="480"/>
              </a:spcBef>
              <a:spcAft>
                <a:spcPts val="0"/>
              </a:spcAft>
              <a:buClr>
                <a:schemeClr val="folHlink"/>
              </a:buClr>
              <a:buSzPts val="2400"/>
              <a:buFont typeface="Times"/>
              <a:buChar char="•"/>
              <a:defRPr sz="2400" b="0" i="0" u="none" strike="noStrike" cap="none">
                <a:solidFill>
                  <a:schemeClr val="accent1"/>
                </a:solidFill>
                <a:latin typeface="Arial"/>
                <a:ea typeface="Arial"/>
                <a:cs typeface="Arial"/>
                <a:sym typeface="Arial"/>
              </a:defRPr>
            </a:lvl3pPr>
            <a:lvl4pPr marL="1828800" marR="0" lvl="3" indent="-355600" algn="l" rtl="0">
              <a:lnSpc>
                <a:spcPct val="90000"/>
              </a:lnSpc>
              <a:spcBef>
                <a:spcPts val="400"/>
              </a:spcBef>
              <a:spcAft>
                <a:spcPts val="0"/>
              </a:spcAft>
              <a:buClr>
                <a:schemeClr val="folHlink"/>
              </a:buClr>
              <a:buSzPts val="2000"/>
              <a:buFont typeface="Times"/>
              <a:buChar char="•"/>
              <a:defRPr sz="2000" b="0" i="0" u="none" strike="noStrike" cap="none">
                <a:solidFill>
                  <a:schemeClr val="accent1"/>
                </a:solidFill>
                <a:latin typeface="Arial"/>
                <a:ea typeface="Arial"/>
                <a:cs typeface="Arial"/>
                <a:sym typeface="Arial"/>
              </a:defRPr>
            </a:lvl4pPr>
            <a:lvl5pPr marL="2286000" marR="0" lvl="4" indent="-355600" algn="l" rtl="0">
              <a:lnSpc>
                <a:spcPct val="90000"/>
              </a:lnSpc>
              <a:spcBef>
                <a:spcPts val="400"/>
              </a:spcBef>
              <a:spcAft>
                <a:spcPts val="0"/>
              </a:spcAft>
              <a:buClr>
                <a:schemeClr val="folHlink"/>
              </a:buClr>
              <a:buSzPts val="2000"/>
              <a:buFont typeface="Times"/>
              <a:buChar char="•"/>
              <a:defRPr sz="2000" b="0" i="0" u="none" strike="noStrike" cap="none">
                <a:solidFill>
                  <a:schemeClr val="accent1"/>
                </a:solidFill>
                <a:latin typeface="Arial"/>
                <a:ea typeface="Arial"/>
                <a:cs typeface="Arial"/>
                <a:sym typeface="Arial"/>
              </a:defRPr>
            </a:lvl5pPr>
            <a:lvl6pPr marL="2743200" marR="0" lvl="5" indent="-355600" algn="l" rtl="0">
              <a:lnSpc>
                <a:spcPct val="90000"/>
              </a:lnSpc>
              <a:spcBef>
                <a:spcPts val="400"/>
              </a:spcBef>
              <a:spcAft>
                <a:spcPts val="0"/>
              </a:spcAft>
              <a:buClr>
                <a:schemeClr val="folHlink"/>
              </a:buClr>
              <a:buSzPts val="2000"/>
              <a:buFont typeface="Times"/>
              <a:buChar char="•"/>
              <a:defRPr sz="2000" b="0" i="0" u="none" strike="noStrike" cap="none">
                <a:solidFill>
                  <a:schemeClr val="accent1"/>
                </a:solidFill>
                <a:latin typeface="Arial"/>
                <a:ea typeface="Arial"/>
                <a:cs typeface="Arial"/>
                <a:sym typeface="Arial"/>
              </a:defRPr>
            </a:lvl6pPr>
            <a:lvl7pPr marL="3200400" marR="0" lvl="6" indent="-355600" algn="l" rtl="0">
              <a:lnSpc>
                <a:spcPct val="90000"/>
              </a:lnSpc>
              <a:spcBef>
                <a:spcPts val="400"/>
              </a:spcBef>
              <a:spcAft>
                <a:spcPts val="0"/>
              </a:spcAft>
              <a:buClr>
                <a:schemeClr val="folHlink"/>
              </a:buClr>
              <a:buSzPts val="2000"/>
              <a:buFont typeface="Times"/>
              <a:buChar char="•"/>
              <a:defRPr sz="2000" b="0" i="0" u="none" strike="noStrike" cap="none">
                <a:solidFill>
                  <a:schemeClr val="accent1"/>
                </a:solidFill>
                <a:latin typeface="Arial"/>
                <a:ea typeface="Arial"/>
                <a:cs typeface="Arial"/>
                <a:sym typeface="Arial"/>
              </a:defRPr>
            </a:lvl7pPr>
            <a:lvl8pPr marL="3657600" marR="0" lvl="7" indent="-355600" algn="l" rtl="0">
              <a:lnSpc>
                <a:spcPct val="90000"/>
              </a:lnSpc>
              <a:spcBef>
                <a:spcPts val="400"/>
              </a:spcBef>
              <a:spcAft>
                <a:spcPts val="0"/>
              </a:spcAft>
              <a:buClr>
                <a:schemeClr val="folHlink"/>
              </a:buClr>
              <a:buSzPts val="2000"/>
              <a:buFont typeface="Times"/>
              <a:buChar char="•"/>
              <a:defRPr sz="2000" b="0" i="0" u="none" strike="noStrike" cap="none">
                <a:solidFill>
                  <a:schemeClr val="accent1"/>
                </a:solidFill>
                <a:latin typeface="Arial"/>
                <a:ea typeface="Arial"/>
                <a:cs typeface="Arial"/>
                <a:sym typeface="Arial"/>
              </a:defRPr>
            </a:lvl8pPr>
            <a:lvl9pPr marL="4114800" marR="0" lvl="8" indent="-355600" algn="l" rtl="0">
              <a:lnSpc>
                <a:spcPct val="90000"/>
              </a:lnSpc>
              <a:spcBef>
                <a:spcPts val="400"/>
              </a:spcBef>
              <a:spcAft>
                <a:spcPts val="0"/>
              </a:spcAft>
              <a:buClr>
                <a:schemeClr val="folHlink"/>
              </a:buClr>
              <a:buSzPts val="2000"/>
              <a:buFont typeface="Times"/>
              <a:buChar char="•"/>
              <a:defRPr sz="2000" b="0" i="0" u="none" strike="noStrike" cap="none">
                <a:solidFill>
                  <a:schemeClr val="accent1"/>
                </a:solidFill>
                <a:latin typeface="Arial"/>
                <a:ea typeface="Arial"/>
                <a:cs typeface="Arial"/>
                <a:sym typeface="Arial"/>
              </a:defRPr>
            </a:lvl9pPr>
          </a:lstStyle>
          <a:p>
            <a:endParaRPr/>
          </a:p>
        </p:txBody>
      </p:sp>
      <p:sp>
        <p:nvSpPr>
          <p:cNvPr id="34" name="Google Shape;34;p7"/>
          <p:cNvSpPr txBox="1">
            <a:spLocks noGrp="1"/>
          </p:cNvSpPr>
          <p:nvPr>
            <p:ph type="sldNum" idx="12"/>
          </p:nvPr>
        </p:nvSpPr>
        <p:spPr>
          <a:xfrm>
            <a:off x="457200" y="4666837"/>
            <a:ext cx="2057400" cy="2739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A3E9E9"/>
              </a:buClr>
              <a:buFont typeface="Arial"/>
              <a:buNone/>
              <a:defRPr sz="1200" b="1" i="0" u="none" strike="noStrike" cap="none">
                <a:solidFill>
                  <a:srgbClr val="A3E9E9"/>
                </a:solidFill>
                <a:latin typeface="Arial"/>
                <a:ea typeface="Arial"/>
                <a:cs typeface="Arial"/>
                <a:sym typeface="Arial"/>
              </a:defRPr>
            </a:lvl1pPr>
            <a:lvl2pPr marL="0" marR="0" lvl="1" indent="0" algn="l" rtl="0">
              <a:lnSpc>
                <a:spcPct val="100000"/>
              </a:lnSpc>
              <a:spcBef>
                <a:spcPts val="0"/>
              </a:spcBef>
              <a:spcAft>
                <a:spcPts val="0"/>
              </a:spcAft>
              <a:buClr>
                <a:srgbClr val="A3E9E9"/>
              </a:buClr>
              <a:buFont typeface="Arial"/>
              <a:buNone/>
              <a:defRPr sz="1200" b="1" i="0" u="none" strike="noStrike" cap="none">
                <a:solidFill>
                  <a:srgbClr val="A3E9E9"/>
                </a:solidFill>
                <a:latin typeface="Arial"/>
                <a:ea typeface="Arial"/>
                <a:cs typeface="Arial"/>
                <a:sym typeface="Arial"/>
              </a:defRPr>
            </a:lvl2pPr>
            <a:lvl3pPr marL="0" marR="0" lvl="2" indent="0" algn="l" rtl="0">
              <a:lnSpc>
                <a:spcPct val="100000"/>
              </a:lnSpc>
              <a:spcBef>
                <a:spcPts val="0"/>
              </a:spcBef>
              <a:spcAft>
                <a:spcPts val="0"/>
              </a:spcAft>
              <a:buClr>
                <a:srgbClr val="A3E9E9"/>
              </a:buClr>
              <a:buFont typeface="Arial"/>
              <a:buNone/>
              <a:defRPr sz="1200" b="1" i="0" u="none" strike="noStrike" cap="none">
                <a:solidFill>
                  <a:srgbClr val="A3E9E9"/>
                </a:solidFill>
                <a:latin typeface="Arial"/>
                <a:ea typeface="Arial"/>
                <a:cs typeface="Arial"/>
                <a:sym typeface="Arial"/>
              </a:defRPr>
            </a:lvl3pPr>
            <a:lvl4pPr marL="0" marR="0" lvl="3" indent="0" algn="l" rtl="0">
              <a:lnSpc>
                <a:spcPct val="100000"/>
              </a:lnSpc>
              <a:spcBef>
                <a:spcPts val="0"/>
              </a:spcBef>
              <a:spcAft>
                <a:spcPts val="0"/>
              </a:spcAft>
              <a:buClr>
                <a:srgbClr val="A3E9E9"/>
              </a:buClr>
              <a:buFont typeface="Arial"/>
              <a:buNone/>
              <a:defRPr sz="1200" b="1" i="0" u="none" strike="noStrike" cap="none">
                <a:solidFill>
                  <a:srgbClr val="A3E9E9"/>
                </a:solidFill>
                <a:latin typeface="Arial"/>
                <a:ea typeface="Arial"/>
                <a:cs typeface="Arial"/>
                <a:sym typeface="Arial"/>
              </a:defRPr>
            </a:lvl4pPr>
            <a:lvl5pPr marL="0" marR="0" lvl="4" indent="0" algn="l" rtl="0">
              <a:lnSpc>
                <a:spcPct val="100000"/>
              </a:lnSpc>
              <a:spcBef>
                <a:spcPts val="0"/>
              </a:spcBef>
              <a:spcAft>
                <a:spcPts val="0"/>
              </a:spcAft>
              <a:buClr>
                <a:srgbClr val="A3E9E9"/>
              </a:buClr>
              <a:buFont typeface="Arial"/>
              <a:buNone/>
              <a:defRPr sz="1200" b="1" i="0" u="none" strike="noStrike" cap="none">
                <a:solidFill>
                  <a:srgbClr val="A3E9E9"/>
                </a:solidFill>
                <a:latin typeface="Arial"/>
                <a:ea typeface="Arial"/>
                <a:cs typeface="Arial"/>
                <a:sym typeface="Arial"/>
              </a:defRPr>
            </a:lvl5pPr>
            <a:lvl6pPr marL="0" marR="0" lvl="5" indent="0" algn="l" rtl="0">
              <a:lnSpc>
                <a:spcPct val="100000"/>
              </a:lnSpc>
              <a:spcBef>
                <a:spcPts val="0"/>
              </a:spcBef>
              <a:spcAft>
                <a:spcPts val="0"/>
              </a:spcAft>
              <a:buClr>
                <a:srgbClr val="A3E9E9"/>
              </a:buClr>
              <a:buFont typeface="Arial"/>
              <a:buNone/>
              <a:defRPr sz="1200" b="1" i="0" u="none" strike="noStrike" cap="none">
                <a:solidFill>
                  <a:srgbClr val="A3E9E9"/>
                </a:solidFill>
                <a:latin typeface="Arial"/>
                <a:ea typeface="Arial"/>
                <a:cs typeface="Arial"/>
                <a:sym typeface="Arial"/>
              </a:defRPr>
            </a:lvl6pPr>
            <a:lvl7pPr marL="0" marR="0" lvl="6" indent="0" algn="l" rtl="0">
              <a:lnSpc>
                <a:spcPct val="100000"/>
              </a:lnSpc>
              <a:spcBef>
                <a:spcPts val="0"/>
              </a:spcBef>
              <a:spcAft>
                <a:spcPts val="0"/>
              </a:spcAft>
              <a:buClr>
                <a:srgbClr val="A3E9E9"/>
              </a:buClr>
              <a:buFont typeface="Arial"/>
              <a:buNone/>
              <a:defRPr sz="1200" b="1" i="0" u="none" strike="noStrike" cap="none">
                <a:solidFill>
                  <a:srgbClr val="A3E9E9"/>
                </a:solidFill>
                <a:latin typeface="Arial"/>
                <a:ea typeface="Arial"/>
                <a:cs typeface="Arial"/>
                <a:sym typeface="Arial"/>
              </a:defRPr>
            </a:lvl7pPr>
            <a:lvl8pPr marL="0" marR="0" lvl="7" indent="0" algn="l" rtl="0">
              <a:lnSpc>
                <a:spcPct val="100000"/>
              </a:lnSpc>
              <a:spcBef>
                <a:spcPts val="0"/>
              </a:spcBef>
              <a:spcAft>
                <a:spcPts val="0"/>
              </a:spcAft>
              <a:buClr>
                <a:srgbClr val="A3E9E9"/>
              </a:buClr>
              <a:buFont typeface="Arial"/>
              <a:buNone/>
              <a:defRPr sz="1200" b="1" i="0" u="none" strike="noStrike" cap="none">
                <a:solidFill>
                  <a:srgbClr val="A3E9E9"/>
                </a:solidFill>
                <a:latin typeface="Arial"/>
                <a:ea typeface="Arial"/>
                <a:cs typeface="Arial"/>
                <a:sym typeface="Arial"/>
              </a:defRPr>
            </a:lvl8pPr>
            <a:lvl9pPr marL="0" marR="0" lvl="8" indent="0" algn="l" rtl="0">
              <a:lnSpc>
                <a:spcPct val="100000"/>
              </a:lnSpc>
              <a:spcBef>
                <a:spcPts val="0"/>
              </a:spcBef>
              <a:spcAft>
                <a:spcPts val="0"/>
              </a:spcAft>
              <a:buClr>
                <a:srgbClr val="A3E9E9"/>
              </a:buClr>
              <a:buFont typeface="Arial"/>
              <a:buNone/>
              <a:defRPr sz="1200" b="1" i="0" u="none" strike="noStrike" cap="none">
                <a:solidFill>
                  <a:srgbClr val="A3E9E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3639109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
        <p:cNvGrpSpPr/>
        <p:nvPr/>
      </p:nvGrpSpPr>
      <p:grpSpPr>
        <a:xfrm>
          <a:off x="0" y="0"/>
          <a:ext cx="0" cy="0"/>
          <a:chOff x="0" y="0"/>
          <a:chExt cx="0" cy="0"/>
        </a:xfrm>
      </p:grpSpPr>
      <p:sp>
        <p:nvSpPr>
          <p:cNvPr id="36" name="Google Shape;36;p8"/>
          <p:cNvSpPr txBox="1">
            <a:spLocks noGrp="1"/>
          </p:cNvSpPr>
          <p:nvPr>
            <p:ph type="sldNum" idx="12"/>
          </p:nvPr>
        </p:nvSpPr>
        <p:spPr>
          <a:xfrm>
            <a:off x="457200" y="4666837"/>
            <a:ext cx="2057400" cy="2739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A3E9E9"/>
              </a:buClr>
              <a:buFont typeface="Arial"/>
              <a:buNone/>
              <a:defRPr sz="1200" b="1" i="0" u="none" strike="noStrike" cap="none">
                <a:solidFill>
                  <a:srgbClr val="A3E9E9"/>
                </a:solidFill>
                <a:latin typeface="Arial"/>
                <a:ea typeface="Arial"/>
                <a:cs typeface="Arial"/>
                <a:sym typeface="Arial"/>
              </a:defRPr>
            </a:lvl1pPr>
            <a:lvl2pPr marL="0" marR="0" lvl="1" indent="0" algn="l" rtl="0">
              <a:lnSpc>
                <a:spcPct val="100000"/>
              </a:lnSpc>
              <a:spcBef>
                <a:spcPts val="0"/>
              </a:spcBef>
              <a:spcAft>
                <a:spcPts val="0"/>
              </a:spcAft>
              <a:buClr>
                <a:srgbClr val="A3E9E9"/>
              </a:buClr>
              <a:buFont typeface="Arial"/>
              <a:buNone/>
              <a:defRPr sz="1200" b="1" i="0" u="none" strike="noStrike" cap="none">
                <a:solidFill>
                  <a:srgbClr val="A3E9E9"/>
                </a:solidFill>
                <a:latin typeface="Arial"/>
                <a:ea typeface="Arial"/>
                <a:cs typeface="Arial"/>
                <a:sym typeface="Arial"/>
              </a:defRPr>
            </a:lvl2pPr>
            <a:lvl3pPr marL="0" marR="0" lvl="2" indent="0" algn="l" rtl="0">
              <a:lnSpc>
                <a:spcPct val="100000"/>
              </a:lnSpc>
              <a:spcBef>
                <a:spcPts val="0"/>
              </a:spcBef>
              <a:spcAft>
                <a:spcPts val="0"/>
              </a:spcAft>
              <a:buClr>
                <a:srgbClr val="A3E9E9"/>
              </a:buClr>
              <a:buFont typeface="Arial"/>
              <a:buNone/>
              <a:defRPr sz="1200" b="1" i="0" u="none" strike="noStrike" cap="none">
                <a:solidFill>
                  <a:srgbClr val="A3E9E9"/>
                </a:solidFill>
                <a:latin typeface="Arial"/>
                <a:ea typeface="Arial"/>
                <a:cs typeface="Arial"/>
                <a:sym typeface="Arial"/>
              </a:defRPr>
            </a:lvl3pPr>
            <a:lvl4pPr marL="0" marR="0" lvl="3" indent="0" algn="l" rtl="0">
              <a:lnSpc>
                <a:spcPct val="100000"/>
              </a:lnSpc>
              <a:spcBef>
                <a:spcPts val="0"/>
              </a:spcBef>
              <a:spcAft>
                <a:spcPts val="0"/>
              </a:spcAft>
              <a:buClr>
                <a:srgbClr val="A3E9E9"/>
              </a:buClr>
              <a:buFont typeface="Arial"/>
              <a:buNone/>
              <a:defRPr sz="1200" b="1" i="0" u="none" strike="noStrike" cap="none">
                <a:solidFill>
                  <a:srgbClr val="A3E9E9"/>
                </a:solidFill>
                <a:latin typeface="Arial"/>
                <a:ea typeface="Arial"/>
                <a:cs typeface="Arial"/>
                <a:sym typeface="Arial"/>
              </a:defRPr>
            </a:lvl4pPr>
            <a:lvl5pPr marL="0" marR="0" lvl="4" indent="0" algn="l" rtl="0">
              <a:lnSpc>
                <a:spcPct val="100000"/>
              </a:lnSpc>
              <a:spcBef>
                <a:spcPts val="0"/>
              </a:spcBef>
              <a:spcAft>
                <a:spcPts val="0"/>
              </a:spcAft>
              <a:buClr>
                <a:srgbClr val="A3E9E9"/>
              </a:buClr>
              <a:buFont typeface="Arial"/>
              <a:buNone/>
              <a:defRPr sz="1200" b="1" i="0" u="none" strike="noStrike" cap="none">
                <a:solidFill>
                  <a:srgbClr val="A3E9E9"/>
                </a:solidFill>
                <a:latin typeface="Arial"/>
                <a:ea typeface="Arial"/>
                <a:cs typeface="Arial"/>
                <a:sym typeface="Arial"/>
              </a:defRPr>
            </a:lvl5pPr>
            <a:lvl6pPr marL="0" marR="0" lvl="5" indent="0" algn="l" rtl="0">
              <a:lnSpc>
                <a:spcPct val="100000"/>
              </a:lnSpc>
              <a:spcBef>
                <a:spcPts val="0"/>
              </a:spcBef>
              <a:spcAft>
                <a:spcPts val="0"/>
              </a:spcAft>
              <a:buClr>
                <a:srgbClr val="A3E9E9"/>
              </a:buClr>
              <a:buFont typeface="Arial"/>
              <a:buNone/>
              <a:defRPr sz="1200" b="1" i="0" u="none" strike="noStrike" cap="none">
                <a:solidFill>
                  <a:srgbClr val="A3E9E9"/>
                </a:solidFill>
                <a:latin typeface="Arial"/>
                <a:ea typeface="Arial"/>
                <a:cs typeface="Arial"/>
                <a:sym typeface="Arial"/>
              </a:defRPr>
            </a:lvl6pPr>
            <a:lvl7pPr marL="0" marR="0" lvl="6" indent="0" algn="l" rtl="0">
              <a:lnSpc>
                <a:spcPct val="100000"/>
              </a:lnSpc>
              <a:spcBef>
                <a:spcPts val="0"/>
              </a:spcBef>
              <a:spcAft>
                <a:spcPts val="0"/>
              </a:spcAft>
              <a:buClr>
                <a:srgbClr val="A3E9E9"/>
              </a:buClr>
              <a:buFont typeface="Arial"/>
              <a:buNone/>
              <a:defRPr sz="1200" b="1" i="0" u="none" strike="noStrike" cap="none">
                <a:solidFill>
                  <a:srgbClr val="A3E9E9"/>
                </a:solidFill>
                <a:latin typeface="Arial"/>
                <a:ea typeface="Arial"/>
                <a:cs typeface="Arial"/>
                <a:sym typeface="Arial"/>
              </a:defRPr>
            </a:lvl7pPr>
            <a:lvl8pPr marL="0" marR="0" lvl="7" indent="0" algn="l" rtl="0">
              <a:lnSpc>
                <a:spcPct val="100000"/>
              </a:lnSpc>
              <a:spcBef>
                <a:spcPts val="0"/>
              </a:spcBef>
              <a:spcAft>
                <a:spcPts val="0"/>
              </a:spcAft>
              <a:buClr>
                <a:srgbClr val="A3E9E9"/>
              </a:buClr>
              <a:buFont typeface="Arial"/>
              <a:buNone/>
              <a:defRPr sz="1200" b="1" i="0" u="none" strike="noStrike" cap="none">
                <a:solidFill>
                  <a:srgbClr val="A3E9E9"/>
                </a:solidFill>
                <a:latin typeface="Arial"/>
                <a:ea typeface="Arial"/>
                <a:cs typeface="Arial"/>
                <a:sym typeface="Arial"/>
              </a:defRPr>
            </a:lvl8pPr>
            <a:lvl9pPr marL="0" marR="0" lvl="8" indent="0" algn="l" rtl="0">
              <a:lnSpc>
                <a:spcPct val="100000"/>
              </a:lnSpc>
              <a:spcBef>
                <a:spcPts val="0"/>
              </a:spcBef>
              <a:spcAft>
                <a:spcPts val="0"/>
              </a:spcAft>
              <a:buClr>
                <a:srgbClr val="A3E9E9"/>
              </a:buClr>
              <a:buFont typeface="Arial"/>
              <a:buNone/>
              <a:defRPr sz="1200" b="1" i="0" u="none" strike="noStrike" cap="none">
                <a:solidFill>
                  <a:srgbClr val="A3E9E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8034911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1"/>
        <p:cNvGrpSpPr/>
        <p:nvPr/>
      </p:nvGrpSpPr>
      <p:grpSpPr>
        <a:xfrm>
          <a:off x="0" y="0"/>
          <a:ext cx="0" cy="0"/>
          <a:chOff x="0" y="0"/>
          <a:chExt cx="0" cy="0"/>
        </a:xfrm>
      </p:grpSpPr>
      <p:sp>
        <p:nvSpPr>
          <p:cNvPr id="12" name="Google Shape;12;p2"/>
          <p:cNvSpPr txBox="1">
            <a:spLocks noGrp="1"/>
          </p:cNvSpPr>
          <p:nvPr>
            <p:ph type="body" idx="1"/>
          </p:nvPr>
        </p:nvSpPr>
        <p:spPr>
          <a:xfrm>
            <a:off x="1364321" y="1293835"/>
            <a:ext cx="6311370" cy="1262666"/>
          </a:xfrm>
          <a:prstGeom prst="rect">
            <a:avLst/>
          </a:prstGeom>
          <a:noFill/>
          <a:ln>
            <a:noFill/>
          </a:ln>
        </p:spPr>
        <p:txBody>
          <a:bodyPr spcFirstLastPara="1" wrap="square" lIns="68575" tIns="34275" rIns="68575" bIns="34275" anchor="t" anchorCtr="0">
            <a:noAutofit/>
          </a:bodyPr>
          <a:lstStyle>
            <a:lvl1pPr marL="457200" lvl="0" indent="-228600" algn="ctr">
              <a:lnSpc>
                <a:spcPct val="106111"/>
              </a:lnSpc>
              <a:spcBef>
                <a:spcPts val="800"/>
              </a:spcBef>
              <a:spcAft>
                <a:spcPts val="0"/>
              </a:spcAft>
              <a:buSzPts val="2100"/>
              <a:buNone/>
              <a:defRPr sz="3600">
                <a:solidFill>
                  <a:srgbClr val="333399"/>
                </a:solidFill>
                <a:latin typeface="Lato Black"/>
                <a:ea typeface="Lato Black"/>
                <a:cs typeface="Lato Black"/>
                <a:sym typeface="Lato Black"/>
              </a:defRPr>
            </a:lvl1pPr>
            <a:lvl2pPr marL="914400" lvl="1" indent="-342900" algn="l">
              <a:lnSpc>
                <a:spcPct val="90000"/>
              </a:lnSpc>
              <a:spcBef>
                <a:spcPts val="400"/>
              </a:spcBef>
              <a:spcAft>
                <a:spcPts val="0"/>
              </a:spcAft>
              <a:buSzPts val="1800"/>
              <a:buChar char="•"/>
              <a:defRPr sz="2637">
                <a:solidFill>
                  <a:srgbClr val="333399"/>
                </a:solidFill>
                <a:latin typeface="Arial"/>
                <a:ea typeface="Arial"/>
                <a:cs typeface="Arial"/>
                <a:sym typeface="Arial"/>
              </a:defRPr>
            </a:lvl2pPr>
            <a:lvl3pPr marL="1371600" lvl="2" indent="-323850" algn="l">
              <a:lnSpc>
                <a:spcPct val="90000"/>
              </a:lnSpc>
              <a:spcBef>
                <a:spcPts val="400"/>
              </a:spcBef>
              <a:spcAft>
                <a:spcPts val="0"/>
              </a:spcAft>
              <a:buSzPts val="1500"/>
              <a:buChar char="•"/>
              <a:defRPr sz="2637">
                <a:solidFill>
                  <a:srgbClr val="333399"/>
                </a:solidFill>
                <a:latin typeface="Arial"/>
                <a:ea typeface="Arial"/>
                <a:cs typeface="Arial"/>
                <a:sym typeface="Arial"/>
              </a:defRPr>
            </a:lvl3pPr>
            <a:lvl4pPr marL="1828800" lvl="3" indent="-317500" algn="l">
              <a:lnSpc>
                <a:spcPct val="90000"/>
              </a:lnSpc>
              <a:spcBef>
                <a:spcPts val="400"/>
              </a:spcBef>
              <a:spcAft>
                <a:spcPts val="0"/>
              </a:spcAft>
              <a:buSzPts val="1400"/>
              <a:buChar char="•"/>
              <a:defRPr sz="2637">
                <a:solidFill>
                  <a:srgbClr val="333399"/>
                </a:solidFill>
                <a:latin typeface="Arial"/>
                <a:ea typeface="Arial"/>
                <a:cs typeface="Arial"/>
                <a:sym typeface="Arial"/>
              </a:defRPr>
            </a:lvl4pPr>
            <a:lvl5pPr marL="2286000" lvl="4" indent="-317500" algn="l">
              <a:lnSpc>
                <a:spcPct val="90000"/>
              </a:lnSpc>
              <a:spcBef>
                <a:spcPts val="400"/>
              </a:spcBef>
              <a:spcAft>
                <a:spcPts val="0"/>
              </a:spcAft>
              <a:buSzPts val="1400"/>
              <a:buChar char="•"/>
              <a:defRPr sz="2637">
                <a:solidFill>
                  <a:srgbClr val="333399"/>
                </a:solidFill>
                <a:latin typeface="Arial"/>
                <a:ea typeface="Arial"/>
                <a:cs typeface="Arial"/>
                <a:sym typeface="Arial"/>
              </a:defRPr>
            </a:lvl5pPr>
            <a:lvl6pPr marL="2743200" lvl="5" indent="-317500" algn="l">
              <a:lnSpc>
                <a:spcPct val="90000"/>
              </a:lnSpc>
              <a:spcBef>
                <a:spcPts val="4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sp>
        <p:nvSpPr>
          <p:cNvPr id="13" name="Google Shape;13;p2"/>
          <p:cNvSpPr txBox="1">
            <a:spLocks noGrp="1"/>
          </p:cNvSpPr>
          <p:nvPr>
            <p:ph type="body" idx="2"/>
          </p:nvPr>
        </p:nvSpPr>
        <p:spPr>
          <a:xfrm>
            <a:off x="5458014" y="3035370"/>
            <a:ext cx="2228771" cy="1123872"/>
          </a:xfrm>
          <a:prstGeom prst="rect">
            <a:avLst/>
          </a:prstGeom>
          <a:noFill/>
          <a:ln>
            <a:noFill/>
          </a:ln>
        </p:spPr>
        <p:txBody>
          <a:bodyPr spcFirstLastPara="1" wrap="square" lIns="68575" tIns="34275" rIns="68575" bIns="34275" anchor="t" anchorCtr="0">
            <a:noAutofit/>
          </a:bodyPr>
          <a:lstStyle>
            <a:lvl1pPr marL="457200" lvl="0" indent="-228600" algn="l">
              <a:lnSpc>
                <a:spcPct val="100000"/>
              </a:lnSpc>
              <a:spcBef>
                <a:spcPts val="800"/>
              </a:spcBef>
              <a:spcAft>
                <a:spcPts val="0"/>
              </a:spcAft>
              <a:buSzPts val="2100"/>
              <a:buNone/>
              <a:defRPr sz="1800"/>
            </a:lvl1pPr>
            <a:lvl2pPr marL="914400" lvl="1" indent="-228600" algn="l">
              <a:lnSpc>
                <a:spcPct val="100000"/>
              </a:lnSpc>
              <a:spcBef>
                <a:spcPts val="400"/>
              </a:spcBef>
              <a:spcAft>
                <a:spcPts val="0"/>
              </a:spcAft>
              <a:buSzPts val="1800"/>
              <a:buNone/>
              <a:defRPr sz="1465"/>
            </a:lvl2pPr>
            <a:lvl3pPr marL="1371600" lvl="2" indent="-228600" algn="l">
              <a:lnSpc>
                <a:spcPct val="100000"/>
              </a:lnSpc>
              <a:spcBef>
                <a:spcPts val="400"/>
              </a:spcBef>
              <a:spcAft>
                <a:spcPts val="0"/>
              </a:spcAft>
              <a:buSzPts val="1500"/>
              <a:buNone/>
              <a:defRPr sz="1465"/>
            </a:lvl3pPr>
            <a:lvl4pPr marL="1828800" lvl="3" indent="-228600" algn="l">
              <a:lnSpc>
                <a:spcPct val="100000"/>
              </a:lnSpc>
              <a:spcBef>
                <a:spcPts val="400"/>
              </a:spcBef>
              <a:spcAft>
                <a:spcPts val="0"/>
              </a:spcAft>
              <a:buSzPts val="1400"/>
              <a:buNone/>
              <a:defRPr sz="1465"/>
            </a:lvl4pPr>
            <a:lvl5pPr marL="2286000" lvl="4" indent="-228600" algn="l">
              <a:lnSpc>
                <a:spcPct val="100000"/>
              </a:lnSpc>
              <a:spcBef>
                <a:spcPts val="400"/>
              </a:spcBef>
              <a:spcAft>
                <a:spcPts val="0"/>
              </a:spcAft>
              <a:buSzPts val="1400"/>
              <a:buNone/>
              <a:defRPr sz="1465"/>
            </a:lvl5pPr>
            <a:lvl6pPr marL="2743200" lvl="5" indent="-317500" algn="l">
              <a:lnSpc>
                <a:spcPct val="90000"/>
              </a:lnSpc>
              <a:spcBef>
                <a:spcPts val="4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pic>
        <p:nvPicPr>
          <p:cNvPr id="14" name="Google Shape;14;p2"/>
          <p:cNvPicPr preferRelativeResize="0"/>
          <p:nvPr/>
        </p:nvPicPr>
        <p:blipFill rotWithShape="1">
          <a:blip r:embed="rId2">
            <a:alphaModFix/>
          </a:blip>
          <a:srcRect l="206" t="7102" r="1" b="14555"/>
          <a:stretch/>
        </p:blipFill>
        <p:spPr>
          <a:xfrm>
            <a:off x="-1" y="3248879"/>
            <a:ext cx="9144058" cy="1896438"/>
          </a:xfrm>
          <a:prstGeom prst="rect">
            <a:avLst/>
          </a:prstGeom>
          <a:noFill/>
          <a:ln>
            <a:noFill/>
          </a:ln>
        </p:spPr>
      </p:pic>
      <p:pic>
        <p:nvPicPr>
          <p:cNvPr id="15" name="Google Shape;15;p2"/>
          <p:cNvPicPr preferRelativeResize="0"/>
          <p:nvPr/>
        </p:nvPicPr>
        <p:blipFill rotWithShape="1">
          <a:blip r:embed="rId3">
            <a:alphaModFix/>
          </a:blip>
          <a:srcRect/>
          <a:stretch/>
        </p:blipFill>
        <p:spPr>
          <a:xfrm>
            <a:off x="3262141" y="4465217"/>
            <a:ext cx="2624950" cy="579981"/>
          </a:xfrm>
          <a:prstGeom prst="rect">
            <a:avLst/>
          </a:prstGeom>
          <a:noFill/>
          <a:ln>
            <a:noFill/>
          </a:ln>
        </p:spPr>
      </p:pic>
    </p:spTree>
    <p:extLst>
      <p:ext uri="{BB962C8B-B14F-4D97-AF65-F5344CB8AC3E}">
        <p14:creationId xmlns:p14="http://schemas.microsoft.com/office/powerpoint/2010/main" val="104961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75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charRg st="1" end="1"/>
                                            </p:txEl>
                                          </p:spTgt>
                                        </p:tgtEl>
                                        <p:attrNameLst>
                                          <p:attrName>style.visibility</p:attrName>
                                        </p:attrNameLst>
                                      </p:cBhvr>
                                      <p:to>
                                        <p:strVal val="visible"/>
                                      </p:to>
                                    </p:set>
                                    <p:animEffect transition="in" filter="fade">
                                      <p:cBhvr>
                                        <p:cTn id="12" dur="750"/>
                                        <p:tgtEl>
                                          <p:spTgt spid="12">
                                            <p:txEl>
                                              <p:char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charRg st="1" end="1"/>
                                            </p:txEl>
                                          </p:spTgt>
                                        </p:tgtEl>
                                        <p:attrNameLst>
                                          <p:attrName>style.visibility</p:attrName>
                                        </p:attrNameLst>
                                      </p:cBhvr>
                                      <p:to>
                                        <p:strVal val="visible"/>
                                      </p:to>
                                    </p:set>
                                    <p:animEffect transition="in" filter="fade">
                                      <p:cBhvr>
                                        <p:cTn id="17" dur="750"/>
                                        <p:tgtEl>
                                          <p:spTgt spid="12">
                                            <p:txEl>
                                              <p:char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charRg st="1" end="1"/>
                                            </p:txEl>
                                          </p:spTgt>
                                        </p:tgtEl>
                                        <p:attrNameLst>
                                          <p:attrName>style.visibility</p:attrName>
                                        </p:attrNameLst>
                                      </p:cBhvr>
                                      <p:to>
                                        <p:strVal val="visible"/>
                                      </p:to>
                                    </p:set>
                                    <p:animEffect transition="in" filter="fade">
                                      <p:cBhvr>
                                        <p:cTn id="22" dur="750"/>
                                        <p:tgtEl>
                                          <p:spTgt spid="12">
                                            <p:txEl>
                                              <p:char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charRg st="1" end="1"/>
                                            </p:txEl>
                                          </p:spTgt>
                                        </p:tgtEl>
                                        <p:attrNameLst>
                                          <p:attrName>style.visibility</p:attrName>
                                        </p:attrNameLst>
                                      </p:cBhvr>
                                      <p:to>
                                        <p:strVal val="visible"/>
                                      </p:to>
                                    </p:set>
                                    <p:animEffect transition="in" filter="fade">
                                      <p:cBhvr>
                                        <p:cTn id="27" dur="750"/>
                                        <p:tgtEl>
                                          <p:spTgt spid="12">
                                            <p:txEl>
                                              <p:char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xEl>
                                              <p:charRg st="1" end="1"/>
                                            </p:txEl>
                                          </p:spTgt>
                                        </p:tgtEl>
                                        <p:attrNameLst>
                                          <p:attrName>style.visibility</p:attrName>
                                        </p:attrNameLst>
                                      </p:cBhvr>
                                      <p:to>
                                        <p:strVal val="visible"/>
                                      </p:to>
                                    </p:set>
                                    <p:animEffect transition="in" filter="fade">
                                      <p:cBhvr>
                                        <p:cTn id="32" dur="750"/>
                                        <p:tgtEl>
                                          <p:spTgt spid="12">
                                            <p:txEl>
                                              <p:char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xEl>
                                              <p:charRg st="1" end="1"/>
                                            </p:txEl>
                                          </p:spTgt>
                                        </p:tgtEl>
                                        <p:attrNameLst>
                                          <p:attrName>style.visibility</p:attrName>
                                        </p:attrNameLst>
                                      </p:cBhvr>
                                      <p:to>
                                        <p:strVal val="visible"/>
                                      </p:to>
                                    </p:set>
                                    <p:animEffect transition="in" filter="fade">
                                      <p:cBhvr>
                                        <p:cTn id="37" dur="750"/>
                                        <p:tgtEl>
                                          <p:spTgt spid="12">
                                            <p:txEl>
                                              <p:char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xEl>
                                              <p:charRg st="1" end="1"/>
                                            </p:txEl>
                                          </p:spTgt>
                                        </p:tgtEl>
                                        <p:attrNameLst>
                                          <p:attrName>style.visibility</p:attrName>
                                        </p:attrNameLst>
                                      </p:cBhvr>
                                      <p:to>
                                        <p:strVal val="visible"/>
                                      </p:to>
                                    </p:set>
                                    <p:animEffect transition="in" filter="fade">
                                      <p:cBhvr>
                                        <p:cTn id="42" dur="750"/>
                                        <p:tgtEl>
                                          <p:spTgt spid="12">
                                            <p:txEl>
                                              <p:char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xEl>
                                              <p:charRg st="1" end="1"/>
                                            </p:txEl>
                                          </p:spTgt>
                                        </p:tgtEl>
                                        <p:attrNameLst>
                                          <p:attrName>style.visibility</p:attrName>
                                        </p:attrNameLst>
                                      </p:cBhvr>
                                      <p:to>
                                        <p:strVal val="visible"/>
                                      </p:to>
                                    </p:set>
                                    <p:animEffect transition="in" filter="fade">
                                      <p:cBhvr>
                                        <p:cTn id="47" dur="750"/>
                                        <p:tgtEl>
                                          <p:spTgt spid="12">
                                            <p:txEl>
                                              <p:charRg st="1" end="1"/>
                                            </p:txEl>
                                          </p:spTgt>
                                        </p:tgtEl>
                                      </p:cBhvr>
                                    </p:animEffect>
                                  </p:childTnLst>
                                </p:cTn>
                              </p:par>
                            </p:childTnLst>
                          </p:cTn>
                        </p:par>
                        <p:par>
                          <p:cTn id="48" fill="hold">
                            <p:stCondLst>
                              <p:cond delay="750"/>
                            </p:stCondLst>
                            <p:childTnLst>
                              <p:par>
                                <p:cTn id="49" presetID="10" presetClass="entr" presetSubtype="0" fill="hold" nodeType="afterEffect">
                                  <p:stCondLst>
                                    <p:cond delay="0"/>
                                  </p:stCondLst>
                                  <p:childTnLst>
                                    <p:set>
                                      <p:cBhvr>
                                        <p:cTn id="50" dur="1" fill="hold">
                                          <p:stCondLst>
                                            <p:cond delay="0"/>
                                          </p:stCondLst>
                                        </p:cTn>
                                        <p:tgtEl>
                                          <p:spTgt spid="13">
                                            <p:txEl>
                                              <p:pRg st="0" end="0"/>
                                            </p:txEl>
                                          </p:spTgt>
                                        </p:tgtEl>
                                        <p:attrNameLst>
                                          <p:attrName>style.visibility</p:attrName>
                                        </p:attrNameLst>
                                      </p:cBhvr>
                                      <p:to>
                                        <p:strVal val="visible"/>
                                      </p:to>
                                    </p:set>
                                    <p:animEffect transition="in" filter="fade">
                                      <p:cBhvr>
                                        <p:cTn id="51" dur="750"/>
                                        <p:tgtEl>
                                          <p:spTgt spid="13">
                                            <p:txEl>
                                              <p:pRg st="0" end="0"/>
                                            </p:txEl>
                                          </p:spTgt>
                                        </p:tgtEl>
                                      </p:cBhvr>
                                    </p:animEffect>
                                  </p:childTnLst>
                                </p:cTn>
                              </p:par>
                            </p:childTnLst>
                          </p:cTn>
                        </p:par>
                        <p:par>
                          <p:cTn id="52" fill="hold">
                            <p:stCondLst>
                              <p:cond delay="1500"/>
                            </p:stCondLst>
                            <p:childTnLst>
                              <p:par>
                                <p:cTn id="53" presetID="10" presetClass="entr" presetSubtype="0" fill="hold" nodeType="afterEffect">
                                  <p:stCondLst>
                                    <p:cond delay="0"/>
                                  </p:stCondLst>
                                  <p:childTnLst>
                                    <p:set>
                                      <p:cBhvr>
                                        <p:cTn id="54" dur="1" fill="hold">
                                          <p:stCondLst>
                                            <p:cond delay="0"/>
                                          </p:stCondLst>
                                        </p:cTn>
                                        <p:tgtEl>
                                          <p:spTgt spid="13">
                                            <p:txEl>
                                              <p:charRg st="1" end="1"/>
                                            </p:txEl>
                                          </p:spTgt>
                                        </p:tgtEl>
                                        <p:attrNameLst>
                                          <p:attrName>style.visibility</p:attrName>
                                        </p:attrNameLst>
                                      </p:cBhvr>
                                      <p:to>
                                        <p:strVal val="visible"/>
                                      </p:to>
                                    </p:set>
                                    <p:animEffect transition="in" filter="fade">
                                      <p:cBhvr>
                                        <p:cTn id="55" dur="750"/>
                                        <p:tgtEl>
                                          <p:spTgt spid="13">
                                            <p:txEl>
                                              <p:charRg st="1" end="1"/>
                                            </p:txEl>
                                          </p:spTgt>
                                        </p:tgtEl>
                                      </p:cBhvr>
                                    </p:animEffect>
                                  </p:childTnLst>
                                </p:cTn>
                              </p:par>
                            </p:childTnLst>
                          </p:cTn>
                        </p:par>
                        <p:par>
                          <p:cTn id="56" fill="hold">
                            <p:stCondLst>
                              <p:cond delay="2250"/>
                            </p:stCondLst>
                            <p:childTnLst>
                              <p:par>
                                <p:cTn id="57" presetID="10" presetClass="entr" presetSubtype="0" fill="hold" nodeType="afterEffect">
                                  <p:stCondLst>
                                    <p:cond delay="0"/>
                                  </p:stCondLst>
                                  <p:childTnLst>
                                    <p:set>
                                      <p:cBhvr>
                                        <p:cTn id="58" dur="1" fill="hold">
                                          <p:stCondLst>
                                            <p:cond delay="0"/>
                                          </p:stCondLst>
                                        </p:cTn>
                                        <p:tgtEl>
                                          <p:spTgt spid="13">
                                            <p:txEl>
                                              <p:charRg st="1" end="1"/>
                                            </p:txEl>
                                          </p:spTgt>
                                        </p:tgtEl>
                                        <p:attrNameLst>
                                          <p:attrName>style.visibility</p:attrName>
                                        </p:attrNameLst>
                                      </p:cBhvr>
                                      <p:to>
                                        <p:strVal val="visible"/>
                                      </p:to>
                                    </p:set>
                                    <p:animEffect transition="in" filter="fade">
                                      <p:cBhvr>
                                        <p:cTn id="59" dur="750"/>
                                        <p:tgtEl>
                                          <p:spTgt spid="13">
                                            <p:txEl>
                                              <p:charRg st="1" end="1"/>
                                            </p:txEl>
                                          </p:spTgt>
                                        </p:tgtEl>
                                      </p:cBhvr>
                                    </p:animEffect>
                                  </p:childTnLst>
                                </p:cTn>
                              </p:par>
                            </p:childTnLst>
                          </p:cTn>
                        </p:par>
                        <p:par>
                          <p:cTn id="60" fill="hold">
                            <p:stCondLst>
                              <p:cond delay="3000"/>
                            </p:stCondLst>
                            <p:childTnLst>
                              <p:par>
                                <p:cTn id="61" presetID="10" presetClass="entr" presetSubtype="0" fill="hold" nodeType="afterEffect">
                                  <p:stCondLst>
                                    <p:cond delay="0"/>
                                  </p:stCondLst>
                                  <p:childTnLst>
                                    <p:set>
                                      <p:cBhvr>
                                        <p:cTn id="62" dur="1" fill="hold">
                                          <p:stCondLst>
                                            <p:cond delay="0"/>
                                          </p:stCondLst>
                                        </p:cTn>
                                        <p:tgtEl>
                                          <p:spTgt spid="13">
                                            <p:txEl>
                                              <p:charRg st="1" end="1"/>
                                            </p:txEl>
                                          </p:spTgt>
                                        </p:tgtEl>
                                        <p:attrNameLst>
                                          <p:attrName>style.visibility</p:attrName>
                                        </p:attrNameLst>
                                      </p:cBhvr>
                                      <p:to>
                                        <p:strVal val="visible"/>
                                      </p:to>
                                    </p:set>
                                    <p:animEffect transition="in" filter="fade">
                                      <p:cBhvr>
                                        <p:cTn id="63" dur="750"/>
                                        <p:tgtEl>
                                          <p:spTgt spid="13">
                                            <p:txEl>
                                              <p:charRg st="1" end="1"/>
                                            </p:txEl>
                                          </p:spTgt>
                                        </p:tgtEl>
                                      </p:cBhvr>
                                    </p:animEffect>
                                  </p:childTnLst>
                                </p:cTn>
                              </p:par>
                            </p:childTnLst>
                          </p:cTn>
                        </p:par>
                        <p:par>
                          <p:cTn id="64" fill="hold">
                            <p:stCondLst>
                              <p:cond delay="3750"/>
                            </p:stCondLst>
                            <p:childTnLst>
                              <p:par>
                                <p:cTn id="65" presetID="10" presetClass="entr" presetSubtype="0" fill="hold" nodeType="afterEffect">
                                  <p:stCondLst>
                                    <p:cond delay="0"/>
                                  </p:stCondLst>
                                  <p:childTnLst>
                                    <p:set>
                                      <p:cBhvr>
                                        <p:cTn id="66" dur="1" fill="hold">
                                          <p:stCondLst>
                                            <p:cond delay="0"/>
                                          </p:stCondLst>
                                        </p:cTn>
                                        <p:tgtEl>
                                          <p:spTgt spid="13">
                                            <p:txEl>
                                              <p:charRg st="1" end="1"/>
                                            </p:txEl>
                                          </p:spTgt>
                                        </p:tgtEl>
                                        <p:attrNameLst>
                                          <p:attrName>style.visibility</p:attrName>
                                        </p:attrNameLst>
                                      </p:cBhvr>
                                      <p:to>
                                        <p:strVal val="visible"/>
                                      </p:to>
                                    </p:set>
                                    <p:animEffect transition="in" filter="fade">
                                      <p:cBhvr>
                                        <p:cTn id="67" dur="750"/>
                                        <p:tgtEl>
                                          <p:spTgt spid="13">
                                            <p:txEl>
                                              <p:charRg st="1" end="1"/>
                                            </p:txEl>
                                          </p:spTgt>
                                        </p:tgtEl>
                                      </p:cBhvr>
                                    </p:animEffect>
                                  </p:childTnLst>
                                </p:cTn>
                              </p:par>
                            </p:childTnLst>
                          </p:cTn>
                        </p:par>
                        <p:par>
                          <p:cTn id="68" fill="hold">
                            <p:stCondLst>
                              <p:cond delay="4500"/>
                            </p:stCondLst>
                            <p:childTnLst>
                              <p:par>
                                <p:cTn id="69" presetID="10" presetClass="entr" presetSubtype="0" fill="hold" nodeType="afterEffect">
                                  <p:stCondLst>
                                    <p:cond delay="0"/>
                                  </p:stCondLst>
                                  <p:childTnLst>
                                    <p:set>
                                      <p:cBhvr>
                                        <p:cTn id="70" dur="1" fill="hold">
                                          <p:stCondLst>
                                            <p:cond delay="0"/>
                                          </p:stCondLst>
                                        </p:cTn>
                                        <p:tgtEl>
                                          <p:spTgt spid="13">
                                            <p:txEl>
                                              <p:charRg st="1" end="1"/>
                                            </p:txEl>
                                          </p:spTgt>
                                        </p:tgtEl>
                                        <p:attrNameLst>
                                          <p:attrName>style.visibility</p:attrName>
                                        </p:attrNameLst>
                                      </p:cBhvr>
                                      <p:to>
                                        <p:strVal val="visible"/>
                                      </p:to>
                                    </p:set>
                                    <p:animEffect transition="in" filter="fade">
                                      <p:cBhvr>
                                        <p:cTn id="71" dur="750"/>
                                        <p:tgtEl>
                                          <p:spTgt spid="13">
                                            <p:txEl>
                                              <p:charRg st="1" end="1"/>
                                            </p:txEl>
                                          </p:spTgt>
                                        </p:tgtEl>
                                      </p:cBhvr>
                                    </p:animEffect>
                                  </p:childTnLst>
                                </p:cTn>
                              </p:par>
                            </p:childTnLst>
                          </p:cTn>
                        </p:par>
                        <p:par>
                          <p:cTn id="72" fill="hold">
                            <p:stCondLst>
                              <p:cond delay="5250"/>
                            </p:stCondLst>
                            <p:childTnLst>
                              <p:par>
                                <p:cTn id="73" presetID="10" presetClass="entr" presetSubtype="0" fill="hold" nodeType="afterEffect">
                                  <p:stCondLst>
                                    <p:cond delay="0"/>
                                  </p:stCondLst>
                                  <p:childTnLst>
                                    <p:set>
                                      <p:cBhvr>
                                        <p:cTn id="74" dur="1" fill="hold">
                                          <p:stCondLst>
                                            <p:cond delay="0"/>
                                          </p:stCondLst>
                                        </p:cTn>
                                        <p:tgtEl>
                                          <p:spTgt spid="13">
                                            <p:txEl>
                                              <p:charRg st="1" end="1"/>
                                            </p:txEl>
                                          </p:spTgt>
                                        </p:tgtEl>
                                        <p:attrNameLst>
                                          <p:attrName>style.visibility</p:attrName>
                                        </p:attrNameLst>
                                      </p:cBhvr>
                                      <p:to>
                                        <p:strVal val="visible"/>
                                      </p:to>
                                    </p:set>
                                    <p:animEffect transition="in" filter="fade">
                                      <p:cBhvr>
                                        <p:cTn id="75" dur="750"/>
                                        <p:tgtEl>
                                          <p:spTgt spid="13">
                                            <p:txEl>
                                              <p:charRg st="1" end="1"/>
                                            </p:txEl>
                                          </p:spTgt>
                                        </p:tgtEl>
                                      </p:cBhvr>
                                    </p:animEffect>
                                  </p:childTnLst>
                                </p:cTn>
                              </p:par>
                            </p:childTnLst>
                          </p:cTn>
                        </p:par>
                        <p:par>
                          <p:cTn id="76" fill="hold">
                            <p:stCondLst>
                              <p:cond delay="6000"/>
                            </p:stCondLst>
                            <p:childTnLst>
                              <p:par>
                                <p:cTn id="77" presetID="10" presetClass="entr" presetSubtype="0" fill="hold" nodeType="afterEffect">
                                  <p:stCondLst>
                                    <p:cond delay="0"/>
                                  </p:stCondLst>
                                  <p:childTnLst>
                                    <p:set>
                                      <p:cBhvr>
                                        <p:cTn id="78" dur="1" fill="hold">
                                          <p:stCondLst>
                                            <p:cond delay="0"/>
                                          </p:stCondLst>
                                        </p:cTn>
                                        <p:tgtEl>
                                          <p:spTgt spid="13">
                                            <p:txEl>
                                              <p:charRg st="1" end="1"/>
                                            </p:txEl>
                                          </p:spTgt>
                                        </p:tgtEl>
                                        <p:attrNameLst>
                                          <p:attrName>style.visibility</p:attrName>
                                        </p:attrNameLst>
                                      </p:cBhvr>
                                      <p:to>
                                        <p:strVal val="visible"/>
                                      </p:to>
                                    </p:set>
                                    <p:animEffect transition="in" filter="fade">
                                      <p:cBhvr>
                                        <p:cTn id="79" dur="750"/>
                                        <p:tgtEl>
                                          <p:spTgt spid="13">
                                            <p:txEl>
                                              <p:charRg st="1" end="1"/>
                                            </p:txEl>
                                          </p:spTgt>
                                        </p:tgtEl>
                                      </p:cBhvr>
                                    </p:animEffect>
                                  </p:childTnLst>
                                </p:cTn>
                              </p:par>
                            </p:childTnLst>
                          </p:cTn>
                        </p:par>
                        <p:par>
                          <p:cTn id="80" fill="hold">
                            <p:stCondLst>
                              <p:cond delay="6750"/>
                            </p:stCondLst>
                            <p:childTnLst>
                              <p:par>
                                <p:cTn id="81" presetID="10" presetClass="entr" presetSubtype="0" fill="hold" nodeType="afterEffect">
                                  <p:stCondLst>
                                    <p:cond delay="0"/>
                                  </p:stCondLst>
                                  <p:childTnLst>
                                    <p:set>
                                      <p:cBhvr>
                                        <p:cTn id="82" dur="1" fill="hold">
                                          <p:stCondLst>
                                            <p:cond delay="0"/>
                                          </p:stCondLst>
                                        </p:cTn>
                                        <p:tgtEl>
                                          <p:spTgt spid="13">
                                            <p:txEl>
                                              <p:charRg st="1" end="1"/>
                                            </p:txEl>
                                          </p:spTgt>
                                        </p:tgtEl>
                                        <p:attrNameLst>
                                          <p:attrName>style.visibility</p:attrName>
                                        </p:attrNameLst>
                                      </p:cBhvr>
                                      <p:to>
                                        <p:strVal val="visible"/>
                                      </p:to>
                                    </p:set>
                                    <p:animEffect transition="in" filter="fade">
                                      <p:cBhvr>
                                        <p:cTn id="83" dur="750"/>
                                        <p:tgtEl>
                                          <p:spTgt spid="13">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1620">
          <p15:clr>
            <a:srgbClr val="FBAE40"/>
          </p15:clr>
        </p15:guide>
        <p15:guide id="2" pos="3003">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6"/>
        <p:cNvGrpSpPr/>
        <p:nvPr/>
      </p:nvGrpSpPr>
      <p:grpSpPr>
        <a:xfrm>
          <a:off x="0" y="0"/>
          <a:ext cx="0" cy="0"/>
          <a:chOff x="0" y="0"/>
          <a:chExt cx="0" cy="0"/>
        </a:xfrm>
      </p:grpSpPr>
      <p:sp>
        <p:nvSpPr>
          <p:cNvPr id="17" name="Google Shape;17;p3"/>
          <p:cNvSpPr txBox="1">
            <a:spLocks noGrp="1"/>
          </p:cNvSpPr>
          <p:nvPr>
            <p:ph type="body" idx="1"/>
          </p:nvPr>
        </p:nvSpPr>
        <p:spPr>
          <a:xfrm>
            <a:off x="1364321" y="1293834"/>
            <a:ext cx="6311400" cy="1262700"/>
          </a:xfrm>
          <a:prstGeom prst="rect">
            <a:avLst/>
          </a:prstGeom>
          <a:noFill/>
          <a:ln>
            <a:noFill/>
          </a:ln>
        </p:spPr>
        <p:txBody>
          <a:bodyPr spcFirstLastPara="1" wrap="square" lIns="68575" tIns="68575" rIns="68575" bIns="68575" anchor="t" anchorCtr="0">
            <a:noAutofit/>
          </a:bodyPr>
          <a:lstStyle>
            <a:lvl1pPr marL="457200" marR="0" lvl="0" indent="-228600" algn="ctr">
              <a:lnSpc>
                <a:spcPct val="106111"/>
              </a:lnSpc>
              <a:spcBef>
                <a:spcPts val="0"/>
              </a:spcBef>
              <a:spcAft>
                <a:spcPts val="0"/>
              </a:spcAft>
              <a:buClr>
                <a:srgbClr val="333399"/>
              </a:buClr>
              <a:buSzPts val="2700"/>
              <a:buFont typeface="Arial"/>
              <a:buNone/>
              <a:defRPr sz="3600" b="1" i="0" u="none" strike="noStrike" cap="none">
                <a:solidFill>
                  <a:srgbClr val="333399"/>
                </a:solidFill>
                <a:latin typeface="Lato Black"/>
                <a:ea typeface="Lato Black"/>
                <a:cs typeface="Lato Black"/>
                <a:sym typeface="Lato Black"/>
              </a:defRPr>
            </a:lvl1pPr>
            <a:lvl2pPr marL="914400" marR="0" lvl="1" indent="-228600" algn="l">
              <a:lnSpc>
                <a:spcPct val="150000"/>
              </a:lnSpc>
              <a:spcBef>
                <a:spcPts val="3000"/>
              </a:spcBef>
              <a:spcAft>
                <a:spcPts val="0"/>
              </a:spcAft>
              <a:buClr>
                <a:srgbClr val="333399"/>
              </a:buClr>
              <a:buSzPts val="2000"/>
              <a:buFont typeface="Lato"/>
              <a:buNone/>
              <a:defRPr sz="2600" b="0" i="0" u="none" strike="noStrike" cap="none">
                <a:solidFill>
                  <a:srgbClr val="333399"/>
                </a:solidFill>
                <a:latin typeface="Calibri"/>
                <a:ea typeface="Calibri"/>
                <a:cs typeface="Calibri"/>
                <a:sym typeface="Calibri"/>
              </a:defRPr>
            </a:lvl2pPr>
            <a:lvl3pPr marL="1371600" marR="0" lvl="2" indent="-355600" algn="l">
              <a:lnSpc>
                <a:spcPct val="90000"/>
              </a:lnSpc>
              <a:spcBef>
                <a:spcPts val="1600"/>
              </a:spcBef>
              <a:spcAft>
                <a:spcPts val="0"/>
              </a:spcAft>
              <a:buClr>
                <a:srgbClr val="333399"/>
              </a:buClr>
              <a:buSzPts val="2000"/>
              <a:buFont typeface="Arial"/>
              <a:buChar char="•"/>
              <a:defRPr sz="2600" b="0" i="0" u="none" strike="noStrike" cap="none">
                <a:solidFill>
                  <a:srgbClr val="333399"/>
                </a:solidFill>
                <a:latin typeface="Calibri"/>
                <a:ea typeface="Calibri"/>
                <a:cs typeface="Calibri"/>
                <a:sym typeface="Calibri"/>
              </a:defRPr>
            </a:lvl3pPr>
            <a:lvl4pPr marL="1828800" marR="0" lvl="3" indent="-355600" algn="l">
              <a:lnSpc>
                <a:spcPct val="90000"/>
              </a:lnSpc>
              <a:spcBef>
                <a:spcPts val="1600"/>
              </a:spcBef>
              <a:spcAft>
                <a:spcPts val="0"/>
              </a:spcAft>
              <a:buClr>
                <a:srgbClr val="333399"/>
              </a:buClr>
              <a:buSzPts val="2000"/>
              <a:buFont typeface="Arial"/>
              <a:buChar char="•"/>
              <a:defRPr sz="2600" b="0" i="0" u="none" strike="noStrike" cap="none">
                <a:solidFill>
                  <a:srgbClr val="333399"/>
                </a:solidFill>
                <a:latin typeface="Calibri"/>
                <a:ea typeface="Calibri"/>
                <a:cs typeface="Calibri"/>
                <a:sym typeface="Calibri"/>
              </a:defRPr>
            </a:lvl4pPr>
            <a:lvl5pPr marL="2286000" marR="0" lvl="4" indent="-355600" algn="l">
              <a:lnSpc>
                <a:spcPct val="90000"/>
              </a:lnSpc>
              <a:spcBef>
                <a:spcPts val="1600"/>
              </a:spcBef>
              <a:spcAft>
                <a:spcPts val="0"/>
              </a:spcAft>
              <a:buClr>
                <a:srgbClr val="333399"/>
              </a:buClr>
              <a:buSzPts val="2000"/>
              <a:buFont typeface="Arial"/>
              <a:buChar char="•"/>
              <a:defRPr sz="2600" b="0" i="0" u="none" strike="noStrike" cap="none">
                <a:solidFill>
                  <a:srgbClr val="333399"/>
                </a:solidFill>
                <a:latin typeface="Calibri"/>
                <a:ea typeface="Calibri"/>
                <a:cs typeface="Calibri"/>
                <a:sym typeface="Calibri"/>
              </a:defRPr>
            </a:lvl5pPr>
            <a:lvl6pPr marL="2743200" marR="0" lvl="5" indent="-292100" algn="l">
              <a:lnSpc>
                <a:spcPct val="90000"/>
              </a:lnSpc>
              <a:spcBef>
                <a:spcPts val="1600"/>
              </a:spcBef>
              <a:spcAft>
                <a:spcPts val="0"/>
              </a:spcAft>
              <a:buClr>
                <a:schemeClr val="dk1"/>
              </a:buClr>
              <a:buSzPts val="1000"/>
              <a:buFont typeface="Arial"/>
              <a:buChar char="•"/>
              <a:defRPr sz="1400" b="0" i="0" u="none" strike="noStrike" cap="none">
                <a:solidFill>
                  <a:schemeClr val="dk1"/>
                </a:solidFill>
                <a:latin typeface="Calibri"/>
                <a:ea typeface="Calibri"/>
                <a:cs typeface="Calibri"/>
                <a:sym typeface="Calibri"/>
              </a:defRPr>
            </a:lvl6pPr>
            <a:lvl7pPr marL="3200400" marR="0" lvl="6" indent="-292100" algn="l">
              <a:lnSpc>
                <a:spcPct val="90000"/>
              </a:lnSpc>
              <a:spcBef>
                <a:spcPts val="1600"/>
              </a:spcBef>
              <a:spcAft>
                <a:spcPts val="0"/>
              </a:spcAft>
              <a:buClr>
                <a:schemeClr val="dk1"/>
              </a:buClr>
              <a:buSzPts val="1000"/>
              <a:buFont typeface="Arial"/>
              <a:buChar char="•"/>
              <a:defRPr sz="1400" b="0" i="0" u="none" strike="noStrike" cap="none">
                <a:solidFill>
                  <a:schemeClr val="dk1"/>
                </a:solidFill>
                <a:latin typeface="Calibri"/>
                <a:ea typeface="Calibri"/>
                <a:cs typeface="Calibri"/>
                <a:sym typeface="Calibri"/>
              </a:defRPr>
            </a:lvl7pPr>
            <a:lvl8pPr marL="3657600" marR="0" lvl="7" indent="-292100" algn="l">
              <a:lnSpc>
                <a:spcPct val="90000"/>
              </a:lnSpc>
              <a:spcBef>
                <a:spcPts val="1600"/>
              </a:spcBef>
              <a:spcAft>
                <a:spcPts val="0"/>
              </a:spcAft>
              <a:buClr>
                <a:schemeClr val="dk1"/>
              </a:buClr>
              <a:buSzPts val="1000"/>
              <a:buFont typeface="Arial"/>
              <a:buChar char="•"/>
              <a:defRPr sz="1400" b="0" i="0" u="none" strike="noStrike" cap="none">
                <a:solidFill>
                  <a:schemeClr val="dk1"/>
                </a:solidFill>
                <a:latin typeface="Calibri"/>
                <a:ea typeface="Calibri"/>
                <a:cs typeface="Calibri"/>
                <a:sym typeface="Calibri"/>
              </a:defRPr>
            </a:lvl8pPr>
            <a:lvl9pPr marL="4114800" marR="0" lvl="8" indent="-292100" algn="l">
              <a:lnSpc>
                <a:spcPct val="90000"/>
              </a:lnSpc>
              <a:spcBef>
                <a:spcPts val="1600"/>
              </a:spcBef>
              <a:spcAft>
                <a:spcPts val="1600"/>
              </a:spcAft>
              <a:buClr>
                <a:schemeClr val="dk1"/>
              </a:buClr>
              <a:buSzPts val="1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8" name="Google Shape;18;p3"/>
          <p:cNvSpPr txBox="1">
            <a:spLocks noGrp="1"/>
          </p:cNvSpPr>
          <p:nvPr>
            <p:ph type="body" idx="2"/>
          </p:nvPr>
        </p:nvSpPr>
        <p:spPr>
          <a:xfrm>
            <a:off x="5458013" y="3035370"/>
            <a:ext cx="2228700" cy="1123800"/>
          </a:xfrm>
          <a:prstGeom prst="rect">
            <a:avLst/>
          </a:prstGeom>
          <a:noFill/>
          <a:ln>
            <a:noFill/>
          </a:ln>
        </p:spPr>
        <p:txBody>
          <a:bodyPr spcFirstLastPara="1" wrap="square" lIns="68575" tIns="68575" rIns="68575" bIns="68575" anchor="t" anchorCtr="0">
            <a:noAutofit/>
          </a:bodyPr>
          <a:lstStyle>
            <a:lvl1pPr marL="457200" marR="0" lvl="0" indent="-228600" algn="l">
              <a:lnSpc>
                <a:spcPct val="100000"/>
              </a:lnSpc>
              <a:spcBef>
                <a:spcPts val="0"/>
              </a:spcBef>
              <a:spcAft>
                <a:spcPts val="0"/>
              </a:spcAft>
              <a:buClr>
                <a:schemeClr val="dk1"/>
              </a:buClr>
              <a:buSzPts val="1400"/>
              <a:buFont typeface="Arial"/>
              <a:buNone/>
              <a:defRPr sz="1800" b="1" i="0" u="none" strike="noStrike" cap="none">
                <a:solidFill>
                  <a:schemeClr val="dk1"/>
                </a:solidFill>
                <a:latin typeface="Lato"/>
                <a:ea typeface="Lato"/>
                <a:cs typeface="Lato"/>
                <a:sym typeface="Lato"/>
              </a:defRPr>
            </a:lvl1pPr>
            <a:lvl2pPr marL="914400" marR="0" lvl="1" indent="-228600" algn="l">
              <a:lnSpc>
                <a:spcPct val="100000"/>
              </a:lnSpc>
              <a:spcBef>
                <a:spcPts val="3000"/>
              </a:spcBef>
              <a:spcAft>
                <a:spcPts val="0"/>
              </a:spcAft>
              <a:buClr>
                <a:schemeClr val="dk1"/>
              </a:buClr>
              <a:buSzPts val="1100"/>
              <a:buFont typeface="Lato"/>
              <a:buNone/>
              <a:defRPr sz="1500" b="0" i="0" u="none" strike="noStrike" cap="none">
                <a:solidFill>
                  <a:schemeClr val="dk1"/>
                </a:solidFill>
                <a:latin typeface="Lato"/>
                <a:ea typeface="Lato"/>
                <a:cs typeface="Lato"/>
                <a:sym typeface="Lato"/>
              </a:defRPr>
            </a:lvl2pPr>
            <a:lvl3pPr marL="1371600" marR="0" lvl="2" indent="-228600" algn="l">
              <a:lnSpc>
                <a:spcPct val="100000"/>
              </a:lnSpc>
              <a:spcBef>
                <a:spcPts val="1600"/>
              </a:spcBef>
              <a:spcAft>
                <a:spcPts val="0"/>
              </a:spcAft>
              <a:buClr>
                <a:schemeClr val="dk1"/>
              </a:buClr>
              <a:buSzPts val="1100"/>
              <a:buFont typeface="Arial"/>
              <a:buNone/>
              <a:defRPr sz="1500" b="0" i="0" u="none" strike="noStrike" cap="none">
                <a:solidFill>
                  <a:schemeClr val="dk1"/>
                </a:solidFill>
                <a:latin typeface="Calibri"/>
                <a:ea typeface="Calibri"/>
                <a:cs typeface="Calibri"/>
                <a:sym typeface="Calibri"/>
              </a:defRPr>
            </a:lvl3pPr>
            <a:lvl4pPr marL="1828800" marR="0" lvl="3" indent="-228600" algn="l">
              <a:lnSpc>
                <a:spcPct val="100000"/>
              </a:lnSpc>
              <a:spcBef>
                <a:spcPts val="1600"/>
              </a:spcBef>
              <a:spcAft>
                <a:spcPts val="0"/>
              </a:spcAft>
              <a:buClr>
                <a:schemeClr val="dk1"/>
              </a:buClr>
              <a:buSzPts val="1100"/>
              <a:buFont typeface="Arial"/>
              <a:buNone/>
              <a:defRPr sz="1500" b="0" i="0" u="none" strike="noStrike" cap="none">
                <a:solidFill>
                  <a:schemeClr val="dk1"/>
                </a:solidFill>
                <a:latin typeface="Calibri"/>
                <a:ea typeface="Calibri"/>
                <a:cs typeface="Calibri"/>
                <a:sym typeface="Calibri"/>
              </a:defRPr>
            </a:lvl4pPr>
            <a:lvl5pPr marL="2286000" marR="0" lvl="4" indent="-228600" algn="l">
              <a:lnSpc>
                <a:spcPct val="100000"/>
              </a:lnSpc>
              <a:spcBef>
                <a:spcPts val="1600"/>
              </a:spcBef>
              <a:spcAft>
                <a:spcPts val="0"/>
              </a:spcAft>
              <a:buClr>
                <a:schemeClr val="dk1"/>
              </a:buClr>
              <a:buSzPts val="1100"/>
              <a:buFont typeface="Arial"/>
              <a:buNone/>
              <a:defRPr sz="1500" b="0" i="0" u="none" strike="noStrike" cap="none">
                <a:solidFill>
                  <a:schemeClr val="dk1"/>
                </a:solidFill>
                <a:latin typeface="Calibri"/>
                <a:ea typeface="Calibri"/>
                <a:cs typeface="Calibri"/>
                <a:sym typeface="Calibri"/>
              </a:defRPr>
            </a:lvl5pPr>
            <a:lvl6pPr marL="2743200" marR="0" lvl="5" indent="-292100" algn="l">
              <a:lnSpc>
                <a:spcPct val="90000"/>
              </a:lnSpc>
              <a:spcBef>
                <a:spcPts val="1600"/>
              </a:spcBef>
              <a:spcAft>
                <a:spcPts val="0"/>
              </a:spcAft>
              <a:buClr>
                <a:schemeClr val="dk1"/>
              </a:buClr>
              <a:buSzPts val="1000"/>
              <a:buFont typeface="Arial"/>
              <a:buChar char="•"/>
              <a:defRPr sz="1400" b="0" i="0" u="none" strike="noStrike" cap="none">
                <a:solidFill>
                  <a:schemeClr val="dk1"/>
                </a:solidFill>
                <a:latin typeface="Calibri"/>
                <a:ea typeface="Calibri"/>
                <a:cs typeface="Calibri"/>
                <a:sym typeface="Calibri"/>
              </a:defRPr>
            </a:lvl6pPr>
            <a:lvl7pPr marL="3200400" marR="0" lvl="6" indent="-292100" algn="l">
              <a:lnSpc>
                <a:spcPct val="90000"/>
              </a:lnSpc>
              <a:spcBef>
                <a:spcPts val="1600"/>
              </a:spcBef>
              <a:spcAft>
                <a:spcPts val="0"/>
              </a:spcAft>
              <a:buClr>
                <a:schemeClr val="dk1"/>
              </a:buClr>
              <a:buSzPts val="1000"/>
              <a:buFont typeface="Arial"/>
              <a:buChar char="•"/>
              <a:defRPr sz="1400" b="0" i="0" u="none" strike="noStrike" cap="none">
                <a:solidFill>
                  <a:schemeClr val="dk1"/>
                </a:solidFill>
                <a:latin typeface="Calibri"/>
                <a:ea typeface="Calibri"/>
                <a:cs typeface="Calibri"/>
                <a:sym typeface="Calibri"/>
              </a:defRPr>
            </a:lvl7pPr>
            <a:lvl8pPr marL="3657600" marR="0" lvl="7" indent="-292100" algn="l">
              <a:lnSpc>
                <a:spcPct val="90000"/>
              </a:lnSpc>
              <a:spcBef>
                <a:spcPts val="1600"/>
              </a:spcBef>
              <a:spcAft>
                <a:spcPts val="0"/>
              </a:spcAft>
              <a:buClr>
                <a:schemeClr val="dk1"/>
              </a:buClr>
              <a:buSzPts val="1000"/>
              <a:buFont typeface="Arial"/>
              <a:buChar char="•"/>
              <a:defRPr sz="1400" b="0" i="0" u="none" strike="noStrike" cap="none">
                <a:solidFill>
                  <a:schemeClr val="dk1"/>
                </a:solidFill>
                <a:latin typeface="Calibri"/>
                <a:ea typeface="Calibri"/>
                <a:cs typeface="Calibri"/>
                <a:sym typeface="Calibri"/>
              </a:defRPr>
            </a:lvl8pPr>
            <a:lvl9pPr marL="4114800" marR="0" lvl="8" indent="-292100" algn="l">
              <a:lnSpc>
                <a:spcPct val="90000"/>
              </a:lnSpc>
              <a:spcBef>
                <a:spcPts val="1600"/>
              </a:spcBef>
              <a:spcAft>
                <a:spcPts val="1600"/>
              </a:spcAft>
              <a:buClr>
                <a:schemeClr val="dk1"/>
              </a:buClr>
              <a:buSzPts val="1000"/>
              <a:buFont typeface="Arial"/>
              <a:buChar char="•"/>
              <a:defRPr sz="1400" b="0" i="0" u="none" strike="noStrike" cap="none">
                <a:solidFill>
                  <a:schemeClr val="dk1"/>
                </a:solidFill>
                <a:latin typeface="Calibri"/>
                <a:ea typeface="Calibri"/>
                <a:cs typeface="Calibri"/>
                <a:sym typeface="Calibri"/>
              </a:defRPr>
            </a:lvl9pPr>
          </a:lstStyle>
          <a:p>
            <a:endParaRPr/>
          </a:p>
        </p:txBody>
      </p:sp>
      <p:grpSp>
        <p:nvGrpSpPr>
          <p:cNvPr id="19" name="Google Shape;19;p3"/>
          <p:cNvGrpSpPr/>
          <p:nvPr/>
        </p:nvGrpSpPr>
        <p:grpSpPr>
          <a:xfrm>
            <a:off x="-1" y="3248879"/>
            <a:ext cx="9070906" cy="1896438"/>
            <a:chOff x="-1" y="3248879"/>
            <a:chExt cx="9070906" cy="1896438"/>
          </a:xfrm>
        </p:grpSpPr>
        <p:pic>
          <p:nvPicPr>
            <p:cNvPr id="20" name="Google Shape;20;p3"/>
            <p:cNvPicPr preferRelativeResize="0"/>
            <p:nvPr/>
          </p:nvPicPr>
          <p:blipFill rotWithShape="1">
            <a:blip r:embed="rId2">
              <a:alphaModFix/>
            </a:blip>
            <a:srcRect l="209" t="7105" b="14554"/>
            <a:stretch/>
          </p:blipFill>
          <p:spPr>
            <a:xfrm>
              <a:off x="-1" y="3248879"/>
              <a:ext cx="9070906" cy="1896438"/>
            </a:xfrm>
            <a:prstGeom prst="rect">
              <a:avLst/>
            </a:prstGeom>
            <a:noFill/>
            <a:ln>
              <a:noFill/>
            </a:ln>
          </p:spPr>
        </p:pic>
        <p:pic>
          <p:nvPicPr>
            <p:cNvPr id="21" name="Google Shape;21;p3" descr="/Users/anninmp/Documents/Jobs In Progress/ LOGOS/ DPI Logos/dpi_logo_horizSS-REV.emf"/>
            <p:cNvPicPr preferRelativeResize="0"/>
            <p:nvPr/>
          </p:nvPicPr>
          <p:blipFill rotWithShape="1">
            <a:blip r:embed="rId3">
              <a:alphaModFix/>
            </a:blip>
            <a:srcRect/>
            <a:stretch/>
          </p:blipFill>
          <p:spPr>
            <a:xfrm>
              <a:off x="3417957" y="4481264"/>
              <a:ext cx="2229759" cy="460104"/>
            </a:xfrm>
            <a:prstGeom prst="rect">
              <a:avLst/>
            </a:prstGeom>
            <a:noFill/>
            <a:ln>
              <a:noFill/>
            </a:ln>
          </p:spPr>
        </p:pic>
      </p:grpSp>
    </p:spTree>
    <p:extLst>
      <p:ext uri="{BB962C8B-B14F-4D97-AF65-F5344CB8AC3E}">
        <p14:creationId xmlns:p14="http://schemas.microsoft.com/office/powerpoint/2010/main" val="405863774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750"/>
                                        <p:tgtEl>
                                          <p:spTgt spid="1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7">
                                            <p:txEl>
                                              <p:charRg st="1" end="1"/>
                                            </p:txEl>
                                          </p:spTgt>
                                        </p:tgtEl>
                                        <p:attrNameLst>
                                          <p:attrName>style.visibility</p:attrName>
                                        </p:attrNameLst>
                                      </p:cBhvr>
                                      <p:to>
                                        <p:strVal val="visible"/>
                                      </p:to>
                                    </p:set>
                                    <p:animEffect transition="in" filter="fade">
                                      <p:cBhvr>
                                        <p:cTn id="10" dur="750"/>
                                        <p:tgtEl>
                                          <p:spTgt spid="17">
                                            <p:txEl>
                                              <p:char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xEl>
                                              <p:charRg st="1" end="1"/>
                                            </p:txEl>
                                          </p:spTgt>
                                        </p:tgtEl>
                                        <p:attrNameLst>
                                          <p:attrName>style.visibility</p:attrName>
                                        </p:attrNameLst>
                                      </p:cBhvr>
                                      <p:to>
                                        <p:strVal val="visible"/>
                                      </p:to>
                                    </p:set>
                                    <p:animEffect transition="in" filter="fade">
                                      <p:cBhvr>
                                        <p:cTn id="13" dur="750"/>
                                        <p:tgtEl>
                                          <p:spTgt spid="17">
                                            <p:txEl>
                                              <p:char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xEl>
                                              <p:charRg st="1" end="1"/>
                                            </p:txEl>
                                          </p:spTgt>
                                        </p:tgtEl>
                                        <p:attrNameLst>
                                          <p:attrName>style.visibility</p:attrName>
                                        </p:attrNameLst>
                                      </p:cBhvr>
                                      <p:to>
                                        <p:strVal val="visible"/>
                                      </p:to>
                                    </p:set>
                                    <p:animEffect transition="in" filter="fade">
                                      <p:cBhvr>
                                        <p:cTn id="16" dur="750"/>
                                        <p:tgtEl>
                                          <p:spTgt spid="17">
                                            <p:txEl>
                                              <p:char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xEl>
                                              <p:charRg st="1" end="1"/>
                                            </p:txEl>
                                          </p:spTgt>
                                        </p:tgtEl>
                                        <p:attrNameLst>
                                          <p:attrName>style.visibility</p:attrName>
                                        </p:attrNameLst>
                                      </p:cBhvr>
                                      <p:to>
                                        <p:strVal val="visible"/>
                                      </p:to>
                                    </p:set>
                                    <p:animEffect transition="in" filter="fade">
                                      <p:cBhvr>
                                        <p:cTn id="19" dur="750"/>
                                        <p:tgtEl>
                                          <p:spTgt spid="17">
                                            <p:txEl>
                                              <p:char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xEl>
                                              <p:charRg st="1" end="1"/>
                                            </p:txEl>
                                          </p:spTgt>
                                        </p:tgtEl>
                                        <p:attrNameLst>
                                          <p:attrName>style.visibility</p:attrName>
                                        </p:attrNameLst>
                                      </p:cBhvr>
                                      <p:to>
                                        <p:strVal val="visible"/>
                                      </p:to>
                                    </p:set>
                                    <p:animEffect transition="in" filter="fade">
                                      <p:cBhvr>
                                        <p:cTn id="22" dur="750"/>
                                        <p:tgtEl>
                                          <p:spTgt spid="17">
                                            <p:txEl>
                                              <p:char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7">
                                            <p:txEl>
                                              <p:charRg st="1" end="1"/>
                                            </p:txEl>
                                          </p:spTgt>
                                        </p:tgtEl>
                                        <p:attrNameLst>
                                          <p:attrName>style.visibility</p:attrName>
                                        </p:attrNameLst>
                                      </p:cBhvr>
                                      <p:to>
                                        <p:strVal val="visible"/>
                                      </p:to>
                                    </p:set>
                                    <p:animEffect transition="in" filter="fade">
                                      <p:cBhvr>
                                        <p:cTn id="25" dur="750"/>
                                        <p:tgtEl>
                                          <p:spTgt spid="17">
                                            <p:txEl>
                                              <p:char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xEl>
                                              <p:charRg st="1" end="1"/>
                                            </p:txEl>
                                          </p:spTgt>
                                        </p:tgtEl>
                                        <p:attrNameLst>
                                          <p:attrName>style.visibility</p:attrName>
                                        </p:attrNameLst>
                                      </p:cBhvr>
                                      <p:to>
                                        <p:strVal val="visible"/>
                                      </p:to>
                                    </p:set>
                                    <p:animEffect transition="in" filter="fade">
                                      <p:cBhvr>
                                        <p:cTn id="28" dur="750"/>
                                        <p:tgtEl>
                                          <p:spTgt spid="17">
                                            <p:txEl>
                                              <p:char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7">
                                            <p:txEl>
                                              <p:charRg st="1" end="1"/>
                                            </p:txEl>
                                          </p:spTgt>
                                        </p:tgtEl>
                                        <p:attrNameLst>
                                          <p:attrName>style.visibility</p:attrName>
                                        </p:attrNameLst>
                                      </p:cBhvr>
                                      <p:to>
                                        <p:strVal val="visible"/>
                                      </p:to>
                                    </p:set>
                                    <p:animEffect transition="in" filter="fade">
                                      <p:cBhvr>
                                        <p:cTn id="31" dur="750"/>
                                        <p:tgtEl>
                                          <p:spTgt spid="17">
                                            <p:txEl>
                                              <p:charRg st="1" end="1"/>
                                            </p:txEl>
                                          </p:spTgt>
                                        </p:tgtEl>
                                      </p:cBhvr>
                                    </p:animEffect>
                                  </p:childTnLst>
                                </p:cTn>
                              </p:par>
                            </p:childTnLst>
                          </p:cTn>
                        </p:par>
                        <p:par>
                          <p:cTn id="32" fill="hold">
                            <p:stCondLst>
                              <p:cond delay="750"/>
                            </p:stCondLst>
                            <p:childTnLst>
                              <p:par>
                                <p:cTn id="33" presetID="10" presetClass="entr" presetSubtype="0" fill="hold" nodeType="afterEffect">
                                  <p:stCondLst>
                                    <p:cond delay="0"/>
                                  </p:stCondLst>
                                  <p:childTnLst>
                                    <p:set>
                                      <p:cBhvr>
                                        <p:cTn id="34" dur="1" fill="hold">
                                          <p:stCondLst>
                                            <p:cond delay="0"/>
                                          </p:stCondLst>
                                        </p:cTn>
                                        <p:tgtEl>
                                          <p:spTgt spid="18">
                                            <p:txEl>
                                              <p:pRg st="0" end="0"/>
                                            </p:txEl>
                                          </p:spTgt>
                                        </p:tgtEl>
                                        <p:attrNameLst>
                                          <p:attrName>style.visibility</p:attrName>
                                        </p:attrNameLst>
                                      </p:cBhvr>
                                      <p:to>
                                        <p:strVal val="visible"/>
                                      </p:to>
                                    </p:set>
                                    <p:animEffect transition="in" filter="fade">
                                      <p:cBhvr>
                                        <p:cTn id="35" dur="750"/>
                                        <p:tgtEl>
                                          <p:spTgt spid="18">
                                            <p:txEl>
                                              <p:pRg st="0" end="0"/>
                                            </p:txEl>
                                          </p:spTgt>
                                        </p:tgtEl>
                                      </p:cBhvr>
                                    </p:animEffect>
                                  </p:childTnLst>
                                </p:cTn>
                              </p:par>
                            </p:childTnLst>
                          </p:cTn>
                        </p:par>
                        <p:par>
                          <p:cTn id="36" fill="hold">
                            <p:stCondLst>
                              <p:cond delay="1500"/>
                            </p:stCondLst>
                            <p:childTnLst>
                              <p:par>
                                <p:cTn id="37" presetID="10" presetClass="entr" presetSubtype="0" fill="hold" nodeType="afterEffect">
                                  <p:stCondLst>
                                    <p:cond delay="0"/>
                                  </p:stCondLst>
                                  <p:childTnLst>
                                    <p:set>
                                      <p:cBhvr>
                                        <p:cTn id="38" dur="1" fill="hold">
                                          <p:stCondLst>
                                            <p:cond delay="0"/>
                                          </p:stCondLst>
                                        </p:cTn>
                                        <p:tgtEl>
                                          <p:spTgt spid="18">
                                            <p:txEl>
                                              <p:charRg st="1" end="1"/>
                                            </p:txEl>
                                          </p:spTgt>
                                        </p:tgtEl>
                                        <p:attrNameLst>
                                          <p:attrName>style.visibility</p:attrName>
                                        </p:attrNameLst>
                                      </p:cBhvr>
                                      <p:to>
                                        <p:strVal val="visible"/>
                                      </p:to>
                                    </p:set>
                                    <p:animEffect transition="in" filter="fade">
                                      <p:cBhvr>
                                        <p:cTn id="39" dur="750"/>
                                        <p:tgtEl>
                                          <p:spTgt spid="18">
                                            <p:txEl>
                                              <p:charRg st="1" end="1"/>
                                            </p:txEl>
                                          </p:spTgt>
                                        </p:tgtEl>
                                      </p:cBhvr>
                                    </p:animEffect>
                                  </p:childTnLst>
                                </p:cTn>
                              </p:par>
                            </p:childTnLst>
                          </p:cTn>
                        </p:par>
                        <p:par>
                          <p:cTn id="40" fill="hold">
                            <p:stCondLst>
                              <p:cond delay="2250"/>
                            </p:stCondLst>
                            <p:childTnLst>
                              <p:par>
                                <p:cTn id="41" presetID="10" presetClass="entr" presetSubtype="0" fill="hold" nodeType="afterEffect">
                                  <p:stCondLst>
                                    <p:cond delay="0"/>
                                  </p:stCondLst>
                                  <p:childTnLst>
                                    <p:set>
                                      <p:cBhvr>
                                        <p:cTn id="42" dur="1" fill="hold">
                                          <p:stCondLst>
                                            <p:cond delay="0"/>
                                          </p:stCondLst>
                                        </p:cTn>
                                        <p:tgtEl>
                                          <p:spTgt spid="18">
                                            <p:txEl>
                                              <p:charRg st="1" end="1"/>
                                            </p:txEl>
                                          </p:spTgt>
                                        </p:tgtEl>
                                        <p:attrNameLst>
                                          <p:attrName>style.visibility</p:attrName>
                                        </p:attrNameLst>
                                      </p:cBhvr>
                                      <p:to>
                                        <p:strVal val="visible"/>
                                      </p:to>
                                    </p:set>
                                    <p:animEffect transition="in" filter="fade">
                                      <p:cBhvr>
                                        <p:cTn id="43" dur="750"/>
                                        <p:tgtEl>
                                          <p:spTgt spid="18">
                                            <p:txEl>
                                              <p:charRg st="1" end="1"/>
                                            </p:txEl>
                                          </p:spTgt>
                                        </p:tgtEl>
                                      </p:cBhvr>
                                    </p:animEffect>
                                  </p:childTnLst>
                                </p:cTn>
                              </p:par>
                            </p:childTnLst>
                          </p:cTn>
                        </p:par>
                        <p:par>
                          <p:cTn id="44" fill="hold">
                            <p:stCondLst>
                              <p:cond delay="3000"/>
                            </p:stCondLst>
                            <p:childTnLst>
                              <p:par>
                                <p:cTn id="45" presetID="10" presetClass="entr" presetSubtype="0" fill="hold" nodeType="afterEffect">
                                  <p:stCondLst>
                                    <p:cond delay="0"/>
                                  </p:stCondLst>
                                  <p:childTnLst>
                                    <p:set>
                                      <p:cBhvr>
                                        <p:cTn id="46" dur="1" fill="hold">
                                          <p:stCondLst>
                                            <p:cond delay="0"/>
                                          </p:stCondLst>
                                        </p:cTn>
                                        <p:tgtEl>
                                          <p:spTgt spid="18">
                                            <p:txEl>
                                              <p:charRg st="1" end="1"/>
                                            </p:txEl>
                                          </p:spTgt>
                                        </p:tgtEl>
                                        <p:attrNameLst>
                                          <p:attrName>style.visibility</p:attrName>
                                        </p:attrNameLst>
                                      </p:cBhvr>
                                      <p:to>
                                        <p:strVal val="visible"/>
                                      </p:to>
                                    </p:set>
                                    <p:animEffect transition="in" filter="fade">
                                      <p:cBhvr>
                                        <p:cTn id="47" dur="750"/>
                                        <p:tgtEl>
                                          <p:spTgt spid="18">
                                            <p:txEl>
                                              <p:charRg st="1" end="1"/>
                                            </p:txEl>
                                          </p:spTgt>
                                        </p:tgtEl>
                                      </p:cBhvr>
                                    </p:animEffect>
                                  </p:childTnLst>
                                </p:cTn>
                              </p:par>
                            </p:childTnLst>
                          </p:cTn>
                        </p:par>
                        <p:par>
                          <p:cTn id="48" fill="hold">
                            <p:stCondLst>
                              <p:cond delay="3750"/>
                            </p:stCondLst>
                            <p:childTnLst>
                              <p:par>
                                <p:cTn id="49" presetID="10" presetClass="entr" presetSubtype="0" fill="hold" nodeType="afterEffect">
                                  <p:stCondLst>
                                    <p:cond delay="0"/>
                                  </p:stCondLst>
                                  <p:childTnLst>
                                    <p:set>
                                      <p:cBhvr>
                                        <p:cTn id="50" dur="1" fill="hold">
                                          <p:stCondLst>
                                            <p:cond delay="0"/>
                                          </p:stCondLst>
                                        </p:cTn>
                                        <p:tgtEl>
                                          <p:spTgt spid="18">
                                            <p:txEl>
                                              <p:charRg st="1" end="1"/>
                                            </p:txEl>
                                          </p:spTgt>
                                        </p:tgtEl>
                                        <p:attrNameLst>
                                          <p:attrName>style.visibility</p:attrName>
                                        </p:attrNameLst>
                                      </p:cBhvr>
                                      <p:to>
                                        <p:strVal val="visible"/>
                                      </p:to>
                                    </p:set>
                                    <p:animEffect transition="in" filter="fade">
                                      <p:cBhvr>
                                        <p:cTn id="51" dur="750"/>
                                        <p:tgtEl>
                                          <p:spTgt spid="18">
                                            <p:txEl>
                                              <p:charRg st="1" end="1"/>
                                            </p:txEl>
                                          </p:spTgt>
                                        </p:tgtEl>
                                      </p:cBhvr>
                                    </p:animEffect>
                                  </p:childTnLst>
                                </p:cTn>
                              </p:par>
                            </p:childTnLst>
                          </p:cTn>
                        </p:par>
                        <p:par>
                          <p:cTn id="52" fill="hold">
                            <p:stCondLst>
                              <p:cond delay="4500"/>
                            </p:stCondLst>
                            <p:childTnLst>
                              <p:par>
                                <p:cTn id="53" presetID="10" presetClass="entr" presetSubtype="0" fill="hold" nodeType="afterEffect">
                                  <p:stCondLst>
                                    <p:cond delay="0"/>
                                  </p:stCondLst>
                                  <p:childTnLst>
                                    <p:set>
                                      <p:cBhvr>
                                        <p:cTn id="54" dur="1" fill="hold">
                                          <p:stCondLst>
                                            <p:cond delay="0"/>
                                          </p:stCondLst>
                                        </p:cTn>
                                        <p:tgtEl>
                                          <p:spTgt spid="18">
                                            <p:txEl>
                                              <p:charRg st="1" end="1"/>
                                            </p:txEl>
                                          </p:spTgt>
                                        </p:tgtEl>
                                        <p:attrNameLst>
                                          <p:attrName>style.visibility</p:attrName>
                                        </p:attrNameLst>
                                      </p:cBhvr>
                                      <p:to>
                                        <p:strVal val="visible"/>
                                      </p:to>
                                    </p:set>
                                    <p:animEffect transition="in" filter="fade">
                                      <p:cBhvr>
                                        <p:cTn id="55" dur="750"/>
                                        <p:tgtEl>
                                          <p:spTgt spid="18">
                                            <p:txEl>
                                              <p:charRg st="1" end="1"/>
                                            </p:txEl>
                                          </p:spTgt>
                                        </p:tgtEl>
                                      </p:cBhvr>
                                    </p:animEffect>
                                  </p:childTnLst>
                                </p:cTn>
                              </p:par>
                            </p:childTnLst>
                          </p:cTn>
                        </p:par>
                        <p:par>
                          <p:cTn id="56" fill="hold">
                            <p:stCondLst>
                              <p:cond delay="5250"/>
                            </p:stCondLst>
                            <p:childTnLst>
                              <p:par>
                                <p:cTn id="57" presetID="10" presetClass="entr" presetSubtype="0" fill="hold" nodeType="afterEffect">
                                  <p:stCondLst>
                                    <p:cond delay="0"/>
                                  </p:stCondLst>
                                  <p:childTnLst>
                                    <p:set>
                                      <p:cBhvr>
                                        <p:cTn id="58" dur="1" fill="hold">
                                          <p:stCondLst>
                                            <p:cond delay="0"/>
                                          </p:stCondLst>
                                        </p:cTn>
                                        <p:tgtEl>
                                          <p:spTgt spid="18">
                                            <p:txEl>
                                              <p:charRg st="1" end="1"/>
                                            </p:txEl>
                                          </p:spTgt>
                                        </p:tgtEl>
                                        <p:attrNameLst>
                                          <p:attrName>style.visibility</p:attrName>
                                        </p:attrNameLst>
                                      </p:cBhvr>
                                      <p:to>
                                        <p:strVal val="visible"/>
                                      </p:to>
                                    </p:set>
                                    <p:animEffect transition="in" filter="fade">
                                      <p:cBhvr>
                                        <p:cTn id="59" dur="750"/>
                                        <p:tgtEl>
                                          <p:spTgt spid="18">
                                            <p:txEl>
                                              <p:charRg st="1" end="1"/>
                                            </p:txEl>
                                          </p:spTgt>
                                        </p:tgtEl>
                                      </p:cBhvr>
                                    </p:animEffect>
                                  </p:childTnLst>
                                </p:cTn>
                              </p:par>
                            </p:childTnLst>
                          </p:cTn>
                        </p:par>
                        <p:par>
                          <p:cTn id="60" fill="hold">
                            <p:stCondLst>
                              <p:cond delay="6000"/>
                            </p:stCondLst>
                            <p:childTnLst>
                              <p:par>
                                <p:cTn id="61" presetID="10" presetClass="entr" presetSubtype="0" fill="hold" nodeType="afterEffect">
                                  <p:stCondLst>
                                    <p:cond delay="0"/>
                                  </p:stCondLst>
                                  <p:childTnLst>
                                    <p:set>
                                      <p:cBhvr>
                                        <p:cTn id="62" dur="1" fill="hold">
                                          <p:stCondLst>
                                            <p:cond delay="0"/>
                                          </p:stCondLst>
                                        </p:cTn>
                                        <p:tgtEl>
                                          <p:spTgt spid="18">
                                            <p:txEl>
                                              <p:charRg st="1" end="1"/>
                                            </p:txEl>
                                          </p:spTgt>
                                        </p:tgtEl>
                                        <p:attrNameLst>
                                          <p:attrName>style.visibility</p:attrName>
                                        </p:attrNameLst>
                                      </p:cBhvr>
                                      <p:to>
                                        <p:strVal val="visible"/>
                                      </p:to>
                                    </p:set>
                                    <p:animEffect transition="in" filter="fade">
                                      <p:cBhvr>
                                        <p:cTn id="63" dur="750"/>
                                        <p:tgtEl>
                                          <p:spTgt spid="18">
                                            <p:txEl>
                                              <p:charRg st="1" end="1"/>
                                            </p:txEl>
                                          </p:spTgt>
                                        </p:tgtEl>
                                      </p:cBhvr>
                                    </p:animEffect>
                                  </p:childTnLst>
                                </p:cTn>
                              </p:par>
                            </p:childTnLst>
                          </p:cTn>
                        </p:par>
                        <p:par>
                          <p:cTn id="64" fill="hold">
                            <p:stCondLst>
                              <p:cond delay="6750"/>
                            </p:stCondLst>
                            <p:childTnLst>
                              <p:par>
                                <p:cTn id="65" presetID="10" presetClass="entr" presetSubtype="0" fill="hold" nodeType="afterEffect">
                                  <p:stCondLst>
                                    <p:cond delay="0"/>
                                  </p:stCondLst>
                                  <p:childTnLst>
                                    <p:set>
                                      <p:cBhvr>
                                        <p:cTn id="66" dur="1" fill="hold">
                                          <p:stCondLst>
                                            <p:cond delay="0"/>
                                          </p:stCondLst>
                                        </p:cTn>
                                        <p:tgtEl>
                                          <p:spTgt spid="18">
                                            <p:txEl>
                                              <p:charRg st="1" end="1"/>
                                            </p:txEl>
                                          </p:spTgt>
                                        </p:tgtEl>
                                        <p:attrNameLst>
                                          <p:attrName>style.visibility</p:attrName>
                                        </p:attrNameLst>
                                      </p:cBhvr>
                                      <p:to>
                                        <p:strVal val="visible"/>
                                      </p:to>
                                    </p:set>
                                    <p:animEffect transition="in" filter="fade">
                                      <p:cBhvr>
                                        <p:cTn id="67" dur="750"/>
                                        <p:tgtEl>
                                          <p:spTgt spid="18">
                                            <p:txEl>
                                              <p:charRg st="1" end="1"/>
                                            </p:txEl>
                                          </p:spTgt>
                                        </p:tgtEl>
                                      </p:cBhvr>
                                    </p:animEffect>
                                  </p:childTnLst>
                                </p:cTn>
                              </p:par>
                            </p:childTnLst>
                          </p:cTn>
                        </p:par>
                        <p:par>
                          <p:cTn id="68" fill="hold">
                            <p:stCondLst>
                              <p:cond delay="7500"/>
                            </p:stCondLst>
                            <p:childTnLst>
                              <p:par>
                                <p:cTn id="69" presetID="10" presetClass="entr" presetSubtype="0" fill="hold" nodeType="after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ideo only">
  <p:cSld name="Video only">
    <p:spTree>
      <p:nvGrpSpPr>
        <p:cNvPr id="1" name="Shape 22"/>
        <p:cNvGrpSpPr/>
        <p:nvPr/>
      </p:nvGrpSpPr>
      <p:grpSpPr>
        <a:xfrm>
          <a:off x="0" y="0"/>
          <a:ext cx="0" cy="0"/>
          <a:chOff x="0" y="0"/>
          <a:chExt cx="0" cy="0"/>
        </a:xfrm>
      </p:grpSpPr>
      <p:pic>
        <p:nvPicPr>
          <p:cNvPr id="23" name="Google Shape;23;p4"/>
          <p:cNvPicPr preferRelativeResize="0"/>
          <p:nvPr/>
        </p:nvPicPr>
        <p:blipFill rotWithShape="1">
          <a:blip r:embed="rId2">
            <a:alphaModFix/>
          </a:blip>
          <a:srcRect l="109" t="7102" b="33563"/>
          <a:stretch/>
        </p:blipFill>
        <p:spPr>
          <a:xfrm>
            <a:off x="-8813" y="3710690"/>
            <a:ext cx="9079651" cy="1436291"/>
          </a:xfrm>
          <a:prstGeom prst="rect">
            <a:avLst/>
          </a:prstGeom>
          <a:noFill/>
          <a:ln>
            <a:noFill/>
          </a:ln>
        </p:spPr>
      </p:pic>
      <p:sp>
        <p:nvSpPr>
          <p:cNvPr id="24" name="Google Shape;24;p4"/>
          <p:cNvSpPr txBox="1"/>
          <p:nvPr/>
        </p:nvSpPr>
        <p:spPr>
          <a:xfrm>
            <a:off x="-6304" y="0"/>
            <a:ext cx="9150300" cy="921600"/>
          </a:xfrm>
          <a:prstGeom prst="rect">
            <a:avLst/>
          </a:prstGeom>
          <a:solidFill>
            <a:srgbClr val="262087"/>
          </a:solidFill>
          <a:ln>
            <a:noFill/>
          </a:ln>
        </p:spPr>
        <p:txBody>
          <a:bodyPr spcFirstLastPara="1" wrap="square" lIns="66950" tIns="33475" rIns="66950" bIns="33475" anchor="ctr" anchorCtr="0">
            <a:noAutofit/>
          </a:bodyPr>
          <a:lstStyle/>
          <a:p>
            <a:pPr marL="0" marR="0" lvl="0" indent="0" algn="ctr" rtl="0">
              <a:lnSpc>
                <a:spcPct val="100000"/>
              </a:lnSpc>
              <a:spcBef>
                <a:spcPts val="0"/>
              </a:spcBef>
              <a:spcAft>
                <a:spcPts val="0"/>
              </a:spcAft>
              <a:buClr>
                <a:schemeClr val="dk1"/>
              </a:buClr>
              <a:buSzPts val="2300"/>
              <a:buFont typeface="Calibri"/>
              <a:buNone/>
            </a:pPr>
            <a:endParaRPr sz="2300" b="0" i="0" u="none" strike="noStrike" cap="none">
              <a:solidFill>
                <a:srgbClr val="000000"/>
              </a:solidFill>
              <a:latin typeface="Lato Black"/>
              <a:ea typeface="Lato Black"/>
              <a:cs typeface="Lato Black"/>
              <a:sym typeface="Lato Black"/>
            </a:endParaRPr>
          </a:p>
        </p:txBody>
      </p:sp>
      <p:sp>
        <p:nvSpPr>
          <p:cNvPr id="25" name="Google Shape;25;p4"/>
          <p:cNvSpPr txBox="1">
            <a:spLocks noGrp="1"/>
          </p:cNvSpPr>
          <p:nvPr>
            <p:ph type="body" idx="1"/>
          </p:nvPr>
        </p:nvSpPr>
        <p:spPr>
          <a:xfrm>
            <a:off x="0" y="0"/>
            <a:ext cx="9144000" cy="921600"/>
          </a:xfrm>
          <a:prstGeom prst="rect">
            <a:avLst/>
          </a:prstGeom>
          <a:noFill/>
          <a:ln>
            <a:noFill/>
          </a:ln>
        </p:spPr>
        <p:txBody>
          <a:bodyPr spcFirstLastPara="1" wrap="square" lIns="68575" tIns="68575" rIns="68575" bIns="68575" anchor="ctr" anchorCtr="0">
            <a:noAutofit/>
          </a:bodyPr>
          <a:lstStyle>
            <a:lvl1pPr marL="457200" marR="0" lvl="0" indent="-228600" algn="ctr">
              <a:lnSpc>
                <a:spcPct val="100000"/>
              </a:lnSpc>
              <a:spcBef>
                <a:spcPts val="0"/>
              </a:spcBef>
              <a:spcAft>
                <a:spcPts val="0"/>
              </a:spcAft>
              <a:buClr>
                <a:schemeClr val="lt1"/>
              </a:buClr>
              <a:buSzPts val="2700"/>
              <a:buFont typeface="Arial"/>
              <a:buNone/>
              <a:defRPr sz="3600" b="1" i="0" u="none" strike="noStrike" cap="none">
                <a:solidFill>
                  <a:schemeClr val="lt1"/>
                </a:solidFill>
                <a:latin typeface="Lato Black"/>
                <a:ea typeface="Lato Black"/>
                <a:cs typeface="Lato Black"/>
                <a:sym typeface="Lato Black"/>
              </a:defRPr>
            </a:lvl1pPr>
            <a:lvl2pPr marL="914400" marR="0" lvl="1" indent="-228600" algn="l">
              <a:lnSpc>
                <a:spcPct val="150000"/>
              </a:lnSpc>
              <a:spcBef>
                <a:spcPts val="3000"/>
              </a:spcBef>
              <a:spcAft>
                <a:spcPts val="0"/>
              </a:spcAft>
              <a:buClr>
                <a:schemeClr val="dk1"/>
              </a:buClr>
              <a:buSzPts val="1800"/>
              <a:buFont typeface="Lato"/>
              <a:buNone/>
              <a:defRPr sz="2400" b="0" i="0" u="none" strike="noStrike" cap="none">
                <a:solidFill>
                  <a:schemeClr val="dk1"/>
                </a:solidFill>
                <a:latin typeface="Lato"/>
                <a:ea typeface="Lato"/>
                <a:cs typeface="Lato"/>
                <a:sym typeface="Lato"/>
              </a:defRPr>
            </a:lvl2pPr>
            <a:lvl3pPr marL="1371600" marR="0" lvl="2" indent="-298450" algn="l">
              <a:lnSpc>
                <a:spcPct val="90000"/>
              </a:lnSpc>
              <a:spcBef>
                <a:spcPts val="1600"/>
              </a:spcBef>
              <a:spcAft>
                <a:spcPts val="0"/>
              </a:spcAft>
              <a:buClr>
                <a:schemeClr val="dk1"/>
              </a:buClr>
              <a:buSzPts val="1100"/>
              <a:buFont typeface="Arial"/>
              <a:buChar char="•"/>
              <a:defRPr sz="1500" b="0" i="0" u="none" strike="noStrike" cap="none">
                <a:solidFill>
                  <a:schemeClr val="dk1"/>
                </a:solidFill>
                <a:latin typeface="Calibri"/>
                <a:ea typeface="Calibri"/>
                <a:cs typeface="Calibri"/>
                <a:sym typeface="Calibri"/>
              </a:defRPr>
            </a:lvl3pPr>
            <a:lvl4pPr marL="1828800" marR="0" lvl="3" indent="-292100" algn="l">
              <a:lnSpc>
                <a:spcPct val="90000"/>
              </a:lnSpc>
              <a:spcBef>
                <a:spcPts val="1600"/>
              </a:spcBef>
              <a:spcAft>
                <a:spcPts val="0"/>
              </a:spcAft>
              <a:buClr>
                <a:schemeClr val="dk1"/>
              </a:buClr>
              <a:buSzPts val="1000"/>
              <a:buFont typeface="Arial"/>
              <a:buChar char="•"/>
              <a:defRPr sz="1400" b="0" i="0" u="none" strike="noStrike" cap="none">
                <a:solidFill>
                  <a:schemeClr val="dk1"/>
                </a:solidFill>
                <a:latin typeface="Calibri"/>
                <a:ea typeface="Calibri"/>
                <a:cs typeface="Calibri"/>
                <a:sym typeface="Calibri"/>
              </a:defRPr>
            </a:lvl4pPr>
            <a:lvl5pPr marL="2286000" marR="0" lvl="4" indent="-292100" algn="l">
              <a:lnSpc>
                <a:spcPct val="90000"/>
              </a:lnSpc>
              <a:spcBef>
                <a:spcPts val="1600"/>
              </a:spcBef>
              <a:spcAft>
                <a:spcPts val="0"/>
              </a:spcAft>
              <a:buClr>
                <a:schemeClr val="dk1"/>
              </a:buClr>
              <a:buSzPts val="1000"/>
              <a:buFont typeface="Arial"/>
              <a:buChar char="•"/>
              <a:defRPr sz="1400" b="0" i="0" u="none" strike="noStrike" cap="none">
                <a:solidFill>
                  <a:schemeClr val="dk1"/>
                </a:solidFill>
                <a:latin typeface="Calibri"/>
                <a:ea typeface="Calibri"/>
                <a:cs typeface="Calibri"/>
                <a:sym typeface="Calibri"/>
              </a:defRPr>
            </a:lvl5pPr>
            <a:lvl6pPr marL="2743200" marR="0" lvl="5" indent="-292100" algn="l">
              <a:lnSpc>
                <a:spcPct val="90000"/>
              </a:lnSpc>
              <a:spcBef>
                <a:spcPts val="1600"/>
              </a:spcBef>
              <a:spcAft>
                <a:spcPts val="0"/>
              </a:spcAft>
              <a:buClr>
                <a:schemeClr val="dk1"/>
              </a:buClr>
              <a:buSzPts val="1000"/>
              <a:buFont typeface="Arial"/>
              <a:buChar char="•"/>
              <a:defRPr sz="1400" b="0" i="0" u="none" strike="noStrike" cap="none">
                <a:solidFill>
                  <a:schemeClr val="dk1"/>
                </a:solidFill>
                <a:latin typeface="Calibri"/>
                <a:ea typeface="Calibri"/>
                <a:cs typeface="Calibri"/>
                <a:sym typeface="Calibri"/>
              </a:defRPr>
            </a:lvl6pPr>
            <a:lvl7pPr marL="3200400" marR="0" lvl="6" indent="-292100" algn="l">
              <a:lnSpc>
                <a:spcPct val="90000"/>
              </a:lnSpc>
              <a:spcBef>
                <a:spcPts val="1600"/>
              </a:spcBef>
              <a:spcAft>
                <a:spcPts val="0"/>
              </a:spcAft>
              <a:buClr>
                <a:schemeClr val="dk1"/>
              </a:buClr>
              <a:buSzPts val="1000"/>
              <a:buFont typeface="Arial"/>
              <a:buChar char="•"/>
              <a:defRPr sz="1400" b="0" i="0" u="none" strike="noStrike" cap="none">
                <a:solidFill>
                  <a:schemeClr val="dk1"/>
                </a:solidFill>
                <a:latin typeface="Calibri"/>
                <a:ea typeface="Calibri"/>
                <a:cs typeface="Calibri"/>
                <a:sym typeface="Calibri"/>
              </a:defRPr>
            </a:lvl7pPr>
            <a:lvl8pPr marL="3657600" marR="0" lvl="7" indent="-292100" algn="l">
              <a:lnSpc>
                <a:spcPct val="90000"/>
              </a:lnSpc>
              <a:spcBef>
                <a:spcPts val="1600"/>
              </a:spcBef>
              <a:spcAft>
                <a:spcPts val="0"/>
              </a:spcAft>
              <a:buClr>
                <a:schemeClr val="dk1"/>
              </a:buClr>
              <a:buSzPts val="1000"/>
              <a:buFont typeface="Arial"/>
              <a:buChar char="•"/>
              <a:defRPr sz="1400" b="0" i="0" u="none" strike="noStrike" cap="none">
                <a:solidFill>
                  <a:schemeClr val="dk1"/>
                </a:solidFill>
                <a:latin typeface="Calibri"/>
                <a:ea typeface="Calibri"/>
                <a:cs typeface="Calibri"/>
                <a:sym typeface="Calibri"/>
              </a:defRPr>
            </a:lvl8pPr>
            <a:lvl9pPr marL="4114800" marR="0" lvl="8" indent="-292100" algn="l">
              <a:lnSpc>
                <a:spcPct val="90000"/>
              </a:lnSpc>
              <a:spcBef>
                <a:spcPts val="1600"/>
              </a:spcBef>
              <a:spcAft>
                <a:spcPts val="1600"/>
              </a:spcAft>
              <a:buClr>
                <a:schemeClr val="dk1"/>
              </a:buClr>
              <a:buSzPts val="10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26" name="Google Shape;26;p4" descr="circle-logo-word-cover-color.png"/>
          <p:cNvPicPr preferRelativeResize="0"/>
          <p:nvPr/>
        </p:nvPicPr>
        <p:blipFill rotWithShape="1">
          <a:blip r:embed="rId3">
            <a:alphaModFix/>
          </a:blip>
          <a:srcRect/>
          <a:stretch/>
        </p:blipFill>
        <p:spPr>
          <a:xfrm>
            <a:off x="8389123" y="4458624"/>
            <a:ext cx="593929" cy="601148"/>
          </a:xfrm>
          <a:prstGeom prst="rect">
            <a:avLst/>
          </a:prstGeom>
          <a:noFill/>
          <a:ln>
            <a:noFill/>
          </a:ln>
        </p:spPr>
      </p:pic>
      <p:sp>
        <p:nvSpPr>
          <p:cNvPr id="27" name="Google Shape;27;p4"/>
          <p:cNvSpPr>
            <a:spLocks noGrp="1"/>
          </p:cNvSpPr>
          <p:nvPr>
            <p:ph type="media" idx="2"/>
          </p:nvPr>
        </p:nvSpPr>
        <p:spPr>
          <a:xfrm>
            <a:off x="2042012" y="1304873"/>
            <a:ext cx="5045100" cy="2530500"/>
          </a:xfrm>
          <a:prstGeom prst="rect">
            <a:avLst/>
          </a:prstGeom>
          <a:noFill/>
          <a:ln>
            <a:noFill/>
          </a:ln>
        </p:spPr>
        <p:txBody>
          <a:bodyPr spcFirstLastPara="1" wrap="square" lIns="68575" tIns="68575" rIns="68575" bIns="68575" anchor="t" anchorCtr="0">
            <a:noAutofit/>
          </a:bodyPr>
          <a:lstStyle>
            <a:lvl1pPr marR="0" lvl="0" algn="l" rtl="0">
              <a:lnSpc>
                <a:spcPct val="100000"/>
              </a:lnSpc>
              <a:spcBef>
                <a:spcPts val="0"/>
              </a:spcBef>
              <a:spcAft>
                <a:spcPts val="0"/>
              </a:spcAft>
              <a:buClr>
                <a:schemeClr val="dk1"/>
              </a:buClr>
              <a:buSzPts val="1800"/>
              <a:buFont typeface="Arial"/>
              <a:buChar char="•"/>
              <a:defRPr sz="2400" b="1" i="0" u="none" strike="noStrike" cap="none">
                <a:solidFill>
                  <a:schemeClr val="dk1"/>
                </a:solidFill>
                <a:latin typeface="Lato"/>
                <a:ea typeface="Lato"/>
                <a:cs typeface="Lato"/>
                <a:sym typeface="Lato"/>
              </a:defRPr>
            </a:lvl1pPr>
            <a:lvl2pPr marR="0" lvl="1" algn="l" rtl="0">
              <a:lnSpc>
                <a:spcPct val="150000"/>
              </a:lnSpc>
              <a:spcBef>
                <a:spcPts val="3000"/>
              </a:spcBef>
              <a:spcAft>
                <a:spcPts val="0"/>
              </a:spcAft>
              <a:buClr>
                <a:schemeClr val="dk1"/>
              </a:buClr>
              <a:buSzPts val="1800"/>
              <a:buFont typeface="Lato"/>
              <a:buNone/>
              <a:defRPr sz="2400" b="0" i="0" u="none" strike="noStrike" cap="none">
                <a:solidFill>
                  <a:schemeClr val="dk1"/>
                </a:solidFill>
                <a:latin typeface="Lato"/>
                <a:ea typeface="Lato"/>
                <a:cs typeface="Lato"/>
                <a:sym typeface="Lato"/>
              </a:defRPr>
            </a:lvl2pPr>
            <a:lvl3pPr marR="0" lvl="2" algn="l" rtl="0">
              <a:lnSpc>
                <a:spcPct val="90000"/>
              </a:lnSpc>
              <a:spcBef>
                <a:spcPts val="400"/>
              </a:spcBef>
              <a:spcAft>
                <a:spcPts val="0"/>
              </a:spcAft>
              <a:buClr>
                <a:schemeClr val="dk1"/>
              </a:buClr>
              <a:buSzPts val="11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000"/>
              <a:buFont typeface="Arial"/>
              <a:buChar char="•"/>
              <a:defRPr sz="14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000"/>
              <a:buFont typeface="Arial"/>
              <a:buChar char="•"/>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0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0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0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000"/>
              <a:buFont typeface="Arial"/>
              <a:buChar char="•"/>
              <a:defRPr sz="14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1158493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ext only">
  <p:cSld name="Text only">
    <p:spTree>
      <p:nvGrpSpPr>
        <p:cNvPr id="1" name="Shape 28"/>
        <p:cNvGrpSpPr/>
        <p:nvPr/>
      </p:nvGrpSpPr>
      <p:grpSpPr>
        <a:xfrm>
          <a:off x="0" y="0"/>
          <a:ext cx="0" cy="0"/>
          <a:chOff x="0" y="0"/>
          <a:chExt cx="0" cy="0"/>
        </a:xfrm>
      </p:grpSpPr>
      <p:pic>
        <p:nvPicPr>
          <p:cNvPr id="29" name="Google Shape;29;p5"/>
          <p:cNvPicPr preferRelativeResize="0"/>
          <p:nvPr/>
        </p:nvPicPr>
        <p:blipFill rotWithShape="1">
          <a:blip r:embed="rId2">
            <a:alphaModFix/>
          </a:blip>
          <a:srcRect l="109" t="7102" b="33563"/>
          <a:stretch/>
        </p:blipFill>
        <p:spPr>
          <a:xfrm>
            <a:off x="-8813" y="3710690"/>
            <a:ext cx="9153000" cy="1436400"/>
          </a:xfrm>
          <a:prstGeom prst="rect">
            <a:avLst/>
          </a:prstGeom>
          <a:noFill/>
          <a:ln>
            <a:noFill/>
          </a:ln>
        </p:spPr>
      </p:pic>
      <p:sp>
        <p:nvSpPr>
          <p:cNvPr id="30" name="Google Shape;30;p5"/>
          <p:cNvSpPr txBox="1"/>
          <p:nvPr/>
        </p:nvSpPr>
        <p:spPr>
          <a:xfrm>
            <a:off x="-6303" y="0"/>
            <a:ext cx="9150300" cy="921600"/>
          </a:xfrm>
          <a:prstGeom prst="rect">
            <a:avLst/>
          </a:prstGeom>
          <a:solidFill>
            <a:srgbClr val="262087"/>
          </a:solidFill>
          <a:ln>
            <a:noFill/>
          </a:ln>
        </p:spPr>
        <p:txBody>
          <a:bodyPr spcFirstLastPara="1" wrap="square" lIns="66950" tIns="33475" rIns="66950" bIns="33475" anchor="ctr" anchorCtr="0">
            <a:noAutofit/>
          </a:bodyPr>
          <a:lstStyle/>
          <a:p>
            <a:pPr marL="0" marR="0" lvl="0" indent="0" algn="ctr" rtl="0">
              <a:lnSpc>
                <a:spcPct val="100000"/>
              </a:lnSpc>
              <a:spcBef>
                <a:spcPts val="0"/>
              </a:spcBef>
              <a:spcAft>
                <a:spcPts val="0"/>
              </a:spcAft>
              <a:buClr>
                <a:schemeClr val="dk1"/>
              </a:buClr>
              <a:buSzPts val="2300"/>
              <a:buFont typeface="Calibri"/>
              <a:buNone/>
            </a:pPr>
            <a:endParaRPr sz="2300" b="0" i="0" u="none" strike="noStrike" cap="none">
              <a:solidFill>
                <a:schemeClr val="dk1"/>
              </a:solidFill>
              <a:latin typeface="Lato"/>
              <a:ea typeface="Lato"/>
              <a:cs typeface="Lato"/>
              <a:sym typeface="Lato"/>
            </a:endParaRPr>
          </a:p>
        </p:txBody>
      </p:sp>
      <p:sp>
        <p:nvSpPr>
          <p:cNvPr id="31" name="Google Shape;31;p5"/>
          <p:cNvSpPr txBox="1">
            <a:spLocks noGrp="1"/>
          </p:cNvSpPr>
          <p:nvPr>
            <p:ph type="body" idx="1"/>
          </p:nvPr>
        </p:nvSpPr>
        <p:spPr>
          <a:xfrm>
            <a:off x="0" y="0"/>
            <a:ext cx="9144000" cy="921600"/>
          </a:xfrm>
          <a:prstGeom prst="rect">
            <a:avLst/>
          </a:prstGeom>
          <a:noFill/>
          <a:ln>
            <a:noFill/>
          </a:ln>
        </p:spPr>
        <p:txBody>
          <a:bodyPr spcFirstLastPara="1" wrap="square" lIns="51425" tIns="51425" rIns="51425" bIns="51425" anchor="ctr" anchorCtr="0">
            <a:noAutofit/>
          </a:bodyPr>
          <a:lstStyle>
            <a:lvl1pPr marL="457200" marR="0" lvl="0" indent="-228600" algn="ctr">
              <a:lnSpc>
                <a:spcPct val="100000"/>
              </a:lnSpc>
              <a:spcBef>
                <a:spcPts val="0"/>
              </a:spcBef>
              <a:spcAft>
                <a:spcPts val="0"/>
              </a:spcAft>
              <a:buClr>
                <a:schemeClr val="lt1"/>
              </a:buClr>
              <a:buSzPts val="1600"/>
              <a:buFont typeface="Arial"/>
              <a:buNone/>
              <a:defRPr sz="3600" b="1" i="0" u="none" strike="noStrike" cap="none">
                <a:solidFill>
                  <a:schemeClr val="lt1"/>
                </a:solidFill>
                <a:latin typeface="Lato"/>
                <a:ea typeface="Lato"/>
                <a:cs typeface="Lato"/>
                <a:sym typeface="Lato"/>
              </a:defRPr>
            </a:lvl1pPr>
            <a:lvl2pPr marL="914400" marR="0" lvl="1" indent="-228600" algn="l">
              <a:lnSpc>
                <a:spcPct val="150000"/>
              </a:lnSpc>
              <a:spcBef>
                <a:spcPts val="3000"/>
              </a:spcBef>
              <a:spcAft>
                <a:spcPts val="0"/>
              </a:spcAft>
              <a:buClr>
                <a:schemeClr val="dk1"/>
              </a:buClr>
              <a:buSzPts val="1400"/>
              <a:buFont typeface="Lato"/>
              <a:buNone/>
              <a:defRPr sz="2400" b="0" i="0" u="none" strike="noStrike" cap="none">
                <a:solidFill>
                  <a:schemeClr val="dk1"/>
                </a:solidFill>
                <a:latin typeface="Lato"/>
                <a:ea typeface="Lato"/>
                <a:cs typeface="Lato"/>
                <a:sym typeface="Lato"/>
              </a:defRPr>
            </a:lvl2pPr>
            <a:lvl3pPr marL="1371600" marR="0" lvl="2" indent="-298450" algn="l">
              <a:lnSpc>
                <a:spcPct val="90000"/>
              </a:lnSpc>
              <a:spcBef>
                <a:spcPts val="400"/>
              </a:spcBef>
              <a:spcAft>
                <a:spcPts val="0"/>
              </a:spcAft>
              <a:buClr>
                <a:schemeClr val="dk1"/>
              </a:buClr>
              <a:buSzPts val="1100"/>
              <a:buFont typeface="Arial"/>
              <a:buChar char="•"/>
              <a:defRPr sz="1500" b="0" i="0" u="none" strike="noStrike" cap="none">
                <a:solidFill>
                  <a:schemeClr val="dk1"/>
                </a:solidFill>
                <a:latin typeface="Calibri"/>
                <a:ea typeface="Calibri"/>
                <a:cs typeface="Calibri"/>
                <a:sym typeface="Calibri"/>
              </a:defRPr>
            </a:lvl3pPr>
            <a:lvl4pPr marL="1828800" marR="0" lvl="3" indent="-298450" algn="l">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4pPr>
            <a:lvl5pPr marL="2286000" marR="0" lvl="4" indent="-298450" algn="l">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5pPr>
            <a:lvl6pPr marL="2743200" marR="0" lvl="5" indent="-298450" algn="l">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6pPr>
            <a:lvl7pPr marL="3200400" marR="0" lvl="6" indent="-298450" algn="l">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7pPr>
            <a:lvl8pPr marL="3657600" marR="0" lvl="7" indent="-298450" algn="l">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8pPr>
            <a:lvl9pPr marL="4114800" marR="0" lvl="8" indent="-298450" algn="l">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2" name="Google Shape;32;p5"/>
          <p:cNvSpPr txBox="1">
            <a:spLocks noGrp="1"/>
          </p:cNvSpPr>
          <p:nvPr>
            <p:ph type="body" idx="2"/>
          </p:nvPr>
        </p:nvSpPr>
        <p:spPr>
          <a:xfrm>
            <a:off x="2052028" y="1197429"/>
            <a:ext cx="5046900" cy="2512800"/>
          </a:xfrm>
          <a:prstGeom prst="rect">
            <a:avLst/>
          </a:prstGeom>
          <a:noFill/>
          <a:ln>
            <a:noFill/>
          </a:ln>
        </p:spPr>
        <p:txBody>
          <a:bodyPr spcFirstLastPara="1" wrap="square" lIns="51425" tIns="51425" rIns="51425" bIns="51425" anchor="t" anchorCtr="0">
            <a:noAutofit/>
          </a:bodyPr>
          <a:lstStyle>
            <a:lvl1pPr marL="457200" marR="0" lvl="0" indent="-342900" algn="l">
              <a:lnSpc>
                <a:spcPct val="150000"/>
              </a:lnSpc>
              <a:spcBef>
                <a:spcPts val="0"/>
              </a:spcBef>
              <a:spcAft>
                <a:spcPts val="0"/>
              </a:spcAft>
              <a:buClr>
                <a:schemeClr val="dk1"/>
              </a:buClr>
              <a:buSzPts val="1800"/>
              <a:buFont typeface="Arial"/>
              <a:buChar char="•"/>
              <a:defRPr sz="2400" b="1" i="0" u="none" strike="noStrike" cap="none">
                <a:solidFill>
                  <a:schemeClr val="dk1"/>
                </a:solidFill>
                <a:latin typeface="Lato"/>
                <a:ea typeface="Lato"/>
                <a:cs typeface="Lato"/>
                <a:sym typeface="Lato"/>
              </a:defRPr>
            </a:lvl1pPr>
            <a:lvl2pPr marL="914400" marR="0" lvl="1" indent="-228600" algn="l">
              <a:lnSpc>
                <a:spcPct val="150000"/>
              </a:lnSpc>
              <a:spcBef>
                <a:spcPts val="400"/>
              </a:spcBef>
              <a:spcAft>
                <a:spcPts val="0"/>
              </a:spcAft>
              <a:buClr>
                <a:schemeClr val="dk1"/>
              </a:buClr>
              <a:buSzPts val="1400"/>
              <a:buFont typeface="Lato"/>
              <a:buNone/>
              <a:defRPr sz="1800" b="0" i="0" u="none" strike="noStrike" cap="none">
                <a:solidFill>
                  <a:schemeClr val="dk1"/>
                </a:solidFill>
                <a:latin typeface="Lato"/>
                <a:ea typeface="Lato"/>
                <a:cs typeface="Lato"/>
                <a:sym typeface="Lato"/>
              </a:defRPr>
            </a:lvl2pPr>
            <a:lvl3pPr marL="1371600" marR="0" lvl="2" indent="-228600" algn="l">
              <a:lnSpc>
                <a:spcPct val="90000"/>
              </a:lnSpc>
              <a:spcBef>
                <a:spcPts val="400"/>
              </a:spcBef>
              <a:spcAft>
                <a:spcPts val="0"/>
              </a:spcAft>
              <a:buClr>
                <a:schemeClr val="dk1"/>
              </a:buClr>
              <a:buSzPts val="1100"/>
              <a:buFont typeface="Arial"/>
              <a:buNone/>
              <a:defRPr sz="1800" b="0" i="0" u="none" strike="noStrike" cap="none">
                <a:solidFill>
                  <a:schemeClr val="dk1"/>
                </a:solidFill>
                <a:latin typeface="Calibri"/>
                <a:ea typeface="Calibri"/>
                <a:cs typeface="Calibri"/>
                <a:sym typeface="Calibri"/>
              </a:defRPr>
            </a:lvl3pPr>
            <a:lvl4pPr marL="1828800" marR="0" lvl="3" indent="-228600" algn="l">
              <a:lnSpc>
                <a:spcPct val="90000"/>
              </a:lnSpc>
              <a:spcBef>
                <a:spcPts val="400"/>
              </a:spcBef>
              <a:spcAft>
                <a:spcPts val="0"/>
              </a:spcAft>
              <a:buClr>
                <a:schemeClr val="dk1"/>
              </a:buClr>
              <a:buSzPts val="1100"/>
              <a:buFont typeface="Arial"/>
              <a:buNone/>
              <a:defRPr sz="1800" b="0" i="0" u="none" strike="noStrike" cap="none">
                <a:solidFill>
                  <a:schemeClr val="dk1"/>
                </a:solidFill>
                <a:latin typeface="Calibri"/>
                <a:ea typeface="Calibri"/>
                <a:cs typeface="Calibri"/>
                <a:sym typeface="Calibri"/>
              </a:defRPr>
            </a:lvl4pPr>
            <a:lvl5pPr marL="2286000" marR="0" lvl="4" indent="-228600" algn="l">
              <a:lnSpc>
                <a:spcPct val="90000"/>
              </a:lnSpc>
              <a:spcBef>
                <a:spcPts val="400"/>
              </a:spcBef>
              <a:spcAft>
                <a:spcPts val="0"/>
              </a:spcAft>
              <a:buClr>
                <a:schemeClr val="dk1"/>
              </a:buClr>
              <a:buSzPts val="1100"/>
              <a:buFont typeface="Arial"/>
              <a:buNone/>
              <a:defRPr sz="1800" b="0" i="0" u="none" strike="noStrike" cap="none">
                <a:solidFill>
                  <a:schemeClr val="dk1"/>
                </a:solidFill>
                <a:latin typeface="Calibri"/>
                <a:ea typeface="Calibri"/>
                <a:cs typeface="Calibri"/>
                <a:sym typeface="Calibri"/>
              </a:defRPr>
            </a:lvl5pPr>
            <a:lvl6pPr marL="2743200" marR="0" lvl="5" indent="-298450" algn="l">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6pPr>
            <a:lvl7pPr marL="3200400" marR="0" lvl="6" indent="-298450" algn="l">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7pPr>
            <a:lvl8pPr marL="3657600" marR="0" lvl="7" indent="-298450" algn="l">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8pPr>
            <a:lvl9pPr marL="4114800" marR="0" lvl="8" indent="-298450" algn="l">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33" name="Google Shape;33;p5" descr="circle-logo-word-cover-color.png"/>
          <p:cNvPicPr preferRelativeResize="0"/>
          <p:nvPr/>
        </p:nvPicPr>
        <p:blipFill rotWithShape="1">
          <a:blip r:embed="rId3">
            <a:alphaModFix/>
          </a:blip>
          <a:srcRect/>
          <a:stretch/>
        </p:blipFill>
        <p:spPr>
          <a:xfrm>
            <a:off x="8389122" y="4458624"/>
            <a:ext cx="594000" cy="601500"/>
          </a:xfrm>
          <a:prstGeom prst="rect">
            <a:avLst/>
          </a:prstGeom>
          <a:noFill/>
          <a:ln>
            <a:noFill/>
          </a:ln>
        </p:spPr>
      </p:pic>
    </p:spTree>
    <p:extLst>
      <p:ext uri="{BB962C8B-B14F-4D97-AF65-F5344CB8AC3E}">
        <p14:creationId xmlns:p14="http://schemas.microsoft.com/office/powerpoint/2010/main" val="7846286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Text only">
  <p:cSld name="1_Text only">
    <p:spTree>
      <p:nvGrpSpPr>
        <p:cNvPr id="1" name="Shape 34"/>
        <p:cNvGrpSpPr/>
        <p:nvPr/>
      </p:nvGrpSpPr>
      <p:grpSpPr>
        <a:xfrm>
          <a:off x="0" y="0"/>
          <a:ext cx="0" cy="0"/>
          <a:chOff x="0" y="0"/>
          <a:chExt cx="0" cy="0"/>
        </a:xfrm>
      </p:grpSpPr>
      <p:sp>
        <p:nvSpPr>
          <p:cNvPr id="35" name="Google Shape;35;p6"/>
          <p:cNvSpPr txBox="1"/>
          <p:nvPr/>
        </p:nvSpPr>
        <p:spPr>
          <a:xfrm>
            <a:off x="-6304" y="1"/>
            <a:ext cx="9150300" cy="921600"/>
          </a:xfrm>
          <a:prstGeom prst="rect">
            <a:avLst/>
          </a:prstGeom>
          <a:solidFill>
            <a:srgbClr val="262087"/>
          </a:solidFill>
          <a:ln>
            <a:noFill/>
          </a:ln>
        </p:spPr>
        <p:txBody>
          <a:bodyPr spcFirstLastPara="1" wrap="square" lIns="66950" tIns="33475" rIns="66950" bIns="33475" anchor="ctr" anchorCtr="0">
            <a:noAutofit/>
          </a:bodyPr>
          <a:lstStyle/>
          <a:p>
            <a:pPr marL="0" marR="0" lvl="0" indent="0" algn="ctr"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Lato Black"/>
              <a:ea typeface="Lato Black"/>
              <a:cs typeface="Lato Black"/>
              <a:sym typeface="Lato Black"/>
            </a:endParaRPr>
          </a:p>
        </p:txBody>
      </p:sp>
      <p:sp>
        <p:nvSpPr>
          <p:cNvPr id="36" name="Google Shape;36;p6"/>
          <p:cNvSpPr txBox="1">
            <a:spLocks noGrp="1"/>
          </p:cNvSpPr>
          <p:nvPr>
            <p:ph type="body" idx="1"/>
          </p:nvPr>
        </p:nvSpPr>
        <p:spPr>
          <a:xfrm>
            <a:off x="0" y="1"/>
            <a:ext cx="9144000" cy="921600"/>
          </a:xfrm>
          <a:prstGeom prst="rect">
            <a:avLst/>
          </a:prstGeom>
          <a:noFill/>
          <a:ln>
            <a:noFill/>
          </a:ln>
        </p:spPr>
        <p:txBody>
          <a:bodyPr spcFirstLastPara="1" wrap="square" lIns="68575" tIns="34275" rIns="68575" bIns="34275" anchor="ctr" anchorCtr="0">
            <a:noAutofit/>
          </a:bodyPr>
          <a:lstStyle>
            <a:lvl1pPr marL="457200" marR="0" lvl="0" indent="-228600" algn="ctr">
              <a:lnSpc>
                <a:spcPct val="90000"/>
              </a:lnSpc>
              <a:spcBef>
                <a:spcPts val="800"/>
              </a:spcBef>
              <a:spcAft>
                <a:spcPts val="0"/>
              </a:spcAft>
              <a:buClr>
                <a:schemeClr val="lt1"/>
              </a:buClr>
              <a:buSzPts val="3600"/>
              <a:buFont typeface="Arial"/>
              <a:buNone/>
              <a:defRPr sz="3600" b="0" i="0" u="none" strike="noStrike" cap="none">
                <a:solidFill>
                  <a:schemeClr val="lt1"/>
                </a:solidFill>
                <a:latin typeface="Lato Black"/>
                <a:ea typeface="Lato Black"/>
                <a:cs typeface="Lato Black"/>
                <a:sym typeface="Lato Black"/>
              </a:defRPr>
            </a:lvl1pPr>
            <a:lvl2pPr marL="914400" marR="0" lvl="1" indent="-342900"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7" name="Google Shape;37;p6"/>
          <p:cNvSpPr txBox="1">
            <a:spLocks noGrp="1"/>
          </p:cNvSpPr>
          <p:nvPr>
            <p:ph type="body" idx="2"/>
          </p:nvPr>
        </p:nvSpPr>
        <p:spPr>
          <a:xfrm>
            <a:off x="2052029" y="1197430"/>
            <a:ext cx="5046900" cy="2512800"/>
          </a:xfrm>
          <a:prstGeom prst="rect">
            <a:avLst/>
          </a:prstGeom>
          <a:noFill/>
          <a:ln>
            <a:noFill/>
          </a:ln>
        </p:spPr>
        <p:txBody>
          <a:bodyPr spcFirstLastPara="1" wrap="square" lIns="68575" tIns="34275" rIns="68575" bIns="34275" anchor="t" anchorCtr="0">
            <a:noAutofit/>
          </a:bodyPr>
          <a:lstStyle>
            <a:lvl1pPr marL="457200" marR="0" lvl="0" indent="-381000" algn="l">
              <a:lnSpc>
                <a:spcPct val="150000"/>
              </a:lnSpc>
              <a:spcBef>
                <a:spcPts val="800"/>
              </a:spcBef>
              <a:spcAft>
                <a:spcPts val="0"/>
              </a:spcAft>
              <a:buClr>
                <a:schemeClr val="dk1"/>
              </a:buClr>
              <a:buSzPts val="2400"/>
              <a:buFont typeface="Arial"/>
              <a:buChar char="•"/>
              <a:defRPr sz="2400" b="1" i="0" u="none" strike="noStrike" cap="none">
                <a:solidFill>
                  <a:schemeClr val="dk1"/>
                </a:solidFill>
                <a:latin typeface="Calibri"/>
                <a:ea typeface="Calibri"/>
                <a:cs typeface="Calibri"/>
                <a:sym typeface="Calibri"/>
              </a:defRPr>
            </a:lvl1pPr>
            <a:lvl2pPr marL="914400" marR="0" lvl="1" indent="-228600" algn="l">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600" marR="0" lvl="2" indent="-228600" algn="l">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228600" algn="l">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2847559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
        <p:cNvGrpSpPr/>
        <p:nvPr/>
      </p:nvGrpSpPr>
      <p:grpSpPr>
        <a:xfrm>
          <a:off x="0" y="0"/>
          <a:ext cx="0" cy="0"/>
          <a:chOff x="0" y="0"/>
          <a:chExt cx="0" cy="0"/>
        </a:xfrm>
      </p:grpSpPr>
      <p:sp>
        <p:nvSpPr>
          <p:cNvPr id="39" name="Google Shape;39;p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40" name="Google Shape;40;p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41" name="Google Shape;41;p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3068732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42"/>
        <p:cNvGrpSpPr/>
        <p:nvPr/>
      </p:nvGrpSpPr>
      <p:grpSpPr>
        <a:xfrm>
          <a:off x="0" y="0"/>
          <a:ext cx="0" cy="0"/>
          <a:chOff x="0" y="0"/>
          <a:chExt cx="0" cy="0"/>
        </a:xfrm>
      </p:grpSpPr>
      <p:sp>
        <p:nvSpPr>
          <p:cNvPr id="43" name="Google Shape;43;p8"/>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marR="0" lvl="0" algn="ctr">
              <a:lnSpc>
                <a:spcPct val="90000"/>
              </a:lnSpc>
              <a:spcBef>
                <a:spcPts val="0"/>
              </a:spcBef>
              <a:spcAft>
                <a:spcPts val="0"/>
              </a:spcAft>
              <a:buClr>
                <a:schemeClr val="dk1"/>
              </a:buClr>
              <a:buSzPts val="4500"/>
              <a:buFont typeface="Calibri"/>
              <a:buNone/>
              <a:defRPr sz="45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a:endParaRPr/>
          </a:p>
        </p:txBody>
      </p:sp>
      <p:sp>
        <p:nvSpPr>
          <p:cNvPr id="44" name="Google Shape;44;p8"/>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Autofit/>
          </a:bodyPr>
          <a:lstStyle>
            <a:lvl1pPr marR="0" lvl="0" algn="ctr">
              <a:lnSpc>
                <a:spcPct val="90000"/>
              </a:lnSpc>
              <a:spcBef>
                <a:spcPts val="8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R="0" lvl="1" algn="ctr">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2pPr>
            <a:lvl3pPr marR="0" lvl="2" algn="ctr">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3pPr>
            <a:lvl4pPr marR="0" lvl="3" algn="ctr">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R="0" lvl="4" algn="ctr">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R="0" lvl="5" algn="ctr">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45" name="Google Shape;45;p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46" name="Google Shape;46;p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47" name="Google Shape;47;p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7013876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8"/>
        <p:cNvGrpSpPr/>
        <p:nvPr/>
      </p:nvGrpSpPr>
      <p:grpSpPr>
        <a:xfrm>
          <a:off x="0" y="0"/>
          <a:ext cx="0" cy="0"/>
          <a:chOff x="0" y="0"/>
          <a:chExt cx="0" cy="0"/>
        </a:xfrm>
      </p:grpSpPr>
      <p:sp>
        <p:nvSpPr>
          <p:cNvPr id="49" name="Google Shape;49;p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a:endParaRPr/>
          </a:p>
        </p:txBody>
      </p:sp>
      <p:sp>
        <p:nvSpPr>
          <p:cNvPr id="50" name="Google Shape;50;p9"/>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361950" algn="l">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1" name="Google Shape;51;p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2" name="Google Shape;52;p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3" name="Google Shape;53;p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440636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Slide">
  <p:cSld name="2_Title Slide">
    <p:spTree>
      <p:nvGrpSpPr>
        <p:cNvPr id="1" name="Shape 9"/>
        <p:cNvGrpSpPr/>
        <p:nvPr/>
      </p:nvGrpSpPr>
      <p:grpSpPr>
        <a:xfrm>
          <a:off x="0" y="0"/>
          <a:ext cx="0" cy="0"/>
          <a:chOff x="0" y="0"/>
          <a:chExt cx="0" cy="0"/>
        </a:xfrm>
      </p:grpSpPr>
      <p:sp>
        <p:nvSpPr>
          <p:cNvPr id="10" name="Google Shape;10;p129"/>
          <p:cNvSpPr txBox="1">
            <a:spLocks noGrp="1"/>
          </p:cNvSpPr>
          <p:nvPr>
            <p:ph type="body" idx="1"/>
          </p:nvPr>
        </p:nvSpPr>
        <p:spPr>
          <a:xfrm>
            <a:off x="0" y="1293834"/>
            <a:ext cx="9144000" cy="1262666"/>
          </a:xfrm>
          <a:prstGeom prst="rect">
            <a:avLst/>
          </a:prstGeom>
          <a:noFill/>
          <a:ln>
            <a:noFill/>
          </a:ln>
        </p:spPr>
        <p:txBody>
          <a:bodyPr spcFirstLastPara="1" wrap="square" lIns="91425" tIns="45700" rIns="91425" bIns="45700" anchor="t" anchorCtr="0">
            <a:noAutofit/>
          </a:bodyPr>
          <a:lstStyle>
            <a:lvl1pPr marL="457200" lvl="0" indent="-228600" algn="ctr">
              <a:lnSpc>
                <a:spcPct val="106111"/>
              </a:lnSpc>
              <a:spcBef>
                <a:spcPts val="0"/>
              </a:spcBef>
              <a:spcAft>
                <a:spcPts val="0"/>
              </a:spcAft>
              <a:buClr>
                <a:srgbClr val="333399"/>
              </a:buClr>
              <a:buSzPts val="3600"/>
              <a:buNone/>
              <a:defRPr sz="3600">
                <a:solidFill>
                  <a:srgbClr val="333399"/>
                </a:solidFill>
                <a:latin typeface="Arial"/>
                <a:ea typeface="Arial"/>
                <a:cs typeface="Arial"/>
                <a:sym typeface="Arial"/>
              </a:defRPr>
            </a:lvl1pPr>
            <a:lvl2pPr marL="914400" lvl="1" indent="-228600" algn="l">
              <a:lnSpc>
                <a:spcPct val="150000"/>
              </a:lnSpc>
              <a:spcBef>
                <a:spcPts val="3000"/>
              </a:spcBef>
              <a:spcAft>
                <a:spcPts val="0"/>
              </a:spcAft>
              <a:buClr>
                <a:srgbClr val="333399"/>
              </a:buClr>
              <a:buSzPts val="2637"/>
              <a:buNone/>
              <a:defRPr sz="2637">
                <a:solidFill>
                  <a:srgbClr val="333399"/>
                </a:solidFill>
                <a:latin typeface="Arial"/>
                <a:ea typeface="Arial"/>
                <a:cs typeface="Arial"/>
                <a:sym typeface="Arial"/>
              </a:defRPr>
            </a:lvl2pPr>
            <a:lvl3pPr marL="1371600" lvl="2" indent="-396049" algn="l">
              <a:lnSpc>
                <a:spcPct val="90000"/>
              </a:lnSpc>
              <a:spcBef>
                <a:spcPts val="375"/>
              </a:spcBef>
              <a:spcAft>
                <a:spcPts val="0"/>
              </a:spcAft>
              <a:buClr>
                <a:srgbClr val="333399"/>
              </a:buClr>
              <a:buSzPts val="2637"/>
              <a:buChar char="•"/>
              <a:defRPr sz="2637">
                <a:solidFill>
                  <a:srgbClr val="333399"/>
                </a:solidFill>
                <a:latin typeface="Arial"/>
                <a:ea typeface="Arial"/>
                <a:cs typeface="Arial"/>
                <a:sym typeface="Arial"/>
              </a:defRPr>
            </a:lvl3pPr>
            <a:lvl4pPr marL="1828800" lvl="3" indent="-396049" algn="l">
              <a:lnSpc>
                <a:spcPct val="90000"/>
              </a:lnSpc>
              <a:spcBef>
                <a:spcPts val="375"/>
              </a:spcBef>
              <a:spcAft>
                <a:spcPts val="0"/>
              </a:spcAft>
              <a:buClr>
                <a:srgbClr val="333399"/>
              </a:buClr>
              <a:buSzPts val="2637"/>
              <a:buChar char="•"/>
              <a:defRPr sz="2637">
                <a:solidFill>
                  <a:srgbClr val="333399"/>
                </a:solidFill>
                <a:latin typeface="Arial"/>
                <a:ea typeface="Arial"/>
                <a:cs typeface="Arial"/>
                <a:sym typeface="Arial"/>
              </a:defRPr>
            </a:lvl4pPr>
            <a:lvl5pPr marL="2286000" lvl="4" indent="-396049" algn="l">
              <a:lnSpc>
                <a:spcPct val="90000"/>
              </a:lnSpc>
              <a:spcBef>
                <a:spcPts val="375"/>
              </a:spcBef>
              <a:spcAft>
                <a:spcPts val="0"/>
              </a:spcAft>
              <a:buClr>
                <a:srgbClr val="333399"/>
              </a:buClr>
              <a:buSzPts val="2637"/>
              <a:buChar char="•"/>
              <a:defRPr sz="2637">
                <a:solidFill>
                  <a:srgbClr val="333399"/>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 name="Google Shape;11;p129"/>
          <p:cNvSpPr txBox="1">
            <a:spLocks noGrp="1"/>
          </p:cNvSpPr>
          <p:nvPr>
            <p:ph type="body" idx="2"/>
          </p:nvPr>
        </p:nvSpPr>
        <p:spPr>
          <a:xfrm>
            <a:off x="5458013" y="3035370"/>
            <a:ext cx="2228771" cy="112387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1"/>
              </a:buClr>
              <a:buSzPts val="1800"/>
              <a:buNone/>
              <a:defRPr sz="1800"/>
            </a:lvl1pPr>
            <a:lvl2pPr marL="914400" lvl="1" indent="-228600" algn="l">
              <a:lnSpc>
                <a:spcPct val="100000"/>
              </a:lnSpc>
              <a:spcBef>
                <a:spcPts val="3000"/>
              </a:spcBef>
              <a:spcAft>
                <a:spcPts val="0"/>
              </a:spcAft>
              <a:buClr>
                <a:schemeClr val="dk1"/>
              </a:buClr>
              <a:buSzPts val="1465"/>
              <a:buNone/>
              <a:defRPr sz="1465"/>
            </a:lvl2pPr>
            <a:lvl3pPr marL="1371600" lvl="2" indent="-228600" algn="l">
              <a:lnSpc>
                <a:spcPct val="100000"/>
              </a:lnSpc>
              <a:spcBef>
                <a:spcPts val="375"/>
              </a:spcBef>
              <a:spcAft>
                <a:spcPts val="0"/>
              </a:spcAft>
              <a:buClr>
                <a:schemeClr val="dk1"/>
              </a:buClr>
              <a:buSzPts val="1465"/>
              <a:buNone/>
              <a:defRPr sz="1465"/>
            </a:lvl3pPr>
            <a:lvl4pPr marL="1828800" lvl="3" indent="-228600" algn="l">
              <a:lnSpc>
                <a:spcPct val="100000"/>
              </a:lnSpc>
              <a:spcBef>
                <a:spcPts val="375"/>
              </a:spcBef>
              <a:spcAft>
                <a:spcPts val="0"/>
              </a:spcAft>
              <a:buClr>
                <a:schemeClr val="dk1"/>
              </a:buClr>
              <a:buSzPts val="1465"/>
              <a:buNone/>
              <a:defRPr sz="1465"/>
            </a:lvl4pPr>
            <a:lvl5pPr marL="2286000" lvl="4" indent="-228600" algn="l">
              <a:lnSpc>
                <a:spcPct val="100000"/>
              </a:lnSpc>
              <a:spcBef>
                <a:spcPts val="375"/>
              </a:spcBef>
              <a:spcAft>
                <a:spcPts val="0"/>
              </a:spcAft>
              <a:buClr>
                <a:schemeClr val="dk1"/>
              </a:buClr>
              <a:buSzPts val="1465"/>
              <a:buNone/>
              <a:defRPr sz="1465"/>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12" name="Google Shape;12;p129"/>
          <p:cNvPicPr preferRelativeResize="0"/>
          <p:nvPr/>
        </p:nvPicPr>
        <p:blipFill rotWithShape="1">
          <a:blip r:embed="rId2">
            <a:alphaModFix/>
          </a:blip>
          <a:srcRect l="206" t="7102" r="1" b="14553"/>
          <a:stretch/>
        </p:blipFill>
        <p:spPr>
          <a:xfrm>
            <a:off x="-1" y="3248879"/>
            <a:ext cx="9144058" cy="1896438"/>
          </a:xfrm>
          <a:prstGeom prst="rect">
            <a:avLst/>
          </a:prstGeom>
          <a:noFill/>
          <a:ln>
            <a:noFill/>
          </a:ln>
        </p:spPr>
      </p:pic>
      <p:pic>
        <p:nvPicPr>
          <p:cNvPr id="13" name="Google Shape;13;p129"/>
          <p:cNvPicPr preferRelativeResize="0"/>
          <p:nvPr/>
        </p:nvPicPr>
        <p:blipFill rotWithShape="1">
          <a:blip r:embed="rId3">
            <a:alphaModFix/>
          </a:blip>
          <a:srcRect/>
          <a:stretch/>
        </p:blipFill>
        <p:spPr>
          <a:xfrm>
            <a:off x="3262141" y="4465217"/>
            <a:ext cx="2624950" cy="579981"/>
          </a:xfrm>
          <a:prstGeom prst="rect">
            <a:avLst/>
          </a:prstGeom>
          <a:noFill/>
          <a:ln>
            <a:noFill/>
          </a:ln>
        </p:spPr>
      </p:pic>
    </p:spTree>
    <p:extLst>
      <p:ext uri="{BB962C8B-B14F-4D97-AF65-F5344CB8AC3E}">
        <p14:creationId xmlns:p14="http://schemas.microsoft.com/office/powerpoint/2010/main" val="363965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75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charRg st="1" end="1"/>
                                            </p:txEl>
                                          </p:spTgt>
                                        </p:tgtEl>
                                        <p:attrNameLst>
                                          <p:attrName>style.visibility</p:attrName>
                                        </p:attrNameLst>
                                      </p:cBhvr>
                                      <p:to>
                                        <p:strVal val="visible"/>
                                      </p:to>
                                    </p:set>
                                    <p:animEffect transition="in" filter="fade">
                                      <p:cBhvr>
                                        <p:cTn id="12" dur="750"/>
                                        <p:tgtEl>
                                          <p:spTgt spid="10">
                                            <p:txEl>
                                              <p:char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charRg st="1" end="1"/>
                                            </p:txEl>
                                          </p:spTgt>
                                        </p:tgtEl>
                                        <p:attrNameLst>
                                          <p:attrName>style.visibility</p:attrName>
                                        </p:attrNameLst>
                                      </p:cBhvr>
                                      <p:to>
                                        <p:strVal val="visible"/>
                                      </p:to>
                                    </p:set>
                                    <p:animEffect transition="in" filter="fade">
                                      <p:cBhvr>
                                        <p:cTn id="17" dur="750"/>
                                        <p:tgtEl>
                                          <p:spTgt spid="10">
                                            <p:txEl>
                                              <p:char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charRg st="1" end="1"/>
                                            </p:txEl>
                                          </p:spTgt>
                                        </p:tgtEl>
                                        <p:attrNameLst>
                                          <p:attrName>style.visibility</p:attrName>
                                        </p:attrNameLst>
                                      </p:cBhvr>
                                      <p:to>
                                        <p:strVal val="visible"/>
                                      </p:to>
                                    </p:set>
                                    <p:animEffect transition="in" filter="fade">
                                      <p:cBhvr>
                                        <p:cTn id="22" dur="750"/>
                                        <p:tgtEl>
                                          <p:spTgt spid="10">
                                            <p:txEl>
                                              <p:char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charRg st="1" end="1"/>
                                            </p:txEl>
                                          </p:spTgt>
                                        </p:tgtEl>
                                        <p:attrNameLst>
                                          <p:attrName>style.visibility</p:attrName>
                                        </p:attrNameLst>
                                      </p:cBhvr>
                                      <p:to>
                                        <p:strVal val="visible"/>
                                      </p:to>
                                    </p:set>
                                    <p:animEffect transition="in" filter="fade">
                                      <p:cBhvr>
                                        <p:cTn id="27" dur="750"/>
                                        <p:tgtEl>
                                          <p:spTgt spid="10">
                                            <p:txEl>
                                              <p:char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charRg st="1" end="1"/>
                                            </p:txEl>
                                          </p:spTgt>
                                        </p:tgtEl>
                                        <p:attrNameLst>
                                          <p:attrName>style.visibility</p:attrName>
                                        </p:attrNameLst>
                                      </p:cBhvr>
                                      <p:to>
                                        <p:strVal val="visible"/>
                                      </p:to>
                                    </p:set>
                                    <p:animEffect transition="in" filter="fade">
                                      <p:cBhvr>
                                        <p:cTn id="32" dur="750"/>
                                        <p:tgtEl>
                                          <p:spTgt spid="10">
                                            <p:txEl>
                                              <p:char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charRg st="1" end="1"/>
                                            </p:txEl>
                                          </p:spTgt>
                                        </p:tgtEl>
                                        <p:attrNameLst>
                                          <p:attrName>style.visibility</p:attrName>
                                        </p:attrNameLst>
                                      </p:cBhvr>
                                      <p:to>
                                        <p:strVal val="visible"/>
                                      </p:to>
                                    </p:set>
                                    <p:animEffect transition="in" filter="fade">
                                      <p:cBhvr>
                                        <p:cTn id="37" dur="750"/>
                                        <p:tgtEl>
                                          <p:spTgt spid="10">
                                            <p:txEl>
                                              <p:char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xEl>
                                              <p:charRg st="1" end="1"/>
                                            </p:txEl>
                                          </p:spTgt>
                                        </p:tgtEl>
                                        <p:attrNameLst>
                                          <p:attrName>style.visibility</p:attrName>
                                        </p:attrNameLst>
                                      </p:cBhvr>
                                      <p:to>
                                        <p:strVal val="visible"/>
                                      </p:to>
                                    </p:set>
                                    <p:animEffect transition="in" filter="fade">
                                      <p:cBhvr>
                                        <p:cTn id="42" dur="750"/>
                                        <p:tgtEl>
                                          <p:spTgt spid="10">
                                            <p:txEl>
                                              <p:char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
                                            <p:txEl>
                                              <p:charRg st="1" end="1"/>
                                            </p:txEl>
                                          </p:spTgt>
                                        </p:tgtEl>
                                        <p:attrNameLst>
                                          <p:attrName>style.visibility</p:attrName>
                                        </p:attrNameLst>
                                      </p:cBhvr>
                                      <p:to>
                                        <p:strVal val="visible"/>
                                      </p:to>
                                    </p:set>
                                    <p:animEffect transition="in" filter="fade">
                                      <p:cBhvr>
                                        <p:cTn id="47" dur="750"/>
                                        <p:tgtEl>
                                          <p:spTgt spid="10">
                                            <p:txEl>
                                              <p:charRg st="1" end="1"/>
                                            </p:txEl>
                                          </p:spTgt>
                                        </p:tgtEl>
                                      </p:cBhvr>
                                    </p:animEffect>
                                  </p:childTnLst>
                                </p:cTn>
                              </p:par>
                            </p:childTnLst>
                          </p:cTn>
                        </p:par>
                        <p:par>
                          <p:cTn id="48" fill="hold">
                            <p:stCondLst>
                              <p:cond delay="750"/>
                            </p:stCondLst>
                            <p:childTnLst>
                              <p:par>
                                <p:cTn id="49" presetID="10" presetClass="entr" presetSubtype="0" fill="hold" nodeType="afterEffect">
                                  <p:stCondLst>
                                    <p:cond delay="0"/>
                                  </p:stCondLst>
                                  <p:childTnLst>
                                    <p:set>
                                      <p:cBhvr>
                                        <p:cTn id="50" dur="1" fill="hold">
                                          <p:stCondLst>
                                            <p:cond delay="0"/>
                                          </p:stCondLst>
                                        </p:cTn>
                                        <p:tgtEl>
                                          <p:spTgt spid="11">
                                            <p:txEl>
                                              <p:pRg st="0" end="0"/>
                                            </p:txEl>
                                          </p:spTgt>
                                        </p:tgtEl>
                                        <p:attrNameLst>
                                          <p:attrName>style.visibility</p:attrName>
                                        </p:attrNameLst>
                                      </p:cBhvr>
                                      <p:to>
                                        <p:strVal val="visible"/>
                                      </p:to>
                                    </p:set>
                                    <p:animEffect transition="in" filter="fade">
                                      <p:cBhvr>
                                        <p:cTn id="51" dur="750"/>
                                        <p:tgtEl>
                                          <p:spTgt spid="11">
                                            <p:txEl>
                                              <p:pRg st="0" end="0"/>
                                            </p:txEl>
                                          </p:spTgt>
                                        </p:tgtEl>
                                      </p:cBhvr>
                                    </p:animEffect>
                                  </p:childTnLst>
                                </p:cTn>
                              </p:par>
                            </p:childTnLst>
                          </p:cTn>
                        </p:par>
                        <p:par>
                          <p:cTn id="52" fill="hold">
                            <p:stCondLst>
                              <p:cond delay="1500"/>
                            </p:stCondLst>
                            <p:childTnLst>
                              <p:par>
                                <p:cTn id="53" presetID="10" presetClass="entr" presetSubtype="0" fill="hold" nodeType="afterEffect">
                                  <p:stCondLst>
                                    <p:cond delay="0"/>
                                  </p:stCondLst>
                                  <p:childTnLst>
                                    <p:set>
                                      <p:cBhvr>
                                        <p:cTn id="54" dur="1" fill="hold">
                                          <p:stCondLst>
                                            <p:cond delay="0"/>
                                          </p:stCondLst>
                                        </p:cTn>
                                        <p:tgtEl>
                                          <p:spTgt spid="11">
                                            <p:txEl>
                                              <p:charRg st="1" end="1"/>
                                            </p:txEl>
                                          </p:spTgt>
                                        </p:tgtEl>
                                        <p:attrNameLst>
                                          <p:attrName>style.visibility</p:attrName>
                                        </p:attrNameLst>
                                      </p:cBhvr>
                                      <p:to>
                                        <p:strVal val="visible"/>
                                      </p:to>
                                    </p:set>
                                    <p:animEffect transition="in" filter="fade">
                                      <p:cBhvr>
                                        <p:cTn id="55" dur="750"/>
                                        <p:tgtEl>
                                          <p:spTgt spid="11">
                                            <p:txEl>
                                              <p:charRg st="1" end="1"/>
                                            </p:txEl>
                                          </p:spTgt>
                                        </p:tgtEl>
                                      </p:cBhvr>
                                    </p:animEffect>
                                  </p:childTnLst>
                                </p:cTn>
                              </p:par>
                            </p:childTnLst>
                          </p:cTn>
                        </p:par>
                        <p:par>
                          <p:cTn id="56" fill="hold">
                            <p:stCondLst>
                              <p:cond delay="2250"/>
                            </p:stCondLst>
                            <p:childTnLst>
                              <p:par>
                                <p:cTn id="57" presetID="10" presetClass="entr" presetSubtype="0" fill="hold" nodeType="afterEffect">
                                  <p:stCondLst>
                                    <p:cond delay="0"/>
                                  </p:stCondLst>
                                  <p:childTnLst>
                                    <p:set>
                                      <p:cBhvr>
                                        <p:cTn id="58" dur="1" fill="hold">
                                          <p:stCondLst>
                                            <p:cond delay="0"/>
                                          </p:stCondLst>
                                        </p:cTn>
                                        <p:tgtEl>
                                          <p:spTgt spid="11">
                                            <p:txEl>
                                              <p:charRg st="1" end="1"/>
                                            </p:txEl>
                                          </p:spTgt>
                                        </p:tgtEl>
                                        <p:attrNameLst>
                                          <p:attrName>style.visibility</p:attrName>
                                        </p:attrNameLst>
                                      </p:cBhvr>
                                      <p:to>
                                        <p:strVal val="visible"/>
                                      </p:to>
                                    </p:set>
                                    <p:animEffect transition="in" filter="fade">
                                      <p:cBhvr>
                                        <p:cTn id="59" dur="750"/>
                                        <p:tgtEl>
                                          <p:spTgt spid="11">
                                            <p:txEl>
                                              <p:charRg st="1" end="1"/>
                                            </p:txEl>
                                          </p:spTgt>
                                        </p:tgtEl>
                                      </p:cBhvr>
                                    </p:animEffect>
                                  </p:childTnLst>
                                </p:cTn>
                              </p:par>
                            </p:childTnLst>
                          </p:cTn>
                        </p:par>
                        <p:par>
                          <p:cTn id="60" fill="hold">
                            <p:stCondLst>
                              <p:cond delay="3000"/>
                            </p:stCondLst>
                            <p:childTnLst>
                              <p:par>
                                <p:cTn id="61" presetID="10" presetClass="entr" presetSubtype="0" fill="hold" nodeType="afterEffect">
                                  <p:stCondLst>
                                    <p:cond delay="0"/>
                                  </p:stCondLst>
                                  <p:childTnLst>
                                    <p:set>
                                      <p:cBhvr>
                                        <p:cTn id="62" dur="1" fill="hold">
                                          <p:stCondLst>
                                            <p:cond delay="0"/>
                                          </p:stCondLst>
                                        </p:cTn>
                                        <p:tgtEl>
                                          <p:spTgt spid="11">
                                            <p:txEl>
                                              <p:charRg st="1" end="1"/>
                                            </p:txEl>
                                          </p:spTgt>
                                        </p:tgtEl>
                                        <p:attrNameLst>
                                          <p:attrName>style.visibility</p:attrName>
                                        </p:attrNameLst>
                                      </p:cBhvr>
                                      <p:to>
                                        <p:strVal val="visible"/>
                                      </p:to>
                                    </p:set>
                                    <p:animEffect transition="in" filter="fade">
                                      <p:cBhvr>
                                        <p:cTn id="63" dur="750"/>
                                        <p:tgtEl>
                                          <p:spTgt spid="11">
                                            <p:txEl>
                                              <p:charRg st="1" end="1"/>
                                            </p:txEl>
                                          </p:spTgt>
                                        </p:tgtEl>
                                      </p:cBhvr>
                                    </p:animEffect>
                                  </p:childTnLst>
                                </p:cTn>
                              </p:par>
                            </p:childTnLst>
                          </p:cTn>
                        </p:par>
                        <p:par>
                          <p:cTn id="64" fill="hold">
                            <p:stCondLst>
                              <p:cond delay="3750"/>
                            </p:stCondLst>
                            <p:childTnLst>
                              <p:par>
                                <p:cTn id="65" presetID="10" presetClass="entr" presetSubtype="0" fill="hold" nodeType="afterEffect">
                                  <p:stCondLst>
                                    <p:cond delay="0"/>
                                  </p:stCondLst>
                                  <p:childTnLst>
                                    <p:set>
                                      <p:cBhvr>
                                        <p:cTn id="66" dur="1" fill="hold">
                                          <p:stCondLst>
                                            <p:cond delay="0"/>
                                          </p:stCondLst>
                                        </p:cTn>
                                        <p:tgtEl>
                                          <p:spTgt spid="11">
                                            <p:txEl>
                                              <p:charRg st="1" end="1"/>
                                            </p:txEl>
                                          </p:spTgt>
                                        </p:tgtEl>
                                        <p:attrNameLst>
                                          <p:attrName>style.visibility</p:attrName>
                                        </p:attrNameLst>
                                      </p:cBhvr>
                                      <p:to>
                                        <p:strVal val="visible"/>
                                      </p:to>
                                    </p:set>
                                    <p:animEffect transition="in" filter="fade">
                                      <p:cBhvr>
                                        <p:cTn id="67" dur="750"/>
                                        <p:tgtEl>
                                          <p:spTgt spid="11">
                                            <p:txEl>
                                              <p:charRg st="1" end="1"/>
                                            </p:txEl>
                                          </p:spTgt>
                                        </p:tgtEl>
                                      </p:cBhvr>
                                    </p:animEffect>
                                  </p:childTnLst>
                                </p:cTn>
                              </p:par>
                            </p:childTnLst>
                          </p:cTn>
                        </p:par>
                        <p:par>
                          <p:cTn id="68" fill="hold">
                            <p:stCondLst>
                              <p:cond delay="4500"/>
                            </p:stCondLst>
                            <p:childTnLst>
                              <p:par>
                                <p:cTn id="69" presetID="10" presetClass="entr" presetSubtype="0" fill="hold" nodeType="afterEffect">
                                  <p:stCondLst>
                                    <p:cond delay="0"/>
                                  </p:stCondLst>
                                  <p:childTnLst>
                                    <p:set>
                                      <p:cBhvr>
                                        <p:cTn id="70" dur="1" fill="hold">
                                          <p:stCondLst>
                                            <p:cond delay="0"/>
                                          </p:stCondLst>
                                        </p:cTn>
                                        <p:tgtEl>
                                          <p:spTgt spid="11">
                                            <p:txEl>
                                              <p:charRg st="1" end="1"/>
                                            </p:txEl>
                                          </p:spTgt>
                                        </p:tgtEl>
                                        <p:attrNameLst>
                                          <p:attrName>style.visibility</p:attrName>
                                        </p:attrNameLst>
                                      </p:cBhvr>
                                      <p:to>
                                        <p:strVal val="visible"/>
                                      </p:to>
                                    </p:set>
                                    <p:animEffect transition="in" filter="fade">
                                      <p:cBhvr>
                                        <p:cTn id="71" dur="750"/>
                                        <p:tgtEl>
                                          <p:spTgt spid="11">
                                            <p:txEl>
                                              <p:charRg st="1" end="1"/>
                                            </p:txEl>
                                          </p:spTgt>
                                        </p:tgtEl>
                                      </p:cBhvr>
                                    </p:animEffect>
                                  </p:childTnLst>
                                </p:cTn>
                              </p:par>
                            </p:childTnLst>
                          </p:cTn>
                        </p:par>
                        <p:par>
                          <p:cTn id="72" fill="hold">
                            <p:stCondLst>
                              <p:cond delay="5250"/>
                            </p:stCondLst>
                            <p:childTnLst>
                              <p:par>
                                <p:cTn id="73" presetID="10" presetClass="entr" presetSubtype="0" fill="hold" nodeType="afterEffect">
                                  <p:stCondLst>
                                    <p:cond delay="0"/>
                                  </p:stCondLst>
                                  <p:childTnLst>
                                    <p:set>
                                      <p:cBhvr>
                                        <p:cTn id="74" dur="1" fill="hold">
                                          <p:stCondLst>
                                            <p:cond delay="0"/>
                                          </p:stCondLst>
                                        </p:cTn>
                                        <p:tgtEl>
                                          <p:spTgt spid="11">
                                            <p:txEl>
                                              <p:charRg st="1" end="1"/>
                                            </p:txEl>
                                          </p:spTgt>
                                        </p:tgtEl>
                                        <p:attrNameLst>
                                          <p:attrName>style.visibility</p:attrName>
                                        </p:attrNameLst>
                                      </p:cBhvr>
                                      <p:to>
                                        <p:strVal val="visible"/>
                                      </p:to>
                                    </p:set>
                                    <p:animEffect transition="in" filter="fade">
                                      <p:cBhvr>
                                        <p:cTn id="75" dur="750"/>
                                        <p:tgtEl>
                                          <p:spTgt spid="11">
                                            <p:txEl>
                                              <p:charRg st="1" end="1"/>
                                            </p:txEl>
                                          </p:spTgt>
                                        </p:tgtEl>
                                      </p:cBhvr>
                                    </p:animEffect>
                                  </p:childTnLst>
                                </p:cTn>
                              </p:par>
                            </p:childTnLst>
                          </p:cTn>
                        </p:par>
                        <p:par>
                          <p:cTn id="76" fill="hold">
                            <p:stCondLst>
                              <p:cond delay="6000"/>
                            </p:stCondLst>
                            <p:childTnLst>
                              <p:par>
                                <p:cTn id="77" presetID="10" presetClass="entr" presetSubtype="0" fill="hold" nodeType="afterEffect">
                                  <p:stCondLst>
                                    <p:cond delay="0"/>
                                  </p:stCondLst>
                                  <p:childTnLst>
                                    <p:set>
                                      <p:cBhvr>
                                        <p:cTn id="78" dur="1" fill="hold">
                                          <p:stCondLst>
                                            <p:cond delay="0"/>
                                          </p:stCondLst>
                                        </p:cTn>
                                        <p:tgtEl>
                                          <p:spTgt spid="11">
                                            <p:txEl>
                                              <p:charRg st="1" end="1"/>
                                            </p:txEl>
                                          </p:spTgt>
                                        </p:tgtEl>
                                        <p:attrNameLst>
                                          <p:attrName>style.visibility</p:attrName>
                                        </p:attrNameLst>
                                      </p:cBhvr>
                                      <p:to>
                                        <p:strVal val="visible"/>
                                      </p:to>
                                    </p:set>
                                    <p:animEffect transition="in" filter="fade">
                                      <p:cBhvr>
                                        <p:cTn id="79" dur="750"/>
                                        <p:tgtEl>
                                          <p:spTgt spid="11">
                                            <p:txEl>
                                              <p:charRg st="1" end="1"/>
                                            </p:txEl>
                                          </p:spTgt>
                                        </p:tgtEl>
                                      </p:cBhvr>
                                    </p:animEffect>
                                  </p:childTnLst>
                                </p:cTn>
                              </p:par>
                            </p:childTnLst>
                          </p:cTn>
                        </p:par>
                        <p:par>
                          <p:cTn id="80" fill="hold">
                            <p:stCondLst>
                              <p:cond delay="6750"/>
                            </p:stCondLst>
                            <p:childTnLst>
                              <p:par>
                                <p:cTn id="81" presetID="10" presetClass="entr" presetSubtype="0" fill="hold" nodeType="afterEffect">
                                  <p:stCondLst>
                                    <p:cond delay="0"/>
                                  </p:stCondLst>
                                  <p:childTnLst>
                                    <p:set>
                                      <p:cBhvr>
                                        <p:cTn id="82" dur="1" fill="hold">
                                          <p:stCondLst>
                                            <p:cond delay="0"/>
                                          </p:stCondLst>
                                        </p:cTn>
                                        <p:tgtEl>
                                          <p:spTgt spid="11">
                                            <p:txEl>
                                              <p:charRg st="1" end="1"/>
                                            </p:txEl>
                                          </p:spTgt>
                                        </p:tgtEl>
                                        <p:attrNameLst>
                                          <p:attrName>style.visibility</p:attrName>
                                        </p:attrNameLst>
                                      </p:cBhvr>
                                      <p:to>
                                        <p:strVal val="visible"/>
                                      </p:to>
                                    </p:set>
                                    <p:animEffect transition="in" filter="fade">
                                      <p:cBhvr>
                                        <p:cTn id="83" dur="750"/>
                                        <p:tgtEl>
                                          <p:spTgt spid="11">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4"/>
        <p:cNvGrpSpPr/>
        <p:nvPr/>
      </p:nvGrpSpPr>
      <p:grpSpPr>
        <a:xfrm>
          <a:off x="0" y="0"/>
          <a:ext cx="0" cy="0"/>
          <a:chOff x="0" y="0"/>
          <a:chExt cx="0" cy="0"/>
        </a:xfrm>
      </p:grpSpPr>
      <p:sp>
        <p:nvSpPr>
          <p:cNvPr id="55" name="Google Shape;55;p10"/>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b" anchorCtr="0">
            <a:noAutofit/>
          </a:bodyPr>
          <a:lstStyle>
            <a:lvl1pPr marR="0" lvl="0" algn="l">
              <a:lnSpc>
                <a:spcPct val="90000"/>
              </a:lnSpc>
              <a:spcBef>
                <a:spcPts val="0"/>
              </a:spcBef>
              <a:spcAft>
                <a:spcPts val="0"/>
              </a:spcAft>
              <a:buClr>
                <a:schemeClr val="dk1"/>
              </a:buClr>
              <a:buSzPts val="4500"/>
              <a:buFont typeface="Calibri"/>
              <a:buNone/>
              <a:defRPr sz="45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a:endParaRPr/>
          </a:p>
        </p:txBody>
      </p:sp>
      <p:sp>
        <p:nvSpPr>
          <p:cNvPr id="56" name="Google Shape;56;p10"/>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Autofit/>
          </a:bodyPr>
          <a:lstStyle>
            <a:lvl1pPr marL="457200" marR="0" lvl="0" indent="-228600" algn="l">
              <a:lnSpc>
                <a:spcPct val="90000"/>
              </a:lnSpc>
              <a:spcBef>
                <a:spcPts val="8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1pPr>
            <a:lvl2pPr marL="914400" marR="0" lvl="1" indent="-228600" algn="l">
              <a:lnSpc>
                <a:spcPct val="90000"/>
              </a:lnSpc>
              <a:spcBef>
                <a:spcPts val="4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a:lnSpc>
                <a:spcPct val="90000"/>
              </a:lnSpc>
              <a:spcBef>
                <a:spcPts val="40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3pPr>
            <a:lvl4pPr marL="1828800" marR="0" lvl="3" indent="-228600" algn="l">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57" name="Google Shape;57;p1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8" name="Google Shape;58;p1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9" name="Google Shape;59;p1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1276421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60"/>
        <p:cNvGrpSpPr/>
        <p:nvPr/>
      </p:nvGrpSpPr>
      <p:grpSpPr>
        <a:xfrm>
          <a:off x="0" y="0"/>
          <a:ext cx="0" cy="0"/>
          <a:chOff x="0" y="0"/>
          <a:chExt cx="0" cy="0"/>
        </a:xfrm>
      </p:grpSpPr>
      <p:sp>
        <p:nvSpPr>
          <p:cNvPr id="61" name="Google Shape;61;p1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a:endParaRPr/>
          </a:p>
        </p:txBody>
      </p:sp>
      <p:sp>
        <p:nvSpPr>
          <p:cNvPr id="62" name="Google Shape;62;p11"/>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Autofit/>
          </a:bodyPr>
          <a:lstStyle>
            <a:lvl1pPr marL="457200" marR="0" lvl="0" indent="-361950" algn="l">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3" name="Google Shape;63;p11"/>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Autofit/>
          </a:bodyPr>
          <a:lstStyle>
            <a:lvl1pPr marL="457200" marR="0" lvl="0" indent="-361950" algn="l">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4" name="Google Shape;64;p1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5" name="Google Shape;65;p1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6" name="Google Shape;66;p1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3055319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67"/>
        <p:cNvGrpSpPr/>
        <p:nvPr/>
      </p:nvGrpSpPr>
      <p:grpSpPr>
        <a:xfrm>
          <a:off x="0" y="0"/>
          <a:ext cx="0" cy="0"/>
          <a:chOff x="0" y="0"/>
          <a:chExt cx="0" cy="0"/>
        </a:xfrm>
      </p:grpSpPr>
      <p:sp>
        <p:nvSpPr>
          <p:cNvPr id="68" name="Google Shape;68;p12"/>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Autofit/>
          </a:bodyPr>
          <a:lstStyle>
            <a:lvl1pPr marR="0" lvl="0" algn="l">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a:endParaRPr/>
          </a:p>
        </p:txBody>
      </p:sp>
      <p:sp>
        <p:nvSpPr>
          <p:cNvPr id="69" name="Google Shape;69;p12"/>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Autofit/>
          </a:bodyPr>
          <a:lstStyle>
            <a:lvl1pPr marL="457200" marR="0" lvl="0" indent="-228600" algn="l">
              <a:lnSpc>
                <a:spcPct val="90000"/>
              </a:lnSpc>
              <a:spcBef>
                <a:spcPts val="8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1pPr>
            <a:lvl2pPr marL="914400" marR="0" lvl="1" indent="-228600" algn="l">
              <a:lnSpc>
                <a:spcPct val="90000"/>
              </a:lnSpc>
              <a:spcBef>
                <a:spcPts val="400"/>
              </a:spcBef>
              <a:spcAft>
                <a:spcPts val="0"/>
              </a:spcAft>
              <a:buClr>
                <a:schemeClr val="dk1"/>
              </a:buClr>
              <a:buSzPts val="1500"/>
              <a:buFont typeface="Arial"/>
              <a:buNone/>
              <a:defRPr sz="1500" b="1" i="0" u="none" strike="noStrike" cap="none">
                <a:solidFill>
                  <a:schemeClr val="dk1"/>
                </a:solidFill>
                <a:latin typeface="Calibri"/>
                <a:ea typeface="Calibri"/>
                <a:cs typeface="Calibri"/>
                <a:sym typeface="Calibri"/>
              </a:defRPr>
            </a:lvl2pPr>
            <a:lvl3pPr marL="1371600" marR="0" lvl="2" indent="-228600" algn="l">
              <a:lnSpc>
                <a:spcPct val="90000"/>
              </a:lnSpc>
              <a:spcBef>
                <a:spcPts val="4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3pPr>
            <a:lvl4pPr marL="1828800" marR="0" lvl="3" indent="-228600" algn="l">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4pPr>
            <a:lvl5pPr marL="2286000" marR="0" lvl="4" indent="-228600" algn="l">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5pPr>
            <a:lvl6pPr marL="2743200" marR="0" lvl="5" indent="-228600" algn="l">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70" name="Google Shape;70;p12"/>
          <p:cNvSpPr txBox="1">
            <a:spLocks noGrp="1"/>
          </p:cNvSpPr>
          <p:nvPr>
            <p:ph type="body" idx="2"/>
          </p:nvPr>
        </p:nvSpPr>
        <p:spPr>
          <a:xfrm>
            <a:off x="629841" y="1878806"/>
            <a:ext cx="3868500" cy="2763300"/>
          </a:xfrm>
          <a:prstGeom prst="rect">
            <a:avLst/>
          </a:prstGeom>
          <a:noFill/>
          <a:ln>
            <a:noFill/>
          </a:ln>
        </p:spPr>
        <p:txBody>
          <a:bodyPr spcFirstLastPara="1" wrap="square" lIns="68575" tIns="34275" rIns="68575" bIns="34275" anchor="t" anchorCtr="0">
            <a:noAutofit/>
          </a:bodyPr>
          <a:lstStyle>
            <a:lvl1pPr marL="457200" marR="0" lvl="0" indent="-361950" algn="l">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1" name="Google Shape;71;p12"/>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Autofit/>
          </a:bodyPr>
          <a:lstStyle>
            <a:lvl1pPr marL="457200" marR="0" lvl="0" indent="-228600" algn="l">
              <a:lnSpc>
                <a:spcPct val="90000"/>
              </a:lnSpc>
              <a:spcBef>
                <a:spcPts val="8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1pPr>
            <a:lvl2pPr marL="914400" marR="0" lvl="1" indent="-228600" algn="l">
              <a:lnSpc>
                <a:spcPct val="90000"/>
              </a:lnSpc>
              <a:spcBef>
                <a:spcPts val="400"/>
              </a:spcBef>
              <a:spcAft>
                <a:spcPts val="0"/>
              </a:spcAft>
              <a:buClr>
                <a:schemeClr val="dk1"/>
              </a:buClr>
              <a:buSzPts val="1500"/>
              <a:buFont typeface="Arial"/>
              <a:buNone/>
              <a:defRPr sz="1500" b="1" i="0" u="none" strike="noStrike" cap="none">
                <a:solidFill>
                  <a:schemeClr val="dk1"/>
                </a:solidFill>
                <a:latin typeface="Calibri"/>
                <a:ea typeface="Calibri"/>
                <a:cs typeface="Calibri"/>
                <a:sym typeface="Calibri"/>
              </a:defRPr>
            </a:lvl2pPr>
            <a:lvl3pPr marL="1371600" marR="0" lvl="2" indent="-228600" algn="l">
              <a:lnSpc>
                <a:spcPct val="90000"/>
              </a:lnSpc>
              <a:spcBef>
                <a:spcPts val="4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3pPr>
            <a:lvl4pPr marL="1828800" marR="0" lvl="3" indent="-228600" algn="l">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4pPr>
            <a:lvl5pPr marL="2286000" marR="0" lvl="4" indent="-228600" algn="l">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5pPr>
            <a:lvl6pPr marL="2743200" marR="0" lvl="5" indent="-228600" algn="l">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72" name="Google Shape;72;p12"/>
          <p:cNvSpPr txBox="1">
            <a:spLocks noGrp="1"/>
          </p:cNvSpPr>
          <p:nvPr>
            <p:ph type="body" idx="4"/>
          </p:nvPr>
        </p:nvSpPr>
        <p:spPr>
          <a:xfrm>
            <a:off x="4629150" y="1878806"/>
            <a:ext cx="3887400" cy="2763300"/>
          </a:xfrm>
          <a:prstGeom prst="rect">
            <a:avLst/>
          </a:prstGeom>
          <a:noFill/>
          <a:ln>
            <a:noFill/>
          </a:ln>
        </p:spPr>
        <p:txBody>
          <a:bodyPr spcFirstLastPara="1" wrap="square" lIns="68575" tIns="34275" rIns="68575" bIns="34275" anchor="t" anchorCtr="0">
            <a:noAutofit/>
          </a:bodyPr>
          <a:lstStyle>
            <a:lvl1pPr marL="457200" marR="0" lvl="0" indent="-361950" algn="l">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3" name="Google Shape;73;p1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74" name="Google Shape;74;p1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75" name="Google Shape;75;p1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9370224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6"/>
        <p:cNvGrpSpPr/>
        <p:nvPr/>
      </p:nvGrpSpPr>
      <p:grpSpPr>
        <a:xfrm>
          <a:off x="0" y="0"/>
          <a:ext cx="0" cy="0"/>
          <a:chOff x="0" y="0"/>
          <a:chExt cx="0" cy="0"/>
        </a:xfrm>
      </p:grpSpPr>
      <p:sp>
        <p:nvSpPr>
          <p:cNvPr id="77" name="Google Shape;77;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a:endParaRPr/>
          </a:p>
        </p:txBody>
      </p:sp>
      <p:sp>
        <p:nvSpPr>
          <p:cNvPr id="78" name="Google Shape;78;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79" name="Google Shape;79;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80" name="Google Shape;80;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1527062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Autofit/>
          </a:bodyPr>
          <a:lstStyle>
            <a:lvl1pPr marR="0" lvl="0" algn="l">
              <a:lnSpc>
                <a:spcPct val="9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a:endParaRPr/>
          </a:p>
        </p:txBody>
      </p:sp>
      <p:sp>
        <p:nvSpPr>
          <p:cNvPr id="83" name="Google Shape;83;p14"/>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Autofit/>
          </a:bodyPr>
          <a:lstStyle>
            <a:lvl1pPr marL="457200" marR="0" lvl="0" indent="-381000" algn="l">
              <a:lnSpc>
                <a:spcPct val="90000"/>
              </a:lnSpc>
              <a:spcBef>
                <a:spcPts val="8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a:lnSpc>
                <a:spcPct val="90000"/>
              </a:lnSpc>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84" name="Google Shape;84;p14"/>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Autofit/>
          </a:bodyPr>
          <a:lstStyle>
            <a:lvl1pPr marL="457200" marR="0" lvl="0" indent="-228600" algn="l">
              <a:lnSpc>
                <a:spcPct val="90000"/>
              </a:lnSpc>
              <a:spcBef>
                <a:spcPts val="8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1pPr>
            <a:lvl2pPr marL="914400" marR="0" lvl="1" indent="-228600" algn="l">
              <a:lnSpc>
                <a:spcPct val="90000"/>
              </a:lnSpc>
              <a:spcBef>
                <a:spcPts val="4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2pPr>
            <a:lvl3pPr marL="1371600" marR="0" lvl="2" indent="-228600" algn="l">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3pPr>
            <a:lvl4pPr marL="1828800" marR="0" lvl="3" indent="-228600" algn="l">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4pPr>
            <a:lvl5pPr marL="2286000" marR="0" lvl="4" indent="-228600" algn="l">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5pPr>
            <a:lvl6pPr marL="2743200" marR="0" lvl="5" indent="-228600" algn="l">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6pPr>
            <a:lvl7pPr marL="3200400" marR="0" lvl="6" indent="-228600" algn="l">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7pPr>
            <a:lvl8pPr marL="3657600" marR="0" lvl="7" indent="-228600" algn="l">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8pPr>
            <a:lvl9pPr marL="4114800" marR="0" lvl="8" indent="-228600" algn="l">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85" name="Google Shape;85;p1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86" name="Google Shape;86;p1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87" name="Google Shape;87;p1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0653318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88"/>
        <p:cNvGrpSpPr/>
        <p:nvPr/>
      </p:nvGrpSpPr>
      <p:grpSpPr>
        <a:xfrm>
          <a:off x="0" y="0"/>
          <a:ext cx="0" cy="0"/>
          <a:chOff x="0" y="0"/>
          <a:chExt cx="0" cy="0"/>
        </a:xfrm>
      </p:grpSpPr>
      <p:sp>
        <p:nvSpPr>
          <p:cNvPr id="89" name="Google Shape;89;p15"/>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Autofit/>
          </a:bodyPr>
          <a:lstStyle>
            <a:lvl1pPr marR="0" lvl="0" algn="l">
              <a:lnSpc>
                <a:spcPct val="9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a:endParaRPr/>
          </a:p>
        </p:txBody>
      </p:sp>
      <p:sp>
        <p:nvSpPr>
          <p:cNvPr id="90" name="Google Shape;90;p15"/>
          <p:cNvSpPr>
            <a:spLocks noGrp="1"/>
          </p:cNvSpPr>
          <p:nvPr>
            <p:ph type="pic" idx="2"/>
          </p:nvPr>
        </p:nvSpPr>
        <p:spPr>
          <a:xfrm>
            <a:off x="3887391" y="740569"/>
            <a:ext cx="4629300" cy="365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91" name="Google Shape;91;p15"/>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Autofit/>
          </a:bodyPr>
          <a:lstStyle>
            <a:lvl1pPr marL="457200" marR="0" lvl="0" indent="-228600" algn="l">
              <a:lnSpc>
                <a:spcPct val="90000"/>
              </a:lnSpc>
              <a:spcBef>
                <a:spcPts val="8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1pPr>
            <a:lvl2pPr marL="914400" marR="0" lvl="1" indent="-228600" algn="l">
              <a:lnSpc>
                <a:spcPct val="90000"/>
              </a:lnSpc>
              <a:spcBef>
                <a:spcPts val="4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2pPr>
            <a:lvl3pPr marL="1371600" marR="0" lvl="2" indent="-228600" algn="l">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3pPr>
            <a:lvl4pPr marL="1828800" marR="0" lvl="3" indent="-228600" algn="l">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4pPr>
            <a:lvl5pPr marL="2286000" marR="0" lvl="4" indent="-228600" algn="l">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5pPr>
            <a:lvl6pPr marL="2743200" marR="0" lvl="5" indent="-228600" algn="l">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6pPr>
            <a:lvl7pPr marL="3200400" marR="0" lvl="6" indent="-228600" algn="l">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7pPr>
            <a:lvl8pPr marL="3657600" marR="0" lvl="7" indent="-228600" algn="l">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8pPr>
            <a:lvl9pPr marL="4114800" marR="0" lvl="8" indent="-228600" algn="l">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92" name="Google Shape;92;p1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93" name="Google Shape;93;p1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94" name="Google Shape;94;p1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5781779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95"/>
        <p:cNvGrpSpPr/>
        <p:nvPr/>
      </p:nvGrpSpPr>
      <p:grpSpPr>
        <a:xfrm>
          <a:off x="0" y="0"/>
          <a:ext cx="0" cy="0"/>
          <a:chOff x="0" y="0"/>
          <a:chExt cx="0" cy="0"/>
        </a:xfrm>
      </p:grpSpPr>
      <p:sp>
        <p:nvSpPr>
          <p:cNvPr id="96" name="Google Shape;96;p1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a:endParaRPr/>
          </a:p>
        </p:txBody>
      </p:sp>
      <p:sp>
        <p:nvSpPr>
          <p:cNvPr id="97" name="Google Shape;97;p16"/>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Autofit/>
          </a:bodyPr>
          <a:lstStyle>
            <a:lvl1pPr marL="457200" marR="0" lvl="0" indent="-361950" algn="l">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98" name="Google Shape;98;p1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99" name="Google Shape;99;p1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00" name="Google Shape;100;p1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110698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01"/>
        <p:cNvGrpSpPr/>
        <p:nvPr/>
      </p:nvGrpSpPr>
      <p:grpSpPr>
        <a:xfrm>
          <a:off x="0" y="0"/>
          <a:ext cx="0" cy="0"/>
          <a:chOff x="0" y="0"/>
          <a:chExt cx="0" cy="0"/>
        </a:xfrm>
      </p:grpSpPr>
      <p:sp>
        <p:nvSpPr>
          <p:cNvPr id="102" name="Google Shape;102;p17"/>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Autofit/>
          </a:bodyPr>
          <a:lstStyle>
            <a:lvl1pPr marR="0" lvl="0" algn="l">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a:endParaRPr/>
          </a:p>
        </p:txBody>
      </p:sp>
      <p:sp>
        <p:nvSpPr>
          <p:cNvPr id="103" name="Google Shape;103;p17"/>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Autofit/>
          </a:bodyPr>
          <a:lstStyle>
            <a:lvl1pPr marL="457200" marR="0" lvl="0" indent="-361950" algn="l">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04" name="Google Shape;104;p1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05" name="Google Shape;105;p1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06" name="Google Shape;106;p1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4029122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1"/>
        <p:cNvGrpSpPr/>
        <p:nvPr/>
      </p:nvGrpSpPr>
      <p:grpSpPr>
        <a:xfrm>
          <a:off x="0" y="0"/>
          <a:ext cx="0" cy="0"/>
          <a:chOff x="0" y="0"/>
          <a:chExt cx="0" cy="0"/>
        </a:xfrm>
      </p:grpSpPr>
      <p:sp>
        <p:nvSpPr>
          <p:cNvPr id="112" name="Google Shape;112;p1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3" name="Google Shape;113;p19"/>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4" name="Google Shape;114;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1119443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5"/>
        <p:cNvGrpSpPr/>
        <p:nvPr/>
      </p:nvGrpSpPr>
      <p:grpSpPr>
        <a:xfrm>
          <a:off x="0" y="0"/>
          <a:ext cx="0" cy="0"/>
          <a:chOff x="0" y="0"/>
          <a:chExt cx="0" cy="0"/>
        </a:xfrm>
      </p:grpSpPr>
      <p:sp>
        <p:nvSpPr>
          <p:cNvPr id="116" name="Google Shape;116;p20"/>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17" name="Google Shape;117;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31049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 only">
  <p:cSld name="1_Text only">
    <p:spTree>
      <p:nvGrpSpPr>
        <p:cNvPr id="1" name="Shape 14"/>
        <p:cNvGrpSpPr/>
        <p:nvPr/>
      </p:nvGrpSpPr>
      <p:grpSpPr>
        <a:xfrm>
          <a:off x="0" y="0"/>
          <a:ext cx="0" cy="0"/>
          <a:chOff x="0" y="0"/>
          <a:chExt cx="0" cy="0"/>
        </a:xfrm>
      </p:grpSpPr>
      <p:sp>
        <p:nvSpPr>
          <p:cNvPr id="15" name="Google Shape;15;p130"/>
          <p:cNvSpPr txBox="1"/>
          <p:nvPr/>
        </p:nvSpPr>
        <p:spPr>
          <a:xfrm>
            <a:off x="-6304" y="0"/>
            <a:ext cx="9150304" cy="921657"/>
          </a:xfrm>
          <a:prstGeom prst="rect">
            <a:avLst/>
          </a:prstGeom>
          <a:solidFill>
            <a:srgbClr val="262087"/>
          </a:solidFill>
          <a:ln>
            <a:noFill/>
          </a:ln>
        </p:spPr>
        <p:txBody>
          <a:bodyPr spcFirstLastPara="1" wrap="square" lIns="66950" tIns="33475" rIns="66950" bIns="33475" anchor="ctr" anchorCtr="0">
            <a:noAutofit/>
          </a:bodyPr>
          <a:lstStyle/>
          <a:p>
            <a:pPr marL="0" marR="0" lvl="0" indent="0" algn="ctr" rtl="0">
              <a:lnSpc>
                <a:spcPct val="100000"/>
              </a:lnSpc>
              <a:spcBef>
                <a:spcPts val="0"/>
              </a:spcBef>
              <a:spcAft>
                <a:spcPts val="0"/>
              </a:spcAft>
              <a:buClr>
                <a:srgbClr val="000000"/>
              </a:buClr>
              <a:buSzPts val="2344"/>
              <a:buFont typeface="Arial"/>
              <a:buNone/>
            </a:pPr>
            <a:endParaRPr sz="2344" b="0" i="0" u="none" strike="noStrike" cap="none">
              <a:solidFill>
                <a:schemeClr val="dk1"/>
              </a:solidFill>
              <a:latin typeface="Arial"/>
              <a:ea typeface="Arial"/>
              <a:cs typeface="Arial"/>
              <a:sym typeface="Arial"/>
            </a:endParaRPr>
          </a:p>
        </p:txBody>
      </p:sp>
      <p:sp>
        <p:nvSpPr>
          <p:cNvPr id="16" name="Google Shape;16;p130"/>
          <p:cNvSpPr txBox="1">
            <a:spLocks noGrp="1"/>
          </p:cNvSpPr>
          <p:nvPr>
            <p:ph type="body" idx="1"/>
          </p:nvPr>
        </p:nvSpPr>
        <p:spPr>
          <a:xfrm>
            <a:off x="0" y="0"/>
            <a:ext cx="9144000" cy="921657"/>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0"/>
              </a:spcBef>
              <a:spcAft>
                <a:spcPts val="0"/>
              </a:spcAft>
              <a:buClr>
                <a:schemeClr val="lt1"/>
              </a:buClr>
              <a:buSzPts val="3600"/>
              <a:buNone/>
              <a:defRPr sz="3600">
                <a:solidFill>
                  <a:schemeClr val="lt1"/>
                </a:solidFill>
                <a:latin typeface="Arial"/>
                <a:ea typeface="Arial"/>
                <a:cs typeface="Arial"/>
                <a:sym typeface="Arial"/>
              </a:defRPr>
            </a:lvl1pPr>
            <a:lvl2pPr marL="914400" lvl="1" indent="-228600" algn="l">
              <a:lnSpc>
                <a:spcPct val="150000"/>
              </a:lnSpc>
              <a:spcBef>
                <a:spcPts val="3000"/>
              </a:spcBef>
              <a:spcAft>
                <a:spcPts val="0"/>
              </a:spcAft>
              <a:buClr>
                <a:schemeClr val="dk1"/>
              </a:buClr>
              <a:buSzPts val="1800"/>
              <a:buNone/>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7" name="Google Shape;17;p130"/>
          <p:cNvSpPr txBox="1">
            <a:spLocks noGrp="1"/>
          </p:cNvSpPr>
          <p:nvPr>
            <p:ph type="body" idx="2"/>
          </p:nvPr>
        </p:nvSpPr>
        <p:spPr>
          <a:xfrm>
            <a:off x="2052028" y="1197429"/>
            <a:ext cx="5046877" cy="2512779"/>
          </a:xfrm>
          <a:prstGeom prst="rect">
            <a:avLst/>
          </a:prstGeom>
          <a:noFill/>
          <a:ln>
            <a:noFill/>
          </a:ln>
        </p:spPr>
        <p:txBody>
          <a:bodyPr spcFirstLastPara="1" wrap="square" lIns="91425" tIns="45700" rIns="91425" bIns="45700" anchor="t" anchorCtr="0">
            <a:noAutofit/>
          </a:bodyPr>
          <a:lstStyle>
            <a:lvl1pPr marL="457200" lvl="0" indent="-381000" algn="l">
              <a:lnSpc>
                <a:spcPct val="150000"/>
              </a:lnSpc>
              <a:spcBef>
                <a:spcPts val="0"/>
              </a:spcBef>
              <a:spcAft>
                <a:spcPts val="0"/>
              </a:spcAft>
              <a:buClr>
                <a:schemeClr val="dk1"/>
              </a:buClr>
              <a:buSzPts val="2400"/>
              <a:buFont typeface="Arial"/>
              <a:buChar char="•"/>
              <a:defRPr sz="2400" b="1"/>
            </a:lvl1pPr>
            <a:lvl2pPr marL="914400" lvl="1" indent="-228600" algn="l">
              <a:lnSpc>
                <a:spcPct val="150000"/>
              </a:lnSpc>
              <a:spcBef>
                <a:spcPts val="439"/>
              </a:spcBef>
              <a:spcAft>
                <a:spcPts val="0"/>
              </a:spcAft>
              <a:buClr>
                <a:schemeClr val="dk1"/>
              </a:buClr>
              <a:buSzPts val="1758"/>
              <a:buNone/>
              <a:defRPr sz="1758"/>
            </a:lvl2pPr>
            <a:lvl3pPr marL="1371600" lvl="2" indent="-228600" algn="l">
              <a:lnSpc>
                <a:spcPct val="90000"/>
              </a:lnSpc>
              <a:spcBef>
                <a:spcPts val="375"/>
              </a:spcBef>
              <a:spcAft>
                <a:spcPts val="0"/>
              </a:spcAft>
              <a:buClr>
                <a:schemeClr val="dk1"/>
              </a:buClr>
              <a:buSzPts val="1758"/>
              <a:buNone/>
              <a:defRPr sz="1758"/>
            </a:lvl3pPr>
            <a:lvl4pPr marL="1828800" lvl="3" indent="-228600" algn="l">
              <a:lnSpc>
                <a:spcPct val="90000"/>
              </a:lnSpc>
              <a:spcBef>
                <a:spcPts val="375"/>
              </a:spcBef>
              <a:spcAft>
                <a:spcPts val="0"/>
              </a:spcAft>
              <a:buClr>
                <a:schemeClr val="dk1"/>
              </a:buClr>
              <a:buSzPts val="1758"/>
              <a:buNone/>
              <a:defRPr sz="1758"/>
            </a:lvl4pPr>
            <a:lvl5pPr marL="2286000" lvl="4" indent="-228600" algn="l">
              <a:lnSpc>
                <a:spcPct val="90000"/>
              </a:lnSpc>
              <a:spcBef>
                <a:spcPts val="375"/>
              </a:spcBef>
              <a:spcAft>
                <a:spcPts val="0"/>
              </a:spcAft>
              <a:buClr>
                <a:schemeClr val="dk1"/>
              </a:buClr>
              <a:buSzPts val="1758"/>
              <a:buNone/>
              <a:defRPr sz="1758"/>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7828993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8"/>
        <p:cNvGrpSpPr/>
        <p:nvPr/>
      </p:nvGrpSpPr>
      <p:grpSpPr>
        <a:xfrm>
          <a:off x="0" y="0"/>
          <a:ext cx="0" cy="0"/>
          <a:chOff x="0" y="0"/>
          <a:chExt cx="0" cy="0"/>
        </a:xfrm>
      </p:grpSpPr>
      <p:sp>
        <p:nvSpPr>
          <p:cNvPr id="119" name="Google Shape;119;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0" name="Google Shape;120;p2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21" name="Google Shape;121;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5058822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4" name="Google Shape;124;p2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25" name="Google Shape;125;p22"/>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26" name="Google Shape;126;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6639618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7"/>
        <p:cNvGrpSpPr/>
        <p:nvPr/>
      </p:nvGrpSpPr>
      <p:grpSpPr>
        <a:xfrm>
          <a:off x="0" y="0"/>
          <a:ext cx="0" cy="0"/>
          <a:chOff x="0" y="0"/>
          <a:chExt cx="0" cy="0"/>
        </a:xfrm>
      </p:grpSpPr>
      <p:sp>
        <p:nvSpPr>
          <p:cNvPr id="128" name="Google Shape;128;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9681921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0"/>
        <p:cNvGrpSpPr/>
        <p:nvPr/>
      </p:nvGrpSpPr>
      <p:grpSpPr>
        <a:xfrm>
          <a:off x="0" y="0"/>
          <a:ext cx="0" cy="0"/>
          <a:chOff x="0" y="0"/>
          <a:chExt cx="0" cy="0"/>
        </a:xfrm>
      </p:grpSpPr>
      <p:sp>
        <p:nvSpPr>
          <p:cNvPr id="131" name="Google Shape;131;p24"/>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32" name="Google Shape;132;p24"/>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33" name="Google Shape;133;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6760356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4"/>
        <p:cNvGrpSpPr/>
        <p:nvPr/>
      </p:nvGrpSpPr>
      <p:grpSpPr>
        <a:xfrm>
          <a:off x="0" y="0"/>
          <a:ext cx="0" cy="0"/>
          <a:chOff x="0" y="0"/>
          <a:chExt cx="0" cy="0"/>
        </a:xfrm>
      </p:grpSpPr>
      <p:sp>
        <p:nvSpPr>
          <p:cNvPr id="135" name="Google Shape;135;p25"/>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36" name="Google Shape;136;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9068953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7"/>
        <p:cNvGrpSpPr/>
        <p:nvPr/>
      </p:nvGrpSpPr>
      <p:grpSpPr>
        <a:xfrm>
          <a:off x="0" y="0"/>
          <a:ext cx="0" cy="0"/>
          <a:chOff x="0" y="0"/>
          <a:chExt cx="0" cy="0"/>
        </a:xfrm>
      </p:grpSpPr>
      <p:sp>
        <p:nvSpPr>
          <p:cNvPr id="138" name="Google Shape;138;p2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6"/>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40" name="Google Shape;140;p26"/>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41" name="Google Shape;141;p26"/>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42" name="Google Shape;142;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0617864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3"/>
        <p:cNvGrpSpPr/>
        <p:nvPr/>
      </p:nvGrpSpPr>
      <p:grpSpPr>
        <a:xfrm>
          <a:off x="0" y="0"/>
          <a:ext cx="0" cy="0"/>
          <a:chOff x="0" y="0"/>
          <a:chExt cx="0" cy="0"/>
        </a:xfrm>
      </p:grpSpPr>
      <p:sp>
        <p:nvSpPr>
          <p:cNvPr id="144" name="Google Shape;144;p27"/>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145" name="Google Shape;145;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523998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46"/>
        <p:cNvGrpSpPr/>
        <p:nvPr/>
      </p:nvGrpSpPr>
      <p:grpSpPr>
        <a:xfrm>
          <a:off x="0" y="0"/>
          <a:ext cx="0" cy="0"/>
          <a:chOff x="0" y="0"/>
          <a:chExt cx="0" cy="0"/>
        </a:xfrm>
      </p:grpSpPr>
      <p:sp>
        <p:nvSpPr>
          <p:cNvPr id="147" name="Google Shape;147;p28"/>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48" name="Google Shape;148;p28"/>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149" name="Google Shape;149;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1065225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0"/>
        <p:cNvGrpSpPr/>
        <p:nvPr/>
      </p:nvGrpSpPr>
      <p:grpSpPr>
        <a:xfrm>
          <a:off x="0" y="0"/>
          <a:ext cx="0" cy="0"/>
          <a:chOff x="0" y="0"/>
          <a:chExt cx="0" cy="0"/>
        </a:xfrm>
      </p:grpSpPr>
      <p:sp>
        <p:nvSpPr>
          <p:cNvPr id="151" name="Google Shape;151;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3780077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Video only">
  <p:cSld name="Video only">
    <p:spTree>
      <p:nvGrpSpPr>
        <p:cNvPr id="1" name="Shape 152"/>
        <p:cNvGrpSpPr/>
        <p:nvPr/>
      </p:nvGrpSpPr>
      <p:grpSpPr>
        <a:xfrm>
          <a:off x="0" y="0"/>
          <a:ext cx="0" cy="0"/>
          <a:chOff x="0" y="0"/>
          <a:chExt cx="0" cy="0"/>
        </a:xfrm>
      </p:grpSpPr>
      <p:pic>
        <p:nvPicPr>
          <p:cNvPr id="153" name="Google Shape;153;p30"/>
          <p:cNvPicPr preferRelativeResize="0"/>
          <p:nvPr/>
        </p:nvPicPr>
        <p:blipFill rotWithShape="1">
          <a:blip r:embed="rId2">
            <a:alphaModFix/>
          </a:blip>
          <a:srcRect l="109" t="7102" b="33564"/>
          <a:stretch/>
        </p:blipFill>
        <p:spPr>
          <a:xfrm>
            <a:off x="-8813" y="3710690"/>
            <a:ext cx="9079651" cy="1436291"/>
          </a:xfrm>
          <a:prstGeom prst="rect">
            <a:avLst/>
          </a:prstGeom>
          <a:noFill/>
          <a:ln>
            <a:noFill/>
          </a:ln>
        </p:spPr>
      </p:pic>
      <p:sp>
        <p:nvSpPr>
          <p:cNvPr id="154" name="Google Shape;154;p30"/>
          <p:cNvSpPr txBox="1"/>
          <p:nvPr/>
        </p:nvSpPr>
        <p:spPr>
          <a:xfrm>
            <a:off x="-6304" y="0"/>
            <a:ext cx="9150300" cy="921600"/>
          </a:xfrm>
          <a:prstGeom prst="rect">
            <a:avLst/>
          </a:prstGeom>
          <a:solidFill>
            <a:srgbClr val="262087"/>
          </a:solidFill>
          <a:ln>
            <a:noFill/>
          </a:ln>
        </p:spPr>
        <p:txBody>
          <a:bodyPr spcFirstLastPara="1" wrap="square" lIns="66950" tIns="33475" rIns="66950" bIns="33475" anchor="ctr" anchorCtr="0">
            <a:noAutofit/>
          </a:bodyPr>
          <a:lstStyle/>
          <a:p>
            <a:pPr marL="0" marR="0" lvl="0" indent="0" algn="ctr" rtl="0">
              <a:lnSpc>
                <a:spcPct val="100000"/>
              </a:lnSpc>
              <a:spcBef>
                <a:spcPts val="0"/>
              </a:spcBef>
              <a:spcAft>
                <a:spcPts val="0"/>
              </a:spcAft>
              <a:buClr>
                <a:schemeClr val="dk1"/>
              </a:buClr>
              <a:buSzPts val="2300"/>
              <a:buFont typeface="Calibri"/>
              <a:buNone/>
            </a:pPr>
            <a:endParaRPr sz="2300" b="0" i="0" u="none" strike="noStrike" cap="none">
              <a:solidFill>
                <a:srgbClr val="000000"/>
              </a:solidFill>
              <a:latin typeface="Lato Black"/>
              <a:ea typeface="Lato Black"/>
              <a:cs typeface="Lato Black"/>
              <a:sym typeface="Lato Black"/>
            </a:endParaRPr>
          </a:p>
        </p:txBody>
      </p:sp>
      <p:sp>
        <p:nvSpPr>
          <p:cNvPr id="155" name="Google Shape;155;p30"/>
          <p:cNvSpPr txBox="1">
            <a:spLocks noGrp="1"/>
          </p:cNvSpPr>
          <p:nvPr>
            <p:ph type="body" idx="1"/>
          </p:nvPr>
        </p:nvSpPr>
        <p:spPr>
          <a:xfrm>
            <a:off x="0" y="0"/>
            <a:ext cx="9144000" cy="921600"/>
          </a:xfrm>
          <a:prstGeom prst="rect">
            <a:avLst/>
          </a:prstGeom>
          <a:noFill/>
          <a:ln>
            <a:noFill/>
          </a:ln>
        </p:spPr>
        <p:txBody>
          <a:bodyPr spcFirstLastPara="1" wrap="square" lIns="68575" tIns="68575" rIns="68575" bIns="68575" anchor="ctr" anchorCtr="0">
            <a:normAutofit/>
          </a:bodyPr>
          <a:lstStyle>
            <a:lvl1pPr marL="457200" marR="0" lvl="0" indent="-228600" algn="ctr" rtl="0">
              <a:lnSpc>
                <a:spcPct val="100000"/>
              </a:lnSpc>
              <a:spcBef>
                <a:spcPts val="0"/>
              </a:spcBef>
              <a:spcAft>
                <a:spcPts val="0"/>
              </a:spcAft>
              <a:buClr>
                <a:schemeClr val="lt1"/>
              </a:buClr>
              <a:buSzPts val="2700"/>
              <a:buFont typeface="Arial"/>
              <a:buNone/>
              <a:defRPr sz="3600" b="1" i="0" u="none" strike="noStrike" cap="none">
                <a:solidFill>
                  <a:schemeClr val="lt1"/>
                </a:solidFill>
                <a:latin typeface="Lato Black"/>
                <a:ea typeface="Lato Black"/>
                <a:cs typeface="Lato Black"/>
                <a:sym typeface="Lato Black"/>
              </a:defRPr>
            </a:lvl1pPr>
            <a:lvl2pPr marL="914400" marR="0" lvl="1" indent="-228600" algn="l" rtl="0">
              <a:lnSpc>
                <a:spcPct val="150000"/>
              </a:lnSpc>
              <a:spcBef>
                <a:spcPts val="3000"/>
              </a:spcBef>
              <a:spcAft>
                <a:spcPts val="0"/>
              </a:spcAft>
              <a:buClr>
                <a:schemeClr val="dk1"/>
              </a:buClr>
              <a:buSzPts val="1800"/>
              <a:buFont typeface="Lato"/>
              <a:buNone/>
              <a:defRPr sz="2400" b="0" i="0" u="none" strike="noStrike" cap="none">
                <a:solidFill>
                  <a:schemeClr val="dk1"/>
                </a:solidFill>
                <a:latin typeface="Lato"/>
                <a:ea typeface="Lato"/>
                <a:cs typeface="Lato"/>
                <a:sym typeface="Lato"/>
              </a:defRPr>
            </a:lvl2pPr>
            <a:lvl3pPr marL="1371600" marR="0" lvl="2" indent="-298450" algn="l" rtl="0">
              <a:lnSpc>
                <a:spcPct val="90000"/>
              </a:lnSpc>
              <a:spcBef>
                <a:spcPts val="1600"/>
              </a:spcBef>
              <a:spcAft>
                <a:spcPts val="0"/>
              </a:spcAft>
              <a:buClr>
                <a:schemeClr val="dk1"/>
              </a:buClr>
              <a:buSzPts val="1100"/>
              <a:buFont typeface="Arial"/>
              <a:buChar char="•"/>
              <a:defRPr sz="1500" b="0" i="0" u="none" strike="noStrike" cap="none">
                <a:solidFill>
                  <a:schemeClr val="dk1"/>
                </a:solidFill>
                <a:latin typeface="Calibri"/>
                <a:ea typeface="Calibri"/>
                <a:cs typeface="Calibri"/>
                <a:sym typeface="Calibri"/>
              </a:defRPr>
            </a:lvl3pPr>
            <a:lvl4pPr marL="1828800" marR="0" lvl="3" indent="-292100" algn="l" rtl="0">
              <a:lnSpc>
                <a:spcPct val="90000"/>
              </a:lnSpc>
              <a:spcBef>
                <a:spcPts val="1600"/>
              </a:spcBef>
              <a:spcAft>
                <a:spcPts val="0"/>
              </a:spcAft>
              <a:buClr>
                <a:schemeClr val="dk1"/>
              </a:buClr>
              <a:buSzPts val="1000"/>
              <a:buFont typeface="Arial"/>
              <a:buChar char="•"/>
              <a:defRPr sz="1400" b="0" i="0" u="none" strike="noStrike" cap="none">
                <a:solidFill>
                  <a:schemeClr val="dk1"/>
                </a:solidFill>
                <a:latin typeface="Calibri"/>
                <a:ea typeface="Calibri"/>
                <a:cs typeface="Calibri"/>
                <a:sym typeface="Calibri"/>
              </a:defRPr>
            </a:lvl4pPr>
            <a:lvl5pPr marL="2286000" marR="0" lvl="4" indent="-292100" algn="l" rtl="0">
              <a:lnSpc>
                <a:spcPct val="90000"/>
              </a:lnSpc>
              <a:spcBef>
                <a:spcPts val="1600"/>
              </a:spcBef>
              <a:spcAft>
                <a:spcPts val="0"/>
              </a:spcAft>
              <a:buClr>
                <a:schemeClr val="dk1"/>
              </a:buClr>
              <a:buSzPts val="1000"/>
              <a:buFont typeface="Arial"/>
              <a:buChar char="•"/>
              <a:defRPr sz="1400" b="0" i="0" u="none" strike="noStrike" cap="none">
                <a:solidFill>
                  <a:schemeClr val="dk1"/>
                </a:solidFill>
                <a:latin typeface="Calibri"/>
                <a:ea typeface="Calibri"/>
                <a:cs typeface="Calibri"/>
                <a:sym typeface="Calibri"/>
              </a:defRPr>
            </a:lvl5pPr>
            <a:lvl6pPr marL="2743200" marR="0" lvl="5" indent="-292100" algn="l" rtl="0">
              <a:lnSpc>
                <a:spcPct val="90000"/>
              </a:lnSpc>
              <a:spcBef>
                <a:spcPts val="1600"/>
              </a:spcBef>
              <a:spcAft>
                <a:spcPts val="0"/>
              </a:spcAft>
              <a:buClr>
                <a:schemeClr val="dk1"/>
              </a:buClr>
              <a:buSzPts val="1000"/>
              <a:buFont typeface="Arial"/>
              <a:buChar char="•"/>
              <a:defRPr sz="1400" b="0" i="0" u="none" strike="noStrike" cap="none">
                <a:solidFill>
                  <a:schemeClr val="dk1"/>
                </a:solidFill>
                <a:latin typeface="Calibri"/>
                <a:ea typeface="Calibri"/>
                <a:cs typeface="Calibri"/>
                <a:sym typeface="Calibri"/>
              </a:defRPr>
            </a:lvl6pPr>
            <a:lvl7pPr marL="3200400" marR="0" lvl="6" indent="-292100" algn="l" rtl="0">
              <a:lnSpc>
                <a:spcPct val="90000"/>
              </a:lnSpc>
              <a:spcBef>
                <a:spcPts val="1600"/>
              </a:spcBef>
              <a:spcAft>
                <a:spcPts val="0"/>
              </a:spcAft>
              <a:buClr>
                <a:schemeClr val="dk1"/>
              </a:buClr>
              <a:buSzPts val="1000"/>
              <a:buFont typeface="Arial"/>
              <a:buChar char="•"/>
              <a:defRPr sz="1400" b="0" i="0" u="none" strike="noStrike" cap="none">
                <a:solidFill>
                  <a:schemeClr val="dk1"/>
                </a:solidFill>
                <a:latin typeface="Calibri"/>
                <a:ea typeface="Calibri"/>
                <a:cs typeface="Calibri"/>
                <a:sym typeface="Calibri"/>
              </a:defRPr>
            </a:lvl7pPr>
            <a:lvl8pPr marL="3657600" marR="0" lvl="7" indent="-292100" algn="l" rtl="0">
              <a:lnSpc>
                <a:spcPct val="90000"/>
              </a:lnSpc>
              <a:spcBef>
                <a:spcPts val="1600"/>
              </a:spcBef>
              <a:spcAft>
                <a:spcPts val="0"/>
              </a:spcAft>
              <a:buClr>
                <a:schemeClr val="dk1"/>
              </a:buClr>
              <a:buSzPts val="1000"/>
              <a:buFont typeface="Arial"/>
              <a:buChar char="•"/>
              <a:defRPr sz="1400" b="0" i="0" u="none" strike="noStrike" cap="none">
                <a:solidFill>
                  <a:schemeClr val="dk1"/>
                </a:solidFill>
                <a:latin typeface="Calibri"/>
                <a:ea typeface="Calibri"/>
                <a:cs typeface="Calibri"/>
                <a:sym typeface="Calibri"/>
              </a:defRPr>
            </a:lvl8pPr>
            <a:lvl9pPr marL="4114800" marR="0" lvl="8" indent="-292100" algn="l" rtl="0">
              <a:lnSpc>
                <a:spcPct val="90000"/>
              </a:lnSpc>
              <a:spcBef>
                <a:spcPts val="1600"/>
              </a:spcBef>
              <a:spcAft>
                <a:spcPts val="1600"/>
              </a:spcAft>
              <a:buClr>
                <a:schemeClr val="dk1"/>
              </a:buClr>
              <a:buSzPts val="10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156" name="Google Shape;156;p30" descr="circle-logo-word-cover-color.png"/>
          <p:cNvPicPr preferRelativeResize="0"/>
          <p:nvPr/>
        </p:nvPicPr>
        <p:blipFill rotWithShape="1">
          <a:blip r:embed="rId3">
            <a:alphaModFix/>
          </a:blip>
          <a:srcRect/>
          <a:stretch/>
        </p:blipFill>
        <p:spPr>
          <a:xfrm>
            <a:off x="8389123" y="4458624"/>
            <a:ext cx="593929" cy="601148"/>
          </a:xfrm>
          <a:prstGeom prst="rect">
            <a:avLst/>
          </a:prstGeom>
          <a:noFill/>
          <a:ln>
            <a:noFill/>
          </a:ln>
        </p:spPr>
      </p:pic>
      <p:sp>
        <p:nvSpPr>
          <p:cNvPr id="157" name="Google Shape;157;p30"/>
          <p:cNvSpPr>
            <a:spLocks noGrp="1"/>
          </p:cNvSpPr>
          <p:nvPr>
            <p:ph type="media" idx="2"/>
          </p:nvPr>
        </p:nvSpPr>
        <p:spPr>
          <a:xfrm>
            <a:off x="2042012" y="1304873"/>
            <a:ext cx="5045100" cy="2530500"/>
          </a:xfrm>
          <a:prstGeom prst="rect">
            <a:avLst/>
          </a:prstGeom>
          <a:noFill/>
          <a:ln>
            <a:noFill/>
          </a:ln>
        </p:spPr>
        <p:txBody>
          <a:bodyPr spcFirstLastPara="1" wrap="square" lIns="68575" tIns="68575" rIns="68575" bIns="68575" anchor="t" anchorCtr="0">
            <a:noAutofit/>
          </a:bodyPr>
          <a:lstStyle>
            <a:lvl1pPr marR="0" lvl="0" algn="l" rtl="0">
              <a:lnSpc>
                <a:spcPct val="100000"/>
              </a:lnSpc>
              <a:spcBef>
                <a:spcPts val="0"/>
              </a:spcBef>
              <a:spcAft>
                <a:spcPts val="0"/>
              </a:spcAft>
              <a:buClr>
                <a:schemeClr val="dk1"/>
              </a:buClr>
              <a:buSzPts val="1800"/>
              <a:buFont typeface="Arial"/>
              <a:buChar char="•"/>
              <a:defRPr sz="2400" b="1" i="0" u="none" strike="noStrike" cap="none">
                <a:solidFill>
                  <a:schemeClr val="dk1"/>
                </a:solidFill>
                <a:latin typeface="Lato"/>
                <a:ea typeface="Lato"/>
                <a:cs typeface="Lato"/>
                <a:sym typeface="Lato"/>
              </a:defRPr>
            </a:lvl1pPr>
            <a:lvl2pPr marR="0" lvl="1" algn="l" rtl="0">
              <a:lnSpc>
                <a:spcPct val="150000"/>
              </a:lnSpc>
              <a:spcBef>
                <a:spcPts val="3000"/>
              </a:spcBef>
              <a:spcAft>
                <a:spcPts val="0"/>
              </a:spcAft>
              <a:buClr>
                <a:schemeClr val="dk1"/>
              </a:buClr>
              <a:buSzPts val="1800"/>
              <a:buFont typeface="Lato"/>
              <a:buNone/>
              <a:defRPr sz="2400" b="0" i="0" u="none" strike="noStrike" cap="none">
                <a:solidFill>
                  <a:schemeClr val="dk1"/>
                </a:solidFill>
                <a:latin typeface="Lato"/>
                <a:ea typeface="Lato"/>
                <a:cs typeface="Lato"/>
                <a:sym typeface="Lato"/>
              </a:defRPr>
            </a:lvl2pPr>
            <a:lvl3pPr marR="0" lvl="2" algn="l" rtl="0">
              <a:lnSpc>
                <a:spcPct val="90000"/>
              </a:lnSpc>
              <a:spcBef>
                <a:spcPts val="400"/>
              </a:spcBef>
              <a:spcAft>
                <a:spcPts val="0"/>
              </a:spcAft>
              <a:buClr>
                <a:schemeClr val="dk1"/>
              </a:buClr>
              <a:buSzPts val="11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000"/>
              <a:buFont typeface="Arial"/>
              <a:buChar char="•"/>
              <a:defRPr sz="14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000"/>
              <a:buFont typeface="Arial"/>
              <a:buChar char="•"/>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0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0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0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000"/>
              <a:buFont typeface="Arial"/>
              <a:buChar char="•"/>
              <a:defRPr sz="14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479027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1" name="Text Placeholder 14"/>
          <p:cNvSpPr>
            <a:spLocks noGrp="1"/>
          </p:cNvSpPr>
          <p:nvPr>
            <p:ph type="body" sz="quarter" idx="10" hasCustomPrompt="1"/>
          </p:nvPr>
        </p:nvSpPr>
        <p:spPr>
          <a:xfrm>
            <a:off x="1416575" y="1293834"/>
            <a:ext cx="6311370" cy="1262666"/>
          </a:xfrm>
          <a:prstGeom prst="rect">
            <a:avLst/>
          </a:prstGeom>
        </p:spPr>
        <p:txBody>
          <a:bodyPr>
            <a:noAutofit/>
          </a:bodyPr>
          <a:lstStyle>
            <a:lvl1pPr marL="0" indent="0" algn="ctr">
              <a:lnSpc>
                <a:spcPts val="3820"/>
              </a:lnSpc>
              <a:buNone/>
              <a:defRPr sz="3600" baseline="0">
                <a:solidFill>
                  <a:srgbClr val="333399"/>
                </a:solidFill>
                <a:latin typeface="Lato Black" panose="020F0A02020204030203" pitchFamily="34" charset="0"/>
              </a:defRPr>
            </a:lvl1pPr>
            <a:lvl2pPr>
              <a:defRPr sz="2637">
                <a:solidFill>
                  <a:srgbClr val="333399"/>
                </a:solidFill>
                <a:latin typeface="+mj-lt"/>
              </a:defRPr>
            </a:lvl2pPr>
            <a:lvl3pPr>
              <a:defRPr sz="2637">
                <a:solidFill>
                  <a:srgbClr val="333399"/>
                </a:solidFill>
                <a:latin typeface="+mj-lt"/>
              </a:defRPr>
            </a:lvl3pPr>
            <a:lvl4pPr>
              <a:defRPr sz="2637">
                <a:solidFill>
                  <a:srgbClr val="333399"/>
                </a:solidFill>
                <a:latin typeface="+mj-lt"/>
              </a:defRPr>
            </a:lvl4pPr>
            <a:lvl5pPr>
              <a:defRPr sz="2637">
                <a:solidFill>
                  <a:srgbClr val="333399"/>
                </a:solidFill>
                <a:latin typeface="+mj-lt"/>
              </a:defRPr>
            </a:lvl5pPr>
          </a:lstStyle>
          <a:p>
            <a:pPr lvl="0"/>
            <a:r>
              <a:rPr lang="en-US" dirty="0"/>
              <a:t>Presentation Title</a:t>
            </a:r>
            <a:br>
              <a:rPr lang="en-US" dirty="0"/>
            </a:br>
            <a:r>
              <a:rPr lang="en-US" dirty="0"/>
              <a:t>Slide Master</a:t>
            </a:r>
          </a:p>
        </p:txBody>
      </p:sp>
      <p:sp>
        <p:nvSpPr>
          <p:cNvPr id="12" name="Text Placeholder 16"/>
          <p:cNvSpPr>
            <a:spLocks noGrp="1"/>
          </p:cNvSpPr>
          <p:nvPr>
            <p:ph type="body" sz="quarter" idx="11" hasCustomPrompt="1"/>
          </p:nvPr>
        </p:nvSpPr>
        <p:spPr>
          <a:xfrm>
            <a:off x="5458013" y="3035370"/>
            <a:ext cx="2228771" cy="1123872"/>
          </a:xfrm>
          <a:prstGeom prst="rect">
            <a:avLst/>
          </a:prstGeom>
        </p:spPr>
        <p:txBody>
          <a:bodyPr>
            <a:normAutofit/>
          </a:bodyPr>
          <a:lstStyle>
            <a:lvl1pPr marL="0" indent="0" algn="l">
              <a:lnSpc>
                <a:spcPct val="100000"/>
              </a:lnSpc>
              <a:buNone/>
              <a:defRPr sz="1800"/>
            </a:lvl1pPr>
            <a:lvl2pPr marL="342789" indent="0">
              <a:lnSpc>
                <a:spcPct val="100000"/>
              </a:lnSpc>
              <a:buNone/>
              <a:defRPr sz="1465"/>
            </a:lvl2pPr>
            <a:lvl3pPr marL="685578" indent="0">
              <a:lnSpc>
                <a:spcPct val="100000"/>
              </a:lnSpc>
              <a:buNone/>
              <a:defRPr sz="1465"/>
            </a:lvl3pPr>
            <a:lvl4pPr marL="1028367" indent="0">
              <a:lnSpc>
                <a:spcPct val="100000"/>
              </a:lnSpc>
              <a:buNone/>
              <a:defRPr sz="1465"/>
            </a:lvl4pPr>
            <a:lvl5pPr marL="1371156" indent="0">
              <a:lnSpc>
                <a:spcPct val="100000"/>
              </a:lnSpc>
              <a:buNone/>
              <a:defRPr sz="1465"/>
            </a:lvl5pPr>
          </a:lstStyle>
          <a:p>
            <a:pPr lvl="0"/>
            <a:r>
              <a:rPr lang="en-US" dirty="0"/>
              <a:t>Name of Presenter</a:t>
            </a:r>
            <a:br>
              <a:rPr lang="en-US" dirty="0"/>
            </a:br>
            <a:r>
              <a:rPr lang="en-US" dirty="0"/>
              <a:t>Title</a:t>
            </a:r>
            <a:br>
              <a:rPr lang="en-US" dirty="0"/>
            </a:br>
            <a:r>
              <a:rPr lang="en-US" dirty="0"/>
              <a:t>Date</a:t>
            </a:r>
          </a:p>
        </p:txBody>
      </p:sp>
      <p:pic>
        <p:nvPicPr>
          <p:cNvPr id="3" name="Picture 2">
            <a:extLst>
              <a:ext uri="{FF2B5EF4-FFF2-40B4-BE49-F238E27FC236}">
                <a16:creationId xmlns:a16="http://schemas.microsoft.com/office/drawing/2014/main" id="{BD6019A1-1E44-B943-8EFE-C3056F529F6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25" b="3725"/>
          <a:stretch/>
        </p:blipFill>
        <p:spPr>
          <a:xfrm>
            <a:off x="0" y="3277144"/>
            <a:ext cx="9141824" cy="1866356"/>
          </a:xfrm>
          <a:prstGeom prst="rect">
            <a:avLst/>
          </a:prstGeom>
        </p:spPr>
      </p:pic>
    </p:spTree>
    <p:extLst>
      <p:ext uri="{BB962C8B-B14F-4D97-AF65-F5344CB8AC3E}">
        <p14:creationId xmlns:p14="http://schemas.microsoft.com/office/powerpoint/2010/main" val="247102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750"/>
                                        <p:tgtEl>
                                          <p:spTgt spid="11">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fade">
                                      <p:cBhvr>
                                        <p:cTn id="11" dur="75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allAtOnce">
        <p:tmplLst>
          <p:tmpl lvl="1">
            <p:tnLst>
              <p:par>
                <p:cTn presetID="10"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750"/>
                        <p:tgtEl>
                          <p:spTgt spid="11"/>
                        </p:tgtEl>
                      </p:cBhvr>
                    </p:animEffect>
                  </p:childTnLst>
                </p:cTn>
              </p:par>
            </p:tnLst>
          </p:tmpl>
        </p:tmplLst>
      </p:bldP>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750"/>
                        <p:tgtEl>
                          <p:spTgt spid="12"/>
                        </p:tgtEl>
                      </p:cBhvr>
                    </p:animEffect>
                  </p:childTnLst>
                </p:cTn>
              </p:par>
            </p:tnLst>
          </p:tmpl>
        </p:tmplLst>
      </p:bldP>
    </p:bld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_Text only">
  <p:cSld name="1_Text only">
    <p:spTree>
      <p:nvGrpSpPr>
        <p:cNvPr id="1" name="Shape 158"/>
        <p:cNvGrpSpPr/>
        <p:nvPr/>
      </p:nvGrpSpPr>
      <p:grpSpPr>
        <a:xfrm>
          <a:off x="0" y="0"/>
          <a:ext cx="0" cy="0"/>
          <a:chOff x="0" y="0"/>
          <a:chExt cx="0" cy="0"/>
        </a:xfrm>
      </p:grpSpPr>
      <p:sp>
        <p:nvSpPr>
          <p:cNvPr id="159" name="Google Shape;159;p31"/>
          <p:cNvSpPr txBox="1"/>
          <p:nvPr/>
        </p:nvSpPr>
        <p:spPr>
          <a:xfrm>
            <a:off x="-6304" y="1"/>
            <a:ext cx="9150300" cy="921600"/>
          </a:xfrm>
          <a:prstGeom prst="rect">
            <a:avLst/>
          </a:prstGeom>
          <a:solidFill>
            <a:srgbClr val="262087"/>
          </a:solidFill>
          <a:ln>
            <a:noFill/>
          </a:ln>
        </p:spPr>
        <p:txBody>
          <a:bodyPr spcFirstLastPara="1" wrap="square" lIns="66950" tIns="33475" rIns="66950" bIns="33475" anchor="ctr" anchorCtr="0">
            <a:noAutofit/>
          </a:bodyPr>
          <a:lstStyle/>
          <a:p>
            <a:pPr marL="0" marR="0" lvl="0" indent="0" algn="ctr"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Lato Black"/>
              <a:ea typeface="Lato Black"/>
              <a:cs typeface="Lato Black"/>
              <a:sym typeface="Lato Black"/>
            </a:endParaRPr>
          </a:p>
        </p:txBody>
      </p:sp>
      <p:sp>
        <p:nvSpPr>
          <p:cNvPr id="160" name="Google Shape;160;p31"/>
          <p:cNvSpPr txBox="1">
            <a:spLocks noGrp="1"/>
          </p:cNvSpPr>
          <p:nvPr>
            <p:ph type="body" idx="1"/>
          </p:nvPr>
        </p:nvSpPr>
        <p:spPr>
          <a:xfrm>
            <a:off x="0" y="1"/>
            <a:ext cx="9144000" cy="921600"/>
          </a:xfrm>
          <a:prstGeom prst="rect">
            <a:avLst/>
          </a:prstGeom>
          <a:noFill/>
          <a:ln>
            <a:noFill/>
          </a:ln>
        </p:spPr>
        <p:txBody>
          <a:bodyPr spcFirstLastPara="1" wrap="square" lIns="68575" tIns="34275" rIns="68575" bIns="34275" anchor="ctr" anchorCtr="0">
            <a:normAutofit/>
          </a:bodyPr>
          <a:lstStyle>
            <a:lvl1pPr marL="457200" marR="0" lvl="0" indent="-228600" algn="ctr" rtl="0">
              <a:lnSpc>
                <a:spcPct val="90000"/>
              </a:lnSpc>
              <a:spcBef>
                <a:spcPts val="800"/>
              </a:spcBef>
              <a:spcAft>
                <a:spcPts val="0"/>
              </a:spcAft>
              <a:buClr>
                <a:schemeClr val="lt1"/>
              </a:buClr>
              <a:buSzPts val="3600"/>
              <a:buFont typeface="Arial"/>
              <a:buNone/>
              <a:defRPr sz="3600" b="0" i="0" u="none" strike="noStrike" cap="none">
                <a:solidFill>
                  <a:schemeClr val="lt1"/>
                </a:solidFill>
                <a:latin typeface="Lato Black"/>
                <a:ea typeface="Lato Black"/>
                <a:cs typeface="Lato Black"/>
                <a:sym typeface="Lato Black"/>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61" name="Google Shape;161;p31"/>
          <p:cNvSpPr txBox="1">
            <a:spLocks noGrp="1"/>
          </p:cNvSpPr>
          <p:nvPr>
            <p:ph type="body" idx="2"/>
          </p:nvPr>
        </p:nvSpPr>
        <p:spPr>
          <a:xfrm>
            <a:off x="2052029" y="1197430"/>
            <a:ext cx="5046900" cy="2512800"/>
          </a:xfrm>
          <a:prstGeom prst="rect">
            <a:avLst/>
          </a:prstGeom>
          <a:noFill/>
          <a:ln>
            <a:noFill/>
          </a:ln>
        </p:spPr>
        <p:txBody>
          <a:bodyPr spcFirstLastPara="1" wrap="square" lIns="68575" tIns="34275" rIns="68575" bIns="34275" anchor="t" anchorCtr="0">
            <a:normAutofit/>
          </a:bodyPr>
          <a:lstStyle>
            <a:lvl1pPr marL="457200" marR="0" lvl="0" indent="-381000" algn="l" rtl="0">
              <a:lnSpc>
                <a:spcPct val="150000"/>
              </a:lnSpc>
              <a:spcBef>
                <a:spcPts val="800"/>
              </a:spcBef>
              <a:spcAft>
                <a:spcPts val="0"/>
              </a:spcAft>
              <a:buClr>
                <a:schemeClr val="dk1"/>
              </a:buClr>
              <a:buSzPts val="2400"/>
              <a:buFont typeface="Arial"/>
              <a:buChar char="•"/>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6583057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ext only">
  <p:cSld name="Text only">
    <p:spTree>
      <p:nvGrpSpPr>
        <p:cNvPr id="1" name="Shape 162"/>
        <p:cNvGrpSpPr/>
        <p:nvPr/>
      </p:nvGrpSpPr>
      <p:grpSpPr>
        <a:xfrm>
          <a:off x="0" y="0"/>
          <a:ext cx="0" cy="0"/>
          <a:chOff x="0" y="0"/>
          <a:chExt cx="0" cy="0"/>
        </a:xfrm>
      </p:grpSpPr>
      <p:pic>
        <p:nvPicPr>
          <p:cNvPr id="163" name="Google Shape;163;p32"/>
          <p:cNvPicPr preferRelativeResize="0"/>
          <p:nvPr/>
        </p:nvPicPr>
        <p:blipFill rotWithShape="1">
          <a:blip r:embed="rId2">
            <a:alphaModFix/>
          </a:blip>
          <a:srcRect l="109" t="7102" b="33564"/>
          <a:stretch/>
        </p:blipFill>
        <p:spPr>
          <a:xfrm>
            <a:off x="-8813" y="3710690"/>
            <a:ext cx="9153000" cy="1436400"/>
          </a:xfrm>
          <a:prstGeom prst="rect">
            <a:avLst/>
          </a:prstGeom>
          <a:noFill/>
          <a:ln>
            <a:noFill/>
          </a:ln>
        </p:spPr>
      </p:pic>
      <p:sp>
        <p:nvSpPr>
          <p:cNvPr id="164" name="Google Shape;164;p32"/>
          <p:cNvSpPr txBox="1"/>
          <p:nvPr/>
        </p:nvSpPr>
        <p:spPr>
          <a:xfrm>
            <a:off x="-6303" y="0"/>
            <a:ext cx="9150300" cy="921600"/>
          </a:xfrm>
          <a:prstGeom prst="rect">
            <a:avLst/>
          </a:prstGeom>
          <a:solidFill>
            <a:srgbClr val="262087"/>
          </a:solidFill>
          <a:ln>
            <a:noFill/>
          </a:ln>
        </p:spPr>
        <p:txBody>
          <a:bodyPr spcFirstLastPara="1" wrap="square" lIns="66950" tIns="33475" rIns="66950" bIns="33475" anchor="ctr" anchorCtr="0">
            <a:noAutofit/>
          </a:bodyPr>
          <a:lstStyle/>
          <a:p>
            <a:pPr marL="0" marR="0" lvl="0" indent="0" algn="ctr" rtl="0">
              <a:lnSpc>
                <a:spcPct val="100000"/>
              </a:lnSpc>
              <a:spcBef>
                <a:spcPts val="0"/>
              </a:spcBef>
              <a:spcAft>
                <a:spcPts val="0"/>
              </a:spcAft>
              <a:buClr>
                <a:schemeClr val="dk1"/>
              </a:buClr>
              <a:buSzPts val="2300"/>
              <a:buFont typeface="Calibri"/>
              <a:buNone/>
            </a:pPr>
            <a:endParaRPr sz="2300" b="0" i="0" u="none" strike="noStrike" cap="none">
              <a:solidFill>
                <a:schemeClr val="dk1"/>
              </a:solidFill>
              <a:latin typeface="Lato"/>
              <a:ea typeface="Lato"/>
              <a:cs typeface="Lato"/>
              <a:sym typeface="Lato"/>
            </a:endParaRPr>
          </a:p>
        </p:txBody>
      </p:sp>
      <p:sp>
        <p:nvSpPr>
          <p:cNvPr id="165" name="Google Shape;165;p32"/>
          <p:cNvSpPr txBox="1">
            <a:spLocks noGrp="1"/>
          </p:cNvSpPr>
          <p:nvPr>
            <p:ph type="body" idx="1"/>
          </p:nvPr>
        </p:nvSpPr>
        <p:spPr>
          <a:xfrm>
            <a:off x="0" y="0"/>
            <a:ext cx="9144000" cy="921600"/>
          </a:xfrm>
          <a:prstGeom prst="rect">
            <a:avLst/>
          </a:prstGeom>
          <a:noFill/>
          <a:ln>
            <a:noFill/>
          </a:ln>
        </p:spPr>
        <p:txBody>
          <a:bodyPr spcFirstLastPara="1" wrap="square" lIns="51425" tIns="51425" rIns="51425" bIns="51425" anchor="ctr" anchorCtr="0">
            <a:normAutofit/>
          </a:bodyPr>
          <a:lstStyle>
            <a:lvl1pPr marL="457200" marR="0" lvl="0" indent="-228600" algn="ctr" rtl="0">
              <a:lnSpc>
                <a:spcPct val="100000"/>
              </a:lnSpc>
              <a:spcBef>
                <a:spcPts val="0"/>
              </a:spcBef>
              <a:spcAft>
                <a:spcPts val="0"/>
              </a:spcAft>
              <a:buClr>
                <a:schemeClr val="lt1"/>
              </a:buClr>
              <a:buSzPts val="1600"/>
              <a:buFont typeface="Arial"/>
              <a:buNone/>
              <a:defRPr sz="3600" b="1" i="0" u="none" strike="noStrike" cap="none">
                <a:solidFill>
                  <a:schemeClr val="lt1"/>
                </a:solidFill>
                <a:latin typeface="Lato"/>
                <a:ea typeface="Lato"/>
                <a:cs typeface="Lato"/>
                <a:sym typeface="Lato"/>
              </a:defRPr>
            </a:lvl1pPr>
            <a:lvl2pPr marL="914400" marR="0" lvl="1" indent="-228600" algn="l" rtl="0">
              <a:lnSpc>
                <a:spcPct val="150000"/>
              </a:lnSpc>
              <a:spcBef>
                <a:spcPts val="3000"/>
              </a:spcBef>
              <a:spcAft>
                <a:spcPts val="0"/>
              </a:spcAft>
              <a:buClr>
                <a:schemeClr val="dk1"/>
              </a:buClr>
              <a:buSzPts val="1400"/>
              <a:buFont typeface="Lato"/>
              <a:buNone/>
              <a:defRPr sz="2400" b="0" i="0" u="none" strike="noStrike" cap="none">
                <a:solidFill>
                  <a:schemeClr val="dk1"/>
                </a:solidFill>
                <a:latin typeface="Lato"/>
                <a:ea typeface="Lato"/>
                <a:cs typeface="Lato"/>
                <a:sym typeface="Lato"/>
              </a:defRPr>
            </a:lvl2pPr>
            <a:lvl3pPr marL="1371600" marR="0" lvl="2" indent="-298450" algn="l" rtl="0">
              <a:lnSpc>
                <a:spcPct val="90000"/>
              </a:lnSpc>
              <a:spcBef>
                <a:spcPts val="400"/>
              </a:spcBef>
              <a:spcAft>
                <a:spcPts val="0"/>
              </a:spcAft>
              <a:buClr>
                <a:schemeClr val="dk1"/>
              </a:buClr>
              <a:buSzPts val="1100"/>
              <a:buFont typeface="Arial"/>
              <a:buChar char="•"/>
              <a:defRPr sz="1500" b="0" i="0" u="none" strike="noStrike" cap="none">
                <a:solidFill>
                  <a:schemeClr val="dk1"/>
                </a:solidFill>
                <a:latin typeface="Calibri"/>
                <a:ea typeface="Calibri"/>
                <a:cs typeface="Calibri"/>
                <a:sym typeface="Calibri"/>
              </a:defRPr>
            </a:lvl3pPr>
            <a:lvl4pPr marL="1828800" marR="0" lvl="3"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4pPr>
            <a:lvl5pPr marL="2286000" marR="0" lvl="4"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5pPr>
            <a:lvl6pPr marL="2743200" marR="0" lvl="5"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6pPr>
            <a:lvl7pPr marL="3200400" marR="0" lvl="6"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7pPr>
            <a:lvl8pPr marL="3657600" marR="0" lvl="7"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8pPr>
            <a:lvl9pPr marL="4114800" marR="0" lvl="8"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66" name="Google Shape;166;p32"/>
          <p:cNvSpPr txBox="1">
            <a:spLocks noGrp="1"/>
          </p:cNvSpPr>
          <p:nvPr>
            <p:ph type="body" idx="2"/>
          </p:nvPr>
        </p:nvSpPr>
        <p:spPr>
          <a:xfrm>
            <a:off x="2052028" y="1197429"/>
            <a:ext cx="5046900" cy="2512800"/>
          </a:xfrm>
          <a:prstGeom prst="rect">
            <a:avLst/>
          </a:prstGeom>
          <a:noFill/>
          <a:ln>
            <a:noFill/>
          </a:ln>
        </p:spPr>
        <p:txBody>
          <a:bodyPr spcFirstLastPara="1" wrap="square" lIns="51425" tIns="51425" rIns="51425" bIns="51425" anchor="t" anchorCtr="0">
            <a:normAutofit/>
          </a:bodyPr>
          <a:lstStyle>
            <a:lvl1pPr marL="457200" marR="0" lvl="0" indent="-342900" algn="l" rtl="0">
              <a:lnSpc>
                <a:spcPct val="150000"/>
              </a:lnSpc>
              <a:spcBef>
                <a:spcPts val="0"/>
              </a:spcBef>
              <a:spcAft>
                <a:spcPts val="0"/>
              </a:spcAft>
              <a:buClr>
                <a:schemeClr val="dk1"/>
              </a:buClr>
              <a:buSzPts val="1800"/>
              <a:buFont typeface="Arial"/>
              <a:buChar char="•"/>
              <a:defRPr sz="2400" b="1" i="0" u="none" strike="noStrike" cap="none">
                <a:solidFill>
                  <a:schemeClr val="dk1"/>
                </a:solidFill>
                <a:latin typeface="Lato"/>
                <a:ea typeface="Lato"/>
                <a:cs typeface="Lato"/>
                <a:sym typeface="Lato"/>
              </a:defRPr>
            </a:lvl1pPr>
            <a:lvl2pPr marL="914400" marR="0" lvl="1" indent="-228600" algn="l" rtl="0">
              <a:lnSpc>
                <a:spcPct val="150000"/>
              </a:lnSpc>
              <a:spcBef>
                <a:spcPts val="400"/>
              </a:spcBef>
              <a:spcAft>
                <a:spcPts val="0"/>
              </a:spcAft>
              <a:buClr>
                <a:schemeClr val="dk1"/>
              </a:buClr>
              <a:buSzPts val="1400"/>
              <a:buFont typeface="Lato"/>
              <a:buNone/>
              <a:defRPr sz="1800" b="0" i="0" u="none" strike="noStrike" cap="none">
                <a:solidFill>
                  <a:schemeClr val="dk1"/>
                </a:solidFill>
                <a:latin typeface="Lato"/>
                <a:ea typeface="Lato"/>
                <a:cs typeface="Lato"/>
                <a:sym typeface="Lato"/>
              </a:defRPr>
            </a:lvl2pPr>
            <a:lvl3pPr marL="1371600" marR="0" lvl="2" indent="-228600" algn="l" rtl="0">
              <a:lnSpc>
                <a:spcPct val="90000"/>
              </a:lnSpc>
              <a:spcBef>
                <a:spcPts val="400"/>
              </a:spcBef>
              <a:spcAft>
                <a:spcPts val="0"/>
              </a:spcAft>
              <a:buClr>
                <a:schemeClr val="dk1"/>
              </a:buClr>
              <a:buSzPts val="1100"/>
              <a:buFont typeface="Arial"/>
              <a:buNone/>
              <a:defRPr sz="18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1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100"/>
              <a:buFont typeface="Arial"/>
              <a:buNone/>
              <a:defRPr sz="1800" b="0" i="0" u="none" strike="noStrike" cap="none">
                <a:solidFill>
                  <a:schemeClr val="dk1"/>
                </a:solidFill>
                <a:latin typeface="Calibri"/>
                <a:ea typeface="Calibri"/>
                <a:cs typeface="Calibri"/>
                <a:sym typeface="Calibri"/>
              </a:defRPr>
            </a:lvl5pPr>
            <a:lvl6pPr marL="2743200" marR="0" lvl="5"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6pPr>
            <a:lvl7pPr marL="3200400" marR="0" lvl="6"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7pPr>
            <a:lvl8pPr marL="3657600" marR="0" lvl="7"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8pPr>
            <a:lvl9pPr marL="4114800" marR="0" lvl="8"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167" name="Google Shape;167;p32" descr="circle-logo-word-cover-color.png"/>
          <p:cNvPicPr preferRelativeResize="0"/>
          <p:nvPr/>
        </p:nvPicPr>
        <p:blipFill rotWithShape="1">
          <a:blip r:embed="rId3">
            <a:alphaModFix/>
          </a:blip>
          <a:srcRect/>
          <a:stretch/>
        </p:blipFill>
        <p:spPr>
          <a:xfrm>
            <a:off x="8389122" y="4458624"/>
            <a:ext cx="594000" cy="601500"/>
          </a:xfrm>
          <a:prstGeom prst="rect">
            <a:avLst/>
          </a:prstGeom>
          <a:noFill/>
          <a:ln>
            <a:noFill/>
          </a:ln>
        </p:spPr>
      </p:pic>
    </p:spTree>
    <p:extLst>
      <p:ext uri="{BB962C8B-B14F-4D97-AF65-F5344CB8AC3E}">
        <p14:creationId xmlns:p14="http://schemas.microsoft.com/office/powerpoint/2010/main" val="29606607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68"/>
        <p:cNvGrpSpPr/>
        <p:nvPr/>
      </p:nvGrpSpPr>
      <p:grpSpPr>
        <a:xfrm>
          <a:off x="0" y="0"/>
          <a:ext cx="0" cy="0"/>
          <a:chOff x="0" y="0"/>
          <a:chExt cx="0" cy="0"/>
        </a:xfrm>
      </p:grpSpPr>
      <p:sp>
        <p:nvSpPr>
          <p:cNvPr id="169" name="Google Shape;169;p33"/>
          <p:cNvSpPr txBox="1">
            <a:spLocks noGrp="1"/>
          </p:cNvSpPr>
          <p:nvPr>
            <p:ph type="body" idx="1"/>
          </p:nvPr>
        </p:nvSpPr>
        <p:spPr>
          <a:xfrm>
            <a:off x="0" y="1293834"/>
            <a:ext cx="9144000" cy="1262700"/>
          </a:xfrm>
          <a:prstGeom prst="rect">
            <a:avLst/>
          </a:prstGeom>
          <a:noFill/>
          <a:ln>
            <a:noFill/>
          </a:ln>
        </p:spPr>
        <p:txBody>
          <a:bodyPr spcFirstLastPara="1" wrap="square" lIns="91425" tIns="45700" rIns="91425" bIns="45700" anchor="t" anchorCtr="0">
            <a:normAutofit/>
          </a:bodyPr>
          <a:lstStyle>
            <a:lvl1pPr marL="457200" lvl="0" indent="-228600" algn="ctr" rtl="0">
              <a:lnSpc>
                <a:spcPct val="106111"/>
              </a:lnSpc>
              <a:spcBef>
                <a:spcPts val="0"/>
              </a:spcBef>
              <a:spcAft>
                <a:spcPts val="0"/>
              </a:spcAft>
              <a:buClr>
                <a:srgbClr val="333399"/>
              </a:buClr>
              <a:buSzPts val="3600"/>
              <a:buNone/>
              <a:defRPr sz="3600">
                <a:solidFill>
                  <a:srgbClr val="333399"/>
                </a:solidFill>
                <a:latin typeface="Lato Black"/>
                <a:ea typeface="Lato Black"/>
                <a:cs typeface="Lato Black"/>
                <a:sym typeface="Lato Black"/>
              </a:defRPr>
            </a:lvl1pPr>
            <a:lvl2pPr marL="914400" lvl="1" indent="-396049" algn="l" rtl="0">
              <a:lnSpc>
                <a:spcPct val="150000"/>
              </a:lnSpc>
              <a:spcBef>
                <a:spcPts val="3000"/>
              </a:spcBef>
              <a:spcAft>
                <a:spcPts val="0"/>
              </a:spcAft>
              <a:buClr>
                <a:srgbClr val="333399"/>
              </a:buClr>
              <a:buSzPts val="2637"/>
              <a:buChar char="○"/>
              <a:defRPr sz="2637">
                <a:solidFill>
                  <a:srgbClr val="333399"/>
                </a:solidFill>
                <a:latin typeface="Calibri"/>
                <a:ea typeface="Calibri"/>
                <a:cs typeface="Calibri"/>
                <a:sym typeface="Calibri"/>
              </a:defRPr>
            </a:lvl2pPr>
            <a:lvl3pPr marL="1371600" lvl="2" indent="-396049" algn="l" rtl="0">
              <a:lnSpc>
                <a:spcPct val="90000"/>
              </a:lnSpc>
              <a:spcBef>
                <a:spcPts val="1200"/>
              </a:spcBef>
              <a:spcAft>
                <a:spcPts val="0"/>
              </a:spcAft>
              <a:buClr>
                <a:srgbClr val="333399"/>
              </a:buClr>
              <a:buSzPts val="2637"/>
              <a:buChar char="■"/>
              <a:defRPr sz="2637">
                <a:solidFill>
                  <a:srgbClr val="333399"/>
                </a:solidFill>
                <a:latin typeface="Calibri"/>
                <a:ea typeface="Calibri"/>
                <a:cs typeface="Calibri"/>
                <a:sym typeface="Calibri"/>
              </a:defRPr>
            </a:lvl3pPr>
            <a:lvl4pPr marL="1828800" lvl="3" indent="-396049" algn="l" rtl="0">
              <a:lnSpc>
                <a:spcPct val="90000"/>
              </a:lnSpc>
              <a:spcBef>
                <a:spcPts val="1200"/>
              </a:spcBef>
              <a:spcAft>
                <a:spcPts val="0"/>
              </a:spcAft>
              <a:buClr>
                <a:srgbClr val="333399"/>
              </a:buClr>
              <a:buSzPts val="2637"/>
              <a:buChar char="●"/>
              <a:defRPr sz="2637">
                <a:solidFill>
                  <a:srgbClr val="333399"/>
                </a:solidFill>
                <a:latin typeface="Calibri"/>
                <a:ea typeface="Calibri"/>
                <a:cs typeface="Calibri"/>
                <a:sym typeface="Calibri"/>
              </a:defRPr>
            </a:lvl4pPr>
            <a:lvl5pPr marL="2286000" lvl="4" indent="-396049" algn="l" rtl="0">
              <a:lnSpc>
                <a:spcPct val="90000"/>
              </a:lnSpc>
              <a:spcBef>
                <a:spcPts val="1200"/>
              </a:spcBef>
              <a:spcAft>
                <a:spcPts val="0"/>
              </a:spcAft>
              <a:buClr>
                <a:srgbClr val="333399"/>
              </a:buClr>
              <a:buSzPts val="2637"/>
              <a:buChar char="○"/>
              <a:defRPr sz="2637">
                <a:solidFill>
                  <a:srgbClr val="333399"/>
                </a:solidFill>
                <a:latin typeface="Calibri"/>
                <a:ea typeface="Calibri"/>
                <a:cs typeface="Calibri"/>
                <a:sym typeface="Calibri"/>
              </a:defRPr>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1200"/>
              </a:spcBef>
              <a:spcAft>
                <a:spcPts val="0"/>
              </a:spcAft>
              <a:buClr>
                <a:schemeClr val="dk1"/>
              </a:buClr>
              <a:buSzPts val="1800"/>
              <a:buChar char="●"/>
              <a:defRPr/>
            </a:lvl7pPr>
            <a:lvl8pPr marL="3657600" lvl="7" indent="-342900" algn="l" rtl="0">
              <a:lnSpc>
                <a:spcPct val="90000"/>
              </a:lnSpc>
              <a:spcBef>
                <a:spcPts val="1200"/>
              </a:spcBef>
              <a:spcAft>
                <a:spcPts val="0"/>
              </a:spcAft>
              <a:buClr>
                <a:schemeClr val="dk1"/>
              </a:buClr>
              <a:buSzPts val="1800"/>
              <a:buChar char="○"/>
              <a:defRPr/>
            </a:lvl8pPr>
            <a:lvl9pPr marL="4114800" lvl="8" indent="-342900" algn="l" rtl="0">
              <a:lnSpc>
                <a:spcPct val="90000"/>
              </a:lnSpc>
              <a:spcBef>
                <a:spcPts val="1200"/>
              </a:spcBef>
              <a:spcAft>
                <a:spcPts val="1200"/>
              </a:spcAft>
              <a:buClr>
                <a:schemeClr val="dk1"/>
              </a:buClr>
              <a:buSzPts val="1800"/>
              <a:buChar char="■"/>
              <a:defRPr/>
            </a:lvl9pPr>
          </a:lstStyle>
          <a:p>
            <a:endParaRPr/>
          </a:p>
        </p:txBody>
      </p:sp>
      <p:sp>
        <p:nvSpPr>
          <p:cNvPr id="170" name="Google Shape;170;p33"/>
          <p:cNvSpPr txBox="1">
            <a:spLocks noGrp="1"/>
          </p:cNvSpPr>
          <p:nvPr>
            <p:ph type="body" idx="2"/>
          </p:nvPr>
        </p:nvSpPr>
        <p:spPr>
          <a:xfrm>
            <a:off x="5458013" y="3035370"/>
            <a:ext cx="2228700" cy="11238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0"/>
              </a:spcBef>
              <a:spcAft>
                <a:spcPts val="0"/>
              </a:spcAft>
              <a:buClr>
                <a:schemeClr val="dk1"/>
              </a:buClr>
              <a:buSzPts val="1800"/>
              <a:buNone/>
              <a:defRPr sz="1800"/>
            </a:lvl1pPr>
            <a:lvl2pPr marL="914400" lvl="1" indent="-228600" algn="l" rtl="0">
              <a:lnSpc>
                <a:spcPct val="100000"/>
              </a:lnSpc>
              <a:spcBef>
                <a:spcPts val="3000"/>
              </a:spcBef>
              <a:spcAft>
                <a:spcPts val="0"/>
              </a:spcAft>
              <a:buClr>
                <a:schemeClr val="dk1"/>
              </a:buClr>
              <a:buSzPts val="1465"/>
              <a:buNone/>
              <a:defRPr sz="1465"/>
            </a:lvl2pPr>
            <a:lvl3pPr marL="1371600" lvl="2" indent="-228600" algn="l" rtl="0">
              <a:lnSpc>
                <a:spcPct val="100000"/>
              </a:lnSpc>
              <a:spcBef>
                <a:spcPts val="1200"/>
              </a:spcBef>
              <a:spcAft>
                <a:spcPts val="0"/>
              </a:spcAft>
              <a:buClr>
                <a:schemeClr val="dk1"/>
              </a:buClr>
              <a:buSzPts val="1465"/>
              <a:buNone/>
              <a:defRPr sz="1465"/>
            </a:lvl3pPr>
            <a:lvl4pPr marL="1828800" lvl="3" indent="-228600" algn="l" rtl="0">
              <a:lnSpc>
                <a:spcPct val="100000"/>
              </a:lnSpc>
              <a:spcBef>
                <a:spcPts val="1200"/>
              </a:spcBef>
              <a:spcAft>
                <a:spcPts val="0"/>
              </a:spcAft>
              <a:buClr>
                <a:schemeClr val="dk1"/>
              </a:buClr>
              <a:buSzPts val="1465"/>
              <a:buNone/>
              <a:defRPr sz="1465"/>
            </a:lvl4pPr>
            <a:lvl5pPr marL="2286000" lvl="4" indent="-228600" algn="l" rtl="0">
              <a:lnSpc>
                <a:spcPct val="100000"/>
              </a:lnSpc>
              <a:spcBef>
                <a:spcPts val="1200"/>
              </a:spcBef>
              <a:spcAft>
                <a:spcPts val="0"/>
              </a:spcAft>
              <a:buClr>
                <a:schemeClr val="dk1"/>
              </a:buClr>
              <a:buSzPts val="1465"/>
              <a:buNone/>
              <a:defRPr sz="1465"/>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1200"/>
              </a:spcBef>
              <a:spcAft>
                <a:spcPts val="0"/>
              </a:spcAft>
              <a:buClr>
                <a:schemeClr val="dk1"/>
              </a:buClr>
              <a:buSzPts val="1800"/>
              <a:buChar char="●"/>
              <a:defRPr/>
            </a:lvl7pPr>
            <a:lvl8pPr marL="3657600" lvl="7" indent="-342900" algn="l" rtl="0">
              <a:lnSpc>
                <a:spcPct val="90000"/>
              </a:lnSpc>
              <a:spcBef>
                <a:spcPts val="1200"/>
              </a:spcBef>
              <a:spcAft>
                <a:spcPts val="0"/>
              </a:spcAft>
              <a:buClr>
                <a:schemeClr val="dk1"/>
              </a:buClr>
              <a:buSzPts val="1800"/>
              <a:buChar char="○"/>
              <a:defRPr/>
            </a:lvl8pPr>
            <a:lvl9pPr marL="4114800" lvl="8" indent="-342900" algn="l" rtl="0">
              <a:lnSpc>
                <a:spcPct val="90000"/>
              </a:lnSpc>
              <a:spcBef>
                <a:spcPts val="1200"/>
              </a:spcBef>
              <a:spcAft>
                <a:spcPts val="1200"/>
              </a:spcAft>
              <a:buClr>
                <a:schemeClr val="dk1"/>
              </a:buClr>
              <a:buSzPts val="1800"/>
              <a:buChar char="■"/>
              <a:defRPr/>
            </a:lvl9pPr>
          </a:lstStyle>
          <a:p>
            <a:endParaRPr/>
          </a:p>
        </p:txBody>
      </p:sp>
      <p:pic>
        <p:nvPicPr>
          <p:cNvPr id="171" name="Google Shape;171;p33"/>
          <p:cNvPicPr preferRelativeResize="0"/>
          <p:nvPr/>
        </p:nvPicPr>
        <p:blipFill rotWithShape="1">
          <a:blip r:embed="rId2">
            <a:alphaModFix/>
          </a:blip>
          <a:srcRect l="209" t="7105" b="14555"/>
          <a:stretch/>
        </p:blipFill>
        <p:spPr>
          <a:xfrm>
            <a:off x="-1" y="3248879"/>
            <a:ext cx="9144058" cy="1896438"/>
          </a:xfrm>
          <a:prstGeom prst="rect">
            <a:avLst/>
          </a:prstGeom>
          <a:noFill/>
          <a:ln>
            <a:noFill/>
          </a:ln>
        </p:spPr>
      </p:pic>
      <p:pic>
        <p:nvPicPr>
          <p:cNvPr id="172" name="Google Shape;172;p33"/>
          <p:cNvPicPr preferRelativeResize="0"/>
          <p:nvPr/>
        </p:nvPicPr>
        <p:blipFill rotWithShape="1">
          <a:blip r:embed="rId3">
            <a:alphaModFix/>
          </a:blip>
          <a:srcRect/>
          <a:stretch/>
        </p:blipFill>
        <p:spPr>
          <a:xfrm>
            <a:off x="3262141" y="4465217"/>
            <a:ext cx="2624951" cy="579981"/>
          </a:xfrm>
          <a:prstGeom prst="rect">
            <a:avLst/>
          </a:prstGeom>
          <a:noFill/>
          <a:ln>
            <a:noFill/>
          </a:ln>
        </p:spPr>
      </p:pic>
    </p:spTree>
    <p:extLst>
      <p:ext uri="{BB962C8B-B14F-4D97-AF65-F5344CB8AC3E}">
        <p14:creationId xmlns:p14="http://schemas.microsoft.com/office/powerpoint/2010/main" val="98731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9">
                                            <p:txEl>
                                              <p:pRg st="0" end="0"/>
                                            </p:txEl>
                                          </p:spTgt>
                                        </p:tgtEl>
                                        <p:attrNameLst>
                                          <p:attrName>style.visibility</p:attrName>
                                        </p:attrNameLst>
                                      </p:cBhvr>
                                      <p:to>
                                        <p:strVal val="visible"/>
                                      </p:to>
                                    </p:set>
                                    <p:animEffect transition="in" filter="fade">
                                      <p:cBhvr>
                                        <p:cTn id="7" dur="750"/>
                                        <p:tgtEl>
                                          <p:spTgt spid="16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9">
                                            <p:txEl>
                                              <p:charRg st="1" end="1"/>
                                            </p:txEl>
                                          </p:spTgt>
                                        </p:tgtEl>
                                        <p:attrNameLst>
                                          <p:attrName>style.visibility</p:attrName>
                                        </p:attrNameLst>
                                      </p:cBhvr>
                                      <p:to>
                                        <p:strVal val="visible"/>
                                      </p:to>
                                    </p:set>
                                    <p:animEffect transition="in" filter="fade">
                                      <p:cBhvr>
                                        <p:cTn id="12" dur="750"/>
                                        <p:tgtEl>
                                          <p:spTgt spid="169">
                                            <p:txEl>
                                              <p:char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9">
                                            <p:txEl>
                                              <p:charRg st="1" end="1"/>
                                            </p:txEl>
                                          </p:spTgt>
                                        </p:tgtEl>
                                        <p:attrNameLst>
                                          <p:attrName>style.visibility</p:attrName>
                                        </p:attrNameLst>
                                      </p:cBhvr>
                                      <p:to>
                                        <p:strVal val="visible"/>
                                      </p:to>
                                    </p:set>
                                    <p:animEffect transition="in" filter="fade">
                                      <p:cBhvr>
                                        <p:cTn id="17" dur="750"/>
                                        <p:tgtEl>
                                          <p:spTgt spid="169">
                                            <p:txEl>
                                              <p:char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9">
                                            <p:txEl>
                                              <p:charRg st="1" end="1"/>
                                            </p:txEl>
                                          </p:spTgt>
                                        </p:tgtEl>
                                        <p:attrNameLst>
                                          <p:attrName>style.visibility</p:attrName>
                                        </p:attrNameLst>
                                      </p:cBhvr>
                                      <p:to>
                                        <p:strVal val="visible"/>
                                      </p:to>
                                    </p:set>
                                    <p:animEffect transition="in" filter="fade">
                                      <p:cBhvr>
                                        <p:cTn id="22" dur="750"/>
                                        <p:tgtEl>
                                          <p:spTgt spid="169">
                                            <p:txEl>
                                              <p:char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9">
                                            <p:txEl>
                                              <p:charRg st="1" end="1"/>
                                            </p:txEl>
                                          </p:spTgt>
                                        </p:tgtEl>
                                        <p:attrNameLst>
                                          <p:attrName>style.visibility</p:attrName>
                                        </p:attrNameLst>
                                      </p:cBhvr>
                                      <p:to>
                                        <p:strVal val="visible"/>
                                      </p:to>
                                    </p:set>
                                    <p:animEffect transition="in" filter="fade">
                                      <p:cBhvr>
                                        <p:cTn id="27" dur="750"/>
                                        <p:tgtEl>
                                          <p:spTgt spid="169">
                                            <p:txEl>
                                              <p:char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9">
                                            <p:txEl>
                                              <p:charRg st="1" end="1"/>
                                            </p:txEl>
                                          </p:spTgt>
                                        </p:tgtEl>
                                        <p:attrNameLst>
                                          <p:attrName>style.visibility</p:attrName>
                                        </p:attrNameLst>
                                      </p:cBhvr>
                                      <p:to>
                                        <p:strVal val="visible"/>
                                      </p:to>
                                    </p:set>
                                    <p:animEffect transition="in" filter="fade">
                                      <p:cBhvr>
                                        <p:cTn id="32" dur="750"/>
                                        <p:tgtEl>
                                          <p:spTgt spid="169">
                                            <p:txEl>
                                              <p:char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9">
                                            <p:txEl>
                                              <p:charRg st="1" end="1"/>
                                            </p:txEl>
                                          </p:spTgt>
                                        </p:tgtEl>
                                        <p:attrNameLst>
                                          <p:attrName>style.visibility</p:attrName>
                                        </p:attrNameLst>
                                      </p:cBhvr>
                                      <p:to>
                                        <p:strVal val="visible"/>
                                      </p:to>
                                    </p:set>
                                    <p:animEffect transition="in" filter="fade">
                                      <p:cBhvr>
                                        <p:cTn id="37" dur="750"/>
                                        <p:tgtEl>
                                          <p:spTgt spid="169">
                                            <p:txEl>
                                              <p:char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9">
                                            <p:txEl>
                                              <p:charRg st="1" end="1"/>
                                            </p:txEl>
                                          </p:spTgt>
                                        </p:tgtEl>
                                        <p:attrNameLst>
                                          <p:attrName>style.visibility</p:attrName>
                                        </p:attrNameLst>
                                      </p:cBhvr>
                                      <p:to>
                                        <p:strVal val="visible"/>
                                      </p:to>
                                    </p:set>
                                    <p:animEffect transition="in" filter="fade">
                                      <p:cBhvr>
                                        <p:cTn id="42" dur="750"/>
                                        <p:tgtEl>
                                          <p:spTgt spid="169">
                                            <p:txEl>
                                              <p:char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9">
                                            <p:txEl>
                                              <p:charRg st="1" end="1"/>
                                            </p:txEl>
                                          </p:spTgt>
                                        </p:tgtEl>
                                        <p:attrNameLst>
                                          <p:attrName>style.visibility</p:attrName>
                                        </p:attrNameLst>
                                      </p:cBhvr>
                                      <p:to>
                                        <p:strVal val="visible"/>
                                      </p:to>
                                    </p:set>
                                    <p:animEffect transition="in" filter="fade">
                                      <p:cBhvr>
                                        <p:cTn id="47" dur="750"/>
                                        <p:tgtEl>
                                          <p:spTgt spid="169">
                                            <p:txEl>
                                              <p:charRg st="1" end="1"/>
                                            </p:txEl>
                                          </p:spTgt>
                                        </p:tgtEl>
                                      </p:cBhvr>
                                    </p:animEffect>
                                  </p:childTnLst>
                                </p:cTn>
                              </p:par>
                            </p:childTnLst>
                          </p:cTn>
                        </p:par>
                        <p:par>
                          <p:cTn id="48" fill="hold">
                            <p:stCondLst>
                              <p:cond delay="750"/>
                            </p:stCondLst>
                            <p:childTnLst>
                              <p:par>
                                <p:cTn id="49" presetID="10" presetClass="entr" presetSubtype="0" fill="hold" nodeType="afterEffect">
                                  <p:stCondLst>
                                    <p:cond delay="0"/>
                                  </p:stCondLst>
                                  <p:childTnLst>
                                    <p:set>
                                      <p:cBhvr>
                                        <p:cTn id="50" dur="1" fill="hold">
                                          <p:stCondLst>
                                            <p:cond delay="0"/>
                                          </p:stCondLst>
                                        </p:cTn>
                                        <p:tgtEl>
                                          <p:spTgt spid="170">
                                            <p:txEl>
                                              <p:pRg st="0" end="0"/>
                                            </p:txEl>
                                          </p:spTgt>
                                        </p:tgtEl>
                                        <p:attrNameLst>
                                          <p:attrName>style.visibility</p:attrName>
                                        </p:attrNameLst>
                                      </p:cBhvr>
                                      <p:to>
                                        <p:strVal val="visible"/>
                                      </p:to>
                                    </p:set>
                                    <p:animEffect transition="in" filter="fade">
                                      <p:cBhvr>
                                        <p:cTn id="51" dur="750"/>
                                        <p:tgtEl>
                                          <p:spTgt spid="170">
                                            <p:txEl>
                                              <p:pRg st="0" end="0"/>
                                            </p:txEl>
                                          </p:spTgt>
                                        </p:tgtEl>
                                      </p:cBhvr>
                                    </p:animEffect>
                                  </p:childTnLst>
                                </p:cTn>
                              </p:par>
                            </p:childTnLst>
                          </p:cTn>
                        </p:par>
                        <p:par>
                          <p:cTn id="52" fill="hold">
                            <p:stCondLst>
                              <p:cond delay="1500"/>
                            </p:stCondLst>
                            <p:childTnLst>
                              <p:par>
                                <p:cTn id="53" presetID="10" presetClass="entr" presetSubtype="0" fill="hold" nodeType="afterEffect">
                                  <p:stCondLst>
                                    <p:cond delay="0"/>
                                  </p:stCondLst>
                                  <p:childTnLst>
                                    <p:set>
                                      <p:cBhvr>
                                        <p:cTn id="54" dur="1" fill="hold">
                                          <p:stCondLst>
                                            <p:cond delay="0"/>
                                          </p:stCondLst>
                                        </p:cTn>
                                        <p:tgtEl>
                                          <p:spTgt spid="170">
                                            <p:txEl>
                                              <p:charRg st="1" end="1"/>
                                            </p:txEl>
                                          </p:spTgt>
                                        </p:tgtEl>
                                        <p:attrNameLst>
                                          <p:attrName>style.visibility</p:attrName>
                                        </p:attrNameLst>
                                      </p:cBhvr>
                                      <p:to>
                                        <p:strVal val="visible"/>
                                      </p:to>
                                    </p:set>
                                    <p:animEffect transition="in" filter="fade">
                                      <p:cBhvr>
                                        <p:cTn id="55" dur="750"/>
                                        <p:tgtEl>
                                          <p:spTgt spid="170">
                                            <p:txEl>
                                              <p:charRg st="1" end="1"/>
                                            </p:txEl>
                                          </p:spTgt>
                                        </p:tgtEl>
                                      </p:cBhvr>
                                    </p:animEffect>
                                  </p:childTnLst>
                                </p:cTn>
                              </p:par>
                            </p:childTnLst>
                          </p:cTn>
                        </p:par>
                        <p:par>
                          <p:cTn id="56" fill="hold">
                            <p:stCondLst>
                              <p:cond delay="2250"/>
                            </p:stCondLst>
                            <p:childTnLst>
                              <p:par>
                                <p:cTn id="57" presetID="10" presetClass="entr" presetSubtype="0" fill="hold" nodeType="afterEffect">
                                  <p:stCondLst>
                                    <p:cond delay="0"/>
                                  </p:stCondLst>
                                  <p:childTnLst>
                                    <p:set>
                                      <p:cBhvr>
                                        <p:cTn id="58" dur="1" fill="hold">
                                          <p:stCondLst>
                                            <p:cond delay="0"/>
                                          </p:stCondLst>
                                        </p:cTn>
                                        <p:tgtEl>
                                          <p:spTgt spid="170">
                                            <p:txEl>
                                              <p:charRg st="1" end="1"/>
                                            </p:txEl>
                                          </p:spTgt>
                                        </p:tgtEl>
                                        <p:attrNameLst>
                                          <p:attrName>style.visibility</p:attrName>
                                        </p:attrNameLst>
                                      </p:cBhvr>
                                      <p:to>
                                        <p:strVal val="visible"/>
                                      </p:to>
                                    </p:set>
                                    <p:animEffect transition="in" filter="fade">
                                      <p:cBhvr>
                                        <p:cTn id="59" dur="750"/>
                                        <p:tgtEl>
                                          <p:spTgt spid="170">
                                            <p:txEl>
                                              <p:charRg st="1" end="1"/>
                                            </p:txEl>
                                          </p:spTgt>
                                        </p:tgtEl>
                                      </p:cBhvr>
                                    </p:animEffect>
                                  </p:childTnLst>
                                </p:cTn>
                              </p:par>
                            </p:childTnLst>
                          </p:cTn>
                        </p:par>
                        <p:par>
                          <p:cTn id="60" fill="hold">
                            <p:stCondLst>
                              <p:cond delay="3000"/>
                            </p:stCondLst>
                            <p:childTnLst>
                              <p:par>
                                <p:cTn id="61" presetID="10" presetClass="entr" presetSubtype="0" fill="hold" nodeType="afterEffect">
                                  <p:stCondLst>
                                    <p:cond delay="0"/>
                                  </p:stCondLst>
                                  <p:childTnLst>
                                    <p:set>
                                      <p:cBhvr>
                                        <p:cTn id="62" dur="1" fill="hold">
                                          <p:stCondLst>
                                            <p:cond delay="0"/>
                                          </p:stCondLst>
                                        </p:cTn>
                                        <p:tgtEl>
                                          <p:spTgt spid="170">
                                            <p:txEl>
                                              <p:charRg st="1" end="1"/>
                                            </p:txEl>
                                          </p:spTgt>
                                        </p:tgtEl>
                                        <p:attrNameLst>
                                          <p:attrName>style.visibility</p:attrName>
                                        </p:attrNameLst>
                                      </p:cBhvr>
                                      <p:to>
                                        <p:strVal val="visible"/>
                                      </p:to>
                                    </p:set>
                                    <p:animEffect transition="in" filter="fade">
                                      <p:cBhvr>
                                        <p:cTn id="63" dur="750"/>
                                        <p:tgtEl>
                                          <p:spTgt spid="170">
                                            <p:txEl>
                                              <p:charRg st="1" end="1"/>
                                            </p:txEl>
                                          </p:spTgt>
                                        </p:tgtEl>
                                      </p:cBhvr>
                                    </p:animEffect>
                                  </p:childTnLst>
                                </p:cTn>
                              </p:par>
                            </p:childTnLst>
                          </p:cTn>
                        </p:par>
                        <p:par>
                          <p:cTn id="64" fill="hold">
                            <p:stCondLst>
                              <p:cond delay="3750"/>
                            </p:stCondLst>
                            <p:childTnLst>
                              <p:par>
                                <p:cTn id="65" presetID="10" presetClass="entr" presetSubtype="0" fill="hold" nodeType="afterEffect">
                                  <p:stCondLst>
                                    <p:cond delay="0"/>
                                  </p:stCondLst>
                                  <p:childTnLst>
                                    <p:set>
                                      <p:cBhvr>
                                        <p:cTn id="66" dur="1" fill="hold">
                                          <p:stCondLst>
                                            <p:cond delay="0"/>
                                          </p:stCondLst>
                                        </p:cTn>
                                        <p:tgtEl>
                                          <p:spTgt spid="170">
                                            <p:txEl>
                                              <p:charRg st="1" end="1"/>
                                            </p:txEl>
                                          </p:spTgt>
                                        </p:tgtEl>
                                        <p:attrNameLst>
                                          <p:attrName>style.visibility</p:attrName>
                                        </p:attrNameLst>
                                      </p:cBhvr>
                                      <p:to>
                                        <p:strVal val="visible"/>
                                      </p:to>
                                    </p:set>
                                    <p:animEffect transition="in" filter="fade">
                                      <p:cBhvr>
                                        <p:cTn id="67" dur="750"/>
                                        <p:tgtEl>
                                          <p:spTgt spid="170">
                                            <p:txEl>
                                              <p:charRg st="1" end="1"/>
                                            </p:txEl>
                                          </p:spTgt>
                                        </p:tgtEl>
                                      </p:cBhvr>
                                    </p:animEffect>
                                  </p:childTnLst>
                                </p:cTn>
                              </p:par>
                            </p:childTnLst>
                          </p:cTn>
                        </p:par>
                        <p:par>
                          <p:cTn id="68" fill="hold">
                            <p:stCondLst>
                              <p:cond delay="4500"/>
                            </p:stCondLst>
                            <p:childTnLst>
                              <p:par>
                                <p:cTn id="69" presetID="10" presetClass="entr" presetSubtype="0" fill="hold" nodeType="afterEffect">
                                  <p:stCondLst>
                                    <p:cond delay="0"/>
                                  </p:stCondLst>
                                  <p:childTnLst>
                                    <p:set>
                                      <p:cBhvr>
                                        <p:cTn id="70" dur="1" fill="hold">
                                          <p:stCondLst>
                                            <p:cond delay="0"/>
                                          </p:stCondLst>
                                        </p:cTn>
                                        <p:tgtEl>
                                          <p:spTgt spid="170">
                                            <p:txEl>
                                              <p:charRg st="1" end="1"/>
                                            </p:txEl>
                                          </p:spTgt>
                                        </p:tgtEl>
                                        <p:attrNameLst>
                                          <p:attrName>style.visibility</p:attrName>
                                        </p:attrNameLst>
                                      </p:cBhvr>
                                      <p:to>
                                        <p:strVal val="visible"/>
                                      </p:to>
                                    </p:set>
                                    <p:animEffect transition="in" filter="fade">
                                      <p:cBhvr>
                                        <p:cTn id="71" dur="750"/>
                                        <p:tgtEl>
                                          <p:spTgt spid="170">
                                            <p:txEl>
                                              <p:charRg st="1" end="1"/>
                                            </p:txEl>
                                          </p:spTgt>
                                        </p:tgtEl>
                                      </p:cBhvr>
                                    </p:animEffect>
                                  </p:childTnLst>
                                </p:cTn>
                              </p:par>
                            </p:childTnLst>
                          </p:cTn>
                        </p:par>
                        <p:par>
                          <p:cTn id="72" fill="hold">
                            <p:stCondLst>
                              <p:cond delay="5250"/>
                            </p:stCondLst>
                            <p:childTnLst>
                              <p:par>
                                <p:cTn id="73" presetID="10" presetClass="entr" presetSubtype="0" fill="hold" nodeType="afterEffect">
                                  <p:stCondLst>
                                    <p:cond delay="0"/>
                                  </p:stCondLst>
                                  <p:childTnLst>
                                    <p:set>
                                      <p:cBhvr>
                                        <p:cTn id="74" dur="1" fill="hold">
                                          <p:stCondLst>
                                            <p:cond delay="0"/>
                                          </p:stCondLst>
                                        </p:cTn>
                                        <p:tgtEl>
                                          <p:spTgt spid="170">
                                            <p:txEl>
                                              <p:charRg st="1" end="1"/>
                                            </p:txEl>
                                          </p:spTgt>
                                        </p:tgtEl>
                                        <p:attrNameLst>
                                          <p:attrName>style.visibility</p:attrName>
                                        </p:attrNameLst>
                                      </p:cBhvr>
                                      <p:to>
                                        <p:strVal val="visible"/>
                                      </p:to>
                                    </p:set>
                                    <p:animEffect transition="in" filter="fade">
                                      <p:cBhvr>
                                        <p:cTn id="75" dur="750"/>
                                        <p:tgtEl>
                                          <p:spTgt spid="170">
                                            <p:txEl>
                                              <p:charRg st="1" end="1"/>
                                            </p:txEl>
                                          </p:spTgt>
                                        </p:tgtEl>
                                      </p:cBhvr>
                                    </p:animEffect>
                                  </p:childTnLst>
                                </p:cTn>
                              </p:par>
                            </p:childTnLst>
                          </p:cTn>
                        </p:par>
                        <p:par>
                          <p:cTn id="76" fill="hold">
                            <p:stCondLst>
                              <p:cond delay="6000"/>
                            </p:stCondLst>
                            <p:childTnLst>
                              <p:par>
                                <p:cTn id="77" presetID="10" presetClass="entr" presetSubtype="0" fill="hold" nodeType="afterEffect">
                                  <p:stCondLst>
                                    <p:cond delay="0"/>
                                  </p:stCondLst>
                                  <p:childTnLst>
                                    <p:set>
                                      <p:cBhvr>
                                        <p:cTn id="78" dur="1" fill="hold">
                                          <p:stCondLst>
                                            <p:cond delay="0"/>
                                          </p:stCondLst>
                                        </p:cTn>
                                        <p:tgtEl>
                                          <p:spTgt spid="170">
                                            <p:txEl>
                                              <p:charRg st="1" end="1"/>
                                            </p:txEl>
                                          </p:spTgt>
                                        </p:tgtEl>
                                        <p:attrNameLst>
                                          <p:attrName>style.visibility</p:attrName>
                                        </p:attrNameLst>
                                      </p:cBhvr>
                                      <p:to>
                                        <p:strVal val="visible"/>
                                      </p:to>
                                    </p:set>
                                    <p:animEffect transition="in" filter="fade">
                                      <p:cBhvr>
                                        <p:cTn id="79" dur="750"/>
                                        <p:tgtEl>
                                          <p:spTgt spid="170">
                                            <p:txEl>
                                              <p:charRg st="1" end="1"/>
                                            </p:txEl>
                                          </p:spTgt>
                                        </p:tgtEl>
                                      </p:cBhvr>
                                    </p:animEffect>
                                  </p:childTnLst>
                                </p:cTn>
                              </p:par>
                            </p:childTnLst>
                          </p:cTn>
                        </p:par>
                        <p:par>
                          <p:cTn id="80" fill="hold">
                            <p:stCondLst>
                              <p:cond delay="6750"/>
                            </p:stCondLst>
                            <p:childTnLst>
                              <p:par>
                                <p:cTn id="81" presetID="10" presetClass="entr" presetSubtype="0" fill="hold" nodeType="afterEffect">
                                  <p:stCondLst>
                                    <p:cond delay="0"/>
                                  </p:stCondLst>
                                  <p:childTnLst>
                                    <p:set>
                                      <p:cBhvr>
                                        <p:cTn id="82" dur="1" fill="hold">
                                          <p:stCondLst>
                                            <p:cond delay="0"/>
                                          </p:stCondLst>
                                        </p:cTn>
                                        <p:tgtEl>
                                          <p:spTgt spid="170">
                                            <p:txEl>
                                              <p:charRg st="1" end="1"/>
                                            </p:txEl>
                                          </p:spTgt>
                                        </p:tgtEl>
                                        <p:attrNameLst>
                                          <p:attrName>style.visibility</p:attrName>
                                        </p:attrNameLst>
                                      </p:cBhvr>
                                      <p:to>
                                        <p:strVal val="visible"/>
                                      </p:to>
                                    </p:set>
                                    <p:animEffect transition="in" filter="fade">
                                      <p:cBhvr>
                                        <p:cTn id="83" dur="750"/>
                                        <p:tgtEl>
                                          <p:spTgt spid="170">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ext with image">
  <p:cSld name="Text with image">
    <p:spTree>
      <p:nvGrpSpPr>
        <p:cNvPr id="1" name="Shape 173"/>
        <p:cNvGrpSpPr/>
        <p:nvPr/>
      </p:nvGrpSpPr>
      <p:grpSpPr>
        <a:xfrm>
          <a:off x="0" y="0"/>
          <a:ext cx="0" cy="0"/>
          <a:chOff x="0" y="0"/>
          <a:chExt cx="0" cy="0"/>
        </a:xfrm>
      </p:grpSpPr>
      <p:sp>
        <p:nvSpPr>
          <p:cNvPr id="174" name="Google Shape;174;p34"/>
          <p:cNvSpPr txBox="1">
            <a:spLocks noGrp="1"/>
          </p:cNvSpPr>
          <p:nvPr>
            <p:ph type="body" idx="1"/>
          </p:nvPr>
        </p:nvSpPr>
        <p:spPr>
          <a:xfrm>
            <a:off x="0" y="0"/>
            <a:ext cx="9144000" cy="921600"/>
          </a:xfrm>
          <a:prstGeom prst="rect">
            <a:avLst/>
          </a:prstGeom>
          <a:noFill/>
          <a:ln>
            <a:noFill/>
          </a:ln>
        </p:spPr>
        <p:txBody>
          <a:bodyPr spcFirstLastPara="1" wrap="square" lIns="91425" tIns="45700" rIns="91425" bIns="45700" anchor="ctr" anchorCtr="0">
            <a:normAutofit/>
          </a:bodyPr>
          <a:lstStyle>
            <a:lvl1pPr marL="457200" lvl="0" indent="-228600" algn="ctr" rtl="0">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marL="914400" lvl="1" indent="-342900" algn="l" rtl="0">
              <a:lnSpc>
                <a:spcPct val="150000"/>
              </a:lnSpc>
              <a:spcBef>
                <a:spcPts val="3000"/>
              </a:spcBef>
              <a:spcAft>
                <a:spcPts val="0"/>
              </a:spcAft>
              <a:buClr>
                <a:schemeClr val="dk1"/>
              </a:buClr>
              <a:buSzPts val="1800"/>
              <a:buChar char="○"/>
              <a:defRPr/>
            </a:lvl2pPr>
            <a:lvl3pPr marL="1371600" lvl="2" indent="-342900" algn="l" rtl="0">
              <a:lnSpc>
                <a:spcPct val="90000"/>
              </a:lnSpc>
              <a:spcBef>
                <a:spcPts val="1200"/>
              </a:spcBef>
              <a:spcAft>
                <a:spcPts val="0"/>
              </a:spcAft>
              <a:buClr>
                <a:schemeClr val="dk1"/>
              </a:buClr>
              <a:buSzPts val="1800"/>
              <a:buChar char="■"/>
              <a:defRPr/>
            </a:lvl3pPr>
            <a:lvl4pPr marL="1828800" lvl="3" indent="-342900" algn="l" rtl="0">
              <a:lnSpc>
                <a:spcPct val="90000"/>
              </a:lnSpc>
              <a:spcBef>
                <a:spcPts val="1200"/>
              </a:spcBef>
              <a:spcAft>
                <a:spcPts val="0"/>
              </a:spcAft>
              <a:buClr>
                <a:schemeClr val="dk1"/>
              </a:buClr>
              <a:buSzPts val="1800"/>
              <a:buChar char="●"/>
              <a:defRPr/>
            </a:lvl4pPr>
            <a:lvl5pPr marL="2286000" lvl="4" indent="-342900" algn="l" rtl="0">
              <a:lnSpc>
                <a:spcPct val="90000"/>
              </a:lnSpc>
              <a:spcBef>
                <a:spcPts val="1200"/>
              </a:spcBef>
              <a:spcAft>
                <a:spcPts val="0"/>
              </a:spcAft>
              <a:buClr>
                <a:schemeClr val="dk1"/>
              </a:buClr>
              <a:buSzPts val="1800"/>
              <a:buChar char="○"/>
              <a:defRPr/>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1200"/>
              </a:spcBef>
              <a:spcAft>
                <a:spcPts val="0"/>
              </a:spcAft>
              <a:buClr>
                <a:schemeClr val="dk1"/>
              </a:buClr>
              <a:buSzPts val="1800"/>
              <a:buChar char="●"/>
              <a:defRPr/>
            </a:lvl7pPr>
            <a:lvl8pPr marL="3657600" lvl="7" indent="-342900" algn="l" rtl="0">
              <a:lnSpc>
                <a:spcPct val="90000"/>
              </a:lnSpc>
              <a:spcBef>
                <a:spcPts val="1200"/>
              </a:spcBef>
              <a:spcAft>
                <a:spcPts val="0"/>
              </a:spcAft>
              <a:buClr>
                <a:schemeClr val="dk1"/>
              </a:buClr>
              <a:buSzPts val="1800"/>
              <a:buChar char="○"/>
              <a:defRPr/>
            </a:lvl8pPr>
            <a:lvl9pPr marL="4114800" lvl="8" indent="-342900" algn="l" rtl="0">
              <a:lnSpc>
                <a:spcPct val="90000"/>
              </a:lnSpc>
              <a:spcBef>
                <a:spcPts val="1200"/>
              </a:spcBef>
              <a:spcAft>
                <a:spcPts val="1200"/>
              </a:spcAft>
              <a:buClr>
                <a:schemeClr val="dk1"/>
              </a:buClr>
              <a:buSzPts val="1800"/>
              <a:buChar char="■"/>
              <a:defRPr/>
            </a:lvl9pPr>
          </a:lstStyle>
          <a:p>
            <a:endParaRPr/>
          </a:p>
        </p:txBody>
      </p:sp>
      <p:sp>
        <p:nvSpPr>
          <p:cNvPr id="175" name="Google Shape;175;p34"/>
          <p:cNvSpPr txBox="1">
            <a:spLocks noGrp="1"/>
          </p:cNvSpPr>
          <p:nvPr>
            <p:ph type="body" idx="2"/>
          </p:nvPr>
        </p:nvSpPr>
        <p:spPr>
          <a:xfrm>
            <a:off x="942822" y="1277258"/>
            <a:ext cx="3993600" cy="2329500"/>
          </a:xfrm>
          <a:prstGeom prst="rect">
            <a:avLst/>
          </a:prstGeom>
          <a:noFill/>
          <a:ln>
            <a:noFill/>
          </a:ln>
        </p:spPr>
        <p:txBody>
          <a:bodyPr spcFirstLastPara="1" wrap="square" lIns="91425" tIns="45700" rIns="91425" bIns="45700" anchor="t" anchorCtr="0">
            <a:normAutofit/>
          </a:bodyPr>
          <a:lstStyle>
            <a:lvl1pPr marL="457200" lvl="0" indent="-381000" algn="l" rtl="0">
              <a:lnSpc>
                <a:spcPct val="150000"/>
              </a:lnSpc>
              <a:spcBef>
                <a:spcPts val="0"/>
              </a:spcBef>
              <a:spcAft>
                <a:spcPts val="0"/>
              </a:spcAft>
              <a:buClr>
                <a:schemeClr val="dk1"/>
              </a:buClr>
              <a:buSzPts val="2400"/>
              <a:buFont typeface="Arial"/>
              <a:buChar char="•"/>
              <a:defRPr sz="2400" b="1"/>
            </a:lvl1pPr>
            <a:lvl2pPr marL="914400" lvl="1" indent="-228600" algn="l" rtl="0">
              <a:lnSpc>
                <a:spcPct val="150000"/>
              </a:lnSpc>
              <a:spcBef>
                <a:spcPts val="439"/>
              </a:spcBef>
              <a:spcAft>
                <a:spcPts val="0"/>
              </a:spcAft>
              <a:buClr>
                <a:schemeClr val="dk1"/>
              </a:buClr>
              <a:buSzPts val="2400"/>
              <a:buNone/>
              <a:defRPr/>
            </a:lvl2pPr>
            <a:lvl3pPr marL="1371600" lvl="2" indent="-228600" algn="l" rtl="0">
              <a:lnSpc>
                <a:spcPct val="150000"/>
              </a:lnSpc>
              <a:spcBef>
                <a:spcPts val="1200"/>
              </a:spcBef>
              <a:spcAft>
                <a:spcPts val="0"/>
              </a:spcAft>
              <a:buClr>
                <a:schemeClr val="dk1"/>
              </a:buClr>
              <a:buSzPts val="1500"/>
              <a:buNone/>
              <a:defRPr/>
            </a:lvl3pPr>
            <a:lvl4pPr marL="1828800" lvl="3" indent="-228600" algn="l" rtl="0">
              <a:lnSpc>
                <a:spcPct val="150000"/>
              </a:lnSpc>
              <a:spcBef>
                <a:spcPts val="1200"/>
              </a:spcBef>
              <a:spcAft>
                <a:spcPts val="0"/>
              </a:spcAft>
              <a:buClr>
                <a:schemeClr val="dk1"/>
              </a:buClr>
              <a:buSzPts val="1350"/>
              <a:buNone/>
              <a:defRPr/>
            </a:lvl4pPr>
            <a:lvl5pPr marL="2286000" lvl="4" indent="-228600" algn="l" rtl="0">
              <a:lnSpc>
                <a:spcPct val="150000"/>
              </a:lnSpc>
              <a:spcBef>
                <a:spcPts val="1200"/>
              </a:spcBef>
              <a:spcAft>
                <a:spcPts val="0"/>
              </a:spcAft>
              <a:buClr>
                <a:schemeClr val="dk1"/>
              </a:buClr>
              <a:buSzPts val="1350"/>
              <a:buNone/>
              <a:defRPr/>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1200"/>
              </a:spcBef>
              <a:spcAft>
                <a:spcPts val="0"/>
              </a:spcAft>
              <a:buClr>
                <a:schemeClr val="dk1"/>
              </a:buClr>
              <a:buSzPts val="1800"/>
              <a:buChar char="●"/>
              <a:defRPr/>
            </a:lvl7pPr>
            <a:lvl8pPr marL="3657600" lvl="7" indent="-342900" algn="l" rtl="0">
              <a:lnSpc>
                <a:spcPct val="90000"/>
              </a:lnSpc>
              <a:spcBef>
                <a:spcPts val="1200"/>
              </a:spcBef>
              <a:spcAft>
                <a:spcPts val="0"/>
              </a:spcAft>
              <a:buClr>
                <a:schemeClr val="dk1"/>
              </a:buClr>
              <a:buSzPts val="1800"/>
              <a:buChar char="○"/>
              <a:defRPr/>
            </a:lvl8pPr>
            <a:lvl9pPr marL="4114800" lvl="8" indent="-342900" algn="l" rtl="0">
              <a:lnSpc>
                <a:spcPct val="90000"/>
              </a:lnSpc>
              <a:spcBef>
                <a:spcPts val="1200"/>
              </a:spcBef>
              <a:spcAft>
                <a:spcPts val="1200"/>
              </a:spcAft>
              <a:buClr>
                <a:schemeClr val="dk1"/>
              </a:buClr>
              <a:buSzPts val="1800"/>
              <a:buChar char="■"/>
              <a:defRPr/>
            </a:lvl9pPr>
          </a:lstStyle>
          <a:p>
            <a:endParaRPr/>
          </a:p>
        </p:txBody>
      </p:sp>
      <p:sp>
        <p:nvSpPr>
          <p:cNvPr id="176" name="Google Shape;176;p34"/>
          <p:cNvSpPr>
            <a:spLocks noGrp="1"/>
          </p:cNvSpPr>
          <p:nvPr>
            <p:ph type="pic" idx="3"/>
          </p:nvPr>
        </p:nvSpPr>
        <p:spPr>
          <a:xfrm>
            <a:off x="5262429" y="1291773"/>
            <a:ext cx="3420300" cy="30906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lt2"/>
              </a:buClr>
              <a:buSzPts val="2400"/>
              <a:buFont typeface="Arial"/>
              <a:buNone/>
              <a:defRPr sz="2400" b="1" i="0" u="none" strike="noStrike" cap="none">
                <a:solidFill>
                  <a:schemeClr val="lt2"/>
                </a:solidFill>
                <a:latin typeface="Lato"/>
                <a:ea typeface="Lato"/>
                <a:cs typeface="Lato"/>
                <a:sym typeface="Lato"/>
              </a:defRPr>
            </a:lvl1pPr>
            <a:lvl2pPr marR="0" lvl="1" algn="l" rtl="0">
              <a:lnSpc>
                <a:spcPct val="150000"/>
              </a:lnSpc>
              <a:spcBef>
                <a:spcPts val="3000"/>
              </a:spcBef>
              <a:spcAft>
                <a:spcPts val="0"/>
              </a:spcAft>
              <a:buClr>
                <a:schemeClr val="dk1"/>
              </a:buClr>
              <a:buSzPts val="2400"/>
              <a:buFont typeface="Lato"/>
              <a:buNone/>
              <a:defRPr sz="2400" b="0" i="0" u="none" strike="noStrike" cap="none">
                <a:solidFill>
                  <a:schemeClr val="dk1"/>
                </a:solidFill>
                <a:latin typeface="Lato"/>
                <a:ea typeface="Lato"/>
                <a:cs typeface="Lato"/>
                <a:sym typeface="Lato"/>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498980858"/>
      </p:ext>
    </p:extLst>
  </p:cSld>
  <p:clrMapOvr>
    <a:masterClrMapping/>
  </p:clrMapOvr>
  <p:extLst>
    <p:ext uri="{DCECCB84-F9BA-43D5-87BE-67443E8EF086}">
      <p15:sldGuideLst xmlns:p15="http://schemas.microsoft.com/office/powerpoint/2012/main">
        <p15:guide id="1" orient="horz" pos="1638">
          <p15:clr>
            <a:srgbClr val="FBAE40"/>
          </p15:clr>
        </p15:guide>
        <p15:guide id="2" pos="576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81"/>
        <p:cNvGrpSpPr/>
        <p:nvPr/>
      </p:nvGrpSpPr>
      <p:grpSpPr>
        <a:xfrm>
          <a:off x="0" y="0"/>
          <a:ext cx="0" cy="0"/>
          <a:chOff x="0" y="0"/>
          <a:chExt cx="0" cy="0"/>
        </a:xfrm>
      </p:grpSpPr>
      <p:sp>
        <p:nvSpPr>
          <p:cNvPr id="182" name="Google Shape;182;p3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83" name="Google Shape;183;p3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84" name="Google Shape;184;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1996931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5"/>
        <p:cNvGrpSpPr/>
        <p:nvPr/>
      </p:nvGrpSpPr>
      <p:grpSpPr>
        <a:xfrm>
          <a:off x="0" y="0"/>
          <a:ext cx="0" cy="0"/>
          <a:chOff x="0" y="0"/>
          <a:chExt cx="0" cy="0"/>
        </a:xfrm>
      </p:grpSpPr>
      <p:sp>
        <p:nvSpPr>
          <p:cNvPr id="186" name="Google Shape;186;p3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87" name="Google Shape;187;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4724111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8"/>
        <p:cNvGrpSpPr/>
        <p:nvPr/>
      </p:nvGrpSpPr>
      <p:grpSpPr>
        <a:xfrm>
          <a:off x="0" y="0"/>
          <a:ext cx="0" cy="0"/>
          <a:chOff x="0" y="0"/>
          <a:chExt cx="0" cy="0"/>
        </a:xfrm>
      </p:grpSpPr>
      <p:sp>
        <p:nvSpPr>
          <p:cNvPr id="189" name="Google Shape;189;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0" name="Google Shape;190;p3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91" name="Google Shape;191;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7581101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92"/>
        <p:cNvGrpSpPr/>
        <p:nvPr/>
      </p:nvGrpSpPr>
      <p:grpSpPr>
        <a:xfrm>
          <a:off x="0" y="0"/>
          <a:ext cx="0" cy="0"/>
          <a:chOff x="0" y="0"/>
          <a:chExt cx="0" cy="0"/>
        </a:xfrm>
      </p:grpSpPr>
      <p:sp>
        <p:nvSpPr>
          <p:cNvPr id="193" name="Google Shape;193;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4" name="Google Shape;194;p39"/>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95" name="Google Shape;195;p39"/>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96" name="Google Shape;196;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979621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97"/>
        <p:cNvGrpSpPr/>
        <p:nvPr/>
      </p:nvGrpSpPr>
      <p:grpSpPr>
        <a:xfrm>
          <a:off x="0" y="0"/>
          <a:ext cx="0" cy="0"/>
          <a:chOff x="0" y="0"/>
          <a:chExt cx="0" cy="0"/>
        </a:xfrm>
      </p:grpSpPr>
      <p:sp>
        <p:nvSpPr>
          <p:cNvPr id="198" name="Google Shape;198;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9" name="Google Shape;199;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9644431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00"/>
        <p:cNvGrpSpPr/>
        <p:nvPr/>
      </p:nvGrpSpPr>
      <p:grpSpPr>
        <a:xfrm>
          <a:off x="0" y="0"/>
          <a:ext cx="0" cy="0"/>
          <a:chOff x="0" y="0"/>
          <a:chExt cx="0" cy="0"/>
        </a:xfrm>
      </p:grpSpPr>
      <p:sp>
        <p:nvSpPr>
          <p:cNvPr id="201" name="Google Shape;201;p41"/>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02" name="Google Shape;202;p41"/>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03" name="Google Shape;203;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099064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6" name="Title 4"/>
          <p:cNvSpPr txBox="1">
            <a:spLocks/>
          </p:cNvSpPr>
          <p:nvPr userDrawn="1"/>
        </p:nvSpPr>
        <p:spPr bwMode="auto">
          <a:xfrm>
            <a:off x="-6304" y="0"/>
            <a:ext cx="9150304" cy="921657"/>
          </a:xfrm>
          <a:prstGeom prst="rect">
            <a:avLst/>
          </a:prstGeom>
          <a:solidFill>
            <a:srgbClr val="333399"/>
          </a:solidFill>
          <a:ln w="9525">
            <a:noFill/>
            <a:miter lim="800000"/>
            <a:headEnd/>
            <a:tailEnd/>
          </a:ln>
        </p:spPr>
        <p:txBody>
          <a:bodyPr vert="horz" wrap="square" lIns="66968" tIns="33484" rIns="66968" bIns="33484" numCol="1" anchor="ctr" anchorCtr="0" compatLnSpc="1">
            <a:prstTxWarp prst="textNoShape">
              <a:avLst/>
            </a:prstTxWarp>
          </a:bodyPr>
          <a:lstStyle>
            <a:lvl1pPr algn="ctr" rtl="0" eaLnBrk="1" fontAlgn="base" hangingPunct="1">
              <a:spcBef>
                <a:spcPct val="0"/>
              </a:spcBef>
              <a:spcAft>
                <a:spcPct val="0"/>
              </a:spcAft>
              <a:defRPr sz="4000" kern="1200">
                <a:solidFill>
                  <a:schemeClr val="tx1"/>
                </a:solidFill>
                <a:latin typeface="Gadget"/>
                <a:ea typeface="+mj-ea"/>
                <a:cs typeface="Gadget"/>
              </a:defRPr>
            </a:lvl1pPr>
            <a:lvl2pPr algn="ctr" rtl="0" eaLnBrk="1" fontAlgn="base" hangingPunct="1">
              <a:spcBef>
                <a:spcPct val="0"/>
              </a:spcBef>
              <a:spcAft>
                <a:spcPct val="0"/>
              </a:spcAft>
              <a:defRPr sz="4400">
                <a:solidFill>
                  <a:schemeClr val="tx1"/>
                </a:solidFill>
                <a:latin typeface="Garamond" pitchFamily="18" charset="0"/>
              </a:defRPr>
            </a:lvl2pPr>
            <a:lvl3pPr algn="ctr" rtl="0" eaLnBrk="1" fontAlgn="base" hangingPunct="1">
              <a:spcBef>
                <a:spcPct val="0"/>
              </a:spcBef>
              <a:spcAft>
                <a:spcPct val="0"/>
              </a:spcAft>
              <a:defRPr sz="4400">
                <a:solidFill>
                  <a:schemeClr val="tx1"/>
                </a:solidFill>
                <a:latin typeface="Garamond" pitchFamily="18" charset="0"/>
              </a:defRPr>
            </a:lvl3pPr>
            <a:lvl4pPr algn="ctr" rtl="0" eaLnBrk="1" fontAlgn="base" hangingPunct="1">
              <a:spcBef>
                <a:spcPct val="0"/>
              </a:spcBef>
              <a:spcAft>
                <a:spcPct val="0"/>
              </a:spcAft>
              <a:defRPr sz="4400">
                <a:solidFill>
                  <a:schemeClr val="tx1"/>
                </a:solidFill>
                <a:latin typeface="Garamond" pitchFamily="18" charset="0"/>
              </a:defRPr>
            </a:lvl4pPr>
            <a:lvl5pPr algn="ctr" rtl="0" eaLnBrk="1" fontAlgn="base" hangingPunct="1">
              <a:spcBef>
                <a:spcPct val="0"/>
              </a:spcBef>
              <a:spcAft>
                <a:spcPct val="0"/>
              </a:spcAft>
              <a:defRPr sz="4400">
                <a:solidFill>
                  <a:schemeClr val="tx1"/>
                </a:solidFill>
                <a:latin typeface="Garamond" pitchFamily="18"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endParaRPr lang="en-US" sz="2344" dirty="0">
              <a:latin typeface="Lato Black" panose="020F0A02020204030203" pitchFamily="34" charset="0"/>
            </a:endParaRPr>
          </a:p>
        </p:txBody>
      </p:sp>
      <p:sp>
        <p:nvSpPr>
          <p:cNvPr id="5" name="Text Placeholder 4"/>
          <p:cNvSpPr>
            <a:spLocks noGrp="1"/>
          </p:cNvSpPr>
          <p:nvPr>
            <p:ph type="body" sz="quarter" idx="13" hasCustomPrompt="1"/>
          </p:nvPr>
        </p:nvSpPr>
        <p:spPr>
          <a:xfrm>
            <a:off x="0" y="0"/>
            <a:ext cx="9144000" cy="921657"/>
          </a:xfrm>
        </p:spPr>
        <p:txBody>
          <a:bodyPr anchor="ctr">
            <a:normAutofit/>
          </a:bodyPr>
          <a:lstStyle>
            <a:lvl1pPr marL="0" indent="0" algn="ctr">
              <a:buNone/>
              <a:defRPr sz="3600">
                <a:solidFill>
                  <a:schemeClr val="bg1"/>
                </a:solidFill>
                <a:latin typeface="Lato Black" panose="020F0A02020204030203" pitchFamily="34" charset="0"/>
              </a:defRPr>
            </a:lvl1pPr>
          </a:lstStyle>
          <a:p>
            <a:pPr lvl="0"/>
            <a:r>
              <a:rPr lang="en-US" dirty="0"/>
              <a:t>Sample Video Slide</a:t>
            </a:r>
          </a:p>
        </p:txBody>
      </p:sp>
      <p:sp>
        <p:nvSpPr>
          <p:cNvPr id="3" name="Media Placeholder 2"/>
          <p:cNvSpPr>
            <a:spLocks noGrp="1"/>
          </p:cNvSpPr>
          <p:nvPr>
            <p:ph type="media" sz="quarter" idx="15"/>
          </p:nvPr>
        </p:nvSpPr>
        <p:spPr>
          <a:xfrm>
            <a:off x="2042012" y="1304873"/>
            <a:ext cx="5045075" cy="2530475"/>
          </a:xfrm>
        </p:spPr>
        <p:txBody>
          <a:bodyPr/>
          <a:lstStyle/>
          <a:p>
            <a:endParaRPr lang="en-US"/>
          </a:p>
        </p:txBody>
      </p:sp>
    </p:spTree>
    <p:extLst>
      <p:ext uri="{BB962C8B-B14F-4D97-AF65-F5344CB8AC3E}">
        <p14:creationId xmlns:p14="http://schemas.microsoft.com/office/powerpoint/2010/main" val="27170013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04"/>
        <p:cNvGrpSpPr/>
        <p:nvPr/>
      </p:nvGrpSpPr>
      <p:grpSpPr>
        <a:xfrm>
          <a:off x="0" y="0"/>
          <a:ext cx="0" cy="0"/>
          <a:chOff x="0" y="0"/>
          <a:chExt cx="0" cy="0"/>
        </a:xfrm>
      </p:grpSpPr>
      <p:sp>
        <p:nvSpPr>
          <p:cNvPr id="205" name="Google Shape;205;p42"/>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06" name="Google Shape;206;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6523895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07"/>
        <p:cNvGrpSpPr/>
        <p:nvPr/>
      </p:nvGrpSpPr>
      <p:grpSpPr>
        <a:xfrm>
          <a:off x="0" y="0"/>
          <a:ext cx="0" cy="0"/>
          <a:chOff x="0" y="0"/>
          <a:chExt cx="0" cy="0"/>
        </a:xfrm>
      </p:grpSpPr>
      <p:sp>
        <p:nvSpPr>
          <p:cNvPr id="208" name="Google Shape;208;p4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3"/>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10" name="Google Shape;210;p43"/>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11" name="Google Shape;211;p43"/>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12" name="Google Shape;212;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7544997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13"/>
        <p:cNvGrpSpPr/>
        <p:nvPr/>
      </p:nvGrpSpPr>
      <p:grpSpPr>
        <a:xfrm>
          <a:off x="0" y="0"/>
          <a:ext cx="0" cy="0"/>
          <a:chOff x="0" y="0"/>
          <a:chExt cx="0" cy="0"/>
        </a:xfrm>
      </p:grpSpPr>
      <p:sp>
        <p:nvSpPr>
          <p:cNvPr id="214" name="Google Shape;214;p44"/>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215" name="Google Shape;215;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0829401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16"/>
        <p:cNvGrpSpPr/>
        <p:nvPr/>
      </p:nvGrpSpPr>
      <p:grpSpPr>
        <a:xfrm>
          <a:off x="0" y="0"/>
          <a:ext cx="0" cy="0"/>
          <a:chOff x="0" y="0"/>
          <a:chExt cx="0" cy="0"/>
        </a:xfrm>
      </p:grpSpPr>
      <p:sp>
        <p:nvSpPr>
          <p:cNvPr id="217" name="Google Shape;217;p45"/>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18" name="Google Shape;218;p45"/>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219" name="Google Shape;219;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6715068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0"/>
        <p:cNvGrpSpPr/>
        <p:nvPr/>
      </p:nvGrpSpPr>
      <p:grpSpPr>
        <a:xfrm>
          <a:off x="0" y="0"/>
          <a:ext cx="0" cy="0"/>
          <a:chOff x="0" y="0"/>
          <a:chExt cx="0" cy="0"/>
        </a:xfrm>
      </p:grpSpPr>
      <p:sp>
        <p:nvSpPr>
          <p:cNvPr id="221" name="Google Shape;221;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7921719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Video only">
  <p:cSld name="Video only">
    <p:spTree>
      <p:nvGrpSpPr>
        <p:cNvPr id="1" name="Shape 222"/>
        <p:cNvGrpSpPr/>
        <p:nvPr/>
      </p:nvGrpSpPr>
      <p:grpSpPr>
        <a:xfrm>
          <a:off x="0" y="0"/>
          <a:ext cx="0" cy="0"/>
          <a:chOff x="0" y="0"/>
          <a:chExt cx="0" cy="0"/>
        </a:xfrm>
      </p:grpSpPr>
      <p:pic>
        <p:nvPicPr>
          <p:cNvPr id="223" name="Google Shape;223;p47"/>
          <p:cNvPicPr preferRelativeResize="0"/>
          <p:nvPr/>
        </p:nvPicPr>
        <p:blipFill rotWithShape="1">
          <a:blip r:embed="rId2">
            <a:alphaModFix/>
          </a:blip>
          <a:srcRect l="109" t="7102" b="33564"/>
          <a:stretch/>
        </p:blipFill>
        <p:spPr>
          <a:xfrm>
            <a:off x="-8813" y="3710690"/>
            <a:ext cx="9079651" cy="1436291"/>
          </a:xfrm>
          <a:prstGeom prst="rect">
            <a:avLst/>
          </a:prstGeom>
          <a:noFill/>
          <a:ln>
            <a:noFill/>
          </a:ln>
        </p:spPr>
      </p:pic>
      <p:sp>
        <p:nvSpPr>
          <p:cNvPr id="224" name="Google Shape;224;p47"/>
          <p:cNvSpPr txBox="1"/>
          <p:nvPr/>
        </p:nvSpPr>
        <p:spPr>
          <a:xfrm>
            <a:off x="-6304" y="0"/>
            <a:ext cx="9150300" cy="921600"/>
          </a:xfrm>
          <a:prstGeom prst="rect">
            <a:avLst/>
          </a:prstGeom>
          <a:solidFill>
            <a:srgbClr val="262087"/>
          </a:solidFill>
          <a:ln>
            <a:noFill/>
          </a:ln>
        </p:spPr>
        <p:txBody>
          <a:bodyPr spcFirstLastPara="1" wrap="square" lIns="66950" tIns="33475" rIns="66950" bIns="33475" anchor="ctr" anchorCtr="0">
            <a:noAutofit/>
          </a:bodyPr>
          <a:lstStyle/>
          <a:p>
            <a:pPr marL="0" marR="0" lvl="0" indent="0" algn="ctr" rtl="0">
              <a:lnSpc>
                <a:spcPct val="100000"/>
              </a:lnSpc>
              <a:spcBef>
                <a:spcPts val="0"/>
              </a:spcBef>
              <a:spcAft>
                <a:spcPts val="0"/>
              </a:spcAft>
              <a:buClr>
                <a:schemeClr val="dk1"/>
              </a:buClr>
              <a:buSzPts val="2300"/>
              <a:buFont typeface="Calibri"/>
              <a:buNone/>
            </a:pPr>
            <a:endParaRPr sz="2300" b="0" i="0" u="none" strike="noStrike" cap="none">
              <a:solidFill>
                <a:srgbClr val="000000"/>
              </a:solidFill>
              <a:latin typeface="Lato Black"/>
              <a:ea typeface="Lato Black"/>
              <a:cs typeface="Lato Black"/>
              <a:sym typeface="Lato Black"/>
            </a:endParaRPr>
          </a:p>
        </p:txBody>
      </p:sp>
      <p:sp>
        <p:nvSpPr>
          <p:cNvPr id="225" name="Google Shape;225;p47"/>
          <p:cNvSpPr txBox="1">
            <a:spLocks noGrp="1"/>
          </p:cNvSpPr>
          <p:nvPr>
            <p:ph type="body" idx="1"/>
          </p:nvPr>
        </p:nvSpPr>
        <p:spPr>
          <a:xfrm>
            <a:off x="0" y="0"/>
            <a:ext cx="9144000" cy="921600"/>
          </a:xfrm>
          <a:prstGeom prst="rect">
            <a:avLst/>
          </a:prstGeom>
          <a:noFill/>
          <a:ln>
            <a:noFill/>
          </a:ln>
        </p:spPr>
        <p:txBody>
          <a:bodyPr spcFirstLastPara="1" wrap="square" lIns="68575" tIns="68575" rIns="68575" bIns="68575" anchor="ctr" anchorCtr="0">
            <a:normAutofit/>
          </a:bodyPr>
          <a:lstStyle>
            <a:lvl1pPr marL="457200" marR="0" lvl="0" indent="-228600" algn="ctr" rtl="0">
              <a:lnSpc>
                <a:spcPct val="100000"/>
              </a:lnSpc>
              <a:spcBef>
                <a:spcPts val="0"/>
              </a:spcBef>
              <a:spcAft>
                <a:spcPts val="0"/>
              </a:spcAft>
              <a:buClr>
                <a:schemeClr val="lt1"/>
              </a:buClr>
              <a:buSzPts val="2700"/>
              <a:buFont typeface="Arial"/>
              <a:buNone/>
              <a:defRPr sz="3600" b="1" i="0" u="none" strike="noStrike" cap="none">
                <a:solidFill>
                  <a:schemeClr val="lt1"/>
                </a:solidFill>
                <a:latin typeface="Lato Black"/>
                <a:ea typeface="Lato Black"/>
                <a:cs typeface="Lato Black"/>
                <a:sym typeface="Lato Black"/>
              </a:defRPr>
            </a:lvl1pPr>
            <a:lvl2pPr marL="914400" marR="0" lvl="1" indent="-228600" algn="l" rtl="0">
              <a:lnSpc>
                <a:spcPct val="150000"/>
              </a:lnSpc>
              <a:spcBef>
                <a:spcPts val="3000"/>
              </a:spcBef>
              <a:spcAft>
                <a:spcPts val="0"/>
              </a:spcAft>
              <a:buClr>
                <a:schemeClr val="dk1"/>
              </a:buClr>
              <a:buSzPts val="1800"/>
              <a:buFont typeface="Lato"/>
              <a:buNone/>
              <a:defRPr sz="2400" b="0" i="0" u="none" strike="noStrike" cap="none">
                <a:solidFill>
                  <a:schemeClr val="dk1"/>
                </a:solidFill>
                <a:latin typeface="Lato"/>
                <a:ea typeface="Lato"/>
                <a:cs typeface="Lato"/>
                <a:sym typeface="Lato"/>
              </a:defRPr>
            </a:lvl2pPr>
            <a:lvl3pPr marL="1371600" marR="0" lvl="2" indent="-298450" algn="l" rtl="0">
              <a:lnSpc>
                <a:spcPct val="90000"/>
              </a:lnSpc>
              <a:spcBef>
                <a:spcPts val="1600"/>
              </a:spcBef>
              <a:spcAft>
                <a:spcPts val="0"/>
              </a:spcAft>
              <a:buClr>
                <a:schemeClr val="dk1"/>
              </a:buClr>
              <a:buSzPts val="1100"/>
              <a:buFont typeface="Arial"/>
              <a:buChar char="•"/>
              <a:defRPr sz="1500" b="0" i="0" u="none" strike="noStrike" cap="none">
                <a:solidFill>
                  <a:schemeClr val="dk1"/>
                </a:solidFill>
                <a:latin typeface="Calibri"/>
                <a:ea typeface="Calibri"/>
                <a:cs typeface="Calibri"/>
                <a:sym typeface="Calibri"/>
              </a:defRPr>
            </a:lvl3pPr>
            <a:lvl4pPr marL="1828800" marR="0" lvl="3" indent="-292100" algn="l" rtl="0">
              <a:lnSpc>
                <a:spcPct val="90000"/>
              </a:lnSpc>
              <a:spcBef>
                <a:spcPts val="1600"/>
              </a:spcBef>
              <a:spcAft>
                <a:spcPts val="0"/>
              </a:spcAft>
              <a:buClr>
                <a:schemeClr val="dk1"/>
              </a:buClr>
              <a:buSzPts val="1000"/>
              <a:buFont typeface="Arial"/>
              <a:buChar char="•"/>
              <a:defRPr sz="1400" b="0" i="0" u="none" strike="noStrike" cap="none">
                <a:solidFill>
                  <a:schemeClr val="dk1"/>
                </a:solidFill>
                <a:latin typeface="Calibri"/>
                <a:ea typeface="Calibri"/>
                <a:cs typeface="Calibri"/>
                <a:sym typeface="Calibri"/>
              </a:defRPr>
            </a:lvl4pPr>
            <a:lvl5pPr marL="2286000" marR="0" lvl="4" indent="-292100" algn="l" rtl="0">
              <a:lnSpc>
                <a:spcPct val="90000"/>
              </a:lnSpc>
              <a:spcBef>
                <a:spcPts val="1600"/>
              </a:spcBef>
              <a:spcAft>
                <a:spcPts val="0"/>
              </a:spcAft>
              <a:buClr>
                <a:schemeClr val="dk1"/>
              </a:buClr>
              <a:buSzPts val="1000"/>
              <a:buFont typeface="Arial"/>
              <a:buChar char="•"/>
              <a:defRPr sz="1400" b="0" i="0" u="none" strike="noStrike" cap="none">
                <a:solidFill>
                  <a:schemeClr val="dk1"/>
                </a:solidFill>
                <a:latin typeface="Calibri"/>
                <a:ea typeface="Calibri"/>
                <a:cs typeface="Calibri"/>
                <a:sym typeface="Calibri"/>
              </a:defRPr>
            </a:lvl5pPr>
            <a:lvl6pPr marL="2743200" marR="0" lvl="5" indent="-292100" algn="l" rtl="0">
              <a:lnSpc>
                <a:spcPct val="90000"/>
              </a:lnSpc>
              <a:spcBef>
                <a:spcPts val="1600"/>
              </a:spcBef>
              <a:spcAft>
                <a:spcPts val="0"/>
              </a:spcAft>
              <a:buClr>
                <a:schemeClr val="dk1"/>
              </a:buClr>
              <a:buSzPts val="1000"/>
              <a:buFont typeface="Arial"/>
              <a:buChar char="•"/>
              <a:defRPr sz="1400" b="0" i="0" u="none" strike="noStrike" cap="none">
                <a:solidFill>
                  <a:schemeClr val="dk1"/>
                </a:solidFill>
                <a:latin typeface="Calibri"/>
                <a:ea typeface="Calibri"/>
                <a:cs typeface="Calibri"/>
                <a:sym typeface="Calibri"/>
              </a:defRPr>
            </a:lvl6pPr>
            <a:lvl7pPr marL="3200400" marR="0" lvl="6" indent="-292100" algn="l" rtl="0">
              <a:lnSpc>
                <a:spcPct val="90000"/>
              </a:lnSpc>
              <a:spcBef>
                <a:spcPts val="1600"/>
              </a:spcBef>
              <a:spcAft>
                <a:spcPts val="0"/>
              </a:spcAft>
              <a:buClr>
                <a:schemeClr val="dk1"/>
              </a:buClr>
              <a:buSzPts val="1000"/>
              <a:buFont typeface="Arial"/>
              <a:buChar char="•"/>
              <a:defRPr sz="1400" b="0" i="0" u="none" strike="noStrike" cap="none">
                <a:solidFill>
                  <a:schemeClr val="dk1"/>
                </a:solidFill>
                <a:latin typeface="Calibri"/>
                <a:ea typeface="Calibri"/>
                <a:cs typeface="Calibri"/>
                <a:sym typeface="Calibri"/>
              </a:defRPr>
            </a:lvl7pPr>
            <a:lvl8pPr marL="3657600" marR="0" lvl="7" indent="-292100" algn="l" rtl="0">
              <a:lnSpc>
                <a:spcPct val="90000"/>
              </a:lnSpc>
              <a:spcBef>
                <a:spcPts val="1600"/>
              </a:spcBef>
              <a:spcAft>
                <a:spcPts val="0"/>
              </a:spcAft>
              <a:buClr>
                <a:schemeClr val="dk1"/>
              </a:buClr>
              <a:buSzPts val="1000"/>
              <a:buFont typeface="Arial"/>
              <a:buChar char="•"/>
              <a:defRPr sz="1400" b="0" i="0" u="none" strike="noStrike" cap="none">
                <a:solidFill>
                  <a:schemeClr val="dk1"/>
                </a:solidFill>
                <a:latin typeface="Calibri"/>
                <a:ea typeface="Calibri"/>
                <a:cs typeface="Calibri"/>
                <a:sym typeface="Calibri"/>
              </a:defRPr>
            </a:lvl8pPr>
            <a:lvl9pPr marL="4114800" marR="0" lvl="8" indent="-292100" algn="l" rtl="0">
              <a:lnSpc>
                <a:spcPct val="90000"/>
              </a:lnSpc>
              <a:spcBef>
                <a:spcPts val="1600"/>
              </a:spcBef>
              <a:spcAft>
                <a:spcPts val="1600"/>
              </a:spcAft>
              <a:buClr>
                <a:schemeClr val="dk1"/>
              </a:buClr>
              <a:buSzPts val="10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226" name="Google Shape;226;p47" descr="circle-logo-word-cover-color.png"/>
          <p:cNvPicPr preferRelativeResize="0"/>
          <p:nvPr/>
        </p:nvPicPr>
        <p:blipFill rotWithShape="1">
          <a:blip r:embed="rId3">
            <a:alphaModFix/>
          </a:blip>
          <a:srcRect/>
          <a:stretch/>
        </p:blipFill>
        <p:spPr>
          <a:xfrm>
            <a:off x="8389123" y="4458624"/>
            <a:ext cx="593929" cy="601148"/>
          </a:xfrm>
          <a:prstGeom prst="rect">
            <a:avLst/>
          </a:prstGeom>
          <a:noFill/>
          <a:ln>
            <a:noFill/>
          </a:ln>
        </p:spPr>
      </p:pic>
      <p:sp>
        <p:nvSpPr>
          <p:cNvPr id="227" name="Google Shape;227;p47"/>
          <p:cNvSpPr>
            <a:spLocks noGrp="1"/>
          </p:cNvSpPr>
          <p:nvPr>
            <p:ph type="media" idx="2"/>
          </p:nvPr>
        </p:nvSpPr>
        <p:spPr>
          <a:xfrm>
            <a:off x="2042012" y="1304873"/>
            <a:ext cx="5045100" cy="2530500"/>
          </a:xfrm>
          <a:prstGeom prst="rect">
            <a:avLst/>
          </a:prstGeom>
          <a:noFill/>
          <a:ln>
            <a:noFill/>
          </a:ln>
        </p:spPr>
        <p:txBody>
          <a:bodyPr spcFirstLastPara="1" wrap="square" lIns="68575" tIns="68575" rIns="68575" bIns="68575" anchor="t" anchorCtr="0">
            <a:noAutofit/>
          </a:bodyPr>
          <a:lstStyle>
            <a:lvl1pPr marR="0" lvl="0" algn="l" rtl="0">
              <a:lnSpc>
                <a:spcPct val="100000"/>
              </a:lnSpc>
              <a:spcBef>
                <a:spcPts val="0"/>
              </a:spcBef>
              <a:spcAft>
                <a:spcPts val="0"/>
              </a:spcAft>
              <a:buClr>
                <a:schemeClr val="dk1"/>
              </a:buClr>
              <a:buSzPts val="1800"/>
              <a:buFont typeface="Arial"/>
              <a:buChar char="•"/>
              <a:defRPr sz="2400" b="1" i="0" u="none" strike="noStrike" cap="none">
                <a:solidFill>
                  <a:schemeClr val="dk1"/>
                </a:solidFill>
                <a:latin typeface="Lato"/>
                <a:ea typeface="Lato"/>
                <a:cs typeface="Lato"/>
                <a:sym typeface="Lato"/>
              </a:defRPr>
            </a:lvl1pPr>
            <a:lvl2pPr marR="0" lvl="1" algn="l" rtl="0">
              <a:lnSpc>
                <a:spcPct val="150000"/>
              </a:lnSpc>
              <a:spcBef>
                <a:spcPts val="3000"/>
              </a:spcBef>
              <a:spcAft>
                <a:spcPts val="0"/>
              </a:spcAft>
              <a:buClr>
                <a:schemeClr val="dk1"/>
              </a:buClr>
              <a:buSzPts val="1800"/>
              <a:buFont typeface="Lato"/>
              <a:buNone/>
              <a:defRPr sz="2400" b="0" i="0" u="none" strike="noStrike" cap="none">
                <a:solidFill>
                  <a:schemeClr val="dk1"/>
                </a:solidFill>
                <a:latin typeface="Lato"/>
                <a:ea typeface="Lato"/>
                <a:cs typeface="Lato"/>
                <a:sym typeface="Lato"/>
              </a:defRPr>
            </a:lvl2pPr>
            <a:lvl3pPr marR="0" lvl="2" algn="l" rtl="0">
              <a:lnSpc>
                <a:spcPct val="90000"/>
              </a:lnSpc>
              <a:spcBef>
                <a:spcPts val="400"/>
              </a:spcBef>
              <a:spcAft>
                <a:spcPts val="0"/>
              </a:spcAft>
              <a:buClr>
                <a:schemeClr val="dk1"/>
              </a:buClr>
              <a:buSzPts val="11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000"/>
              <a:buFont typeface="Arial"/>
              <a:buChar char="•"/>
              <a:defRPr sz="14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000"/>
              <a:buFont typeface="Arial"/>
              <a:buChar char="•"/>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0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0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0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000"/>
              <a:buFont typeface="Arial"/>
              <a:buChar char="•"/>
              <a:defRPr sz="14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6877244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_Text only">
  <p:cSld name="1_Text only">
    <p:spTree>
      <p:nvGrpSpPr>
        <p:cNvPr id="1" name="Shape 228"/>
        <p:cNvGrpSpPr/>
        <p:nvPr/>
      </p:nvGrpSpPr>
      <p:grpSpPr>
        <a:xfrm>
          <a:off x="0" y="0"/>
          <a:ext cx="0" cy="0"/>
          <a:chOff x="0" y="0"/>
          <a:chExt cx="0" cy="0"/>
        </a:xfrm>
      </p:grpSpPr>
      <p:sp>
        <p:nvSpPr>
          <p:cNvPr id="229" name="Google Shape;229;p48"/>
          <p:cNvSpPr txBox="1"/>
          <p:nvPr/>
        </p:nvSpPr>
        <p:spPr>
          <a:xfrm>
            <a:off x="-6304" y="1"/>
            <a:ext cx="9150300" cy="921600"/>
          </a:xfrm>
          <a:prstGeom prst="rect">
            <a:avLst/>
          </a:prstGeom>
          <a:solidFill>
            <a:srgbClr val="262087"/>
          </a:solidFill>
          <a:ln>
            <a:noFill/>
          </a:ln>
        </p:spPr>
        <p:txBody>
          <a:bodyPr spcFirstLastPara="1" wrap="square" lIns="66950" tIns="33475" rIns="66950" bIns="33475" anchor="ctr" anchorCtr="0">
            <a:noAutofit/>
          </a:bodyPr>
          <a:lstStyle/>
          <a:p>
            <a:pPr marL="0" marR="0" lvl="0" indent="0" algn="ctr"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Lato Black"/>
              <a:ea typeface="Lato Black"/>
              <a:cs typeface="Lato Black"/>
              <a:sym typeface="Lato Black"/>
            </a:endParaRPr>
          </a:p>
        </p:txBody>
      </p:sp>
      <p:sp>
        <p:nvSpPr>
          <p:cNvPr id="230" name="Google Shape;230;p48"/>
          <p:cNvSpPr txBox="1">
            <a:spLocks noGrp="1"/>
          </p:cNvSpPr>
          <p:nvPr>
            <p:ph type="body" idx="1"/>
          </p:nvPr>
        </p:nvSpPr>
        <p:spPr>
          <a:xfrm>
            <a:off x="0" y="1"/>
            <a:ext cx="9144000" cy="921600"/>
          </a:xfrm>
          <a:prstGeom prst="rect">
            <a:avLst/>
          </a:prstGeom>
          <a:noFill/>
          <a:ln>
            <a:noFill/>
          </a:ln>
        </p:spPr>
        <p:txBody>
          <a:bodyPr spcFirstLastPara="1" wrap="square" lIns="68575" tIns="34275" rIns="68575" bIns="34275" anchor="ctr" anchorCtr="0">
            <a:normAutofit/>
          </a:bodyPr>
          <a:lstStyle>
            <a:lvl1pPr marL="457200" marR="0" lvl="0" indent="-228600" algn="ctr" rtl="0">
              <a:lnSpc>
                <a:spcPct val="90000"/>
              </a:lnSpc>
              <a:spcBef>
                <a:spcPts val="800"/>
              </a:spcBef>
              <a:spcAft>
                <a:spcPts val="0"/>
              </a:spcAft>
              <a:buClr>
                <a:schemeClr val="lt1"/>
              </a:buClr>
              <a:buSzPts val="3600"/>
              <a:buFont typeface="Arial"/>
              <a:buNone/>
              <a:defRPr sz="3600" b="0" i="0" u="none" strike="noStrike" cap="none">
                <a:solidFill>
                  <a:schemeClr val="lt1"/>
                </a:solidFill>
                <a:latin typeface="Lato Black"/>
                <a:ea typeface="Lato Black"/>
                <a:cs typeface="Lato Black"/>
                <a:sym typeface="Lato Black"/>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31" name="Google Shape;231;p48"/>
          <p:cNvSpPr txBox="1">
            <a:spLocks noGrp="1"/>
          </p:cNvSpPr>
          <p:nvPr>
            <p:ph type="body" idx="2"/>
          </p:nvPr>
        </p:nvSpPr>
        <p:spPr>
          <a:xfrm>
            <a:off x="2052029" y="1197430"/>
            <a:ext cx="5046900" cy="2512800"/>
          </a:xfrm>
          <a:prstGeom prst="rect">
            <a:avLst/>
          </a:prstGeom>
          <a:noFill/>
          <a:ln>
            <a:noFill/>
          </a:ln>
        </p:spPr>
        <p:txBody>
          <a:bodyPr spcFirstLastPara="1" wrap="square" lIns="68575" tIns="34275" rIns="68575" bIns="34275" anchor="t" anchorCtr="0">
            <a:normAutofit/>
          </a:bodyPr>
          <a:lstStyle>
            <a:lvl1pPr marL="457200" marR="0" lvl="0" indent="-381000" algn="l" rtl="0">
              <a:lnSpc>
                <a:spcPct val="150000"/>
              </a:lnSpc>
              <a:spcBef>
                <a:spcPts val="800"/>
              </a:spcBef>
              <a:spcAft>
                <a:spcPts val="0"/>
              </a:spcAft>
              <a:buClr>
                <a:schemeClr val="dk1"/>
              </a:buClr>
              <a:buSzPts val="2400"/>
              <a:buFont typeface="Arial"/>
              <a:buChar char="•"/>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2887961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ext only">
  <p:cSld name="Text only">
    <p:spTree>
      <p:nvGrpSpPr>
        <p:cNvPr id="1" name="Shape 232"/>
        <p:cNvGrpSpPr/>
        <p:nvPr/>
      </p:nvGrpSpPr>
      <p:grpSpPr>
        <a:xfrm>
          <a:off x="0" y="0"/>
          <a:ext cx="0" cy="0"/>
          <a:chOff x="0" y="0"/>
          <a:chExt cx="0" cy="0"/>
        </a:xfrm>
      </p:grpSpPr>
      <p:sp>
        <p:nvSpPr>
          <p:cNvPr id="233" name="Google Shape;233;p49"/>
          <p:cNvSpPr txBox="1"/>
          <p:nvPr/>
        </p:nvSpPr>
        <p:spPr>
          <a:xfrm>
            <a:off x="-6304" y="0"/>
            <a:ext cx="9150300" cy="921600"/>
          </a:xfrm>
          <a:prstGeom prst="rect">
            <a:avLst/>
          </a:prstGeom>
          <a:solidFill>
            <a:srgbClr val="333399"/>
          </a:solidFill>
          <a:ln>
            <a:noFill/>
          </a:ln>
        </p:spPr>
        <p:txBody>
          <a:bodyPr spcFirstLastPara="1" wrap="square" lIns="66950" tIns="33475" rIns="66950" bIns="33475" anchor="ctr" anchorCtr="0">
            <a:noAutofit/>
          </a:bodyPr>
          <a:lstStyle/>
          <a:p>
            <a:pPr marL="0" marR="0" lvl="0" indent="0" algn="ctr" rtl="0">
              <a:spcBef>
                <a:spcPts val="0"/>
              </a:spcBef>
              <a:spcAft>
                <a:spcPts val="0"/>
              </a:spcAft>
              <a:buNone/>
            </a:pPr>
            <a:endParaRPr sz="2344" b="0" i="0" u="none" strike="noStrike" cap="none">
              <a:solidFill>
                <a:schemeClr val="dk1"/>
              </a:solidFill>
              <a:latin typeface="Lato Black"/>
              <a:ea typeface="Lato Black"/>
              <a:cs typeface="Lato Black"/>
              <a:sym typeface="Lato Black"/>
            </a:endParaRPr>
          </a:p>
        </p:txBody>
      </p:sp>
      <p:sp>
        <p:nvSpPr>
          <p:cNvPr id="234" name="Google Shape;234;p49"/>
          <p:cNvSpPr txBox="1">
            <a:spLocks noGrp="1"/>
          </p:cNvSpPr>
          <p:nvPr>
            <p:ph type="body" idx="1"/>
          </p:nvPr>
        </p:nvSpPr>
        <p:spPr>
          <a:xfrm>
            <a:off x="0" y="0"/>
            <a:ext cx="9144000" cy="921600"/>
          </a:xfrm>
          <a:prstGeom prst="rect">
            <a:avLst/>
          </a:prstGeom>
          <a:noFill/>
          <a:ln>
            <a:noFill/>
          </a:ln>
        </p:spPr>
        <p:txBody>
          <a:bodyPr spcFirstLastPara="1" wrap="square" lIns="91425" tIns="45700" rIns="91425" bIns="45700" anchor="ctr" anchorCtr="0">
            <a:normAutofit/>
          </a:bodyPr>
          <a:lstStyle>
            <a:lvl1pPr marL="457200" lvl="0" indent="-228600" algn="ctr" rtl="0">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marL="914400" lvl="1" indent="-342900" algn="l" rtl="0">
              <a:lnSpc>
                <a:spcPct val="150000"/>
              </a:lnSpc>
              <a:spcBef>
                <a:spcPts val="3000"/>
              </a:spcBef>
              <a:spcAft>
                <a:spcPts val="0"/>
              </a:spcAft>
              <a:buClr>
                <a:schemeClr val="dk1"/>
              </a:buClr>
              <a:buSzPts val="1800"/>
              <a:buChar char="○"/>
              <a:defRPr/>
            </a:lvl2pPr>
            <a:lvl3pPr marL="1371600" lvl="2" indent="-342900" algn="l" rtl="0">
              <a:lnSpc>
                <a:spcPct val="90000"/>
              </a:lnSpc>
              <a:spcBef>
                <a:spcPts val="1200"/>
              </a:spcBef>
              <a:spcAft>
                <a:spcPts val="0"/>
              </a:spcAft>
              <a:buClr>
                <a:schemeClr val="dk1"/>
              </a:buClr>
              <a:buSzPts val="1800"/>
              <a:buChar char="■"/>
              <a:defRPr/>
            </a:lvl3pPr>
            <a:lvl4pPr marL="1828800" lvl="3" indent="-342900" algn="l" rtl="0">
              <a:lnSpc>
                <a:spcPct val="90000"/>
              </a:lnSpc>
              <a:spcBef>
                <a:spcPts val="1200"/>
              </a:spcBef>
              <a:spcAft>
                <a:spcPts val="0"/>
              </a:spcAft>
              <a:buClr>
                <a:schemeClr val="dk1"/>
              </a:buClr>
              <a:buSzPts val="1800"/>
              <a:buChar char="●"/>
              <a:defRPr/>
            </a:lvl4pPr>
            <a:lvl5pPr marL="2286000" lvl="4" indent="-342900" algn="l" rtl="0">
              <a:lnSpc>
                <a:spcPct val="90000"/>
              </a:lnSpc>
              <a:spcBef>
                <a:spcPts val="1200"/>
              </a:spcBef>
              <a:spcAft>
                <a:spcPts val="0"/>
              </a:spcAft>
              <a:buClr>
                <a:schemeClr val="dk1"/>
              </a:buClr>
              <a:buSzPts val="1800"/>
              <a:buChar char="○"/>
              <a:defRPr/>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1200"/>
              </a:spcBef>
              <a:spcAft>
                <a:spcPts val="0"/>
              </a:spcAft>
              <a:buClr>
                <a:schemeClr val="dk1"/>
              </a:buClr>
              <a:buSzPts val="1800"/>
              <a:buChar char="●"/>
              <a:defRPr/>
            </a:lvl7pPr>
            <a:lvl8pPr marL="3657600" lvl="7" indent="-342900" algn="l" rtl="0">
              <a:lnSpc>
                <a:spcPct val="90000"/>
              </a:lnSpc>
              <a:spcBef>
                <a:spcPts val="1200"/>
              </a:spcBef>
              <a:spcAft>
                <a:spcPts val="0"/>
              </a:spcAft>
              <a:buClr>
                <a:schemeClr val="dk1"/>
              </a:buClr>
              <a:buSzPts val="1800"/>
              <a:buChar char="○"/>
              <a:defRPr/>
            </a:lvl8pPr>
            <a:lvl9pPr marL="4114800" lvl="8" indent="-342900" algn="l" rtl="0">
              <a:lnSpc>
                <a:spcPct val="90000"/>
              </a:lnSpc>
              <a:spcBef>
                <a:spcPts val="1200"/>
              </a:spcBef>
              <a:spcAft>
                <a:spcPts val="1200"/>
              </a:spcAft>
              <a:buClr>
                <a:schemeClr val="dk1"/>
              </a:buClr>
              <a:buSzPts val="1800"/>
              <a:buChar char="■"/>
              <a:defRPr/>
            </a:lvl9pPr>
          </a:lstStyle>
          <a:p>
            <a:endParaRPr/>
          </a:p>
        </p:txBody>
      </p:sp>
      <p:sp>
        <p:nvSpPr>
          <p:cNvPr id="235" name="Google Shape;235;p49"/>
          <p:cNvSpPr txBox="1">
            <a:spLocks noGrp="1"/>
          </p:cNvSpPr>
          <p:nvPr>
            <p:ph type="body" idx="2"/>
          </p:nvPr>
        </p:nvSpPr>
        <p:spPr>
          <a:xfrm>
            <a:off x="2052028" y="1197429"/>
            <a:ext cx="5046900" cy="2512800"/>
          </a:xfrm>
          <a:prstGeom prst="rect">
            <a:avLst/>
          </a:prstGeom>
          <a:noFill/>
          <a:ln>
            <a:noFill/>
          </a:ln>
        </p:spPr>
        <p:txBody>
          <a:bodyPr spcFirstLastPara="1" wrap="square" lIns="91425" tIns="45700" rIns="91425" bIns="45700" anchor="t" anchorCtr="0">
            <a:normAutofit/>
          </a:bodyPr>
          <a:lstStyle>
            <a:lvl1pPr marL="457200" lvl="0" indent="-381000" algn="l" rtl="0">
              <a:lnSpc>
                <a:spcPct val="150000"/>
              </a:lnSpc>
              <a:spcBef>
                <a:spcPts val="0"/>
              </a:spcBef>
              <a:spcAft>
                <a:spcPts val="0"/>
              </a:spcAft>
              <a:buClr>
                <a:schemeClr val="dk1"/>
              </a:buClr>
              <a:buSzPts val="2400"/>
              <a:buFont typeface="Arial"/>
              <a:buChar char="•"/>
              <a:defRPr sz="2400" b="1"/>
            </a:lvl1pPr>
            <a:lvl2pPr marL="914400" lvl="1" indent="-228600" algn="l" rtl="0">
              <a:lnSpc>
                <a:spcPct val="150000"/>
              </a:lnSpc>
              <a:spcBef>
                <a:spcPts val="439"/>
              </a:spcBef>
              <a:spcAft>
                <a:spcPts val="0"/>
              </a:spcAft>
              <a:buClr>
                <a:schemeClr val="dk1"/>
              </a:buClr>
              <a:buSzPts val="1758"/>
              <a:buNone/>
              <a:defRPr sz="1758"/>
            </a:lvl2pPr>
            <a:lvl3pPr marL="1371600" lvl="2" indent="-228600" algn="l" rtl="0">
              <a:lnSpc>
                <a:spcPct val="90000"/>
              </a:lnSpc>
              <a:spcBef>
                <a:spcPts val="1200"/>
              </a:spcBef>
              <a:spcAft>
                <a:spcPts val="0"/>
              </a:spcAft>
              <a:buClr>
                <a:schemeClr val="dk1"/>
              </a:buClr>
              <a:buSzPts val="1758"/>
              <a:buNone/>
              <a:defRPr sz="1758"/>
            </a:lvl3pPr>
            <a:lvl4pPr marL="1828800" lvl="3" indent="-228600" algn="l" rtl="0">
              <a:lnSpc>
                <a:spcPct val="90000"/>
              </a:lnSpc>
              <a:spcBef>
                <a:spcPts val="1200"/>
              </a:spcBef>
              <a:spcAft>
                <a:spcPts val="0"/>
              </a:spcAft>
              <a:buClr>
                <a:schemeClr val="dk1"/>
              </a:buClr>
              <a:buSzPts val="1758"/>
              <a:buNone/>
              <a:defRPr sz="1758"/>
            </a:lvl4pPr>
            <a:lvl5pPr marL="2286000" lvl="4" indent="-228600" algn="l" rtl="0">
              <a:lnSpc>
                <a:spcPct val="90000"/>
              </a:lnSpc>
              <a:spcBef>
                <a:spcPts val="1200"/>
              </a:spcBef>
              <a:spcAft>
                <a:spcPts val="0"/>
              </a:spcAft>
              <a:buClr>
                <a:schemeClr val="dk1"/>
              </a:buClr>
              <a:buSzPts val="1758"/>
              <a:buNone/>
              <a:defRPr sz="1758"/>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1200"/>
              </a:spcBef>
              <a:spcAft>
                <a:spcPts val="0"/>
              </a:spcAft>
              <a:buClr>
                <a:schemeClr val="dk1"/>
              </a:buClr>
              <a:buSzPts val="1800"/>
              <a:buChar char="●"/>
              <a:defRPr/>
            </a:lvl7pPr>
            <a:lvl8pPr marL="3657600" lvl="7" indent="-342900" algn="l" rtl="0">
              <a:lnSpc>
                <a:spcPct val="90000"/>
              </a:lnSpc>
              <a:spcBef>
                <a:spcPts val="1200"/>
              </a:spcBef>
              <a:spcAft>
                <a:spcPts val="0"/>
              </a:spcAft>
              <a:buClr>
                <a:schemeClr val="dk1"/>
              </a:buClr>
              <a:buSzPts val="1800"/>
              <a:buChar char="○"/>
              <a:defRPr/>
            </a:lvl8pPr>
            <a:lvl9pPr marL="4114800" lvl="8" indent="-342900" algn="l" rtl="0">
              <a:lnSpc>
                <a:spcPct val="90000"/>
              </a:lnSpc>
              <a:spcBef>
                <a:spcPts val="1200"/>
              </a:spcBef>
              <a:spcAft>
                <a:spcPts val="1200"/>
              </a:spcAft>
              <a:buClr>
                <a:schemeClr val="dk1"/>
              </a:buClr>
              <a:buSzPts val="1800"/>
              <a:buChar char="■"/>
              <a:defRPr/>
            </a:lvl9pPr>
          </a:lstStyle>
          <a:p>
            <a:endParaRPr/>
          </a:p>
        </p:txBody>
      </p:sp>
      <p:pic>
        <p:nvPicPr>
          <p:cNvPr id="236" name="Google Shape;236;p49"/>
          <p:cNvPicPr preferRelativeResize="0"/>
          <p:nvPr/>
        </p:nvPicPr>
        <p:blipFill rotWithShape="1">
          <a:blip r:embed="rId2">
            <a:alphaModFix/>
          </a:blip>
          <a:srcRect l="109" t="7102" b="33564"/>
          <a:stretch/>
        </p:blipFill>
        <p:spPr>
          <a:xfrm>
            <a:off x="-8814" y="3710690"/>
            <a:ext cx="9152875" cy="1436291"/>
          </a:xfrm>
          <a:prstGeom prst="rect">
            <a:avLst/>
          </a:prstGeom>
          <a:noFill/>
          <a:ln>
            <a:noFill/>
          </a:ln>
        </p:spPr>
      </p:pic>
    </p:spTree>
    <p:extLst>
      <p:ext uri="{BB962C8B-B14F-4D97-AF65-F5344CB8AC3E}">
        <p14:creationId xmlns:p14="http://schemas.microsoft.com/office/powerpoint/2010/main" val="34267132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9"/>
        <p:cNvGrpSpPr/>
        <p:nvPr/>
      </p:nvGrpSpPr>
      <p:grpSpPr>
        <a:xfrm>
          <a:off x="0" y="0"/>
          <a:ext cx="0" cy="0"/>
          <a:chOff x="0" y="0"/>
          <a:chExt cx="0" cy="0"/>
        </a:xfrm>
      </p:grpSpPr>
      <p:sp>
        <p:nvSpPr>
          <p:cNvPr id="10" name="Google Shape;10;p2"/>
          <p:cNvSpPr txBox="1">
            <a:spLocks noGrp="1"/>
          </p:cNvSpPr>
          <p:nvPr>
            <p:ph type="body" idx="1"/>
          </p:nvPr>
        </p:nvSpPr>
        <p:spPr>
          <a:xfrm>
            <a:off x="0" y="1293834"/>
            <a:ext cx="9144000" cy="1262666"/>
          </a:xfrm>
          <a:prstGeom prst="rect">
            <a:avLst/>
          </a:prstGeom>
          <a:noFill/>
          <a:ln>
            <a:noFill/>
          </a:ln>
        </p:spPr>
        <p:txBody>
          <a:bodyPr spcFirstLastPara="1" wrap="square" lIns="91425" tIns="45700" rIns="91425" bIns="45700" anchor="t" anchorCtr="0">
            <a:noAutofit/>
          </a:bodyPr>
          <a:lstStyle>
            <a:lvl1pPr marL="457200" lvl="0" indent="-228600" algn="ctr">
              <a:lnSpc>
                <a:spcPct val="106111"/>
              </a:lnSpc>
              <a:spcBef>
                <a:spcPts val="0"/>
              </a:spcBef>
              <a:spcAft>
                <a:spcPts val="0"/>
              </a:spcAft>
              <a:buClr>
                <a:srgbClr val="333399"/>
              </a:buClr>
              <a:buSzPts val="3600"/>
              <a:buNone/>
              <a:defRPr sz="3600">
                <a:solidFill>
                  <a:srgbClr val="333399"/>
                </a:solidFill>
                <a:latin typeface="Lato Black"/>
                <a:ea typeface="Lato Black"/>
                <a:cs typeface="Lato Black"/>
                <a:sym typeface="Lato Black"/>
              </a:defRPr>
            </a:lvl1pPr>
            <a:lvl2pPr marL="914400" lvl="1" indent="-228600" algn="l">
              <a:lnSpc>
                <a:spcPct val="150000"/>
              </a:lnSpc>
              <a:spcBef>
                <a:spcPts val="3000"/>
              </a:spcBef>
              <a:spcAft>
                <a:spcPts val="0"/>
              </a:spcAft>
              <a:buClr>
                <a:srgbClr val="333399"/>
              </a:buClr>
              <a:buSzPts val="2637"/>
              <a:buNone/>
              <a:defRPr sz="2637">
                <a:solidFill>
                  <a:srgbClr val="333399"/>
                </a:solidFill>
                <a:latin typeface="Calibri"/>
                <a:ea typeface="Calibri"/>
                <a:cs typeface="Calibri"/>
                <a:sym typeface="Calibri"/>
              </a:defRPr>
            </a:lvl2pPr>
            <a:lvl3pPr marL="1371600" lvl="2" indent="-396049" algn="l">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3pPr>
            <a:lvl4pPr marL="1828800" lvl="3" indent="-396049" algn="l">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4pPr>
            <a:lvl5pPr marL="2286000" lvl="4" indent="-396049" algn="l">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 name="Google Shape;11;p2"/>
          <p:cNvSpPr txBox="1">
            <a:spLocks noGrp="1"/>
          </p:cNvSpPr>
          <p:nvPr>
            <p:ph type="body" idx="2"/>
          </p:nvPr>
        </p:nvSpPr>
        <p:spPr>
          <a:xfrm>
            <a:off x="5458013" y="3035370"/>
            <a:ext cx="2228771" cy="112387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1"/>
              </a:buClr>
              <a:buSzPts val="1800"/>
              <a:buNone/>
              <a:defRPr sz="1800"/>
            </a:lvl1pPr>
            <a:lvl2pPr marL="914400" lvl="1" indent="-228600" algn="l">
              <a:lnSpc>
                <a:spcPct val="100000"/>
              </a:lnSpc>
              <a:spcBef>
                <a:spcPts val="3000"/>
              </a:spcBef>
              <a:spcAft>
                <a:spcPts val="0"/>
              </a:spcAft>
              <a:buClr>
                <a:schemeClr val="dk1"/>
              </a:buClr>
              <a:buSzPts val="1465"/>
              <a:buNone/>
              <a:defRPr sz="1465"/>
            </a:lvl2pPr>
            <a:lvl3pPr marL="1371600" lvl="2" indent="-228600" algn="l">
              <a:lnSpc>
                <a:spcPct val="100000"/>
              </a:lnSpc>
              <a:spcBef>
                <a:spcPts val="375"/>
              </a:spcBef>
              <a:spcAft>
                <a:spcPts val="0"/>
              </a:spcAft>
              <a:buClr>
                <a:schemeClr val="dk1"/>
              </a:buClr>
              <a:buSzPts val="1465"/>
              <a:buNone/>
              <a:defRPr sz="1465"/>
            </a:lvl3pPr>
            <a:lvl4pPr marL="1828800" lvl="3" indent="-228600" algn="l">
              <a:lnSpc>
                <a:spcPct val="100000"/>
              </a:lnSpc>
              <a:spcBef>
                <a:spcPts val="375"/>
              </a:spcBef>
              <a:spcAft>
                <a:spcPts val="0"/>
              </a:spcAft>
              <a:buClr>
                <a:schemeClr val="dk1"/>
              </a:buClr>
              <a:buSzPts val="1465"/>
              <a:buNone/>
              <a:defRPr sz="1465"/>
            </a:lvl4pPr>
            <a:lvl5pPr marL="2286000" lvl="4" indent="-228600" algn="l">
              <a:lnSpc>
                <a:spcPct val="100000"/>
              </a:lnSpc>
              <a:spcBef>
                <a:spcPts val="375"/>
              </a:spcBef>
              <a:spcAft>
                <a:spcPts val="0"/>
              </a:spcAft>
              <a:buClr>
                <a:schemeClr val="dk1"/>
              </a:buClr>
              <a:buSzPts val="1465"/>
              <a:buNone/>
              <a:defRPr sz="1465"/>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12" name="Google Shape;12;p2"/>
          <p:cNvPicPr preferRelativeResize="0"/>
          <p:nvPr/>
        </p:nvPicPr>
        <p:blipFill rotWithShape="1">
          <a:blip r:embed="rId2">
            <a:alphaModFix/>
          </a:blip>
          <a:srcRect l="206" t="7102" r="1" b="14555"/>
          <a:stretch/>
        </p:blipFill>
        <p:spPr>
          <a:xfrm>
            <a:off x="-1" y="3248879"/>
            <a:ext cx="9144058" cy="1896438"/>
          </a:xfrm>
          <a:prstGeom prst="rect">
            <a:avLst/>
          </a:prstGeom>
          <a:noFill/>
          <a:ln>
            <a:noFill/>
          </a:ln>
        </p:spPr>
      </p:pic>
      <p:pic>
        <p:nvPicPr>
          <p:cNvPr id="13" name="Google Shape;13;p2"/>
          <p:cNvPicPr preferRelativeResize="0"/>
          <p:nvPr/>
        </p:nvPicPr>
        <p:blipFill rotWithShape="1">
          <a:blip r:embed="rId3">
            <a:alphaModFix/>
          </a:blip>
          <a:srcRect/>
          <a:stretch/>
        </p:blipFill>
        <p:spPr>
          <a:xfrm>
            <a:off x="3262141" y="4465217"/>
            <a:ext cx="2624950" cy="579981"/>
          </a:xfrm>
          <a:prstGeom prst="rect">
            <a:avLst/>
          </a:prstGeom>
          <a:noFill/>
          <a:ln>
            <a:noFill/>
          </a:ln>
        </p:spPr>
      </p:pic>
    </p:spTree>
    <p:extLst>
      <p:ext uri="{BB962C8B-B14F-4D97-AF65-F5344CB8AC3E}">
        <p14:creationId xmlns:p14="http://schemas.microsoft.com/office/powerpoint/2010/main" val="559811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75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charRg st="1" end="1"/>
                                            </p:txEl>
                                          </p:spTgt>
                                        </p:tgtEl>
                                        <p:attrNameLst>
                                          <p:attrName>style.visibility</p:attrName>
                                        </p:attrNameLst>
                                      </p:cBhvr>
                                      <p:to>
                                        <p:strVal val="visible"/>
                                      </p:to>
                                    </p:set>
                                    <p:animEffect transition="in" filter="fade">
                                      <p:cBhvr>
                                        <p:cTn id="12" dur="750"/>
                                        <p:tgtEl>
                                          <p:spTgt spid="10">
                                            <p:txEl>
                                              <p:char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charRg st="1" end="1"/>
                                            </p:txEl>
                                          </p:spTgt>
                                        </p:tgtEl>
                                        <p:attrNameLst>
                                          <p:attrName>style.visibility</p:attrName>
                                        </p:attrNameLst>
                                      </p:cBhvr>
                                      <p:to>
                                        <p:strVal val="visible"/>
                                      </p:to>
                                    </p:set>
                                    <p:animEffect transition="in" filter="fade">
                                      <p:cBhvr>
                                        <p:cTn id="17" dur="750"/>
                                        <p:tgtEl>
                                          <p:spTgt spid="10">
                                            <p:txEl>
                                              <p:char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charRg st="1" end="1"/>
                                            </p:txEl>
                                          </p:spTgt>
                                        </p:tgtEl>
                                        <p:attrNameLst>
                                          <p:attrName>style.visibility</p:attrName>
                                        </p:attrNameLst>
                                      </p:cBhvr>
                                      <p:to>
                                        <p:strVal val="visible"/>
                                      </p:to>
                                    </p:set>
                                    <p:animEffect transition="in" filter="fade">
                                      <p:cBhvr>
                                        <p:cTn id="22" dur="750"/>
                                        <p:tgtEl>
                                          <p:spTgt spid="10">
                                            <p:txEl>
                                              <p:char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charRg st="1" end="1"/>
                                            </p:txEl>
                                          </p:spTgt>
                                        </p:tgtEl>
                                        <p:attrNameLst>
                                          <p:attrName>style.visibility</p:attrName>
                                        </p:attrNameLst>
                                      </p:cBhvr>
                                      <p:to>
                                        <p:strVal val="visible"/>
                                      </p:to>
                                    </p:set>
                                    <p:animEffect transition="in" filter="fade">
                                      <p:cBhvr>
                                        <p:cTn id="27" dur="750"/>
                                        <p:tgtEl>
                                          <p:spTgt spid="10">
                                            <p:txEl>
                                              <p:char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charRg st="1" end="1"/>
                                            </p:txEl>
                                          </p:spTgt>
                                        </p:tgtEl>
                                        <p:attrNameLst>
                                          <p:attrName>style.visibility</p:attrName>
                                        </p:attrNameLst>
                                      </p:cBhvr>
                                      <p:to>
                                        <p:strVal val="visible"/>
                                      </p:to>
                                    </p:set>
                                    <p:animEffect transition="in" filter="fade">
                                      <p:cBhvr>
                                        <p:cTn id="32" dur="750"/>
                                        <p:tgtEl>
                                          <p:spTgt spid="10">
                                            <p:txEl>
                                              <p:char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charRg st="1" end="1"/>
                                            </p:txEl>
                                          </p:spTgt>
                                        </p:tgtEl>
                                        <p:attrNameLst>
                                          <p:attrName>style.visibility</p:attrName>
                                        </p:attrNameLst>
                                      </p:cBhvr>
                                      <p:to>
                                        <p:strVal val="visible"/>
                                      </p:to>
                                    </p:set>
                                    <p:animEffect transition="in" filter="fade">
                                      <p:cBhvr>
                                        <p:cTn id="37" dur="750"/>
                                        <p:tgtEl>
                                          <p:spTgt spid="10">
                                            <p:txEl>
                                              <p:char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xEl>
                                              <p:charRg st="1" end="1"/>
                                            </p:txEl>
                                          </p:spTgt>
                                        </p:tgtEl>
                                        <p:attrNameLst>
                                          <p:attrName>style.visibility</p:attrName>
                                        </p:attrNameLst>
                                      </p:cBhvr>
                                      <p:to>
                                        <p:strVal val="visible"/>
                                      </p:to>
                                    </p:set>
                                    <p:animEffect transition="in" filter="fade">
                                      <p:cBhvr>
                                        <p:cTn id="42" dur="750"/>
                                        <p:tgtEl>
                                          <p:spTgt spid="10">
                                            <p:txEl>
                                              <p:char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
                                            <p:txEl>
                                              <p:charRg st="1" end="1"/>
                                            </p:txEl>
                                          </p:spTgt>
                                        </p:tgtEl>
                                        <p:attrNameLst>
                                          <p:attrName>style.visibility</p:attrName>
                                        </p:attrNameLst>
                                      </p:cBhvr>
                                      <p:to>
                                        <p:strVal val="visible"/>
                                      </p:to>
                                    </p:set>
                                    <p:animEffect transition="in" filter="fade">
                                      <p:cBhvr>
                                        <p:cTn id="47" dur="750"/>
                                        <p:tgtEl>
                                          <p:spTgt spid="10">
                                            <p:txEl>
                                              <p:charRg st="1" end="1"/>
                                            </p:txEl>
                                          </p:spTgt>
                                        </p:tgtEl>
                                      </p:cBhvr>
                                    </p:animEffect>
                                  </p:childTnLst>
                                </p:cTn>
                              </p:par>
                            </p:childTnLst>
                          </p:cTn>
                        </p:par>
                        <p:par>
                          <p:cTn id="48" fill="hold">
                            <p:stCondLst>
                              <p:cond delay="750"/>
                            </p:stCondLst>
                            <p:childTnLst>
                              <p:par>
                                <p:cTn id="49" presetID="10" presetClass="entr" presetSubtype="0" fill="hold" nodeType="afterEffect">
                                  <p:stCondLst>
                                    <p:cond delay="0"/>
                                  </p:stCondLst>
                                  <p:childTnLst>
                                    <p:set>
                                      <p:cBhvr>
                                        <p:cTn id="50" dur="1" fill="hold">
                                          <p:stCondLst>
                                            <p:cond delay="0"/>
                                          </p:stCondLst>
                                        </p:cTn>
                                        <p:tgtEl>
                                          <p:spTgt spid="11">
                                            <p:txEl>
                                              <p:pRg st="0" end="0"/>
                                            </p:txEl>
                                          </p:spTgt>
                                        </p:tgtEl>
                                        <p:attrNameLst>
                                          <p:attrName>style.visibility</p:attrName>
                                        </p:attrNameLst>
                                      </p:cBhvr>
                                      <p:to>
                                        <p:strVal val="visible"/>
                                      </p:to>
                                    </p:set>
                                    <p:animEffect transition="in" filter="fade">
                                      <p:cBhvr>
                                        <p:cTn id="51" dur="750"/>
                                        <p:tgtEl>
                                          <p:spTgt spid="11">
                                            <p:txEl>
                                              <p:pRg st="0" end="0"/>
                                            </p:txEl>
                                          </p:spTgt>
                                        </p:tgtEl>
                                      </p:cBhvr>
                                    </p:animEffect>
                                  </p:childTnLst>
                                </p:cTn>
                              </p:par>
                            </p:childTnLst>
                          </p:cTn>
                        </p:par>
                        <p:par>
                          <p:cTn id="52" fill="hold">
                            <p:stCondLst>
                              <p:cond delay="1500"/>
                            </p:stCondLst>
                            <p:childTnLst>
                              <p:par>
                                <p:cTn id="53" presetID="10" presetClass="entr" presetSubtype="0" fill="hold" nodeType="afterEffect">
                                  <p:stCondLst>
                                    <p:cond delay="0"/>
                                  </p:stCondLst>
                                  <p:childTnLst>
                                    <p:set>
                                      <p:cBhvr>
                                        <p:cTn id="54" dur="1" fill="hold">
                                          <p:stCondLst>
                                            <p:cond delay="0"/>
                                          </p:stCondLst>
                                        </p:cTn>
                                        <p:tgtEl>
                                          <p:spTgt spid="11">
                                            <p:txEl>
                                              <p:charRg st="1" end="1"/>
                                            </p:txEl>
                                          </p:spTgt>
                                        </p:tgtEl>
                                        <p:attrNameLst>
                                          <p:attrName>style.visibility</p:attrName>
                                        </p:attrNameLst>
                                      </p:cBhvr>
                                      <p:to>
                                        <p:strVal val="visible"/>
                                      </p:to>
                                    </p:set>
                                    <p:animEffect transition="in" filter="fade">
                                      <p:cBhvr>
                                        <p:cTn id="55" dur="750"/>
                                        <p:tgtEl>
                                          <p:spTgt spid="11">
                                            <p:txEl>
                                              <p:charRg st="1" end="1"/>
                                            </p:txEl>
                                          </p:spTgt>
                                        </p:tgtEl>
                                      </p:cBhvr>
                                    </p:animEffect>
                                  </p:childTnLst>
                                </p:cTn>
                              </p:par>
                            </p:childTnLst>
                          </p:cTn>
                        </p:par>
                        <p:par>
                          <p:cTn id="56" fill="hold">
                            <p:stCondLst>
                              <p:cond delay="2250"/>
                            </p:stCondLst>
                            <p:childTnLst>
                              <p:par>
                                <p:cTn id="57" presetID="10" presetClass="entr" presetSubtype="0" fill="hold" nodeType="afterEffect">
                                  <p:stCondLst>
                                    <p:cond delay="0"/>
                                  </p:stCondLst>
                                  <p:childTnLst>
                                    <p:set>
                                      <p:cBhvr>
                                        <p:cTn id="58" dur="1" fill="hold">
                                          <p:stCondLst>
                                            <p:cond delay="0"/>
                                          </p:stCondLst>
                                        </p:cTn>
                                        <p:tgtEl>
                                          <p:spTgt spid="11">
                                            <p:txEl>
                                              <p:charRg st="1" end="1"/>
                                            </p:txEl>
                                          </p:spTgt>
                                        </p:tgtEl>
                                        <p:attrNameLst>
                                          <p:attrName>style.visibility</p:attrName>
                                        </p:attrNameLst>
                                      </p:cBhvr>
                                      <p:to>
                                        <p:strVal val="visible"/>
                                      </p:to>
                                    </p:set>
                                    <p:animEffect transition="in" filter="fade">
                                      <p:cBhvr>
                                        <p:cTn id="59" dur="750"/>
                                        <p:tgtEl>
                                          <p:spTgt spid="11">
                                            <p:txEl>
                                              <p:charRg st="1" end="1"/>
                                            </p:txEl>
                                          </p:spTgt>
                                        </p:tgtEl>
                                      </p:cBhvr>
                                    </p:animEffect>
                                  </p:childTnLst>
                                </p:cTn>
                              </p:par>
                            </p:childTnLst>
                          </p:cTn>
                        </p:par>
                        <p:par>
                          <p:cTn id="60" fill="hold">
                            <p:stCondLst>
                              <p:cond delay="3000"/>
                            </p:stCondLst>
                            <p:childTnLst>
                              <p:par>
                                <p:cTn id="61" presetID="10" presetClass="entr" presetSubtype="0" fill="hold" nodeType="afterEffect">
                                  <p:stCondLst>
                                    <p:cond delay="0"/>
                                  </p:stCondLst>
                                  <p:childTnLst>
                                    <p:set>
                                      <p:cBhvr>
                                        <p:cTn id="62" dur="1" fill="hold">
                                          <p:stCondLst>
                                            <p:cond delay="0"/>
                                          </p:stCondLst>
                                        </p:cTn>
                                        <p:tgtEl>
                                          <p:spTgt spid="11">
                                            <p:txEl>
                                              <p:charRg st="1" end="1"/>
                                            </p:txEl>
                                          </p:spTgt>
                                        </p:tgtEl>
                                        <p:attrNameLst>
                                          <p:attrName>style.visibility</p:attrName>
                                        </p:attrNameLst>
                                      </p:cBhvr>
                                      <p:to>
                                        <p:strVal val="visible"/>
                                      </p:to>
                                    </p:set>
                                    <p:animEffect transition="in" filter="fade">
                                      <p:cBhvr>
                                        <p:cTn id="63" dur="750"/>
                                        <p:tgtEl>
                                          <p:spTgt spid="11">
                                            <p:txEl>
                                              <p:charRg st="1" end="1"/>
                                            </p:txEl>
                                          </p:spTgt>
                                        </p:tgtEl>
                                      </p:cBhvr>
                                    </p:animEffect>
                                  </p:childTnLst>
                                </p:cTn>
                              </p:par>
                            </p:childTnLst>
                          </p:cTn>
                        </p:par>
                        <p:par>
                          <p:cTn id="64" fill="hold">
                            <p:stCondLst>
                              <p:cond delay="3750"/>
                            </p:stCondLst>
                            <p:childTnLst>
                              <p:par>
                                <p:cTn id="65" presetID="10" presetClass="entr" presetSubtype="0" fill="hold" nodeType="afterEffect">
                                  <p:stCondLst>
                                    <p:cond delay="0"/>
                                  </p:stCondLst>
                                  <p:childTnLst>
                                    <p:set>
                                      <p:cBhvr>
                                        <p:cTn id="66" dur="1" fill="hold">
                                          <p:stCondLst>
                                            <p:cond delay="0"/>
                                          </p:stCondLst>
                                        </p:cTn>
                                        <p:tgtEl>
                                          <p:spTgt spid="11">
                                            <p:txEl>
                                              <p:charRg st="1" end="1"/>
                                            </p:txEl>
                                          </p:spTgt>
                                        </p:tgtEl>
                                        <p:attrNameLst>
                                          <p:attrName>style.visibility</p:attrName>
                                        </p:attrNameLst>
                                      </p:cBhvr>
                                      <p:to>
                                        <p:strVal val="visible"/>
                                      </p:to>
                                    </p:set>
                                    <p:animEffect transition="in" filter="fade">
                                      <p:cBhvr>
                                        <p:cTn id="67" dur="750"/>
                                        <p:tgtEl>
                                          <p:spTgt spid="11">
                                            <p:txEl>
                                              <p:charRg st="1" end="1"/>
                                            </p:txEl>
                                          </p:spTgt>
                                        </p:tgtEl>
                                      </p:cBhvr>
                                    </p:animEffect>
                                  </p:childTnLst>
                                </p:cTn>
                              </p:par>
                            </p:childTnLst>
                          </p:cTn>
                        </p:par>
                        <p:par>
                          <p:cTn id="68" fill="hold">
                            <p:stCondLst>
                              <p:cond delay="4500"/>
                            </p:stCondLst>
                            <p:childTnLst>
                              <p:par>
                                <p:cTn id="69" presetID="10" presetClass="entr" presetSubtype="0" fill="hold" nodeType="afterEffect">
                                  <p:stCondLst>
                                    <p:cond delay="0"/>
                                  </p:stCondLst>
                                  <p:childTnLst>
                                    <p:set>
                                      <p:cBhvr>
                                        <p:cTn id="70" dur="1" fill="hold">
                                          <p:stCondLst>
                                            <p:cond delay="0"/>
                                          </p:stCondLst>
                                        </p:cTn>
                                        <p:tgtEl>
                                          <p:spTgt spid="11">
                                            <p:txEl>
                                              <p:charRg st="1" end="1"/>
                                            </p:txEl>
                                          </p:spTgt>
                                        </p:tgtEl>
                                        <p:attrNameLst>
                                          <p:attrName>style.visibility</p:attrName>
                                        </p:attrNameLst>
                                      </p:cBhvr>
                                      <p:to>
                                        <p:strVal val="visible"/>
                                      </p:to>
                                    </p:set>
                                    <p:animEffect transition="in" filter="fade">
                                      <p:cBhvr>
                                        <p:cTn id="71" dur="750"/>
                                        <p:tgtEl>
                                          <p:spTgt spid="11">
                                            <p:txEl>
                                              <p:charRg st="1" end="1"/>
                                            </p:txEl>
                                          </p:spTgt>
                                        </p:tgtEl>
                                      </p:cBhvr>
                                    </p:animEffect>
                                  </p:childTnLst>
                                </p:cTn>
                              </p:par>
                            </p:childTnLst>
                          </p:cTn>
                        </p:par>
                        <p:par>
                          <p:cTn id="72" fill="hold">
                            <p:stCondLst>
                              <p:cond delay="5250"/>
                            </p:stCondLst>
                            <p:childTnLst>
                              <p:par>
                                <p:cTn id="73" presetID="10" presetClass="entr" presetSubtype="0" fill="hold" nodeType="afterEffect">
                                  <p:stCondLst>
                                    <p:cond delay="0"/>
                                  </p:stCondLst>
                                  <p:childTnLst>
                                    <p:set>
                                      <p:cBhvr>
                                        <p:cTn id="74" dur="1" fill="hold">
                                          <p:stCondLst>
                                            <p:cond delay="0"/>
                                          </p:stCondLst>
                                        </p:cTn>
                                        <p:tgtEl>
                                          <p:spTgt spid="11">
                                            <p:txEl>
                                              <p:charRg st="1" end="1"/>
                                            </p:txEl>
                                          </p:spTgt>
                                        </p:tgtEl>
                                        <p:attrNameLst>
                                          <p:attrName>style.visibility</p:attrName>
                                        </p:attrNameLst>
                                      </p:cBhvr>
                                      <p:to>
                                        <p:strVal val="visible"/>
                                      </p:to>
                                    </p:set>
                                    <p:animEffect transition="in" filter="fade">
                                      <p:cBhvr>
                                        <p:cTn id="75" dur="750"/>
                                        <p:tgtEl>
                                          <p:spTgt spid="11">
                                            <p:txEl>
                                              <p:charRg st="1" end="1"/>
                                            </p:txEl>
                                          </p:spTgt>
                                        </p:tgtEl>
                                      </p:cBhvr>
                                    </p:animEffect>
                                  </p:childTnLst>
                                </p:cTn>
                              </p:par>
                            </p:childTnLst>
                          </p:cTn>
                        </p:par>
                        <p:par>
                          <p:cTn id="76" fill="hold">
                            <p:stCondLst>
                              <p:cond delay="6000"/>
                            </p:stCondLst>
                            <p:childTnLst>
                              <p:par>
                                <p:cTn id="77" presetID="10" presetClass="entr" presetSubtype="0" fill="hold" nodeType="afterEffect">
                                  <p:stCondLst>
                                    <p:cond delay="0"/>
                                  </p:stCondLst>
                                  <p:childTnLst>
                                    <p:set>
                                      <p:cBhvr>
                                        <p:cTn id="78" dur="1" fill="hold">
                                          <p:stCondLst>
                                            <p:cond delay="0"/>
                                          </p:stCondLst>
                                        </p:cTn>
                                        <p:tgtEl>
                                          <p:spTgt spid="11">
                                            <p:txEl>
                                              <p:charRg st="1" end="1"/>
                                            </p:txEl>
                                          </p:spTgt>
                                        </p:tgtEl>
                                        <p:attrNameLst>
                                          <p:attrName>style.visibility</p:attrName>
                                        </p:attrNameLst>
                                      </p:cBhvr>
                                      <p:to>
                                        <p:strVal val="visible"/>
                                      </p:to>
                                    </p:set>
                                    <p:animEffect transition="in" filter="fade">
                                      <p:cBhvr>
                                        <p:cTn id="79" dur="750"/>
                                        <p:tgtEl>
                                          <p:spTgt spid="11">
                                            <p:txEl>
                                              <p:charRg st="1" end="1"/>
                                            </p:txEl>
                                          </p:spTgt>
                                        </p:tgtEl>
                                      </p:cBhvr>
                                    </p:animEffect>
                                  </p:childTnLst>
                                </p:cTn>
                              </p:par>
                            </p:childTnLst>
                          </p:cTn>
                        </p:par>
                        <p:par>
                          <p:cTn id="80" fill="hold">
                            <p:stCondLst>
                              <p:cond delay="6750"/>
                            </p:stCondLst>
                            <p:childTnLst>
                              <p:par>
                                <p:cTn id="81" presetID="10" presetClass="entr" presetSubtype="0" fill="hold" nodeType="afterEffect">
                                  <p:stCondLst>
                                    <p:cond delay="0"/>
                                  </p:stCondLst>
                                  <p:childTnLst>
                                    <p:set>
                                      <p:cBhvr>
                                        <p:cTn id="82" dur="1" fill="hold">
                                          <p:stCondLst>
                                            <p:cond delay="0"/>
                                          </p:stCondLst>
                                        </p:cTn>
                                        <p:tgtEl>
                                          <p:spTgt spid="11">
                                            <p:txEl>
                                              <p:charRg st="1" end="1"/>
                                            </p:txEl>
                                          </p:spTgt>
                                        </p:tgtEl>
                                        <p:attrNameLst>
                                          <p:attrName>style.visibility</p:attrName>
                                        </p:attrNameLst>
                                      </p:cBhvr>
                                      <p:to>
                                        <p:strVal val="visible"/>
                                      </p:to>
                                    </p:set>
                                    <p:animEffect transition="in" filter="fade">
                                      <p:cBhvr>
                                        <p:cTn id="83" dur="750"/>
                                        <p:tgtEl>
                                          <p:spTgt spid="11">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ext only">
  <p:cSld name="Text only">
    <p:spTree>
      <p:nvGrpSpPr>
        <p:cNvPr id="1" name="Shape 14"/>
        <p:cNvGrpSpPr/>
        <p:nvPr/>
      </p:nvGrpSpPr>
      <p:grpSpPr>
        <a:xfrm>
          <a:off x="0" y="0"/>
          <a:ext cx="0" cy="0"/>
          <a:chOff x="0" y="0"/>
          <a:chExt cx="0" cy="0"/>
        </a:xfrm>
      </p:grpSpPr>
      <p:sp>
        <p:nvSpPr>
          <p:cNvPr id="15" name="Google Shape;15;p3"/>
          <p:cNvSpPr txBox="1"/>
          <p:nvPr/>
        </p:nvSpPr>
        <p:spPr>
          <a:xfrm>
            <a:off x="-6304" y="0"/>
            <a:ext cx="9150304" cy="921657"/>
          </a:xfrm>
          <a:prstGeom prst="rect">
            <a:avLst/>
          </a:prstGeom>
          <a:solidFill>
            <a:srgbClr val="262087"/>
          </a:solidFill>
          <a:ln>
            <a:noFill/>
          </a:ln>
        </p:spPr>
        <p:txBody>
          <a:bodyPr spcFirstLastPara="1" wrap="square" lIns="66950" tIns="33475" rIns="66950" bIns="33475" anchor="ctr" anchorCtr="0">
            <a:noAutofit/>
          </a:bodyPr>
          <a:lstStyle/>
          <a:p>
            <a:pPr marL="0" marR="0" lvl="0" indent="0" algn="ctr" rtl="0">
              <a:spcBef>
                <a:spcPts val="0"/>
              </a:spcBef>
              <a:spcAft>
                <a:spcPts val="0"/>
              </a:spcAft>
              <a:buNone/>
            </a:pPr>
            <a:endParaRPr sz="2344" b="0" i="0" u="none" strike="noStrike" cap="none">
              <a:solidFill>
                <a:schemeClr val="dk1"/>
              </a:solidFill>
              <a:latin typeface="Lato Black"/>
              <a:ea typeface="Lato Black"/>
              <a:cs typeface="Lato Black"/>
              <a:sym typeface="Lato Black"/>
            </a:endParaRPr>
          </a:p>
        </p:txBody>
      </p:sp>
      <p:sp>
        <p:nvSpPr>
          <p:cNvPr id="16" name="Google Shape;16;p3"/>
          <p:cNvSpPr txBox="1">
            <a:spLocks noGrp="1"/>
          </p:cNvSpPr>
          <p:nvPr>
            <p:ph type="body" idx="1"/>
          </p:nvPr>
        </p:nvSpPr>
        <p:spPr>
          <a:xfrm>
            <a:off x="0" y="0"/>
            <a:ext cx="9144000" cy="921657"/>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marL="914400" lvl="1" indent="-228600" algn="l">
              <a:lnSpc>
                <a:spcPct val="150000"/>
              </a:lnSpc>
              <a:spcBef>
                <a:spcPts val="3000"/>
              </a:spcBef>
              <a:spcAft>
                <a:spcPts val="0"/>
              </a:spcAft>
              <a:buClr>
                <a:schemeClr val="dk1"/>
              </a:buClr>
              <a:buSzPts val="1800"/>
              <a:buNone/>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7" name="Google Shape;17;p3"/>
          <p:cNvSpPr txBox="1">
            <a:spLocks noGrp="1"/>
          </p:cNvSpPr>
          <p:nvPr>
            <p:ph type="body" idx="2"/>
          </p:nvPr>
        </p:nvSpPr>
        <p:spPr>
          <a:xfrm>
            <a:off x="2052028" y="1197429"/>
            <a:ext cx="5046877" cy="2512779"/>
          </a:xfrm>
          <a:prstGeom prst="rect">
            <a:avLst/>
          </a:prstGeom>
          <a:noFill/>
          <a:ln>
            <a:noFill/>
          </a:ln>
        </p:spPr>
        <p:txBody>
          <a:bodyPr spcFirstLastPara="1" wrap="square" lIns="91425" tIns="45700" rIns="91425" bIns="45700" anchor="t" anchorCtr="0">
            <a:noAutofit/>
          </a:bodyPr>
          <a:lstStyle>
            <a:lvl1pPr marL="457200" lvl="0" indent="-381000" algn="l">
              <a:lnSpc>
                <a:spcPct val="150000"/>
              </a:lnSpc>
              <a:spcBef>
                <a:spcPts val="0"/>
              </a:spcBef>
              <a:spcAft>
                <a:spcPts val="0"/>
              </a:spcAft>
              <a:buClr>
                <a:schemeClr val="dk1"/>
              </a:buClr>
              <a:buSzPts val="2400"/>
              <a:buFont typeface="Arial"/>
              <a:buChar char="•"/>
              <a:defRPr sz="2400" b="1"/>
            </a:lvl1pPr>
            <a:lvl2pPr marL="914400" lvl="1" indent="-228600" algn="l">
              <a:lnSpc>
                <a:spcPct val="150000"/>
              </a:lnSpc>
              <a:spcBef>
                <a:spcPts val="439"/>
              </a:spcBef>
              <a:spcAft>
                <a:spcPts val="0"/>
              </a:spcAft>
              <a:buClr>
                <a:schemeClr val="dk1"/>
              </a:buClr>
              <a:buSzPts val="1758"/>
              <a:buNone/>
              <a:defRPr sz="1758"/>
            </a:lvl2pPr>
            <a:lvl3pPr marL="1371600" lvl="2" indent="-228600" algn="l">
              <a:lnSpc>
                <a:spcPct val="90000"/>
              </a:lnSpc>
              <a:spcBef>
                <a:spcPts val="375"/>
              </a:spcBef>
              <a:spcAft>
                <a:spcPts val="0"/>
              </a:spcAft>
              <a:buClr>
                <a:schemeClr val="dk1"/>
              </a:buClr>
              <a:buSzPts val="1758"/>
              <a:buNone/>
              <a:defRPr sz="1758"/>
            </a:lvl3pPr>
            <a:lvl4pPr marL="1828800" lvl="3" indent="-228600" algn="l">
              <a:lnSpc>
                <a:spcPct val="90000"/>
              </a:lnSpc>
              <a:spcBef>
                <a:spcPts val="375"/>
              </a:spcBef>
              <a:spcAft>
                <a:spcPts val="0"/>
              </a:spcAft>
              <a:buClr>
                <a:schemeClr val="dk1"/>
              </a:buClr>
              <a:buSzPts val="1758"/>
              <a:buNone/>
              <a:defRPr sz="1758"/>
            </a:lvl4pPr>
            <a:lvl5pPr marL="2286000" lvl="4" indent="-228600" algn="l">
              <a:lnSpc>
                <a:spcPct val="90000"/>
              </a:lnSpc>
              <a:spcBef>
                <a:spcPts val="375"/>
              </a:spcBef>
              <a:spcAft>
                <a:spcPts val="0"/>
              </a:spcAft>
              <a:buClr>
                <a:schemeClr val="dk1"/>
              </a:buClr>
              <a:buSzPts val="1758"/>
              <a:buNone/>
              <a:defRPr sz="1758"/>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28954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only no text">
    <p:spTree>
      <p:nvGrpSpPr>
        <p:cNvPr id="1" name=""/>
        <p:cNvGrpSpPr/>
        <p:nvPr/>
      </p:nvGrpSpPr>
      <p:grpSpPr>
        <a:xfrm>
          <a:off x="0" y="0"/>
          <a:ext cx="0" cy="0"/>
          <a:chOff x="0" y="0"/>
          <a:chExt cx="0" cy="0"/>
        </a:xfrm>
      </p:grpSpPr>
      <p:sp>
        <p:nvSpPr>
          <p:cNvPr id="10" name="Text Placeholder 4"/>
          <p:cNvSpPr>
            <a:spLocks noGrp="1"/>
          </p:cNvSpPr>
          <p:nvPr>
            <p:ph type="body" sz="quarter" idx="13"/>
          </p:nvPr>
        </p:nvSpPr>
        <p:spPr>
          <a:xfrm>
            <a:off x="0" y="0"/>
            <a:ext cx="9144000" cy="921657"/>
          </a:xfrm>
        </p:spPr>
        <p:txBody>
          <a:bodyPr anchor="ctr">
            <a:normAutofit/>
          </a:bodyPr>
          <a:lstStyle>
            <a:lvl1pPr marL="0" indent="0" algn="ctr">
              <a:buNone/>
              <a:defRPr sz="3600">
                <a:solidFill>
                  <a:schemeClr val="bg1"/>
                </a:solidFill>
                <a:latin typeface="Lato Black" panose="020F0A02020204030203" pitchFamily="34" charset="0"/>
              </a:defRPr>
            </a:lvl1pPr>
          </a:lstStyle>
          <a:p>
            <a:pPr lvl="0"/>
            <a:endParaRPr lang="en-US" dirty="0"/>
          </a:p>
        </p:txBody>
      </p:sp>
    </p:spTree>
    <p:extLst>
      <p:ext uri="{BB962C8B-B14F-4D97-AF65-F5344CB8AC3E}">
        <p14:creationId xmlns:p14="http://schemas.microsoft.com/office/powerpoint/2010/main" val="3576026329"/>
      </p:ext>
    </p:extLst>
  </p:cSld>
  <p:clrMapOvr>
    <a:masterClrMapping/>
  </p:clrMapOvr>
  <p:extLst>
    <p:ext uri="{DCECCB84-F9BA-43D5-87BE-67443E8EF086}">
      <p15:sldGuideLst xmlns:p15="http://schemas.microsoft.com/office/powerpoint/2012/main">
        <p15:guide id="1" orient="horz" pos="1638">
          <p15:clr>
            <a:srgbClr val="FBAE40"/>
          </p15:clr>
        </p15:guide>
        <p15:guide id="2" pos="576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ext with image">
  <p:cSld name="Text with image">
    <p:spTree>
      <p:nvGrpSpPr>
        <p:cNvPr id="1" name="Shape 18"/>
        <p:cNvGrpSpPr/>
        <p:nvPr/>
      </p:nvGrpSpPr>
      <p:grpSpPr>
        <a:xfrm>
          <a:off x="0" y="0"/>
          <a:ext cx="0" cy="0"/>
          <a:chOff x="0" y="0"/>
          <a:chExt cx="0" cy="0"/>
        </a:xfrm>
      </p:grpSpPr>
      <p:sp>
        <p:nvSpPr>
          <p:cNvPr id="19" name="Google Shape;19;p4"/>
          <p:cNvSpPr txBox="1">
            <a:spLocks noGrp="1"/>
          </p:cNvSpPr>
          <p:nvPr>
            <p:ph type="body" idx="1"/>
          </p:nvPr>
        </p:nvSpPr>
        <p:spPr>
          <a:xfrm>
            <a:off x="0" y="0"/>
            <a:ext cx="9144000" cy="921657"/>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marL="914400" lvl="1" indent="-228600" algn="l">
              <a:lnSpc>
                <a:spcPct val="150000"/>
              </a:lnSpc>
              <a:spcBef>
                <a:spcPts val="3000"/>
              </a:spcBef>
              <a:spcAft>
                <a:spcPts val="0"/>
              </a:spcAft>
              <a:buClr>
                <a:schemeClr val="dk1"/>
              </a:buClr>
              <a:buSzPts val="1800"/>
              <a:buNone/>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0" name="Google Shape;20;p4"/>
          <p:cNvSpPr txBox="1">
            <a:spLocks noGrp="1"/>
          </p:cNvSpPr>
          <p:nvPr>
            <p:ph type="body" idx="2"/>
          </p:nvPr>
        </p:nvSpPr>
        <p:spPr>
          <a:xfrm>
            <a:off x="942822" y="1277258"/>
            <a:ext cx="3993459" cy="2329521"/>
          </a:xfrm>
          <a:prstGeom prst="rect">
            <a:avLst/>
          </a:prstGeom>
          <a:noFill/>
          <a:ln>
            <a:noFill/>
          </a:ln>
        </p:spPr>
        <p:txBody>
          <a:bodyPr spcFirstLastPara="1" wrap="square" lIns="91425" tIns="45700" rIns="91425" bIns="45700" anchor="t" anchorCtr="0">
            <a:noAutofit/>
          </a:bodyPr>
          <a:lstStyle>
            <a:lvl1pPr marL="457200" lvl="0" indent="-381000" algn="l">
              <a:lnSpc>
                <a:spcPct val="150000"/>
              </a:lnSpc>
              <a:spcBef>
                <a:spcPts val="0"/>
              </a:spcBef>
              <a:spcAft>
                <a:spcPts val="0"/>
              </a:spcAft>
              <a:buClr>
                <a:schemeClr val="dk1"/>
              </a:buClr>
              <a:buSzPts val="2400"/>
              <a:buFont typeface="Arial"/>
              <a:buChar char="•"/>
              <a:defRPr sz="2400" b="1"/>
            </a:lvl1pPr>
            <a:lvl2pPr marL="914400" lvl="1" indent="-228600" algn="l">
              <a:lnSpc>
                <a:spcPct val="150000"/>
              </a:lnSpc>
              <a:spcBef>
                <a:spcPts val="439"/>
              </a:spcBef>
              <a:spcAft>
                <a:spcPts val="0"/>
              </a:spcAft>
              <a:buClr>
                <a:schemeClr val="dk1"/>
              </a:buClr>
              <a:buSzPts val="2400"/>
              <a:buNone/>
              <a:defRPr/>
            </a:lvl2pPr>
            <a:lvl3pPr marL="1371600" lvl="2" indent="-228600" algn="l">
              <a:lnSpc>
                <a:spcPct val="150000"/>
              </a:lnSpc>
              <a:spcBef>
                <a:spcPts val="375"/>
              </a:spcBef>
              <a:spcAft>
                <a:spcPts val="0"/>
              </a:spcAft>
              <a:buClr>
                <a:schemeClr val="dk1"/>
              </a:buClr>
              <a:buSzPts val="1500"/>
              <a:buNone/>
              <a:defRPr/>
            </a:lvl3pPr>
            <a:lvl4pPr marL="1828800" lvl="3" indent="-228600" algn="l">
              <a:lnSpc>
                <a:spcPct val="150000"/>
              </a:lnSpc>
              <a:spcBef>
                <a:spcPts val="375"/>
              </a:spcBef>
              <a:spcAft>
                <a:spcPts val="0"/>
              </a:spcAft>
              <a:buClr>
                <a:schemeClr val="dk1"/>
              </a:buClr>
              <a:buSzPts val="1350"/>
              <a:buNone/>
              <a:defRPr/>
            </a:lvl4pPr>
            <a:lvl5pPr marL="2286000" lvl="4" indent="-228600" algn="l">
              <a:lnSpc>
                <a:spcPct val="150000"/>
              </a:lnSpc>
              <a:spcBef>
                <a:spcPts val="375"/>
              </a:spcBef>
              <a:spcAft>
                <a:spcPts val="0"/>
              </a:spcAft>
              <a:buClr>
                <a:schemeClr val="dk1"/>
              </a:buClr>
              <a:buSzPts val="1350"/>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1" name="Google Shape;21;p4"/>
          <p:cNvSpPr>
            <a:spLocks noGrp="1"/>
          </p:cNvSpPr>
          <p:nvPr>
            <p:ph type="pic" idx="3"/>
          </p:nvPr>
        </p:nvSpPr>
        <p:spPr>
          <a:xfrm>
            <a:off x="5262429" y="1291773"/>
            <a:ext cx="3420446" cy="309060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lt2"/>
              </a:buClr>
              <a:buSzPts val="2400"/>
              <a:buFont typeface="Arial"/>
              <a:buNone/>
              <a:defRPr sz="2400" b="1" i="0" u="none" strike="noStrike" cap="none">
                <a:solidFill>
                  <a:schemeClr val="lt2"/>
                </a:solidFill>
                <a:latin typeface="Lato"/>
                <a:ea typeface="Lato"/>
                <a:cs typeface="Lato"/>
                <a:sym typeface="Lato"/>
              </a:defRPr>
            </a:lvl1pPr>
            <a:lvl2pPr marR="0" lvl="1" algn="l" rtl="0">
              <a:lnSpc>
                <a:spcPct val="150000"/>
              </a:lnSpc>
              <a:spcBef>
                <a:spcPts val="3000"/>
              </a:spcBef>
              <a:spcAft>
                <a:spcPts val="0"/>
              </a:spcAft>
              <a:buClr>
                <a:schemeClr val="dk1"/>
              </a:buClr>
              <a:buSzPts val="2400"/>
              <a:buFont typeface="Lato"/>
              <a:buNone/>
              <a:defRPr sz="2400" b="0" i="0" u="none" strike="noStrike" cap="none">
                <a:solidFill>
                  <a:schemeClr val="dk1"/>
                </a:solidFill>
                <a:latin typeface="Lato"/>
                <a:ea typeface="Lato"/>
                <a:cs typeface="Lato"/>
                <a:sym typeface="Lato"/>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464001997"/>
      </p:ext>
    </p:extLst>
  </p:cSld>
  <p:clrMapOvr>
    <a:masterClrMapping/>
  </p:clrMapOvr>
  <p:extLst>
    <p:ext uri="{DCECCB84-F9BA-43D5-87BE-67443E8EF086}">
      <p15:sldGuideLst xmlns:p15="http://schemas.microsoft.com/office/powerpoint/2012/main">
        <p15:guide id="1" orient="horz" pos="1638">
          <p15:clr>
            <a:srgbClr val="FBAE40"/>
          </p15:clr>
        </p15:guide>
        <p15:guide id="2" pos="576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02"/>
        <p:cNvGrpSpPr/>
        <p:nvPr/>
      </p:nvGrpSpPr>
      <p:grpSpPr>
        <a:xfrm>
          <a:off x="0" y="0"/>
          <a:ext cx="0" cy="0"/>
          <a:chOff x="0" y="0"/>
          <a:chExt cx="0" cy="0"/>
        </a:xfrm>
      </p:grpSpPr>
      <p:sp>
        <p:nvSpPr>
          <p:cNvPr id="103" name="Google Shape;103;p17"/>
          <p:cNvSpPr txBox="1">
            <a:spLocks noGrp="1"/>
          </p:cNvSpPr>
          <p:nvPr>
            <p:ph type="body" idx="1"/>
          </p:nvPr>
        </p:nvSpPr>
        <p:spPr>
          <a:xfrm>
            <a:off x="1416575" y="1293834"/>
            <a:ext cx="6311475" cy="1262700"/>
          </a:xfrm>
          <a:prstGeom prst="rect">
            <a:avLst/>
          </a:prstGeom>
          <a:noFill/>
          <a:ln>
            <a:noFill/>
          </a:ln>
        </p:spPr>
        <p:txBody>
          <a:bodyPr spcFirstLastPara="1" wrap="square" lIns="121900" tIns="60925" rIns="121900" bIns="60925" anchor="t" anchorCtr="0">
            <a:noAutofit/>
          </a:bodyPr>
          <a:lstStyle>
            <a:lvl1pPr marL="342900" lvl="0" indent="-171450" algn="ctr" rtl="0">
              <a:lnSpc>
                <a:spcPct val="106111"/>
              </a:lnSpc>
              <a:spcBef>
                <a:spcPts val="0"/>
              </a:spcBef>
              <a:spcAft>
                <a:spcPts val="0"/>
              </a:spcAft>
              <a:buClr>
                <a:srgbClr val="333399"/>
              </a:buClr>
              <a:buSzPts val="4800"/>
              <a:buNone/>
              <a:defRPr sz="3600">
                <a:solidFill>
                  <a:srgbClr val="333399"/>
                </a:solidFill>
                <a:latin typeface="Lato Black"/>
                <a:ea typeface="Lato Black"/>
                <a:cs typeface="Lato Black"/>
                <a:sym typeface="Lato Black"/>
              </a:defRPr>
            </a:lvl1pPr>
            <a:lvl2pPr marL="685800" lvl="1" indent="-171450" algn="l" rtl="0">
              <a:lnSpc>
                <a:spcPct val="150000"/>
              </a:lnSpc>
              <a:spcBef>
                <a:spcPts val="3000"/>
              </a:spcBef>
              <a:spcAft>
                <a:spcPts val="0"/>
              </a:spcAft>
              <a:buClr>
                <a:srgbClr val="333399"/>
              </a:buClr>
              <a:buSzPts val="3500"/>
              <a:buNone/>
              <a:defRPr sz="2625">
                <a:solidFill>
                  <a:srgbClr val="333399"/>
                </a:solidFill>
                <a:latin typeface="Calibri"/>
                <a:ea typeface="Calibri"/>
                <a:cs typeface="Calibri"/>
                <a:sym typeface="Calibri"/>
              </a:defRPr>
            </a:lvl2pPr>
            <a:lvl3pPr marL="1028700" lvl="2" indent="-338138" algn="l" rtl="0">
              <a:lnSpc>
                <a:spcPct val="90000"/>
              </a:lnSpc>
              <a:spcBef>
                <a:spcPts val="375"/>
              </a:spcBef>
              <a:spcAft>
                <a:spcPts val="0"/>
              </a:spcAft>
              <a:buClr>
                <a:srgbClr val="333399"/>
              </a:buClr>
              <a:buSzPts val="3500"/>
              <a:buChar char="•"/>
              <a:defRPr sz="2625">
                <a:solidFill>
                  <a:srgbClr val="333399"/>
                </a:solidFill>
                <a:latin typeface="Calibri"/>
                <a:ea typeface="Calibri"/>
                <a:cs typeface="Calibri"/>
                <a:sym typeface="Calibri"/>
              </a:defRPr>
            </a:lvl3pPr>
            <a:lvl4pPr marL="1371600" lvl="3" indent="-338138" algn="l" rtl="0">
              <a:lnSpc>
                <a:spcPct val="90000"/>
              </a:lnSpc>
              <a:spcBef>
                <a:spcPts val="375"/>
              </a:spcBef>
              <a:spcAft>
                <a:spcPts val="0"/>
              </a:spcAft>
              <a:buClr>
                <a:srgbClr val="333399"/>
              </a:buClr>
              <a:buSzPts val="3500"/>
              <a:buChar char="•"/>
              <a:defRPr sz="2625">
                <a:solidFill>
                  <a:srgbClr val="333399"/>
                </a:solidFill>
                <a:latin typeface="Calibri"/>
                <a:ea typeface="Calibri"/>
                <a:cs typeface="Calibri"/>
                <a:sym typeface="Calibri"/>
              </a:defRPr>
            </a:lvl4pPr>
            <a:lvl5pPr marL="1714500" lvl="4" indent="-338138" algn="l" rtl="0">
              <a:lnSpc>
                <a:spcPct val="90000"/>
              </a:lnSpc>
              <a:spcBef>
                <a:spcPts val="375"/>
              </a:spcBef>
              <a:spcAft>
                <a:spcPts val="0"/>
              </a:spcAft>
              <a:buClr>
                <a:srgbClr val="333399"/>
              </a:buClr>
              <a:buSzPts val="3500"/>
              <a:buChar char="•"/>
              <a:defRPr sz="2625">
                <a:solidFill>
                  <a:srgbClr val="333399"/>
                </a:solidFill>
                <a:latin typeface="Calibri"/>
                <a:ea typeface="Calibri"/>
                <a:cs typeface="Calibri"/>
                <a:sym typeface="Calibri"/>
              </a:defRPr>
            </a:lvl5pPr>
            <a:lvl6pPr marL="2057400" lvl="5" indent="-285750" algn="l" rtl="0">
              <a:lnSpc>
                <a:spcPct val="90000"/>
              </a:lnSpc>
              <a:spcBef>
                <a:spcPts val="375"/>
              </a:spcBef>
              <a:spcAft>
                <a:spcPts val="0"/>
              </a:spcAft>
              <a:buClr>
                <a:schemeClr val="dk1"/>
              </a:buClr>
              <a:buSzPts val="2400"/>
              <a:buChar char="•"/>
              <a:defRPr/>
            </a:lvl6pPr>
            <a:lvl7pPr marL="2400300" lvl="6" indent="-285750" algn="l" rtl="0">
              <a:lnSpc>
                <a:spcPct val="90000"/>
              </a:lnSpc>
              <a:spcBef>
                <a:spcPts val="375"/>
              </a:spcBef>
              <a:spcAft>
                <a:spcPts val="0"/>
              </a:spcAft>
              <a:buClr>
                <a:schemeClr val="dk1"/>
              </a:buClr>
              <a:buSzPts val="2400"/>
              <a:buChar char="•"/>
              <a:defRPr/>
            </a:lvl7pPr>
            <a:lvl8pPr marL="2743200" lvl="7" indent="-285750" algn="l" rtl="0">
              <a:lnSpc>
                <a:spcPct val="90000"/>
              </a:lnSpc>
              <a:spcBef>
                <a:spcPts val="375"/>
              </a:spcBef>
              <a:spcAft>
                <a:spcPts val="0"/>
              </a:spcAft>
              <a:buClr>
                <a:schemeClr val="dk1"/>
              </a:buClr>
              <a:buSzPts val="2400"/>
              <a:buChar char="•"/>
              <a:defRPr/>
            </a:lvl8pPr>
            <a:lvl9pPr marL="3086100" lvl="8" indent="-285750" algn="l" rtl="0">
              <a:lnSpc>
                <a:spcPct val="90000"/>
              </a:lnSpc>
              <a:spcBef>
                <a:spcPts val="375"/>
              </a:spcBef>
              <a:spcAft>
                <a:spcPts val="0"/>
              </a:spcAft>
              <a:buClr>
                <a:schemeClr val="dk1"/>
              </a:buClr>
              <a:buSzPts val="2400"/>
              <a:buChar char="•"/>
              <a:defRPr/>
            </a:lvl9pPr>
          </a:lstStyle>
          <a:p>
            <a:endParaRPr/>
          </a:p>
        </p:txBody>
      </p:sp>
      <p:sp>
        <p:nvSpPr>
          <p:cNvPr id="104" name="Google Shape;104;p17"/>
          <p:cNvSpPr txBox="1">
            <a:spLocks noGrp="1"/>
          </p:cNvSpPr>
          <p:nvPr>
            <p:ph type="body" idx="2"/>
          </p:nvPr>
        </p:nvSpPr>
        <p:spPr>
          <a:xfrm>
            <a:off x="5458013" y="3035370"/>
            <a:ext cx="2228625" cy="1123875"/>
          </a:xfrm>
          <a:prstGeom prst="rect">
            <a:avLst/>
          </a:prstGeom>
          <a:noFill/>
          <a:ln>
            <a:noFill/>
          </a:ln>
        </p:spPr>
        <p:txBody>
          <a:bodyPr spcFirstLastPara="1" wrap="square" lIns="121900" tIns="60925" rIns="121900" bIns="60925" anchor="t" anchorCtr="0">
            <a:normAutofit/>
          </a:bodyPr>
          <a:lstStyle>
            <a:lvl1pPr marL="342900" lvl="0" indent="-171450" algn="l" rtl="0">
              <a:lnSpc>
                <a:spcPct val="100000"/>
              </a:lnSpc>
              <a:spcBef>
                <a:spcPts val="0"/>
              </a:spcBef>
              <a:spcAft>
                <a:spcPts val="0"/>
              </a:spcAft>
              <a:buClr>
                <a:schemeClr val="dk1"/>
              </a:buClr>
              <a:buSzPts val="2400"/>
              <a:buNone/>
              <a:defRPr sz="1800"/>
            </a:lvl1pPr>
            <a:lvl2pPr marL="685800" lvl="1" indent="-171450" algn="l" rtl="0">
              <a:lnSpc>
                <a:spcPct val="100000"/>
              </a:lnSpc>
              <a:spcBef>
                <a:spcPts val="3000"/>
              </a:spcBef>
              <a:spcAft>
                <a:spcPts val="0"/>
              </a:spcAft>
              <a:buClr>
                <a:schemeClr val="dk1"/>
              </a:buClr>
              <a:buSzPts val="2000"/>
              <a:buNone/>
              <a:defRPr sz="1500"/>
            </a:lvl2pPr>
            <a:lvl3pPr marL="1028700" lvl="2" indent="-171450" algn="l" rtl="0">
              <a:lnSpc>
                <a:spcPct val="100000"/>
              </a:lnSpc>
              <a:spcBef>
                <a:spcPts val="375"/>
              </a:spcBef>
              <a:spcAft>
                <a:spcPts val="0"/>
              </a:spcAft>
              <a:buClr>
                <a:schemeClr val="dk1"/>
              </a:buClr>
              <a:buSzPts val="2000"/>
              <a:buNone/>
              <a:defRPr sz="1500"/>
            </a:lvl3pPr>
            <a:lvl4pPr marL="1371600" lvl="3" indent="-171450" algn="l" rtl="0">
              <a:lnSpc>
                <a:spcPct val="100000"/>
              </a:lnSpc>
              <a:spcBef>
                <a:spcPts val="375"/>
              </a:spcBef>
              <a:spcAft>
                <a:spcPts val="0"/>
              </a:spcAft>
              <a:buClr>
                <a:schemeClr val="dk1"/>
              </a:buClr>
              <a:buSzPts val="2000"/>
              <a:buNone/>
              <a:defRPr sz="1500"/>
            </a:lvl4pPr>
            <a:lvl5pPr marL="1714500" lvl="4" indent="-171450" algn="l" rtl="0">
              <a:lnSpc>
                <a:spcPct val="100000"/>
              </a:lnSpc>
              <a:spcBef>
                <a:spcPts val="375"/>
              </a:spcBef>
              <a:spcAft>
                <a:spcPts val="0"/>
              </a:spcAft>
              <a:buClr>
                <a:schemeClr val="dk1"/>
              </a:buClr>
              <a:buSzPts val="2000"/>
              <a:buNone/>
              <a:defRPr sz="1500"/>
            </a:lvl5pPr>
            <a:lvl6pPr marL="2057400" lvl="5" indent="-285750" algn="l" rtl="0">
              <a:lnSpc>
                <a:spcPct val="90000"/>
              </a:lnSpc>
              <a:spcBef>
                <a:spcPts val="375"/>
              </a:spcBef>
              <a:spcAft>
                <a:spcPts val="0"/>
              </a:spcAft>
              <a:buClr>
                <a:schemeClr val="dk1"/>
              </a:buClr>
              <a:buSzPts val="2400"/>
              <a:buChar char="•"/>
              <a:defRPr/>
            </a:lvl6pPr>
            <a:lvl7pPr marL="2400300" lvl="6" indent="-285750" algn="l" rtl="0">
              <a:lnSpc>
                <a:spcPct val="90000"/>
              </a:lnSpc>
              <a:spcBef>
                <a:spcPts val="375"/>
              </a:spcBef>
              <a:spcAft>
                <a:spcPts val="0"/>
              </a:spcAft>
              <a:buClr>
                <a:schemeClr val="dk1"/>
              </a:buClr>
              <a:buSzPts val="2400"/>
              <a:buChar char="•"/>
              <a:defRPr/>
            </a:lvl7pPr>
            <a:lvl8pPr marL="2743200" lvl="7" indent="-285750" algn="l" rtl="0">
              <a:lnSpc>
                <a:spcPct val="90000"/>
              </a:lnSpc>
              <a:spcBef>
                <a:spcPts val="375"/>
              </a:spcBef>
              <a:spcAft>
                <a:spcPts val="0"/>
              </a:spcAft>
              <a:buClr>
                <a:schemeClr val="dk1"/>
              </a:buClr>
              <a:buSzPts val="2400"/>
              <a:buChar char="•"/>
              <a:defRPr/>
            </a:lvl8pPr>
            <a:lvl9pPr marL="3086100" lvl="8" indent="-285750" algn="l" rtl="0">
              <a:lnSpc>
                <a:spcPct val="90000"/>
              </a:lnSpc>
              <a:spcBef>
                <a:spcPts val="375"/>
              </a:spcBef>
              <a:spcAft>
                <a:spcPts val="0"/>
              </a:spcAft>
              <a:buClr>
                <a:schemeClr val="dk1"/>
              </a:buClr>
              <a:buSzPts val="2400"/>
              <a:buChar char="•"/>
              <a:defRPr/>
            </a:lvl9pPr>
          </a:lstStyle>
          <a:p>
            <a:endParaRPr/>
          </a:p>
        </p:txBody>
      </p:sp>
      <p:pic>
        <p:nvPicPr>
          <p:cNvPr id="105" name="Google Shape;105;p17"/>
          <p:cNvPicPr preferRelativeResize="0"/>
          <p:nvPr/>
        </p:nvPicPr>
        <p:blipFill rotWithShape="1">
          <a:blip r:embed="rId2">
            <a:alphaModFix/>
          </a:blip>
          <a:srcRect t="3725" b="9439"/>
          <a:stretch/>
        </p:blipFill>
        <p:spPr>
          <a:xfrm>
            <a:off x="0" y="3392385"/>
            <a:ext cx="9141827" cy="1751114"/>
          </a:xfrm>
          <a:prstGeom prst="rect">
            <a:avLst/>
          </a:prstGeom>
          <a:noFill/>
          <a:ln>
            <a:noFill/>
          </a:ln>
        </p:spPr>
      </p:pic>
    </p:spTree>
    <p:extLst>
      <p:ext uri="{BB962C8B-B14F-4D97-AF65-F5344CB8AC3E}">
        <p14:creationId xmlns:p14="http://schemas.microsoft.com/office/powerpoint/2010/main" val="1516404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
                                            <p:txEl>
                                              <p:pRg st="0" end="0"/>
                                            </p:txEl>
                                          </p:spTgt>
                                        </p:tgtEl>
                                        <p:attrNameLst>
                                          <p:attrName>style.visibility</p:attrName>
                                        </p:attrNameLst>
                                      </p:cBhvr>
                                      <p:to>
                                        <p:strVal val="visible"/>
                                      </p:to>
                                    </p:set>
                                    <p:animEffect transition="in" filter="fade">
                                      <p:cBhvr>
                                        <p:cTn id="7" dur="750"/>
                                        <p:tgtEl>
                                          <p:spTgt spid="1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
                                            <p:txEl>
                                              <p:charRg st="1" end="1"/>
                                            </p:txEl>
                                          </p:spTgt>
                                        </p:tgtEl>
                                        <p:attrNameLst>
                                          <p:attrName>style.visibility</p:attrName>
                                        </p:attrNameLst>
                                      </p:cBhvr>
                                      <p:to>
                                        <p:strVal val="visible"/>
                                      </p:to>
                                    </p:set>
                                    <p:animEffect transition="in" filter="fade">
                                      <p:cBhvr>
                                        <p:cTn id="12" dur="750"/>
                                        <p:tgtEl>
                                          <p:spTgt spid="103">
                                            <p:txEl>
                                              <p:char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
                                            <p:txEl>
                                              <p:charRg st="1" end="1"/>
                                            </p:txEl>
                                          </p:spTgt>
                                        </p:tgtEl>
                                        <p:attrNameLst>
                                          <p:attrName>style.visibility</p:attrName>
                                        </p:attrNameLst>
                                      </p:cBhvr>
                                      <p:to>
                                        <p:strVal val="visible"/>
                                      </p:to>
                                    </p:set>
                                    <p:animEffect transition="in" filter="fade">
                                      <p:cBhvr>
                                        <p:cTn id="17" dur="750"/>
                                        <p:tgtEl>
                                          <p:spTgt spid="103">
                                            <p:txEl>
                                              <p:char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
                                            <p:txEl>
                                              <p:charRg st="1" end="1"/>
                                            </p:txEl>
                                          </p:spTgt>
                                        </p:tgtEl>
                                        <p:attrNameLst>
                                          <p:attrName>style.visibility</p:attrName>
                                        </p:attrNameLst>
                                      </p:cBhvr>
                                      <p:to>
                                        <p:strVal val="visible"/>
                                      </p:to>
                                    </p:set>
                                    <p:animEffect transition="in" filter="fade">
                                      <p:cBhvr>
                                        <p:cTn id="22" dur="750"/>
                                        <p:tgtEl>
                                          <p:spTgt spid="103">
                                            <p:txEl>
                                              <p:char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
                                            <p:txEl>
                                              <p:charRg st="1" end="1"/>
                                            </p:txEl>
                                          </p:spTgt>
                                        </p:tgtEl>
                                        <p:attrNameLst>
                                          <p:attrName>style.visibility</p:attrName>
                                        </p:attrNameLst>
                                      </p:cBhvr>
                                      <p:to>
                                        <p:strVal val="visible"/>
                                      </p:to>
                                    </p:set>
                                    <p:animEffect transition="in" filter="fade">
                                      <p:cBhvr>
                                        <p:cTn id="27" dur="750"/>
                                        <p:tgtEl>
                                          <p:spTgt spid="103">
                                            <p:txEl>
                                              <p:char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3">
                                            <p:txEl>
                                              <p:charRg st="1" end="1"/>
                                            </p:txEl>
                                          </p:spTgt>
                                        </p:tgtEl>
                                        <p:attrNameLst>
                                          <p:attrName>style.visibility</p:attrName>
                                        </p:attrNameLst>
                                      </p:cBhvr>
                                      <p:to>
                                        <p:strVal val="visible"/>
                                      </p:to>
                                    </p:set>
                                    <p:animEffect transition="in" filter="fade">
                                      <p:cBhvr>
                                        <p:cTn id="32" dur="750"/>
                                        <p:tgtEl>
                                          <p:spTgt spid="103">
                                            <p:txEl>
                                              <p:char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3">
                                            <p:txEl>
                                              <p:charRg st="1" end="1"/>
                                            </p:txEl>
                                          </p:spTgt>
                                        </p:tgtEl>
                                        <p:attrNameLst>
                                          <p:attrName>style.visibility</p:attrName>
                                        </p:attrNameLst>
                                      </p:cBhvr>
                                      <p:to>
                                        <p:strVal val="visible"/>
                                      </p:to>
                                    </p:set>
                                    <p:animEffect transition="in" filter="fade">
                                      <p:cBhvr>
                                        <p:cTn id="37" dur="750"/>
                                        <p:tgtEl>
                                          <p:spTgt spid="103">
                                            <p:txEl>
                                              <p:char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3">
                                            <p:txEl>
                                              <p:charRg st="1" end="1"/>
                                            </p:txEl>
                                          </p:spTgt>
                                        </p:tgtEl>
                                        <p:attrNameLst>
                                          <p:attrName>style.visibility</p:attrName>
                                        </p:attrNameLst>
                                      </p:cBhvr>
                                      <p:to>
                                        <p:strVal val="visible"/>
                                      </p:to>
                                    </p:set>
                                    <p:animEffect transition="in" filter="fade">
                                      <p:cBhvr>
                                        <p:cTn id="42" dur="750"/>
                                        <p:tgtEl>
                                          <p:spTgt spid="103">
                                            <p:txEl>
                                              <p:char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3">
                                            <p:txEl>
                                              <p:charRg st="1" end="1"/>
                                            </p:txEl>
                                          </p:spTgt>
                                        </p:tgtEl>
                                        <p:attrNameLst>
                                          <p:attrName>style.visibility</p:attrName>
                                        </p:attrNameLst>
                                      </p:cBhvr>
                                      <p:to>
                                        <p:strVal val="visible"/>
                                      </p:to>
                                    </p:set>
                                    <p:animEffect transition="in" filter="fade">
                                      <p:cBhvr>
                                        <p:cTn id="47" dur="750"/>
                                        <p:tgtEl>
                                          <p:spTgt spid="103">
                                            <p:txEl>
                                              <p:charRg st="1" end="1"/>
                                            </p:txEl>
                                          </p:spTgt>
                                        </p:tgtEl>
                                      </p:cBhvr>
                                    </p:animEffect>
                                  </p:childTnLst>
                                </p:cTn>
                              </p:par>
                            </p:childTnLst>
                          </p:cTn>
                        </p:par>
                        <p:par>
                          <p:cTn id="48" fill="hold">
                            <p:stCondLst>
                              <p:cond delay="750"/>
                            </p:stCondLst>
                            <p:childTnLst>
                              <p:par>
                                <p:cTn id="49" presetID="10" presetClass="entr" presetSubtype="0" fill="hold" nodeType="afterEffect">
                                  <p:stCondLst>
                                    <p:cond delay="0"/>
                                  </p:stCondLst>
                                  <p:childTnLst>
                                    <p:set>
                                      <p:cBhvr>
                                        <p:cTn id="50" dur="1" fill="hold">
                                          <p:stCondLst>
                                            <p:cond delay="0"/>
                                          </p:stCondLst>
                                        </p:cTn>
                                        <p:tgtEl>
                                          <p:spTgt spid="104">
                                            <p:txEl>
                                              <p:pRg st="0" end="0"/>
                                            </p:txEl>
                                          </p:spTgt>
                                        </p:tgtEl>
                                        <p:attrNameLst>
                                          <p:attrName>style.visibility</p:attrName>
                                        </p:attrNameLst>
                                      </p:cBhvr>
                                      <p:to>
                                        <p:strVal val="visible"/>
                                      </p:to>
                                    </p:set>
                                    <p:animEffect transition="in" filter="fade">
                                      <p:cBhvr>
                                        <p:cTn id="51" dur="750"/>
                                        <p:tgtEl>
                                          <p:spTgt spid="104">
                                            <p:txEl>
                                              <p:pRg st="0" end="0"/>
                                            </p:txEl>
                                          </p:spTgt>
                                        </p:tgtEl>
                                      </p:cBhvr>
                                    </p:animEffect>
                                  </p:childTnLst>
                                </p:cTn>
                              </p:par>
                            </p:childTnLst>
                          </p:cTn>
                        </p:par>
                        <p:par>
                          <p:cTn id="52" fill="hold">
                            <p:stCondLst>
                              <p:cond delay="1500"/>
                            </p:stCondLst>
                            <p:childTnLst>
                              <p:par>
                                <p:cTn id="53" presetID="10" presetClass="entr" presetSubtype="0" fill="hold" nodeType="afterEffect">
                                  <p:stCondLst>
                                    <p:cond delay="0"/>
                                  </p:stCondLst>
                                  <p:childTnLst>
                                    <p:set>
                                      <p:cBhvr>
                                        <p:cTn id="54" dur="1" fill="hold">
                                          <p:stCondLst>
                                            <p:cond delay="0"/>
                                          </p:stCondLst>
                                        </p:cTn>
                                        <p:tgtEl>
                                          <p:spTgt spid="104">
                                            <p:txEl>
                                              <p:charRg st="1" end="1"/>
                                            </p:txEl>
                                          </p:spTgt>
                                        </p:tgtEl>
                                        <p:attrNameLst>
                                          <p:attrName>style.visibility</p:attrName>
                                        </p:attrNameLst>
                                      </p:cBhvr>
                                      <p:to>
                                        <p:strVal val="visible"/>
                                      </p:to>
                                    </p:set>
                                    <p:animEffect transition="in" filter="fade">
                                      <p:cBhvr>
                                        <p:cTn id="55" dur="750"/>
                                        <p:tgtEl>
                                          <p:spTgt spid="104">
                                            <p:txEl>
                                              <p:charRg st="1" end="1"/>
                                            </p:txEl>
                                          </p:spTgt>
                                        </p:tgtEl>
                                      </p:cBhvr>
                                    </p:animEffect>
                                  </p:childTnLst>
                                </p:cTn>
                              </p:par>
                            </p:childTnLst>
                          </p:cTn>
                        </p:par>
                        <p:par>
                          <p:cTn id="56" fill="hold">
                            <p:stCondLst>
                              <p:cond delay="2250"/>
                            </p:stCondLst>
                            <p:childTnLst>
                              <p:par>
                                <p:cTn id="57" presetID="10" presetClass="entr" presetSubtype="0" fill="hold" nodeType="afterEffect">
                                  <p:stCondLst>
                                    <p:cond delay="0"/>
                                  </p:stCondLst>
                                  <p:childTnLst>
                                    <p:set>
                                      <p:cBhvr>
                                        <p:cTn id="58" dur="1" fill="hold">
                                          <p:stCondLst>
                                            <p:cond delay="0"/>
                                          </p:stCondLst>
                                        </p:cTn>
                                        <p:tgtEl>
                                          <p:spTgt spid="104">
                                            <p:txEl>
                                              <p:charRg st="1" end="1"/>
                                            </p:txEl>
                                          </p:spTgt>
                                        </p:tgtEl>
                                        <p:attrNameLst>
                                          <p:attrName>style.visibility</p:attrName>
                                        </p:attrNameLst>
                                      </p:cBhvr>
                                      <p:to>
                                        <p:strVal val="visible"/>
                                      </p:to>
                                    </p:set>
                                    <p:animEffect transition="in" filter="fade">
                                      <p:cBhvr>
                                        <p:cTn id="59" dur="750"/>
                                        <p:tgtEl>
                                          <p:spTgt spid="104">
                                            <p:txEl>
                                              <p:charRg st="1" end="1"/>
                                            </p:txEl>
                                          </p:spTgt>
                                        </p:tgtEl>
                                      </p:cBhvr>
                                    </p:animEffect>
                                  </p:childTnLst>
                                </p:cTn>
                              </p:par>
                            </p:childTnLst>
                          </p:cTn>
                        </p:par>
                        <p:par>
                          <p:cTn id="60" fill="hold">
                            <p:stCondLst>
                              <p:cond delay="3000"/>
                            </p:stCondLst>
                            <p:childTnLst>
                              <p:par>
                                <p:cTn id="61" presetID="10" presetClass="entr" presetSubtype="0" fill="hold" nodeType="afterEffect">
                                  <p:stCondLst>
                                    <p:cond delay="0"/>
                                  </p:stCondLst>
                                  <p:childTnLst>
                                    <p:set>
                                      <p:cBhvr>
                                        <p:cTn id="62" dur="1" fill="hold">
                                          <p:stCondLst>
                                            <p:cond delay="0"/>
                                          </p:stCondLst>
                                        </p:cTn>
                                        <p:tgtEl>
                                          <p:spTgt spid="104">
                                            <p:txEl>
                                              <p:charRg st="1" end="1"/>
                                            </p:txEl>
                                          </p:spTgt>
                                        </p:tgtEl>
                                        <p:attrNameLst>
                                          <p:attrName>style.visibility</p:attrName>
                                        </p:attrNameLst>
                                      </p:cBhvr>
                                      <p:to>
                                        <p:strVal val="visible"/>
                                      </p:to>
                                    </p:set>
                                    <p:animEffect transition="in" filter="fade">
                                      <p:cBhvr>
                                        <p:cTn id="63" dur="750"/>
                                        <p:tgtEl>
                                          <p:spTgt spid="104">
                                            <p:txEl>
                                              <p:charRg st="1" end="1"/>
                                            </p:txEl>
                                          </p:spTgt>
                                        </p:tgtEl>
                                      </p:cBhvr>
                                    </p:animEffect>
                                  </p:childTnLst>
                                </p:cTn>
                              </p:par>
                            </p:childTnLst>
                          </p:cTn>
                        </p:par>
                        <p:par>
                          <p:cTn id="64" fill="hold">
                            <p:stCondLst>
                              <p:cond delay="3750"/>
                            </p:stCondLst>
                            <p:childTnLst>
                              <p:par>
                                <p:cTn id="65" presetID="10" presetClass="entr" presetSubtype="0" fill="hold" nodeType="afterEffect">
                                  <p:stCondLst>
                                    <p:cond delay="0"/>
                                  </p:stCondLst>
                                  <p:childTnLst>
                                    <p:set>
                                      <p:cBhvr>
                                        <p:cTn id="66" dur="1" fill="hold">
                                          <p:stCondLst>
                                            <p:cond delay="0"/>
                                          </p:stCondLst>
                                        </p:cTn>
                                        <p:tgtEl>
                                          <p:spTgt spid="104">
                                            <p:txEl>
                                              <p:charRg st="1" end="1"/>
                                            </p:txEl>
                                          </p:spTgt>
                                        </p:tgtEl>
                                        <p:attrNameLst>
                                          <p:attrName>style.visibility</p:attrName>
                                        </p:attrNameLst>
                                      </p:cBhvr>
                                      <p:to>
                                        <p:strVal val="visible"/>
                                      </p:to>
                                    </p:set>
                                    <p:animEffect transition="in" filter="fade">
                                      <p:cBhvr>
                                        <p:cTn id="67" dur="750"/>
                                        <p:tgtEl>
                                          <p:spTgt spid="104">
                                            <p:txEl>
                                              <p:charRg st="1" end="1"/>
                                            </p:txEl>
                                          </p:spTgt>
                                        </p:tgtEl>
                                      </p:cBhvr>
                                    </p:animEffect>
                                  </p:childTnLst>
                                </p:cTn>
                              </p:par>
                            </p:childTnLst>
                          </p:cTn>
                        </p:par>
                        <p:par>
                          <p:cTn id="68" fill="hold">
                            <p:stCondLst>
                              <p:cond delay="4500"/>
                            </p:stCondLst>
                            <p:childTnLst>
                              <p:par>
                                <p:cTn id="69" presetID="10" presetClass="entr" presetSubtype="0" fill="hold" nodeType="afterEffect">
                                  <p:stCondLst>
                                    <p:cond delay="0"/>
                                  </p:stCondLst>
                                  <p:childTnLst>
                                    <p:set>
                                      <p:cBhvr>
                                        <p:cTn id="70" dur="1" fill="hold">
                                          <p:stCondLst>
                                            <p:cond delay="0"/>
                                          </p:stCondLst>
                                        </p:cTn>
                                        <p:tgtEl>
                                          <p:spTgt spid="104">
                                            <p:txEl>
                                              <p:charRg st="1" end="1"/>
                                            </p:txEl>
                                          </p:spTgt>
                                        </p:tgtEl>
                                        <p:attrNameLst>
                                          <p:attrName>style.visibility</p:attrName>
                                        </p:attrNameLst>
                                      </p:cBhvr>
                                      <p:to>
                                        <p:strVal val="visible"/>
                                      </p:to>
                                    </p:set>
                                    <p:animEffect transition="in" filter="fade">
                                      <p:cBhvr>
                                        <p:cTn id="71" dur="750"/>
                                        <p:tgtEl>
                                          <p:spTgt spid="104">
                                            <p:txEl>
                                              <p:charRg st="1" end="1"/>
                                            </p:txEl>
                                          </p:spTgt>
                                        </p:tgtEl>
                                      </p:cBhvr>
                                    </p:animEffect>
                                  </p:childTnLst>
                                </p:cTn>
                              </p:par>
                            </p:childTnLst>
                          </p:cTn>
                        </p:par>
                        <p:par>
                          <p:cTn id="72" fill="hold">
                            <p:stCondLst>
                              <p:cond delay="5250"/>
                            </p:stCondLst>
                            <p:childTnLst>
                              <p:par>
                                <p:cTn id="73" presetID="10" presetClass="entr" presetSubtype="0" fill="hold" nodeType="afterEffect">
                                  <p:stCondLst>
                                    <p:cond delay="0"/>
                                  </p:stCondLst>
                                  <p:childTnLst>
                                    <p:set>
                                      <p:cBhvr>
                                        <p:cTn id="74" dur="1" fill="hold">
                                          <p:stCondLst>
                                            <p:cond delay="0"/>
                                          </p:stCondLst>
                                        </p:cTn>
                                        <p:tgtEl>
                                          <p:spTgt spid="104">
                                            <p:txEl>
                                              <p:charRg st="1" end="1"/>
                                            </p:txEl>
                                          </p:spTgt>
                                        </p:tgtEl>
                                        <p:attrNameLst>
                                          <p:attrName>style.visibility</p:attrName>
                                        </p:attrNameLst>
                                      </p:cBhvr>
                                      <p:to>
                                        <p:strVal val="visible"/>
                                      </p:to>
                                    </p:set>
                                    <p:animEffect transition="in" filter="fade">
                                      <p:cBhvr>
                                        <p:cTn id="75" dur="750"/>
                                        <p:tgtEl>
                                          <p:spTgt spid="104">
                                            <p:txEl>
                                              <p:charRg st="1" end="1"/>
                                            </p:txEl>
                                          </p:spTgt>
                                        </p:tgtEl>
                                      </p:cBhvr>
                                    </p:animEffect>
                                  </p:childTnLst>
                                </p:cTn>
                              </p:par>
                            </p:childTnLst>
                          </p:cTn>
                        </p:par>
                        <p:par>
                          <p:cTn id="76" fill="hold">
                            <p:stCondLst>
                              <p:cond delay="6000"/>
                            </p:stCondLst>
                            <p:childTnLst>
                              <p:par>
                                <p:cTn id="77" presetID="10" presetClass="entr" presetSubtype="0" fill="hold" nodeType="afterEffect">
                                  <p:stCondLst>
                                    <p:cond delay="0"/>
                                  </p:stCondLst>
                                  <p:childTnLst>
                                    <p:set>
                                      <p:cBhvr>
                                        <p:cTn id="78" dur="1" fill="hold">
                                          <p:stCondLst>
                                            <p:cond delay="0"/>
                                          </p:stCondLst>
                                        </p:cTn>
                                        <p:tgtEl>
                                          <p:spTgt spid="104">
                                            <p:txEl>
                                              <p:charRg st="1" end="1"/>
                                            </p:txEl>
                                          </p:spTgt>
                                        </p:tgtEl>
                                        <p:attrNameLst>
                                          <p:attrName>style.visibility</p:attrName>
                                        </p:attrNameLst>
                                      </p:cBhvr>
                                      <p:to>
                                        <p:strVal val="visible"/>
                                      </p:to>
                                    </p:set>
                                    <p:animEffect transition="in" filter="fade">
                                      <p:cBhvr>
                                        <p:cTn id="79" dur="750"/>
                                        <p:tgtEl>
                                          <p:spTgt spid="104">
                                            <p:txEl>
                                              <p:charRg st="1" end="1"/>
                                            </p:txEl>
                                          </p:spTgt>
                                        </p:tgtEl>
                                      </p:cBhvr>
                                    </p:animEffect>
                                  </p:childTnLst>
                                </p:cTn>
                              </p:par>
                            </p:childTnLst>
                          </p:cTn>
                        </p:par>
                        <p:par>
                          <p:cTn id="80" fill="hold">
                            <p:stCondLst>
                              <p:cond delay="6750"/>
                            </p:stCondLst>
                            <p:childTnLst>
                              <p:par>
                                <p:cTn id="81" presetID="10" presetClass="entr" presetSubtype="0" fill="hold" nodeType="afterEffect">
                                  <p:stCondLst>
                                    <p:cond delay="0"/>
                                  </p:stCondLst>
                                  <p:childTnLst>
                                    <p:set>
                                      <p:cBhvr>
                                        <p:cTn id="82" dur="1" fill="hold">
                                          <p:stCondLst>
                                            <p:cond delay="0"/>
                                          </p:stCondLst>
                                        </p:cTn>
                                        <p:tgtEl>
                                          <p:spTgt spid="104">
                                            <p:txEl>
                                              <p:charRg st="1" end="1"/>
                                            </p:txEl>
                                          </p:spTgt>
                                        </p:tgtEl>
                                        <p:attrNameLst>
                                          <p:attrName>style.visibility</p:attrName>
                                        </p:attrNameLst>
                                      </p:cBhvr>
                                      <p:to>
                                        <p:strVal val="visible"/>
                                      </p:to>
                                    </p:set>
                                    <p:animEffect transition="in" filter="fade">
                                      <p:cBhvr>
                                        <p:cTn id="83" dur="750"/>
                                        <p:tgtEl>
                                          <p:spTgt spid="104">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ext only">
  <p:cSld name="Text only">
    <p:spTree>
      <p:nvGrpSpPr>
        <p:cNvPr id="1" name="Shape 106"/>
        <p:cNvGrpSpPr/>
        <p:nvPr/>
      </p:nvGrpSpPr>
      <p:grpSpPr>
        <a:xfrm>
          <a:off x="0" y="0"/>
          <a:ext cx="0" cy="0"/>
          <a:chOff x="0" y="0"/>
          <a:chExt cx="0" cy="0"/>
        </a:xfrm>
      </p:grpSpPr>
      <p:sp>
        <p:nvSpPr>
          <p:cNvPr id="107" name="Google Shape;107;p18"/>
          <p:cNvSpPr txBox="1"/>
          <p:nvPr/>
        </p:nvSpPr>
        <p:spPr>
          <a:xfrm>
            <a:off x="-6304" y="0"/>
            <a:ext cx="9150300" cy="921600"/>
          </a:xfrm>
          <a:prstGeom prst="rect">
            <a:avLst/>
          </a:prstGeom>
          <a:solidFill>
            <a:srgbClr val="333399"/>
          </a:solidFill>
          <a:ln>
            <a:noFill/>
          </a:ln>
        </p:spPr>
        <p:txBody>
          <a:bodyPr spcFirstLastPara="1" wrap="square" lIns="66956" tIns="33469" rIns="66956" bIns="33469" anchor="ctr" anchorCtr="0">
            <a:noAutofit/>
          </a:bodyPr>
          <a:lstStyle/>
          <a:p>
            <a:pPr marL="0" marR="0" lvl="0" indent="0" algn="ctr" rtl="0">
              <a:spcBef>
                <a:spcPts val="0"/>
              </a:spcBef>
              <a:spcAft>
                <a:spcPts val="0"/>
              </a:spcAft>
              <a:buNone/>
            </a:pPr>
            <a:endParaRPr sz="2325" b="0" i="0" u="none" strike="noStrike" cap="none">
              <a:solidFill>
                <a:schemeClr val="dk1"/>
              </a:solidFill>
              <a:latin typeface="Lato Black"/>
              <a:ea typeface="Lato Black"/>
              <a:cs typeface="Lato Black"/>
              <a:sym typeface="Lato Black"/>
            </a:endParaRPr>
          </a:p>
        </p:txBody>
      </p:sp>
      <p:sp>
        <p:nvSpPr>
          <p:cNvPr id="108" name="Google Shape;108;p18"/>
          <p:cNvSpPr txBox="1">
            <a:spLocks noGrp="1"/>
          </p:cNvSpPr>
          <p:nvPr>
            <p:ph type="body" idx="1"/>
          </p:nvPr>
        </p:nvSpPr>
        <p:spPr>
          <a:xfrm>
            <a:off x="0" y="0"/>
            <a:ext cx="9144000" cy="921600"/>
          </a:xfrm>
          <a:prstGeom prst="rect">
            <a:avLst/>
          </a:prstGeom>
          <a:noFill/>
          <a:ln>
            <a:noFill/>
          </a:ln>
        </p:spPr>
        <p:txBody>
          <a:bodyPr spcFirstLastPara="1" wrap="square" lIns="121900" tIns="60925" rIns="121900" bIns="60925" anchor="ctr" anchorCtr="0">
            <a:normAutofit/>
          </a:bodyPr>
          <a:lstStyle>
            <a:lvl1pPr marL="342900" lvl="0" indent="-171450" algn="ctr" rtl="0">
              <a:lnSpc>
                <a:spcPct val="100000"/>
              </a:lnSpc>
              <a:spcBef>
                <a:spcPts val="0"/>
              </a:spcBef>
              <a:spcAft>
                <a:spcPts val="0"/>
              </a:spcAft>
              <a:buClr>
                <a:schemeClr val="lt1"/>
              </a:buClr>
              <a:buSzPts val="4800"/>
              <a:buNone/>
              <a:defRPr sz="3600">
                <a:solidFill>
                  <a:schemeClr val="lt1"/>
                </a:solidFill>
                <a:latin typeface="Lato Black"/>
                <a:ea typeface="Lato Black"/>
                <a:cs typeface="Lato Black"/>
                <a:sym typeface="Lato Black"/>
              </a:defRPr>
            </a:lvl1pPr>
            <a:lvl2pPr marL="685800" lvl="1" indent="-171450" algn="l" rtl="0">
              <a:lnSpc>
                <a:spcPct val="150000"/>
              </a:lnSpc>
              <a:spcBef>
                <a:spcPts val="3000"/>
              </a:spcBef>
              <a:spcAft>
                <a:spcPts val="0"/>
              </a:spcAft>
              <a:buClr>
                <a:schemeClr val="dk1"/>
              </a:buClr>
              <a:buSzPts val="2400"/>
              <a:buNone/>
              <a:defRPr/>
            </a:lvl2pPr>
            <a:lvl3pPr marL="1028700" lvl="2" indent="-285750" algn="l" rtl="0">
              <a:lnSpc>
                <a:spcPct val="90000"/>
              </a:lnSpc>
              <a:spcBef>
                <a:spcPts val="375"/>
              </a:spcBef>
              <a:spcAft>
                <a:spcPts val="0"/>
              </a:spcAft>
              <a:buClr>
                <a:schemeClr val="dk1"/>
              </a:buClr>
              <a:buSzPts val="2400"/>
              <a:buChar char="•"/>
              <a:defRPr/>
            </a:lvl3pPr>
            <a:lvl4pPr marL="1371600" lvl="3" indent="-285750" algn="l" rtl="0">
              <a:lnSpc>
                <a:spcPct val="90000"/>
              </a:lnSpc>
              <a:spcBef>
                <a:spcPts val="375"/>
              </a:spcBef>
              <a:spcAft>
                <a:spcPts val="0"/>
              </a:spcAft>
              <a:buClr>
                <a:schemeClr val="dk1"/>
              </a:buClr>
              <a:buSzPts val="2400"/>
              <a:buChar char="•"/>
              <a:defRPr/>
            </a:lvl4pPr>
            <a:lvl5pPr marL="1714500" lvl="4" indent="-285750" algn="l" rtl="0">
              <a:lnSpc>
                <a:spcPct val="90000"/>
              </a:lnSpc>
              <a:spcBef>
                <a:spcPts val="375"/>
              </a:spcBef>
              <a:spcAft>
                <a:spcPts val="0"/>
              </a:spcAft>
              <a:buClr>
                <a:schemeClr val="dk1"/>
              </a:buClr>
              <a:buSzPts val="2400"/>
              <a:buChar char="•"/>
              <a:defRPr/>
            </a:lvl5pPr>
            <a:lvl6pPr marL="2057400" lvl="5" indent="-285750" algn="l" rtl="0">
              <a:lnSpc>
                <a:spcPct val="90000"/>
              </a:lnSpc>
              <a:spcBef>
                <a:spcPts val="375"/>
              </a:spcBef>
              <a:spcAft>
                <a:spcPts val="0"/>
              </a:spcAft>
              <a:buClr>
                <a:schemeClr val="dk1"/>
              </a:buClr>
              <a:buSzPts val="2400"/>
              <a:buChar char="•"/>
              <a:defRPr/>
            </a:lvl6pPr>
            <a:lvl7pPr marL="2400300" lvl="6" indent="-285750" algn="l" rtl="0">
              <a:lnSpc>
                <a:spcPct val="90000"/>
              </a:lnSpc>
              <a:spcBef>
                <a:spcPts val="375"/>
              </a:spcBef>
              <a:spcAft>
                <a:spcPts val="0"/>
              </a:spcAft>
              <a:buClr>
                <a:schemeClr val="dk1"/>
              </a:buClr>
              <a:buSzPts val="2400"/>
              <a:buChar char="•"/>
              <a:defRPr/>
            </a:lvl7pPr>
            <a:lvl8pPr marL="2743200" lvl="7" indent="-285750" algn="l" rtl="0">
              <a:lnSpc>
                <a:spcPct val="90000"/>
              </a:lnSpc>
              <a:spcBef>
                <a:spcPts val="375"/>
              </a:spcBef>
              <a:spcAft>
                <a:spcPts val="0"/>
              </a:spcAft>
              <a:buClr>
                <a:schemeClr val="dk1"/>
              </a:buClr>
              <a:buSzPts val="2400"/>
              <a:buChar char="•"/>
              <a:defRPr/>
            </a:lvl8pPr>
            <a:lvl9pPr marL="3086100" lvl="8" indent="-285750" algn="l" rtl="0">
              <a:lnSpc>
                <a:spcPct val="90000"/>
              </a:lnSpc>
              <a:spcBef>
                <a:spcPts val="375"/>
              </a:spcBef>
              <a:spcAft>
                <a:spcPts val="0"/>
              </a:spcAft>
              <a:buClr>
                <a:schemeClr val="dk1"/>
              </a:buClr>
              <a:buSzPts val="2400"/>
              <a:buChar char="•"/>
              <a:defRPr/>
            </a:lvl9pPr>
          </a:lstStyle>
          <a:p>
            <a:endParaRPr/>
          </a:p>
        </p:txBody>
      </p:sp>
      <p:sp>
        <p:nvSpPr>
          <p:cNvPr id="109" name="Google Shape;109;p18"/>
          <p:cNvSpPr txBox="1">
            <a:spLocks noGrp="1"/>
          </p:cNvSpPr>
          <p:nvPr>
            <p:ph type="body" idx="2"/>
          </p:nvPr>
        </p:nvSpPr>
        <p:spPr>
          <a:xfrm>
            <a:off x="2052028" y="1197429"/>
            <a:ext cx="5046975" cy="2512800"/>
          </a:xfrm>
          <a:prstGeom prst="rect">
            <a:avLst/>
          </a:prstGeom>
          <a:noFill/>
          <a:ln>
            <a:noFill/>
          </a:ln>
        </p:spPr>
        <p:txBody>
          <a:bodyPr spcFirstLastPara="1" wrap="square" lIns="121900" tIns="60925" rIns="121900" bIns="60925" anchor="t" anchorCtr="0">
            <a:normAutofit/>
          </a:bodyPr>
          <a:lstStyle>
            <a:lvl1pPr marL="342900" lvl="0" indent="-323850" algn="l" rtl="0">
              <a:lnSpc>
                <a:spcPct val="150000"/>
              </a:lnSpc>
              <a:spcBef>
                <a:spcPts val="0"/>
              </a:spcBef>
              <a:spcAft>
                <a:spcPts val="0"/>
              </a:spcAft>
              <a:buClr>
                <a:schemeClr val="dk1"/>
              </a:buClr>
              <a:buSzPts val="3200"/>
              <a:buFont typeface="Arial"/>
              <a:buChar char="•"/>
              <a:defRPr sz="2400" b="1"/>
            </a:lvl1pPr>
            <a:lvl2pPr marL="685800" lvl="1" indent="-171450" algn="l" rtl="0">
              <a:lnSpc>
                <a:spcPct val="150000"/>
              </a:lnSpc>
              <a:spcBef>
                <a:spcPts val="450"/>
              </a:spcBef>
              <a:spcAft>
                <a:spcPts val="0"/>
              </a:spcAft>
              <a:buClr>
                <a:schemeClr val="dk1"/>
              </a:buClr>
              <a:buSzPts val="2300"/>
              <a:buNone/>
              <a:defRPr sz="1725"/>
            </a:lvl2pPr>
            <a:lvl3pPr marL="1028700" lvl="2" indent="-171450" algn="l" rtl="0">
              <a:lnSpc>
                <a:spcPct val="90000"/>
              </a:lnSpc>
              <a:spcBef>
                <a:spcPts val="375"/>
              </a:spcBef>
              <a:spcAft>
                <a:spcPts val="0"/>
              </a:spcAft>
              <a:buClr>
                <a:schemeClr val="dk1"/>
              </a:buClr>
              <a:buSzPts val="2300"/>
              <a:buNone/>
              <a:defRPr sz="1725"/>
            </a:lvl3pPr>
            <a:lvl4pPr marL="1371600" lvl="3" indent="-171450" algn="l" rtl="0">
              <a:lnSpc>
                <a:spcPct val="90000"/>
              </a:lnSpc>
              <a:spcBef>
                <a:spcPts val="375"/>
              </a:spcBef>
              <a:spcAft>
                <a:spcPts val="0"/>
              </a:spcAft>
              <a:buClr>
                <a:schemeClr val="dk1"/>
              </a:buClr>
              <a:buSzPts val="2300"/>
              <a:buNone/>
              <a:defRPr sz="1725"/>
            </a:lvl4pPr>
            <a:lvl5pPr marL="1714500" lvl="4" indent="-171450" algn="l" rtl="0">
              <a:lnSpc>
                <a:spcPct val="90000"/>
              </a:lnSpc>
              <a:spcBef>
                <a:spcPts val="375"/>
              </a:spcBef>
              <a:spcAft>
                <a:spcPts val="0"/>
              </a:spcAft>
              <a:buClr>
                <a:schemeClr val="dk1"/>
              </a:buClr>
              <a:buSzPts val="2300"/>
              <a:buNone/>
              <a:defRPr sz="1725"/>
            </a:lvl5pPr>
            <a:lvl6pPr marL="2057400" lvl="5" indent="-285750" algn="l" rtl="0">
              <a:lnSpc>
                <a:spcPct val="90000"/>
              </a:lnSpc>
              <a:spcBef>
                <a:spcPts val="375"/>
              </a:spcBef>
              <a:spcAft>
                <a:spcPts val="0"/>
              </a:spcAft>
              <a:buClr>
                <a:schemeClr val="dk1"/>
              </a:buClr>
              <a:buSzPts val="2400"/>
              <a:buChar char="•"/>
              <a:defRPr/>
            </a:lvl6pPr>
            <a:lvl7pPr marL="2400300" lvl="6" indent="-285750" algn="l" rtl="0">
              <a:lnSpc>
                <a:spcPct val="90000"/>
              </a:lnSpc>
              <a:spcBef>
                <a:spcPts val="375"/>
              </a:spcBef>
              <a:spcAft>
                <a:spcPts val="0"/>
              </a:spcAft>
              <a:buClr>
                <a:schemeClr val="dk1"/>
              </a:buClr>
              <a:buSzPts val="2400"/>
              <a:buChar char="•"/>
              <a:defRPr/>
            </a:lvl7pPr>
            <a:lvl8pPr marL="2743200" lvl="7" indent="-285750" algn="l" rtl="0">
              <a:lnSpc>
                <a:spcPct val="90000"/>
              </a:lnSpc>
              <a:spcBef>
                <a:spcPts val="375"/>
              </a:spcBef>
              <a:spcAft>
                <a:spcPts val="0"/>
              </a:spcAft>
              <a:buClr>
                <a:schemeClr val="dk1"/>
              </a:buClr>
              <a:buSzPts val="2400"/>
              <a:buChar char="•"/>
              <a:defRPr/>
            </a:lvl8pPr>
            <a:lvl9pPr marL="3086100" lvl="8" indent="-285750" algn="l" rtl="0">
              <a:lnSpc>
                <a:spcPct val="90000"/>
              </a:lnSpc>
              <a:spcBef>
                <a:spcPts val="375"/>
              </a:spcBef>
              <a:spcAft>
                <a:spcPts val="0"/>
              </a:spcAft>
              <a:buClr>
                <a:schemeClr val="dk1"/>
              </a:buClr>
              <a:buSzPts val="2400"/>
              <a:buChar char="•"/>
              <a:defRPr/>
            </a:lvl9pPr>
          </a:lstStyle>
          <a:p>
            <a:endParaRPr/>
          </a:p>
        </p:txBody>
      </p:sp>
      <p:pic>
        <p:nvPicPr>
          <p:cNvPr id="110" name="Google Shape;110;p18"/>
          <p:cNvPicPr preferRelativeResize="0"/>
          <p:nvPr/>
        </p:nvPicPr>
        <p:blipFill rotWithShape="1">
          <a:blip r:embed="rId2">
            <a:alphaModFix/>
          </a:blip>
          <a:srcRect l="109" t="7102" b="33564"/>
          <a:stretch/>
        </p:blipFill>
        <p:spPr>
          <a:xfrm>
            <a:off x="-8814" y="3710690"/>
            <a:ext cx="9152874" cy="1436291"/>
          </a:xfrm>
          <a:prstGeom prst="rect">
            <a:avLst/>
          </a:prstGeom>
          <a:noFill/>
          <a:ln>
            <a:noFill/>
          </a:ln>
        </p:spPr>
      </p:pic>
    </p:spTree>
    <p:extLst>
      <p:ext uri="{BB962C8B-B14F-4D97-AF65-F5344CB8AC3E}">
        <p14:creationId xmlns:p14="http://schemas.microsoft.com/office/powerpoint/2010/main" val="7576407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ext with image">
  <p:cSld name="Text with image">
    <p:spTree>
      <p:nvGrpSpPr>
        <p:cNvPr id="1" name="Shape 111"/>
        <p:cNvGrpSpPr/>
        <p:nvPr/>
      </p:nvGrpSpPr>
      <p:grpSpPr>
        <a:xfrm>
          <a:off x="0" y="0"/>
          <a:ext cx="0" cy="0"/>
          <a:chOff x="0" y="0"/>
          <a:chExt cx="0" cy="0"/>
        </a:xfrm>
      </p:grpSpPr>
      <p:sp>
        <p:nvSpPr>
          <p:cNvPr id="112" name="Google Shape;112;p19"/>
          <p:cNvSpPr txBox="1">
            <a:spLocks noGrp="1"/>
          </p:cNvSpPr>
          <p:nvPr>
            <p:ph type="body" idx="1"/>
          </p:nvPr>
        </p:nvSpPr>
        <p:spPr>
          <a:xfrm>
            <a:off x="0" y="0"/>
            <a:ext cx="9144000" cy="921600"/>
          </a:xfrm>
          <a:prstGeom prst="rect">
            <a:avLst/>
          </a:prstGeom>
          <a:noFill/>
          <a:ln>
            <a:noFill/>
          </a:ln>
        </p:spPr>
        <p:txBody>
          <a:bodyPr spcFirstLastPara="1" wrap="square" lIns="121900" tIns="60925" rIns="121900" bIns="60925" anchor="ctr" anchorCtr="0">
            <a:normAutofit/>
          </a:bodyPr>
          <a:lstStyle>
            <a:lvl1pPr marL="342900" lvl="0" indent="-171450" algn="ctr" rtl="0">
              <a:lnSpc>
                <a:spcPct val="100000"/>
              </a:lnSpc>
              <a:spcBef>
                <a:spcPts val="0"/>
              </a:spcBef>
              <a:spcAft>
                <a:spcPts val="0"/>
              </a:spcAft>
              <a:buClr>
                <a:schemeClr val="lt1"/>
              </a:buClr>
              <a:buSzPts val="4800"/>
              <a:buNone/>
              <a:defRPr sz="3600">
                <a:solidFill>
                  <a:schemeClr val="lt1"/>
                </a:solidFill>
                <a:latin typeface="Lato Black"/>
                <a:ea typeface="Lato Black"/>
                <a:cs typeface="Lato Black"/>
                <a:sym typeface="Lato Black"/>
              </a:defRPr>
            </a:lvl1pPr>
            <a:lvl2pPr marL="685800" lvl="1" indent="-171450" algn="l" rtl="0">
              <a:lnSpc>
                <a:spcPct val="150000"/>
              </a:lnSpc>
              <a:spcBef>
                <a:spcPts val="3000"/>
              </a:spcBef>
              <a:spcAft>
                <a:spcPts val="0"/>
              </a:spcAft>
              <a:buClr>
                <a:schemeClr val="dk1"/>
              </a:buClr>
              <a:buSzPts val="2400"/>
              <a:buNone/>
              <a:defRPr/>
            </a:lvl2pPr>
            <a:lvl3pPr marL="1028700" lvl="2" indent="-285750" algn="l" rtl="0">
              <a:lnSpc>
                <a:spcPct val="90000"/>
              </a:lnSpc>
              <a:spcBef>
                <a:spcPts val="375"/>
              </a:spcBef>
              <a:spcAft>
                <a:spcPts val="0"/>
              </a:spcAft>
              <a:buClr>
                <a:schemeClr val="dk1"/>
              </a:buClr>
              <a:buSzPts val="2400"/>
              <a:buChar char="•"/>
              <a:defRPr/>
            </a:lvl3pPr>
            <a:lvl4pPr marL="1371600" lvl="3" indent="-285750" algn="l" rtl="0">
              <a:lnSpc>
                <a:spcPct val="90000"/>
              </a:lnSpc>
              <a:spcBef>
                <a:spcPts val="375"/>
              </a:spcBef>
              <a:spcAft>
                <a:spcPts val="0"/>
              </a:spcAft>
              <a:buClr>
                <a:schemeClr val="dk1"/>
              </a:buClr>
              <a:buSzPts val="2400"/>
              <a:buChar char="•"/>
              <a:defRPr/>
            </a:lvl4pPr>
            <a:lvl5pPr marL="1714500" lvl="4" indent="-285750" algn="l" rtl="0">
              <a:lnSpc>
                <a:spcPct val="90000"/>
              </a:lnSpc>
              <a:spcBef>
                <a:spcPts val="375"/>
              </a:spcBef>
              <a:spcAft>
                <a:spcPts val="0"/>
              </a:spcAft>
              <a:buClr>
                <a:schemeClr val="dk1"/>
              </a:buClr>
              <a:buSzPts val="2400"/>
              <a:buChar char="•"/>
              <a:defRPr/>
            </a:lvl5pPr>
            <a:lvl6pPr marL="2057400" lvl="5" indent="-285750" algn="l" rtl="0">
              <a:lnSpc>
                <a:spcPct val="90000"/>
              </a:lnSpc>
              <a:spcBef>
                <a:spcPts val="375"/>
              </a:spcBef>
              <a:spcAft>
                <a:spcPts val="0"/>
              </a:spcAft>
              <a:buClr>
                <a:schemeClr val="dk1"/>
              </a:buClr>
              <a:buSzPts val="2400"/>
              <a:buChar char="•"/>
              <a:defRPr/>
            </a:lvl6pPr>
            <a:lvl7pPr marL="2400300" lvl="6" indent="-285750" algn="l" rtl="0">
              <a:lnSpc>
                <a:spcPct val="90000"/>
              </a:lnSpc>
              <a:spcBef>
                <a:spcPts val="375"/>
              </a:spcBef>
              <a:spcAft>
                <a:spcPts val="0"/>
              </a:spcAft>
              <a:buClr>
                <a:schemeClr val="dk1"/>
              </a:buClr>
              <a:buSzPts val="2400"/>
              <a:buChar char="•"/>
              <a:defRPr/>
            </a:lvl7pPr>
            <a:lvl8pPr marL="2743200" lvl="7" indent="-285750" algn="l" rtl="0">
              <a:lnSpc>
                <a:spcPct val="90000"/>
              </a:lnSpc>
              <a:spcBef>
                <a:spcPts val="375"/>
              </a:spcBef>
              <a:spcAft>
                <a:spcPts val="0"/>
              </a:spcAft>
              <a:buClr>
                <a:schemeClr val="dk1"/>
              </a:buClr>
              <a:buSzPts val="2400"/>
              <a:buChar char="•"/>
              <a:defRPr/>
            </a:lvl8pPr>
            <a:lvl9pPr marL="3086100" lvl="8" indent="-285750" algn="l" rtl="0">
              <a:lnSpc>
                <a:spcPct val="90000"/>
              </a:lnSpc>
              <a:spcBef>
                <a:spcPts val="375"/>
              </a:spcBef>
              <a:spcAft>
                <a:spcPts val="0"/>
              </a:spcAft>
              <a:buClr>
                <a:schemeClr val="dk1"/>
              </a:buClr>
              <a:buSzPts val="2400"/>
              <a:buChar char="•"/>
              <a:defRPr/>
            </a:lvl9pPr>
          </a:lstStyle>
          <a:p>
            <a:endParaRPr/>
          </a:p>
        </p:txBody>
      </p:sp>
      <p:sp>
        <p:nvSpPr>
          <p:cNvPr id="113" name="Google Shape;113;p19"/>
          <p:cNvSpPr txBox="1">
            <a:spLocks noGrp="1"/>
          </p:cNvSpPr>
          <p:nvPr>
            <p:ph type="body" idx="2"/>
          </p:nvPr>
        </p:nvSpPr>
        <p:spPr>
          <a:xfrm>
            <a:off x="942822" y="1277258"/>
            <a:ext cx="3993525" cy="2329425"/>
          </a:xfrm>
          <a:prstGeom prst="rect">
            <a:avLst/>
          </a:prstGeom>
          <a:noFill/>
          <a:ln>
            <a:noFill/>
          </a:ln>
        </p:spPr>
        <p:txBody>
          <a:bodyPr spcFirstLastPara="1" wrap="square" lIns="121900" tIns="60925" rIns="121900" bIns="60925" anchor="t" anchorCtr="0">
            <a:normAutofit/>
          </a:bodyPr>
          <a:lstStyle>
            <a:lvl1pPr marL="342900" lvl="0" indent="-323850" algn="l" rtl="0">
              <a:lnSpc>
                <a:spcPct val="150000"/>
              </a:lnSpc>
              <a:spcBef>
                <a:spcPts val="0"/>
              </a:spcBef>
              <a:spcAft>
                <a:spcPts val="0"/>
              </a:spcAft>
              <a:buClr>
                <a:schemeClr val="dk1"/>
              </a:buClr>
              <a:buSzPts val="3200"/>
              <a:buFont typeface="Arial"/>
              <a:buChar char="•"/>
              <a:defRPr sz="2400" b="1"/>
            </a:lvl1pPr>
            <a:lvl2pPr marL="685800" lvl="1" indent="-171450" algn="l" rtl="0">
              <a:lnSpc>
                <a:spcPct val="150000"/>
              </a:lnSpc>
              <a:spcBef>
                <a:spcPts val="450"/>
              </a:spcBef>
              <a:spcAft>
                <a:spcPts val="0"/>
              </a:spcAft>
              <a:buClr>
                <a:schemeClr val="dk1"/>
              </a:buClr>
              <a:buSzPts val="3200"/>
              <a:buNone/>
              <a:defRPr/>
            </a:lvl2pPr>
            <a:lvl3pPr marL="1028700" lvl="2" indent="-171450" algn="l" rtl="0">
              <a:lnSpc>
                <a:spcPct val="150000"/>
              </a:lnSpc>
              <a:spcBef>
                <a:spcPts val="375"/>
              </a:spcBef>
              <a:spcAft>
                <a:spcPts val="0"/>
              </a:spcAft>
              <a:buClr>
                <a:schemeClr val="dk1"/>
              </a:buClr>
              <a:buSzPts val="2000"/>
              <a:buNone/>
              <a:defRPr/>
            </a:lvl3pPr>
            <a:lvl4pPr marL="1371600" lvl="3" indent="-171450" algn="l" rtl="0">
              <a:lnSpc>
                <a:spcPct val="150000"/>
              </a:lnSpc>
              <a:spcBef>
                <a:spcPts val="375"/>
              </a:spcBef>
              <a:spcAft>
                <a:spcPts val="0"/>
              </a:spcAft>
              <a:buClr>
                <a:schemeClr val="dk1"/>
              </a:buClr>
              <a:buSzPts val="1800"/>
              <a:buNone/>
              <a:defRPr/>
            </a:lvl4pPr>
            <a:lvl5pPr marL="1714500" lvl="4" indent="-171450" algn="l" rtl="0">
              <a:lnSpc>
                <a:spcPct val="150000"/>
              </a:lnSpc>
              <a:spcBef>
                <a:spcPts val="375"/>
              </a:spcBef>
              <a:spcAft>
                <a:spcPts val="0"/>
              </a:spcAft>
              <a:buClr>
                <a:schemeClr val="dk1"/>
              </a:buClr>
              <a:buSzPts val="1800"/>
              <a:buNone/>
              <a:defRPr/>
            </a:lvl5pPr>
            <a:lvl6pPr marL="2057400" lvl="5" indent="-285750" algn="l" rtl="0">
              <a:lnSpc>
                <a:spcPct val="90000"/>
              </a:lnSpc>
              <a:spcBef>
                <a:spcPts val="375"/>
              </a:spcBef>
              <a:spcAft>
                <a:spcPts val="0"/>
              </a:spcAft>
              <a:buClr>
                <a:schemeClr val="dk1"/>
              </a:buClr>
              <a:buSzPts val="2400"/>
              <a:buChar char="•"/>
              <a:defRPr/>
            </a:lvl6pPr>
            <a:lvl7pPr marL="2400300" lvl="6" indent="-285750" algn="l" rtl="0">
              <a:lnSpc>
                <a:spcPct val="90000"/>
              </a:lnSpc>
              <a:spcBef>
                <a:spcPts val="375"/>
              </a:spcBef>
              <a:spcAft>
                <a:spcPts val="0"/>
              </a:spcAft>
              <a:buClr>
                <a:schemeClr val="dk1"/>
              </a:buClr>
              <a:buSzPts val="2400"/>
              <a:buChar char="•"/>
              <a:defRPr/>
            </a:lvl7pPr>
            <a:lvl8pPr marL="2743200" lvl="7" indent="-285750" algn="l" rtl="0">
              <a:lnSpc>
                <a:spcPct val="90000"/>
              </a:lnSpc>
              <a:spcBef>
                <a:spcPts val="375"/>
              </a:spcBef>
              <a:spcAft>
                <a:spcPts val="0"/>
              </a:spcAft>
              <a:buClr>
                <a:schemeClr val="dk1"/>
              </a:buClr>
              <a:buSzPts val="2400"/>
              <a:buChar char="•"/>
              <a:defRPr/>
            </a:lvl8pPr>
            <a:lvl9pPr marL="3086100" lvl="8" indent="-285750" algn="l" rtl="0">
              <a:lnSpc>
                <a:spcPct val="90000"/>
              </a:lnSpc>
              <a:spcBef>
                <a:spcPts val="375"/>
              </a:spcBef>
              <a:spcAft>
                <a:spcPts val="0"/>
              </a:spcAft>
              <a:buClr>
                <a:schemeClr val="dk1"/>
              </a:buClr>
              <a:buSzPts val="2400"/>
              <a:buChar char="•"/>
              <a:defRPr/>
            </a:lvl9pPr>
          </a:lstStyle>
          <a:p>
            <a:endParaRPr/>
          </a:p>
        </p:txBody>
      </p:sp>
      <p:sp>
        <p:nvSpPr>
          <p:cNvPr id="114" name="Google Shape;114;p19"/>
          <p:cNvSpPr>
            <a:spLocks noGrp="1"/>
          </p:cNvSpPr>
          <p:nvPr>
            <p:ph type="pic" idx="3"/>
          </p:nvPr>
        </p:nvSpPr>
        <p:spPr>
          <a:xfrm>
            <a:off x="5262429" y="1291773"/>
            <a:ext cx="3420225" cy="3090600"/>
          </a:xfrm>
          <a:prstGeom prst="rect">
            <a:avLst/>
          </a:prstGeom>
          <a:noFill/>
          <a:ln>
            <a:noFill/>
          </a:ln>
        </p:spPr>
      </p:sp>
      <p:pic>
        <p:nvPicPr>
          <p:cNvPr id="115" name="Google Shape;115;p19"/>
          <p:cNvPicPr preferRelativeResize="0"/>
          <p:nvPr/>
        </p:nvPicPr>
        <p:blipFill rotWithShape="1">
          <a:blip r:embed="rId2">
            <a:alphaModFix/>
          </a:blip>
          <a:srcRect l="109" t="7102" b="33564"/>
          <a:stretch/>
        </p:blipFill>
        <p:spPr>
          <a:xfrm>
            <a:off x="-8814" y="3710690"/>
            <a:ext cx="9152874" cy="1436291"/>
          </a:xfrm>
          <a:prstGeom prst="rect">
            <a:avLst/>
          </a:prstGeom>
          <a:noFill/>
          <a:ln>
            <a:noFill/>
          </a:ln>
        </p:spPr>
      </p:pic>
    </p:spTree>
    <p:extLst>
      <p:ext uri="{BB962C8B-B14F-4D97-AF65-F5344CB8AC3E}">
        <p14:creationId xmlns:p14="http://schemas.microsoft.com/office/powerpoint/2010/main" val="533853685"/>
      </p:ext>
    </p:extLst>
  </p:cSld>
  <p:clrMapOvr>
    <a:masterClrMapping/>
  </p:clrMapOvr>
  <p:extLst>
    <p:ext uri="{DCECCB84-F9BA-43D5-87BE-67443E8EF086}">
      <p15:sldGuideLst xmlns:p15="http://schemas.microsoft.com/office/powerpoint/2012/main">
        <p15:guide id="1" orient="horz" pos="2184">
          <p15:clr>
            <a:srgbClr val="FBAE40"/>
          </p15:clr>
        </p15:guide>
        <p15:guide id="2" pos="768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Video">
  <p:cSld name="Video">
    <p:spTree>
      <p:nvGrpSpPr>
        <p:cNvPr id="1" name="Shape 116"/>
        <p:cNvGrpSpPr/>
        <p:nvPr/>
      </p:nvGrpSpPr>
      <p:grpSpPr>
        <a:xfrm>
          <a:off x="0" y="0"/>
          <a:ext cx="0" cy="0"/>
          <a:chOff x="0" y="0"/>
          <a:chExt cx="0" cy="0"/>
        </a:xfrm>
      </p:grpSpPr>
      <p:sp>
        <p:nvSpPr>
          <p:cNvPr id="117" name="Google Shape;117;p20"/>
          <p:cNvSpPr txBox="1"/>
          <p:nvPr/>
        </p:nvSpPr>
        <p:spPr>
          <a:xfrm>
            <a:off x="-6304" y="0"/>
            <a:ext cx="9150300" cy="921600"/>
          </a:xfrm>
          <a:prstGeom prst="rect">
            <a:avLst/>
          </a:prstGeom>
          <a:solidFill>
            <a:srgbClr val="333399"/>
          </a:solidFill>
          <a:ln>
            <a:noFill/>
          </a:ln>
        </p:spPr>
        <p:txBody>
          <a:bodyPr spcFirstLastPara="1" wrap="square" lIns="66956" tIns="33469" rIns="66956" bIns="33469" anchor="ctr" anchorCtr="0">
            <a:noAutofit/>
          </a:bodyPr>
          <a:lstStyle/>
          <a:p>
            <a:pPr marL="0" marR="0" lvl="0" indent="0" algn="ctr" rtl="0">
              <a:spcBef>
                <a:spcPts val="0"/>
              </a:spcBef>
              <a:spcAft>
                <a:spcPts val="0"/>
              </a:spcAft>
              <a:buNone/>
            </a:pPr>
            <a:endParaRPr sz="2325" b="0" i="0" u="none" strike="noStrike" cap="none">
              <a:solidFill>
                <a:schemeClr val="dk1"/>
              </a:solidFill>
              <a:latin typeface="Lato Black"/>
              <a:ea typeface="Lato Black"/>
              <a:cs typeface="Lato Black"/>
              <a:sym typeface="Lato Black"/>
            </a:endParaRPr>
          </a:p>
        </p:txBody>
      </p:sp>
      <p:sp>
        <p:nvSpPr>
          <p:cNvPr id="118" name="Google Shape;118;p20"/>
          <p:cNvSpPr txBox="1">
            <a:spLocks noGrp="1"/>
          </p:cNvSpPr>
          <p:nvPr>
            <p:ph type="body" idx="1"/>
          </p:nvPr>
        </p:nvSpPr>
        <p:spPr>
          <a:xfrm>
            <a:off x="0" y="0"/>
            <a:ext cx="9144000" cy="921600"/>
          </a:xfrm>
          <a:prstGeom prst="rect">
            <a:avLst/>
          </a:prstGeom>
          <a:noFill/>
          <a:ln>
            <a:noFill/>
          </a:ln>
        </p:spPr>
        <p:txBody>
          <a:bodyPr spcFirstLastPara="1" wrap="square" lIns="121900" tIns="60925" rIns="121900" bIns="60925" anchor="ctr" anchorCtr="0">
            <a:normAutofit/>
          </a:bodyPr>
          <a:lstStyle>
            <a:lvl1pPr marL="342900" lvl="0" indent="-171450" algn="ctr" rtl="0">
              <a:lnSpc>
                <a:spcPct val="100000"/>
              </a:lnSpc>
              <a:spcBef>
                <a:spcPts val="0"/>
              </a:spcBef>
              <a:spcAft>
                <a:spcPts val="0"/>
              </a:spcAft>
              <a:buClr>
                <a:schemeClr val="lt1"/>
              </a:buClr>
              <a:buSzPts val="4800"/>
              <a:buNone/>
              <a:defRPr sz="3600">
                <a:solidFill>
                  <a:schemeClr val="lt1"/>
                </a:solidFill>
                <a:latin typeface="Lato Black"/>
                <a:ea typeface="Lato Black"/>
                <a:cs typeface="Lato Black"/>
                <a:sym typeface="Lato Black"/>
              </a:defRPr>
            </a:lvl1pPr>
            <a:lvl2pPr marL="685800" lvl="1" indent="-171450" algn="l" rtl="0">
              <a:lnSpc>
                <a:spcPct val="150000"/>
              </a:lnSpc>
              <a:spcBef>
                <a:spcPts val="3000"/>
              </a:spcBef>
              <a:spcAft>
                <a:spcPts val="0"/>
              </a:spcAft>
              <a:buClr>
                <a:schemeClr val="dk1"/>
              </a:buClr>
              <a:buSzPts val="2400"/>
              <a:buNone/>
              <a:defRPr/>
            </a:lvl2pPr>
            <a:lvl3pPr marL="1028700" lvl="2" indent="-285750" algn="l" rtl="0">
              <a:lnSpc>
                <a:spcPct val="90000"/>
              </a:lnSpc>
              <a:spcBef>
                <a:spcPts val="375"/>
              </a:spcBef>
              <a:spcAft>
                <a:spcPts val="0"/>
              </a:spcAft>
              <a:buClr>
                <a:schemeClr val="dk1"/>
              </a:buClr>
              <a:buSzPts val="2400"/>
              <a:buChar char="•"/>
              <a:defRPr/>
            </a:lvl3pPr>
            <a:lvl4pPr marL="1371600" lvl="3" indent="-285750" algn="l" rtl="0">
              <a:lnSpc>
                <a:spcPct val="90000"/>
              </a:lnSpc>
              <a:spcBef>
                <a:spcPts val="375"/>
              </a:spcBef>
              <a:spcAft>
                <a:spcPts val="0"/>
              </a:spcAft>
              <a:buClr>
                <a:schemeClr val="dk1"/>
              </a:buClr>
              <a:buSzPts val="2400"/>
              <a:buChar char="•"/>
              <a:defRPr/>
            </a:lvl4pPr>
            <a:lvl5pPr marL="1714500" lvl="4" indent="-285750" algn="l" rtl="0">
              <a:lnSpc>
                <a:spcPct val="90000"/>
              </a:lnSpc>
              <a:spcBef>
                <a:spcPts val="375"/>
              </a:spcBef>
              <a:spcAft>
                <a:spcPts val="0"/>
              </a:spcAft>
              <a:buClr>
                <a:schemeClr val="dk1"/>
              </a:buClr>
              <a:buSzPts val="2400"/>
              <a:buChar char="•"/>
              <a:defRPr/>
            </a:lvl5pPr>
            <a:lvl6pPr marL="2057400" lvl="5" indent="-285750" algn="l" rtl="0">
              <a:lnSpc>
                <a:spcPct val="90000"/>
              </a:lnSpc>
              <a:spcBef>
                <a:spcPts val="375"/>
              </a:spcBef>
              <a:spcAft>
                <a:spcPts val="0"/>
              </a:spcAft>
              <a:buClr>
                <a:schemeClr val="dk1"/>
              </a:buClr>
              <a:buSzPts val="2400"/>
              <a:buChar char="•"/>
              <a:defRPr/>
            </a:lvl6pPr>
            <a:lvl7pPr marL="2400300" lvl="6" indent="-285750" algn="l" rtl="0">
              <a:lnSpc>
                <a:spcPct val="90000"/>
              </a:lnSpc>
              <a:spcBef>
                <a:spcPts val="375"/>
              </a:spcBef>
              <a:spcAft>
                <a:spcPts val="0"/>
              </a:spcAft>
              <a:buClr>
                <a:schemeClr val="dk1"/>
              </a:buClr>
              <a:buSzPts val="2400"/>
              <a:buChar char="•"/>
              <a:defRPr/>
            </a:lvl7pPr>
            <a:lvl8pPr marL="2743200" lvl="7" indent="-285750" algn="l" rtl="0">
              <a:lnSpc>
                <a:spcPct val="90000"/>
              </a:lnSpc>
              <a:spcBef>
                <a:spcPts val="375"/>
              </a:spcBef>
              <a:spcAft>
                <a:spcPts val="0"/>
              </a:spcAft>
              <a:buClr>
                <a:schemeClr val="dk1"/>
              </a:buClr>
              <a:buSzPts val="2400"/>
              <a:buChar char="•"/>
              <a:defRPr/>
            </a:lvl8pPr>
            <a:lvl9pPr marL="3086100" lvl="8" indent="-285750" algn="l" rtl="0">
              <a:lnSpc>
                <a:spcPct val="90000"/>
              </a:lnSpc>
              <a:spcBef>
                <a:spcPts val="375"/>
              </a:spcBef>
              <a:spcAft>
                <a:spcPts val="0"/>
              </a:spcAft>
              <a:buClr>
                <a:schemeClr val="dk1"/>
              </a:buClr>
              <a:buSzPts val="2400"/>
              <a:buChar char="•"/>
              <a:defRPr/>
            </a:lvl9pPr>
          </a:lstStyle>
          <a:p>
            <a:endParaRPr/>
          </a:p>
        </p:txBody>
      </p:sp>
      <p:sp>
        <p:nvSpPr>
          <p:cNvPr id="119" name="Google Shape;119;p20"/>
          <p:cNvSpPr>
            <a:spLocks noGrp="1"/>
          </p:cNvSpPr>
          <p:nvPr>
            <p:ph type="media" idx="2"/>
          </p:nvPr>
        </p:nvSpPr>
        <p:spPr>
          <a:xfrm>
            <a:off x="2042012" y="1304873"/>
            <a:ext cx="5045175" cy="2530575"/>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0"/>
              </a:spcBef>
              <a:spcAft>
                <a:spcPts val="0"/>
              </a:spcAft>
              <a:buClr>
                <a:schemeClr val="dk1"/>
              </a:buClr>
              <a:buSzPts val="3200"/>
              <a:buFont typeface="Arial"/>
              <a:buChar char="•"/>
              <a:defRPr sz="2400" b="1" i="0" u="none" strike="noStrike" cap="none">
                <a:solidFill>
                  <a:schemeClr val="dk1"/>
                </a:solidFill>
                <a:latin typeface="Lato"/>
                <a:ea typeface="Lato"/>
                <a:cs typeface="Lato"/>
                <a:sym typeface="Lato"/>
              </a:defRPr>
            </a:lvl1pPr>
            <a:lvl2pPr marR="0" lvl="1" algn="l" rtl="0">
              <a:lnSpc>
                <a:spcPct val="150000"/>
              </a:lnSpc>
              <a:spcBef>
                <a:spcPts val="3000"/>
              </a:spcBef>
              <a:spcAft>
                <a:spcPts val="0"/>
              </a:spcAft>
              <a:buClr>
                <a:schemeClr val="dk1"/>
              </a:buClr>
              <a:buSzPts val="3200"/>
              <a:buFont typeface="Lato"/>
              <a:buNone/>
              <a:defRPr sz="2400" b="0" i="0" u="none" strike="noStrike" cap="none">
                <a:solidFill>
                  <a:schemeClr val="dk1"/>
                </a:solidFill>
                <a:latin typeface="Lato"/>
                <a:ea typeface="Lato"/>
                <a:cs typeface="Lato"/>
                <a:sym typeface="Lato"/>
              </a:defRPr>
            </a:lvl2pPr>
            <a:lvl3pPr marR="0" lvl="2"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pic>
        <p:nvPicPr>
          <p:cNvPr id="120" name="Google Shape;120;p20"/>
          <p:cNvPicPr preferRelativeResize="0"/>
          <p:nvPr/>
        </p:nvPicPr>
        <p:blipFill rotWithShape="1">
          <a:blip r:embed="rId2">
            <a:alphaModFix/>
          </a:blip>
          <a:srcRect l="109" t="7102" b="33564"/>
          <a:stretch/>
        </p:blipFill>
        <p:spPr>
          <a:xfrm>
            <a:off x="-8814" y="3710690"/>
            <a:ext cx="9152874" cy="1436291"/>
          </a:xfrm>
          <a:prstGeom prst="rect">
            <a:avLst/>
          </a:prstGeom>
          <a:noFill/>
          <a:ln>
            <a:noFill/>
          </a:ln>
        </p:spPr>
      </p:pic>
    </p:spTree>
    <p:extLst>
      <p:ext uri="{BB962C8B-B14F-4D97-AF65-F5344CB8AC3E}">
        <p14:creationId xmlns:p14="http://schemas.microsoft.com/office/powerpoint/2010/main" val="29909865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XL image">
  <p:cSld name="XL image">
    <p:spTree>
      <p:nvGrpSpPr>
        <p:cNvPr id="1" name="Shape 121"/>
        <p:cNvGrpSpPr/>
        <p:nvPr/>
      </p:nvGrpSpPr>
      <p:grpSpPr>
        <a:xfrm>
          <a:off x="0" y="0"/>
          <a:ext cx="0" cy="0"/>
          <a:chOff x="0" y="0"/>
          <a:chExt cx="0" cy="0"/>
        </a:xfrm>
      </p:grpSpPr>
      <p:sp>
        <p:nvSpPr>
          <p:cNvPr id="122" name="Google Shape;122;p21"/>
          <p:cNvSpPr txBox="1">
            <a:spLocks noGrp="1"/>
          </p:cNvSpPr>
          <p:nvPr>
            <p:ph type="body" idx="1"/>
          </p:nvPr>
        </p:nvSpPr>
        <p:spPr>
          <a:xfrm>
            <a:off x="0" y="0"/>
            <a:ext cx="9144000" cy="921600"/>
          </a:xfrm>
          <a:prstGeom prst="rect">
            <a:avLst/>
          </a:prstGeom>
          <a:noFill/>
          <a:ln>
            <a:noFill/>
          </a:ln>
        </p:spPr>
        <p:txBody>
          <a:bodyPr spcFirstLastPara="1" wrap="square" lIns="121900" tIns="60925" rIns="121900" bIns="60925" anchor="ctr" anchorCtr="0">
            <a:normAutofit/>
          </a:bodyPr>
          <a:lstStyle>
            <a:lvl1pPr marL="342900" lvl="0" indent="-171450" algn="ctr" rtl="0">
              <a:lnSpc>
                <a:spcPct val="100000"/>
              </a:lnSpc>
              <a:spcBef>
                <a:spcPts val="0"/>
              </a:spcBef>
              <a:spcAft>
                <a:spcPts val="0"/>
              </a:spcAft>
              <a:buClr>
                <a:schemeClr val="lt1"/>
              </a:buClr>
              <a:buSzPts val="4800"/>
              <a:buNone/>
              <a:defRPr sz="3600">
                <a:solidFill>
                  <a:schemeClr val="lt1"/>
                </a:solidFill>
                <a:latin typeface="Lato Black"/>
                <a:ea typeface="Lato Black"/>
                <a:cs typeface="Lato Black"/>
                <a:sym typeface="Lato Black"/>
              </a:defRPr>
            </a:lvl1pPr>
            <a:lvl2pPr marL="685800" lvl="1" indent="-171450" algn="l" rtl="0">
              <a:lnSpc>
                <a:spcPct val="150000"/>
              </a:lnSpc>
              <a:spcBef>
                <a:spcPts val="3000"/>
              </a:spcBef>
              <a:spcAft>
                <a:spcPts val="0"/>
              </a:spcAft>
              <a:buClr>
                <a:schemeClr val="dk1"/>
              </a:buClr>
              <a:buSzPts val="2400"/>
              <a:buNone/>
              <a:defRPr/>
            </a:lvl2pPr>
            <a:lvl3pPr marL="1028700" lvl="2" indent="-285750" algn="l" rtl="0">
              <a:lnSpc>
                <a:spcPct val="90000"/>
              </a:lnSpc>
              <a:spcBef>
                <a:spcPts val="375"/>
              </a:spcBef>
              <a:spcAft>
                <a:spcPts val="0"/>
              </a:spcAft>
              <a:buClr>
                <a:schemeClr val="dk1"/>
              </a:buClr>
              <a:buSzPts val="2400"/>
              <a:buChar char="•"/>
              <a:defRPr/>
            </a:lvl3pPr>
            <a:lvl4pPr marL="1371600" lvl="3" indent="-285750" algn="l" rtl="0">
              <a:lnSpc>
                <a:spcPct val="90000"/>
              </a:lnSpc>
              <a:spcBef>
                <a:spcPts val="375"/>
              </a:spcBef>
              <a:spcAft>
                <a:spcPts val="0"/>
              </a:spcAft>
              <a:buClr>
                <a:schemeClr val="dk1"/>
              </a:buClr>
              <a:buSzPts val="2400"/>
              <a:buChar char="•"/>
              <a:defRPr/>
            </a:lvl4pPr>
            <a:lvl5pPr marL="1714500" lvl="4" indent="-285750" algn="l" rtl="0">
              <a:lnSpc>
                <a:spcPct val="90000"/>
              </a:lnSpc>
              <a:spcBef>
                <a:spcPts val="375"/>
              </a:spcBef>
              <a:spcAft>
                <a:spcPts val="0"/>
              </a:spcAft>
              <a:buClr>
                <a:schemeClr val="dk1"/>
              </a:buClr>
              <a:buSzPts val="2400"/>
              <a:buChar char="•"/>
              <a:defRPr/>
            </a:lvl5pPr>
            <a:lvl6pPr marL="2057400" lvl="5" indent="-285750" algn="l" rtl="0">
              <a:lnSpc>
                <a:spcPct val="90000"/>
              </a:lnSpc>
              <a:spcBef>
                <a:spcPts val="375"/>
              </a:spcBef>
              <a:spcAft>
                <a:spcPts val="0"/>
              </a:spcAft>
              <a:buClr>
                <a:schemeClr val="dk1"/>
              </a:buClr>
              <a:buSzPts val="2400"/>
              <a:buChar char="•"/>
              <a:defRPr/>
            </a:lvl6pPr>
            <a:lvl7pPr marL="2400300" lvl="6" indent="-285750" algn="l" rtl="0">
              <a:lnSpc>
                <a:spcPct val="90000"/>
              </a:lnSpc>
              <a:spcBef>
                <a:spcPts val="375"/>
              </a:spcBef>
              <a:spcAft>
                <a:spcPts val="0"/>
              </a:spcAft>
              <a:buClr>
                <a:schemeClr val="dk1"/>
              </a:buClr>
              <a:buSzPts val="2400"/>
              <a:buChar char="•"/>
              <a:defRPr/>
            </a:lvl7pPr>
            <a:lvl8pPr marL="2743200" lvl="7" indent="-285750" algn="l" rtl="0">
              <a:lnSpc>
                <a:spcPct val="90000"/>
              </a:lnSpc>
              <a:spcBef>
                <a:spcPts val="375"/>
              </a:spcBef>
              <a:spcAft>
                <a:spcPts val="0"/>
              </a:spcAft>
              <a:buClr>
                <a:schemeClr val="dk1"/>
              </a:buClr>
              <a:buSzPts val="2400"/>
              <a:buChar char="•"/>
              <a:defRPr/>
            </a:lvl8pPr>
            <a:lvl9pPr marL="3086100" lvl="8" indent="-285750" algn="l" rtl="0">
              <a:lnSpc>
                <a:spcPct val="90000"/>
              </a:lnSpc>
              <a:spcBef>
                <a:spcPts val="375"/>
              </a:spcBef>
              <a:spcAft>
                <a:spcPts val="0"/>
              </a:spcAft>
              <a:buClr>
                <a:schemeClr val="dk1"/>
              </a:buClr>
              <a:buSzPts val="2400"/>
              <a:buChar char="•"/>
              <a:defRPr/>
            </a:lvl9pPr>
          </a:lstStyle>
          <a:p>
            <a:endParaRPr/>
          </a:p>
        </p:txBody>
      </p:sp>
      <p:pic>
        <p:nvPicPr>
          <p:cNvPr id="123" name="Google Shape;123;p21"/>
          <p:cNvPicPr preferRelativeResize="0"/>
          <p:nvPr/>
        </p:nvPicPr>
        <p:blipFill rotWithShape="1">
          <a:blip r:embed="rId2">
            <a:alphaModFix/>
          </a:blip>
          <a:srcRect l="109" t="7102" b="33564"/>
          <a:stretch/>
        </p:blipFill>
        <p:spPr>
          <a:xfrm>
            <a:off x="-8873" y="4598378"/>
            <a:ext cx="9152874" cy="571500"/>
          </a:xfrm>
          <a:prstGeom prst="rect">
            <a:avLst/>
          </a:prstGeom>
          <a:noFill/>
          <a:ln>
            <a:noFill/>
          </a:ln>
        </p:spPr>
      </p:pic>
    </p:spTree>
    <p:extLst>
      <p:ext uri="{BB962C8B-B14F-4D97-AF65-F5344CB8AC3E}">
        <p14:creationId xmlns:p14="http://schemas.microsoft.com/office/powerpoint/2010/main" val="4287646617"/>
      </p:ext>
    </p:extLst>
  </p:cSld>
  <p:clrMapOvr>
    <a:masterClrMapping/>
  </p:clrMapOvr>
  <p:extLst>
    <p:ext uri="{DCECCB84-F9BA-43D5-87BE-67443E8EF086}">
      <p15:sldGuideLst xmlns:p15="http://schemas.microsoft.com/office/powerpoint/2012/main">
        <p15:guide id="1" orient="horz" pos="2184">
          <p15:clr>
            <a:srgbClr val="FBAE40"/>
          </p15:clr>
        </p15:guide>
        <p15:guide id="2" pos="768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4"/>
        <p:cNvGrpSpPr/>
        <p:nvPr/>
      </p:nvGrpSpPr>
      <p:grpSpPr>
        <a:xfrm>
          <a:off x="0" y="0"/>
          <a:ext cx="0" cy="0"/>
          <a:chOff x="0" y="0"/>
          <a:chExt cx="0" cy="0"/>
        </a:xfrm>
      </p:grpSpPr>
      <p:sp>
        <p:nvSpPr>
          <p:cNvPr id="125" name="Google Shape;125;p22"/>
          <p:cNvSpPr txBox="1">
            <a:spLocks noGrp="1"/>
          </p:cNvSpPr>
          <p:nvPr>
            <p:ph type="ctrTitle"/>
          </p:nvPr>
        </p:nvSpPr>
        <p:spPr>
          <a:xfrm>
            <a:off x="1143000" y="1448672"/>
            <a:ext cx="6858000" cy="1790775"/>
          </a:xfrm>
          <a:prstGeom prst="rect">
            <a:avLst/>
          </a:prstGeom>
          <a:noFill/>
          <a:ln>
            <a:noFill/>
          </a:ln>
        </p:spPr>
        <p:txBody>
          <a:bodyPr spcFirstLastPara="1" wrap="square" lIns="91425" tIns="45700" rIns="91425" bIns="45700" anchor="ctr" anchorCtr="0">
            <a:normAutofit/>
          </a:bodyPr>
          <a:lstStyle>
            <a:lvl1pPr lvl="0" algn="ctr" rtl="0">
              <a:lnSpc>
                <a:spcPct val="90000"/>
              </a:lnSpc>
              <a:spcBef>
                <a:spcPts val="0"/>
              </a:spcBef>
              <a:spcAft>
                <a:spcPts val="0"/>
              </a:spcAft>
              <a:buClr>
                <a:srgbClr val="333399"/>
              </a:buClr>
              <a:buSzPts val="4800"/>
              <a:buFont typeface="Lato Black"/>
              <a:buNone/>
              <a:defRPr sz="3600">
                <a:solidFill>
                  <a:srgbClr val="333399"/>
                </a:solidFill>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pic>
        <p:nvPicPr>
          <p:cNvPr id="126" name="Google Shape;126;p22"/>
          <p:cNvPicPr preferRelativeResize="0"/>
          <p:nvPr/>
        </p:nvPicPr>
        <p:blipFill rotWithShape="1">
          <a:blip r:embed="rId2">
            <a:alphaModFix/>
          </a:blip>
          <a:srcRect l="2390" r="2390" b="40515"/>
          <a:stretch/>
        </p:blipFill>
        <p:spPr>
          <a:xfrm rot="10800000">
            <a:off x="-14256" y="-78366"/>
            <a:ext cx="9172262" cy="1797206"/>
          </a:xfrm>
          <a:prstGeom prst="rect">
            <a:avLst/>
          </a:prstGeom>
          <a:noFill/>
          <a:ln>
            <a:noFill/>
          </a:ln>
        </p:spPr>
      </p:pic>
    </p:spTree>
    <p:extLst>
      <p:ext uri="{BB962C8B-B14F-4D97-AF65-F5344CB8AC3E}">
        <p14:creationId xmlns:p14="http://schemas.microsoft.com/office/powerpoint/2010/main" val="6842900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27"/>
        <p:cNvGrpSpPr/>
        <p:nvPr/>
      </p:nvGrpSpPr>
      <p:grpSpPr>
        <a:xfrm>
          <a:off x="0" y="0"/>
          <a:ext cx="0" cy="0"/>
          <a:chOff x="0" y="0"/>
          <a:chExt cx="0" cy="0"/>
        </a:xfrm>
      </p:grpSpPr>
      <p:sp>
        <p:nvSpPr>
          <p:cNvPr id="128" name="Google Shape;128;p23"/>
          <p:cNvSpPr txBox="1">
            <a:spLocks noGrp="1"/>
          </p:cNvSpPr>
          <p:nvPr>
            <p:ph type="body" idx="1"/>
          </p:nvPr>
        </p:nvSpPr>
        <p:spPr>
          <a:xfrm>
            <a:off x="628650" y="1085850"/>
            <a:ext cx="7886700" cy="3434400"/>
          </a:xfrm>
          <a:prstGeom prst="rect">
            <a:avLst/>
          </a:prstGeom>
          <a:noFill/>
          <a:ln>
            <a:noFill/>
          </a:ln>
        </p:spPr>
        <p:txBody>
          <a:bodyPr spcFirstLastPara="1" wrap="square" lIns="91425" tIns="45700" rIns="91425" bIns="45700" anchor="t" anchorCtr="0">
            <a:normAutofit/>
          </a:bodyPr>
          <a:lstStyle>
            <a:lvl1pPr marL="342900" lvl="0" indent="-304800" algn="l" rtl="0">
              <a:lnSpc>
                <a:spcPct val="150000"/>
              </a:lnSpc>
              <a:spcBef>
                <a:spcPts val="600"/>
              </a:spcBef>
              <a:spcAft>
                <a:spcPts val="0"/>
              </a:spcAft>
              <a:buClr>
                <a:schemeClr val="dk1"/>
              </a:buClr>
              <a:buSzPts val="2800"/>
              <a:buChar char="•"/>
              <a:defRPr sz="2100"/>
            </a:lvl1pPr>
            <a:lvl2pPr marL="685800" lvl="1" indent="-171450" algn="l" rtl="0">
              <a:lnSpc>
                <a:spcPct val="150000"/>
              </a:lnSpc>
              <a:spcBef>
                <a:spcPts val="3000"/>
              </a:spcBef>
              <a:spcAft>
                <a:spcPts val="0"/>
              </a:spcAft>
              <a:buClr>
                <a:schemeClr val="dk1"/>
              </a:buClr>
              <a:buSzPts val="2700"/>
              <a:buNone/>
              <a:defRPr sz="2025"/>
            </a:lvl2pPr>
            <a:lvl3pPr marL="1028700" lvl="2" indent="-285750" algn="l" rtl="0">
              <a:lnSpc>
                <a:spcPct val="90000"/>
              </a:lnSpc>
              <a:spcBef>
                <a:spcPts val="300"/>
              </a:spcBef>
              <a:spcAft>
                <a:spcPts val="0"/>
              </a:spcAft>
              <a:buClr>
                <a:schemeClr val="dk1"/>
              </a:buClr>
              <a:buSzPts val="2400"/>
              <a:buChar char="•"/>
              <a:defRPr sz="1800"/>
            </a:lvl3pPr>
            <a:lvl4pPr marL="1371600" lvl="3" indent="-261938" algn="l" rtl="0">
              <a:lnSpc>
                <a:spcPct val="90000"/>
              </a:lnSpc>
              <a:spcBef>
                <a:spcPts val="300"/>
              </a:spcBef>
              <a:spcAft>
                <a:spcPts val="0"/>
              </a:spcAft>
              <a:buClr>
                <a:schemeClr val="dk1"/>
              </a:buClr>
              <a:buSzPts val="1900"/>
              <a:buChar char="•"/>
              <a:defRPr/>
            </a:lvl4pPr>
            <a:lvl5pPr marL="1714500" lvl="4" indent="-261938" algn="l" rtl="0">
              <a:lnSpc>
                <a:spcPct val="90000"/>
              </a:lnSpc>
              <a:spcBef>
                <a:spcPts val="300"/>
              </a:spcBef>
              <a:spcAft>
                <a:spcPts val="0"/>
              </a:spcAft>
              <a:buClr>
                <a:schemeClr val="dk1"/>
              </a:buClr>
              <a:buSzPts val="1900"/>
              <a:buChar char="•"/>
              <a:defRPr/>
            </a:lvl5pPr>
            <a:lvl6pPr marL="2057400" lvl="5" indent="-261938" algn="l" rtl="0">
              <a:lnSpc>
                <a:spcPct val="90000"/>
              </a:lnSpc>
              <a:spcBef>
                <a:spcPts val="300"/>
              </a:spcBef>
              <a:spcAft>
                <a:spcPts val="0"/>
              </a:spcAft>
              <a:buClr>
                <a:schemeClr val="dk1"/>
              </a:buClr>
              <a:buSzPts val="1900"/>
              <a:buChar char="•"/>
              <a:defRPr/>
            </a:lvl6pPr>
            <a:lvl7pPr marL="2400300" lvl="6" indent="-261938" algn="l" rtl="0">
              <a:lnSpc>
                <a:spcPct val="90000"/>
              </a:lnSpc>
              <a:spcBef>
                <a:spcPts val="300"/>
              </a:spcBef>
              <a:spcAft>
                <a:spcPts val="0"/>
              </a:spcAft>
              <a:buClr>
                <a:schemeClr val="dk1"/>
              </a:buClr>
              <a:buSzPts val="1900"/>
              <a:buChar char="•"/>
              <a:defRPr/>
            </a:lvl7pPr>
            <a:lvl8pPr marL="2743200" lvl="7" indent="-261938" algn="l" rtl="0">
              <a:lnSpc>
                <a:spcPct val="90000"/>
              </a:lnSpc>
              <a:spcBef>
                <a:spcPts val="300"/>
              </a:spcBef>
              <a:spcAft>
                <a:spcPts val="0"/>
              </a:spcAft>
              <a:buClr>
                <a:schemeClr val="dk1"/>
              </a:buClr>
              <a:buSzPts val="1900"/>
              <a:buChar char="•"/>
              <a:defRPr/>
            </a:lvl8pPr>
            <a:lvl9pPr marL="3086100" lvl="8" indent="-261938" algn="l" rtl="0">
              <a:lnSpc>
                <a:spcPct val="90000"/>
              </a:lnSpc>
              <a:spcBef>
                <a:spcPts val="300"/>
              </a:spcBef>
              <a:spcAft>
                <a:spcPts val="0"/>
              </a:spcAft>
              <a:buClr>
                <a:schemeClr val="dk1"/>
              </a:buClr>
              <a:buSzPts val="1900"/>
              <a:buChar char="•"/>
              <a:defRPr/>
            </a:lvl9pPr>
          </a:lstStyle>
          <a:p>
            <a:endParaRPr/>
          </a:p>
        </p:txBody>
      </p:sp>
      <p:sp>
        <p:nvSpPr>
          <p:cNvPr id="129" name="Google Shape;129;p23"/>
          <p:cNvSpPr txBox="1">
            <a:spLocks noGrp="1"/>
          </p:cNvSpPr>
          <p:nvPr>
            <p:ph type="title"/>
          </p:nvPr>
        </p:nvSpPr>
        <p:spPr>
          <a:xfrm>
            <a:off x="628650" y="228600"/>
            <a:ext cx="7886700" cy="7533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333399"/>
              </a:buClr>
              <a:buSzPts val="4000"/>
              <a:buFont typeface="Lato Black"/>
              <a:buNone/>
              <a:defRPr sz="3000">
                <a:solidFill>
                  <a:srgbClr val="333399"/>
                </a:solidFill>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Tree>
    <p:extLst>
      <p:ext uri="{BB962C8B-B14F-4D97-AF65-F5344CB8AC3E}">
        <p14:creationId xmlns:p14="http://schemas.microsoft.com/office/powerpoint/2010/main" val="139931375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Content 1" type="obj">
  <p:cSld name="Title and Content 1">
    <p:spTree>
      <p:nvGrpSpPr>
        <p:cNvPr id="1" name="Shape 130"/>
        <p:cNvGrpSpPr/>
        <p:nvPr/>
      </p:nvGrpSpPr>
      <p:grpSpPr>
        <a:xfrm>
          <a:off x="0" y="0"/>
          <a:ext cx="0" cy="0"/>
          <a:chOff x="0" y="0"/>
          <a:chExt cx="0" cy="0"/>
        </a:xfrm>
      </p:grpSpPr>
      <p:sp>
        <p:nvSpPr>
          <p:cNvPr id="131" name="Google Shape;131;p24"/>
          <p:cNvSpPr txBox="1">
            <a:spLocks noGrp="1"/>
          </p:cNvSpPr>
          <p:nvPr>
            <p:ph type="title"/>
          </p:nvPr>
        </p:nvSpPr>
        <p:spPr>
          <a:xfrm>
            <a:off x="0" y="0"/>
            <a:ext cx="9144000" cy="914400"/>
          </a:xfrm>
          <a:prstGeom prst="rect">
            <a:avLst/>
          </a:prstGeom>
          <a:noFill/>
          <a:ln>
            <a:noFill/>
          </a:ln>
        </p:spPr>
        <p:txBody>
          <a:bodyPr spcFirstLastPara="1" wrap="square" lIns="121900" tIns="121900" rIns="121900" bIns="121900" anchor="ctr" anchorCtr="0">
            <a:normAutofit/>
          </a:bodyPr>
          <a:lstStyle>
            <a:lvl1pPr marR="0" lvl="0" algn="ctr" rtl="0">
              <a:lnSpc>
                <a:spcPct val="90000"/>
              </a:lnSpc>
              <a:spcBef>
                <a:spcPts val="0"/>
              </a:spcBef>
              <a:spcAft>
                <a:spcPts val="0"/>
              </a:spcAft>
              <a:buClr>
                <a:schemeClr val="lt1"/>
              </a:buClr>
              <a:buSzPts val="1900"/>
              <a:buFont typeface="Lato"/>
              <a:buNone/>
              <a:defRPr sz="3600" b="1" i="0" u="none" strike="noStrike" cap="none">
                <a:solidFill>
                  <a:schemeClr val="lt1"/>
                </a:solidFill>
                <a:latin typeface="Lato"/>
                <a:ea typeface="Lato"/>
                <a:cs typeface="Lato"/>
                <a:sym typeface="Lato"/>
              </a:defRPr>
            </a:lvl1pPr>
            <a:lvl2pPr lvl="1" algn="l" rtl="0">
              <a:lnSpc>
                <a:spcPct val="100000"/>
              </a:lnSpc>
              <a:spcBef>
                <a:spcPts val="0"/>
              </a:spcBef>
              <a:spcAft>
                <a:spcPts val="0"/>
              </a:spcAft>
              <a:buSzPts val="1900"/>
              <a:buNone/>
              <a:defRPr sz="1800"/>
            </a:lvl2pPr>
            <a:lvl3pPr lvl="2" algn="l" rtl="0">
              <a:lnSpc>
                <a:spcPct val="100000"/>
              </a:lnSpc>
              <a:spcBef>
                <a:spcPts val="0"/>
              </a:spcBef>
              <a:spcAft>
                <a:spcPts val="0"/>
              </a:spcAft>
              <a:buSzPts val="1900"/>
              <a:buNone/>
              <a:defRPr sz="1800"/>
            </a:lvl3pPr>
            <a:lvl4pPr lvl="3" algn="l" rtl="0">
              <a:lnSpc>
                <a:spcPct val="100000"/>
              </a:lnSpc>
              <a:spcBef>
                <a:spcPts val="0"/>
              </a:spcBef>
              <a:spcAft>
                <a:spcPts val="0"/>
              </a:spcAft>
              <a:buSzPts val="1900"/>
              <a:buNone/>
              <a:defRPr sz="1800"/>
            </a:lvl4pPr>
            <a:lvl5pPr lvl="4" algn="l" rtl="0">
              <a:lnSpc>
                <a:spcPct val="100000"/>
              </a:lnSpc>
              <a:spcBef>
                <a:spcPts val="0"/>
              </a:spcBef>
              <a:spcAft>
                <a:spcPts val="0"/>
              </a:spcAft>
              <a:buSzPts val="1900"/>
              <a:buNone/>
              <a:defRPr sz="1800"/>
            </a:lvl5pPr>
            <a:lvl6pPr lvl="5" algn="l" rtl="0">
              <a:lnSpc>
                <a:spcPct val="100000"/>
              </a:lnSpc>
              <a:spcBef>
                <a:spcPts val="0"/>
              </a:spcBef>
              <a:spcAft>
                <a:spcPts val="0"/>
              </a:spcAft>
              <a:buSzPts val="1900"/>
              <a:buNone/>
              <a:defRPr sz="1800"/>
            </a:lvl6pPr>
            <a:lvl7pPr lvl="6" algn="l" rtl="0">
              <a:lnSpc>
                <a:spcPct val="100000"/>
              </a:lnSpc>
              <a:spcBef>
                <a:spcPts val="0"/>
              </a:spcBef>
              <a:spcAft>
                <a:spcPts val="0"/>
              </a:spcAft>
              <a:buSzPts val="1900"/>
              <a:buNone/>
              <a:defRPr sz="1800"/>
            </a:lvl7pPr>
            <a:lvl8pPr lvl="7" algn="l" rtl="0">
              <a:lnSpc>
                <a:spcPct val="100000"/>
              </a:lnSpc>
              <a:spcBef>
                <a:spcPts val="0"/>
              </a:spcBef>
              <a:spcAft>
                <a:spcPts val="0"/>
              </a:spcAft>
              <a:buSzPts val="1900"/>
              <a:buNone/>
              <a:defRPr sz="1800"/>
            </a:lvl8pPr>
            <a:lvl9pPr lvl="8" algn="l" rtl="0">
              <a:lnSpc>
                <a:spcPct val="100000"/>
              </a:lnSpc>
              <a:spcBef>
                <a:spcPts val="0"/>
              </a:spcBef>
              <a:spcAft>
                <a:spcPts val="0"/>
              </a:spcAft>
              <a:buSzPts val="1900"/>
              <a:buNone/>
              <a:defRPr sz="1800"/>
            </a:lvl9pPr>
          </a:lstStyle>
          <a:p>
            <a:endParaRPr/>
          </a:p>
        </p:txBody>
      </p:sp>
      <p:sp>
        <p:nvSpPr>
          <p:cNvPr id="132" name="Google Shape;132;p24"/>
          <p:cNvSpPr txBox="1">
            <a:spLocks noGrp="1"/>
          </p:cNvSpPr>
          <p:nvPr>
            <p:ph type="body" idx="1"/>
          </p:nvPr>
        </p:nvSpPr>
        <p:spPr>
          <a:xfrm>
            <a:off x="628650" y="1369219"/>
            <a:ext cx="7886700" cy="3263400"/>
          </a:xfrm>
          <a:prstGeom prst="rect">
            <a:avLst/>
          </a:prstGeom>
          <a:noFill/>
          <a:ln>
            <a:noFill/>
          </a:ln>
        </p:spPr>
        <p:txBody>
          <a:bodyPr spcFirstLastPara="1" wrap="square" lIns="121900" tIns="121900" rIns="121900" bIns="121900" anchor="t" anchorCtr="0">
            <a:normAutofit/>
          </a:bodyPr>
          <a:lstStyle>
            <a:lvl1pPr marL="342900" marR="0" lvl="0" indent="-30480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33" name="Google Shape;133;p24"/>
          <p:cNvSpPr txBox="1">
            <a:spLocks noGrp="1"/>
          </p:cNvSpPr>
          <p:nvPr>
            <p:ph type="dt" idx="10"/>
          </p:nvPr>
        </p:nvSpPr>
        <p:spPr>
          <a:xfrm>
            <a:off x="628650" y="4767263"/>
            <a:ext cx="2057400" cy="273825"/>
          </a:xfrm>
          <a:prstGeom prst="rect">
            <a:avLst/>
          </a:prstGeom>
          <a:noFill/>
          <a:ln>
            <a:noFill/>
          </a:ln>
        </p:spPr>
        <p:txBody>
          <a:bodyPr spcFirstLastPara="1" wrap="square" lIns="121900" tIns="121900" rIns="121900" bIns="121900" anchor="ctr" anchorCtr="0">
            <a:noAutofit/>
          </a:bodyPr>
          <a:lstStyle>
            <a:lvl1pPr marR="0" lvl="0" algn="l" rtl="0">
              <a:lnSpc>
                <a:spcPct val="100000"/>
              </a:lnSpc>
              <a:spcBef>
                <a:spcPts val="0"/>
              </a:spcBef>
              <a:spcAft>
                <a:spcPts val="0"/>
              </a:spcAft>
              <a:buSzPts val="1900"/>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SzPts val="1900"/>
              <a:buNone/>
              <a:defRPr sz="1575"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900"/>
              <a:buNone/>
              <a:defRPr sz="1575"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900"/>
              <a:buNone/>
              <a:defRPr sz="1575"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900"/>
              <a:buNone/>
              <a:defRPr sz="1575"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900"/>
              <a:buNone/>
              <a:defRPr sz="1575"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900"/>
              <a:buNone/>
              <a:defRPr sz="1575"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900"/>
              <a:buNone/>
              <a:defRPr sz="1575"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900"/>
              <a:buNone/>
              <a:defRPr sz="1575" b="0" i="0" u="none" strike="noStrike" cap="none">
                <a:solidFill>
                  <a:schemeClr val="dk1"/>
                </a:solidFill>
                <a:latin typeface="Calibri"/>
                <a:ea typeface="Calibri"/>
                <a:cs typeface="Calibri"/>
                <a:sym typeface="Calibri"/>
              </a:defRPr>
            </a:lvl9pPr>
          </a:lstStyle>
          <a:p>
            <a:endParaRPr/>
          </a:p>
        </p:txBody>
      </p:sp>
      <p:sp>
        <p:nvSpPr>
          <p:cNvPr id="134" name="Google Shape;134;p24"/>
          <p:cNvSpPr txBox="1">
            <a:spLocks noGrp="1"/>
          </p:cNvSpPr>
          <p:nvPr>
            <p:ph type="ftr" idx="11"/>
          </p:nvPr>
        </p:nvSpPr>
        <p:spPr>
          <a:xfrm>
            <a:off x="3028950" y="4767263"/>
            <a:ext cx="3086100" cy="273825"/>
          </a:xfrm>
          <a:prstGeom prst="rect">
            <a:avLst/>
          </a:prstGeom>
          <a:noFill/>
          <a:ln>
            <a:noFill/>
          </a:ln>
        </p:spPr>
        <p:txBody>
          <a:bodyPr spcFirstLastPara="1" wrap="square" lIns="121900" tIns="121900" rIns="121900" bIns="121900" anchor="ctr" anchorCtr="0">
            <a:noAutofit/>
          </a:bodyPr>
          <a:lstStyle>
            <a:lvl1pPr marR="0" lvl="0" algn="ctr" rtl="0">
              <a:lnSpc>
                <a:spcPct val="100000"/>
              </a:lnSpc>
              <a:spcBef>
                <a:spcPts val="0"/>
              </a:spcBef>
              <a:spcAft>
                <a:spcPts val="0"/>
              </a:spcAft>
              <a:buSzPts val="1900"/>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SzPts val="1900"/>
              <a:buNone/>
              <a:defRPr sz="1575"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900"/>
              <a:buNone/>
              <a:defRPr sz="1575"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900"/>
              <a:buNone/>
              <a:defRPr sz="1575"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900"/>
              <a:buNone/>
              <a:defRPr sz="1575"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900"/>
              <a:buNone/>
              <a:defRPr sz="1575"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900"/>
              <a:buNone/>
              <a:defRPr sz="1575"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900"/>
              <a:buNone/>
              <a:defRPr sz="1575"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900"/>
              <a:buNone/>
              <a:defRPr sz="1575" b="0" i="0" u="none" strike="noStrike" cap="none">
                <a:solidFill>
                  <a:schemeClr val="dk1"/>
                </a:solidFill>
                <a:latin typeface="Calibri"/>
                <a:ea typeface="Calibri"/>
                <a:cs typeface="Calibri"/>
                <a:sym typeface="Calibri"/>
              </a:defRPr>
            </a:lvl9pPr>
          </a:lstStyle>
          <a:p>
            <a:endParaRPr/>
          </a:p>
        </p:txBody>
      </p:sp>
      <p:sp>
        <p:nvSpPr>
          <p:cNvPr id="135" name="Google Shape;135;p24"/>
          <p:cNvSpPr txBox="1">
            <a:spLocks noGrp="1"/>
          </p:cNvSpPr>
          <p:nvPr>
            <p:ph type="sldNum" idx="12"/>
          </p:nvPr>
        </p:nvSpPr>
        <p:spPr>
          <a:xfrm>
            <a:off x="6457950" y="4767263"/>
            <a:ext cx="2057400" cy="273825"/>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776856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6"/>
        <p:cNvGrpSpPr/>
        <p:nvPr/>
      </p:nvGrpSpPr>
      <p:grpSpPr>
        <a:xfrm>
          <a:off x="0" y="0"/>
          <a:ext cx="0" cy="0"/>
          <a:chOff x="0" y="0"/>
          <a:chExt cx="0" cy="0"/>
        </a:xfrm>
      </p:grpSpPr>
      <p:sp>
        <p:nvSpPr>
          <p:cNvPr id="137" name="Google Shape;137;p25"/>
          <p:cNvSpPr txBox="1">
            <a:spLocks noGrp="1"/>
          </p:cNvSpPr>
          <p:nvPr>
            <p:ph type="title"/>
          </p:nvPr>
        </p:nvSpPr>
        <p:spPr>
          <a:xfrm>
            <a:off x="130200" y="151306"/>
            <a:ext cx="8520525" cy="572625"/>
          </a:xfrm>
          <a:prstGeom prst="rect">
            <a:avLst/>
          </a:prstGeom>
        </p:spPr>
        <p:txBody>
          <a:bodyPr spcFirstLastPara="1" wrap="square" lIns="121900" tIns="60925" rIns="121900" bIns="60925" anchor="ctr" anchorCtr="0">
            <a:normAutofit/>
          </a:bodyPr>
          <a:lstStyle>
            <a:lvl1pPr lvl="0" rtl="0">
              <a:spcBef>
                <a:spcPts val="0"/>
              </a:spcBef>
              <a:spcAft>
                <a:spcPts val="0"/>
              </a:spcAft>
              <a:buSzPts val="4800"/>
              <a:buNon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sp>
        <p:nvSpPr>
          <p:cNvPr id="138" name="Google Shape;138;p25"/>
          <p:cNvSpPr txBox="1">
            <a:spLocks noGrp="1"/>
          </p:cNvSpPr>
          <p:nvPr>
            <p:ph type="body" idx="1"/>
          </p:nvPr>
        </p:nvSpPr>
        <p:spPr>
          <a:xfrm>
            <a:off x="130200" y="901594"/>
            <a:ext cx="8702100" cy="3990375"/>
          </a:xfrm>
          <a:prstGeom prst="rect">
            <a:avLst/>
          </a:prstGeom>
        </p:spPr>
        <p:txBody>
          <a:bodyPr spcFirstLastPara="1" wrap="square" lIns="121900" tIns="60925" rIns="121900" bIns="60925" anchor="t" anchorCtr="0">
            <a:normAutofit/>
          </a:bodyPr>
          <a:lstStyle>
            <a:lvl1pPr marL="342900" lvl="0" indent="-323850" rtl="0">
              <a:spcBef>
                <a:spcPts val="0"/>
              </a:spcBef>
              <a:spcAft>
                <a:spcPts val="0"/>
              </a:spcAft>
              <a:buSzPts val="3200"/>
              <a:buChar char="•"/>
              <a:defRPr/>
            </a:lvl1pPr>
            <a:lvl2pPr marL="685800" lvl="1" indent="-171450" rtl="0">
              <a:spcBef>
                <a:spcPts val="3000"/>
              </a:spcBef>
              <a:spcAft>
                <a:spcPts val="0"/>
              </a:spcAft>
              <a:buSzPts val="3200"/>
              <a:buNone/>
              <a:defRPr/>
            </a:lvl2pPr>
            <a:lvl3pPr marL="1028700" lvl="2" indent="-266700" rtl="0">
              <a:spcBef>
                <a:spcPts val="375"/>
              </a:spcBef>
              <a:spcAft>
                <a:spcPts val="0"/>
              </a:spcAft>
              <a:buSzPts val="2000"/>
              <a:buChar char="•"/>
              <a:defRPr/>
            </a:lvl3pPr>
            <a:lvl4pPr marL="1371600" lvl="3" indent="-257175" rtl="0">
              <a:spcBef>
                <a:spcPts val="375"/>
              </a:spcBef>
              <a:spcAft>
                <a:spcPts val="0"/>
              </a:spcAft>
              <a:buSzPts val="1800"/>
              <a:buChar char="•"/>
              <a:defRPr/>
            </a:lvl4pPr>
            <a:lvl5pPr marL="1714500" lvl="4" indent="-257175" rtl="0">
              <a:spcBef>
                <a:spcPts val="375"/>
              </a:spcBef>
              <a:spcAft>
                <a:spcPts val="0"/>
              </a:spcAft>
              <a:buSzPts val="1800"/>
              <a:buChar char="•"/>
              <a:defRPr/>
            </a:lvl5pPr>
            <a:lvl6pPr marL="2057400" lvl="5" indent="-257175" rtl="0">
              <a:spcBef>
                <a:spcPts val="375"/>
              </a:spcBef>
              <a:spcAft>
                <a:spcPts val="0"/>
              </a:spcAft>
              <a:buSzPts val="1800"/>
              <a:buChar char="•"/>
              <a:defRPr/>
            </a:lvl6pPr>
            <a:lvl7pPr marL="2400300" lvl="6" indent="-257175" rtl="0">
              <a:spcBef>
                <a:spcPts val="375"/>
              </a:spcBef>
              <a:spcAft>
                <a:spcPts val="0"/>
              </a:spcAft>
              <a:buSzPts val="1800"/>
              <a:buChar char="•"/>
              <a:defRPr/>
            </a:lvl7pPr>
            <a:lvl8pPr marL="2743200" lvl="7" indent="-257175" rtl="0">
              <a:spcBef>
                <a:spcPts val="375"/>
              </a:spcBef>
              <a:spcAft>
                <a:spcPts val="0"/>
              </a:spcAft>
              <a:buSzPts val="1800"/>
              <a:buChar char="•"/>
              <a:defRPr/>
            </a:lvl8pPr>
            <a:lvl9pPr marL="3086100" lvl="8" indent="-257175" rtl="0">
              <a:spcBef>
                <a:spcPts val="375"/>
              </a:spcBef>
              <a:spcAft>
                <a:spcPts val="0"/>
              </a:spcAft>
              <a:buSzPts val="1800"/>
              <a:buChar char="•"/>
              <a:defRPr/>
            </a:lvl9pPr>
          </a:lstStyle>
          <a:p>
            <a:endParaRPr/>
          </a:p>
        </p:txBody>
      </p:sp>
      <p:sp>
        <p:nvSpPr>
          <p:cNvPr id="139" name="Google Shape;139;p25"/>
          <p:cNvSpPr txBox="1">
            <a:spLocks noGrp="1"/>
          </p:cNvSpPr>
          <p:nvPr>
            <p:ph type="sldNum" idx="12"/>
          </p:nvPr>
        </p:nvSpPr>
        <p:spPr>
          <a:xfrm>
            <a:off x="8051819" y="4663219"/>
            <a:ext cx="969300" cy="393525"/>
          </a:xfrm>
          <a:prstGeom prst="rect">
            <a:avLst/>
          </a:prstGeom>
          <a:noFill/>
          <a:ln>
            <a:noFill/>
          </a:ln>
        </p:spPr>
        <p:txBody>
          <a:bodyPr spcFirstLastPara="1" wrap="square" lIns="121900" tIns="121900" rIns="121900" bIns="121900" anchor="ctr" anchorCtr="0">
            <a:noAutofit/>
          </a:bodyPr>
          <a:lstStyle>
            <a:lvl1pPr lvl="0" rtl="0">
              <a:buNone/>
              <a:defRPr sz="1425"/>
            </a:lvl1pPr>
            <a:lvl2pPr lvl="1" rtl="0">
              <a:buNone/>
              <a:defRPr sz="1425"/>
            </a:lvl2pPr>
            <a:lvl3pPr lvl="2" rtl="0">
              <a:buNone/>
              <a:defRPr sz="1425"/>
            </a:lvl3pPr>
            <a:lvl4pPr lvl="3" rtl="0">
              <a:buNone/>
              <a:defRPr sz="1425"/>
            </a:lvl4pPr>
            <a:lvl5pPr lvl="4" rtl="0">
              <a:buNone/>
              <a:defRPr sz="1425"/>
            </a:lvl5pPr>
            <a:lvl6pPr lvl="5" rtl="0">
              <a:buNone/>
              <a:defRPr sz="1425"/>
            </a:lvl6pPr>
            <a:lvl7pPr lvl="6" rtl="0">
              <a:buNone/>
              <a:defRPr sz="1425"/>
            </a:lvl7pPr>
            <a:lvl8pPr lvl="7" rtl="0">
              <a:buNone/>
              <a:defRPr sz="1425"/>
            </a:lvl8pPr>
            <a:lvl9pPr lvl="8" rtl="0">
              <a:buNone/>
              <a:defRPr sz="1425"/>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432909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Text only">
    <p:spTree>
      <p:nvGrpSpPr>
        <p:cNvPr id="1" name=""/>
        <p:cNvGrpSpPr/>
        <p:nvPr/>
      </p:nvGrpSpPr>
      <p:grpSpPr>
        <a:xfrm>
          <a:off x="0" y="0"/>
          <a:ext cx="0" cy="0"/>
          <a:chOff x="0" y="0"/>
          <a:chExt cx="0" cy="0"/>
        </a:xfrm>
      </p:grpSpPr>
      <p:sp>
        <p:nvSpPr>
          <p:cNvPr id="6" name="Title 4"/>
          <p:cNvSpPr txBox="1">
            <a:spLocks/>
          </p:cNvSpPr>
          <p:nvPr/>
        </p:nvSpPr>
        <p:spPr bwMode="auto">
          <a:xfrm>
            <a:off x="-6304" y="0"/>
            <a:ext cx="9150304" cy="921657"/>
          </a:xfrm>
          <a:prstGeom prst="rect">
            <a:avLst/>
          </a:prstGeom>
          <a:solidFill>
            <a:srgbClr val="262087"/>
          </a:solidFill>
          <a:ln w="9525">
            <a:noFill/>
            <a:miter lim="800000"/>
            <a:headEnd/>
            <a:tailEnd/>
          </a:ln>
        </p:spPr>
        <p:txBody>
          <a:bodyPr vert="horz" wrap="square" lIns="66968" tIns="33484" rIns="66968" bIns="33484" numCol="1" anchor="ctr" anchorCtr="0" compatLnSpc="1">
            <a:prstTxWarp prst="textNoShape">
              <a:avLst/>
            </a:prstTxWarp>
          </a:bodyPr>
          <a:lstStyle>
            <a:lvl1pPr algn="ctr" rtl="0" eaLnBrk="1" fontAlgn="base" hangingPunct="1">
              <a:spcBef>
                <a:spcPct val="0"/>
              </a:spcBef>
              <a:spcAft>
                <a:spcPct val="0"/>
              </a:spcAft>
              <a:defRPr sz="4000" kern="1200">
                <a:solidFill>
                  <a:schemeClr val="tx1"/>
                </a:solidFill>
                <a:latin typeface="Gadget"/>
                <a:ea typeface="+mj-ea"/>
                <a:cs typeface="Gadget"/>
              </a:defRPr>
            </a:lvl1pPr>
            <a:lvl2pPr algn="ctr" rtl="0" eaLnBrk="1" fontAlgn="base" hangingPunct="1">
              <a:spcBef>
                <a:spcPct val="0"/>
              </a:spcBef>
              <a:spcAft>
                <a:spcPct val="0"/>
              </a:spcAft>
              <a:defRPr sz="4400">
                <a:solidFill>
                  <a:schemeClr val="tx1"/>
                </a:solidFill>
                <a:latin typeface="Garamond" pitchFamily="18" charset="0"/>
              </a:defRPr>
            </a:lvl2pPr>
            <a:lvl3pPr algn="ctr" rtl="0" eaLnBrk="1" fontAlgn="base" hangingPunct="1">
              <a:spcBef>
                <a:spcPct val="0"/>
              </a:spcBef>
              <a:spcAft>
                <a:spcPct val="0"/>
              </a:spcAft>
              <a:defRPr sz="4400">
                <a:solidFill>
                  <a:schemeClr val="tx1"/>
                </a:solidFill>
                <a:latin typeface="Garamond" pitchFamily="18" charset="0"/>
              </a:defRPr>
            </a:lvl3pPr>
            <a:lvl4pPr algn="ctr" rtl="0" eaLnBrk="1" fontAlgn="base" hangingPunct="1">
              <a:spcBef>
                <a:spcPct val="0"/>
              </a:spcBef>
              <a:spcAft>
                <a:spcPct val="0"/>
              </a:spcAft>
              <a:defRPr sz="4400">
                <a:solidFill>
                  <a:schemeClr val="tx1"/>
                </a:solidFill>
                <a:latin typeface="Garamond" pitchFamily="18" charset="0"/>
              </a:defRPr>
            </a:lvl4pPr>
            <a:lvl5pPr algn="ctr" rtl="0" eaLnBrk="1" fontAlgn="base" hangingPunct="1">
              <a:spcBef>
                <a:spcPct val="0"/>
              </a:spcBef>
              <a:spcAft>
                <a:spcPct val="0"/>
              </a:spcAft>
              <a:defRPr sz="4400">
                <a:solidFill>
                  <a:schemeClr val="tx1"/>
                </a:solidFill>
                <a:latin typeface="Garamond" pitchFamily="18"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endParaRPr lang="en-US" sz="2344" dirty="0">
              <a:latin typeface="Lato Black" panose="020F0A02020204030203" pitchFamily="34" charset="0"/>
            </a:endParaRPr>
          </a:p>
        </p:txBody>
      </p:sp>
      <p:sp>
        <p:nvSpPr>
          <p:cNvPr id="5" name="Text Placeholder 4"/>
          <p:cNvSpPr>
            <a:spLocks noGrp="1"/>
          </p:cNvSpPr>
          <p:nvPr>
            <p:ph type="body" sz="quarter" idx="13" hasCustomPrompt="1"/>
          </p:nvPr>
        </p:nvSpPr>
        <p:spPr>
          <a:xfrm>
            <a:off x="0" y="0"/>
            <a:ext cx="9144000" cy="921657"/>
          </a:xfrm>
        </p:spPr>
        <p:txBody>
          <a:bodyPr anchor="ctr">
            <a:normAutofit/>
          </a:bodyPr>
          <a:lstStyle>
            <a:lvl1pPr marL="0" indent="0" algn="ctr">
              <a:buNone/>
              <a:defRPr sz="3600">
                <a:solidFill>
                  <a:schemeClr val="bg1"/>
                </a:solidFill>
                <a:latin typeface="Lato Black" panose="020F0A02020204030203" pitchFamily="34" charset="0"/>
              </a:defRPr>
            </a:lvl1pPr>
          </a:lstStyle>
          <a:p>
            <a:pPr lvl="0"/>
            <a:r>
              <a:rPr lang="en-US" dirty="0"/>
              <a:t>Sample Text Slide</a:t>
            </a:r>
          </a:p>
        </p:txBody>
      </p:sp>
      <p:sp>
        <p:nvSpPr>
          <p:cNvPr id="12" name="Text Placeholder 11"/>
          <p:cNvSpPr>
            <a:spLocks noGrp="1"/>
          </p:cNvSpPr>
          <p:nvPr>
            <p:ph type="body" sz="quarter" idx="14"/>
          </p:nvPr>
        </p:nvSpPr>
        <p:spPr>
          <a:xfrm>
            <a:off x="2052028" y="1197429"/>
            <a:ext cx="5046877" cy="2512779"/>
          </a:xfrm>
        </p:spPr>
        <p:txBody>
          <a:bodyPr>
            <a:normAutofit/>
          </a:bodyPr>
          <a:lstStyle>
            <a:lvl1pPr marL="342900" indent="-342900">
              <a:lnSpc>
                <a:spcPct val="150000"/>
              </a:lnSpc>
              <a:spcAft>
                <a:spcPts val="439"/>
              </a:spcAft>
              <a:buFont typeface="Arial"/>
              <a:buChar char="•"/>
              <a:defRPr sz="2400" b="1"/>
            </a:lvl1pPr>
            <a:lvl2pPr marL="342789" indent="0">
              <a:buNone/>
              <a:defRPr sz="1758"/>
            </a:lvl2pPr>
            <a:lvl3pPr marL="685578" indent="0">
              <a:buNone/>
              <a:defRPr sz="1758"/>
            </a:lvl3pPr>
            <a:lvl4pPr marL="1028368" indent="0">
              <a:buNone/>
              <a:defRPr sz="1758"/>
            </a:lvl4pPr>
            <a:lvl5pPr marL="1371157" indent="0">
              <a:buNone/>
              <a:defRPr sz="1758"/>
            </a:lvl5pPr>
          </a:lstStyle>
          <a:p>
            <a:pPr lvl="0"/>
            <a:r>
              <a:rPr lang="en-US"/>
              <a:t>Edit Master text styles</a:t>
            </a:r>
          </a:p>
        </p:txBody>
      </p:sp>
    </p:spTree>
    <p:extLst>
      <p:ext uri="{BB962C8B-B14F-4D97-AF65-F5344CB8AC3E}">
        <p14:creationId xmlns:p14="http://schemas.microsoft.com/office/powerpoint/2010/main" val="32962977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ext with image">
  <p:cSld name="Text with image">
    <p:spTree>
      <p:nvGrpSpPr>
        <p:cNvPr id="1" name="Shape 15"/>
        <p:cNvGrpSpPr/>
        <p:nvPr/>
      </p:nvGrpSpPr>
      <p:grpSpPr>
        <a:xfrm>
          <a:off x="0" y="0"/>
          <a:ext cx="0" cy="0"/>
          <a:chOff x="0" y="0"/>
          <a:chExt cx="0" cy="0"/>
        </a:xfrm>
      </p:grpSpPr>
      <p:pic>
        <p:nvPicPr>
          <p:cNvPr id="16" name="Google Shape;16;p2"/>
          <p:cNvPicPr preferRelativeResize="0"/>
          <p:nvPr/>
        </p:nvPicPr>
        <p:blipFill rotWithShape="1">
          <a:blip r:embed="rId2">
            <a:alphaModFix/>
          </a:blip>
          <a:srcRect l="12" t="7102" b="33199"/>
          <a:stretch/>
        </p:blipFill>
        <p:spPr>
          <a:xfrm>
            <a:off x="-10371" y="3700846"/>
            <a:ext cx="9161687" cy="1445102"/>
          </a:xfrm>
          <a:prstGeom prst="rect">
            <a:avLst/>
          </a:prstGeom>
          <a:noFill/>
          <a:ln>
            <a:noFill/>
          </a:ln>
        </p:spPr>
      </p:pic>
      <p:sp>
        <p:nvSpPr>
          <p:cNvPr id="17" name="Google Shape;17;p2"/>
          <p:cNvSpPr txBox="1">
            <a:spLocks noGrp="1"/>
          </p:cNvSpPr>
          <p:nvPr>
            <p:ph type="body" idx="1"/>
          </p:nvPr>
        </p:nvSpPr>
        <p:spPr>
          <a:xfrm>
            <a:off x="0" y="1"/>
            <a:ext cx="9144000" cy="921657"/>
          </a:xfrm>
          <a:prstGeom prst="rect">
            <a:avLst/>
          </a:prstGeom>
          <a:noFill/>
          <a:ln>
            <a:noFill/>
          </a:ln>
        </p:spPr>
        <p:txBody>
          <a:bodyPr spcFirstLastPara="1" wrap="square" lIns="91425" tIns="91425" rIns="91425" bIns="91425" anchor="ctr" anchorCtr="0">
            <a:noAutofit/>
          </a:bodyPr>
          <a:lstStyle>
            <a:lvl1pPr marL="342900" marR="0" lvl="0" indent="-171450" algn="ctr">
              <a:lnSpc>
                <a:spcPct val="100000"/>
              </a:lnSpc>
              <a:spcBef>
                <a:spcPts val="0"/>
              </a:spcBef>
              <a:spcAft>
                <a:spcPts val="0"/>
              </a:spcAft>
              <a:buClr>
                <a:schemeClr val="lt1"/>
              </a:buClr>
              <a:buSzPts val="1800"/>
              <a:buFont typeface="Arial"/>
              <a:buNone/>
              <a:defRPr sz="3600" b="1" i="0" u="none" strike="noStrike" cap="none">
                <a:solidFill>
                  <a:schemeClr val="lt1"/>
                </a:solidFill>
                <a:latin typeface="Lato"/>
                <a:ea typeface="Lato"/>
                <a:cs typeface="Lato"/>
                <a:sym typeface="Lato"/>
              </a:defRPr>
            </a:lvl1pPr>
            <a:lvl2pPr marL="685800" marR="0" lvl="1" indent="-171450" algn="l">
              <a:lnSpc>
                <a:spcPct val="150000"/>
              </a:lnSpc>
              <a:spcBef>
                <a:spcPts val="3000"/>
              </a:spcBef>
              <a:spcAft>
                <a:spcPts val="0"/>
              </a:spcAft>
              <a:buClr>
                <a:schemeClr val="dk1"/>
              </a:buClr>
              <a:buSzPts val="1800"/>
              <a:buFont typeface="Lato"/>
              <a:buNone/>
              <a:defRPr sz="2400" b="0" i="0" u="none" strike="noStrike" cap="none">
                <a:solidFill>
                  <a:schemeClr val="dk1"/>
                </a:solidFill>
                <a:latin typeface="Lato"/>
                <a:ea typeface="Lato"/>
                <a:cs typeface="Lato"/>
                <a:sym typeface="Lato"/>
              </a:defRPr>
            </a:lvl2pPr>
            <a:lvl3pPr marL="1028700" marR="0" lvl="2" indent="-242888" algn="l">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371600" marR="0" lvl="3" indent="-235744"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1714500" marR="0" lvl="4" indent="-235744"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057400" marR="0" lvl="5" indent="-235744"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2400300" marR="0" lvl="6" indent="-235744"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2743200" marR="0" lvl="7" indent="-235744"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3086100" marR="0" lvl="8" indent="-235744" algn="l">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8" name="Google Shape;18;p2"/>
          <p:cNvSpPr txBox="1">
            <a:spLocks noGrp="1"/>
          </p:cNvSpPr>
          <p:nvPr>
            <p:ph type="body" idx="2"/>
          </p:nvPr>
        </p:nvSpPr>
        <p:spPr>
          <a:xfrm>
            <a:off x="942823" y="1277258"/>
            <a:ext cx="3993459" cy="2329521"/>
          </a:xfrm>
          <a:prstGeom prst="rect">
            <a:avLst/>
          </a:prstGeom>
          <a:noFill/>
          <a:ln>
            <a:noFill/>
          </a:ln>
        </p:spPr>
        <p:txBody>
          <a:bodyPr spcFirstLastPara="1" wrap="square" lIns="91425" tIns="91425" rIns="91425" bIns="91425" anchor="t" anchorCtr="0">
            <a:noAutofit/>
          </a:bodyPr>
          <a:lstStyle>
            <a:lvl1pPr marL="342900" marR="0" lvl="0" indent="-257175" algn="l">
              <a:lnSpc>
                <a:spcPct val="150000"/>
              </a:lnSpc>
              <a:spcBef>
                <a:spcPts val="0"/>
              </a:spcBef>
              <a:spcAft>
                <a:spcPts val="0"/>
              </a:spcAft>
              <a:buClr>
                <a:schemeClr val="dk1"/>
              </a:buClr>
              <a:buSzPts val="1800"/>
              <a:buFont typeface="Lato"/>
              <a:buChar char="•"/>
              <a:defRPr sz="1800" i="0" u="none" strike="noStrike" cap="none">
                <a:solidFill>
                  <a:schemeClr val="dk1"/>
                </a:solidFill>
              </a:defRPr>
            </a:lvl1pPr>
            <a:lvl2pPr marL="685800" marR="0" lvl="1" indent="-171450" algn="l">
              <a:lnSpc>
                <a:spcPct val="150000"/>
              </a:lnSpc>
              <a:spcBef>
                <a:spcPts val="439"/>
              </a:spcBef>
              <a:spcAft>
                <a:spcPts val="0"/>
              </a:spcAft>
              <a:buClr>
                <a:schemeClr val="dk1"/>
              </a:buClr>
              <a:buSzPts val="1800"/>
              <a:buNone/>
              <a:defRPr sz="1800" b="1" i="0" u="none" strike="noStrike" cap="none">
                <a:solidFill>
                  <a:schemeClr val="dk1"/>
                </a:solidFill>
              </a:defRPr>
            </a:lvl2pPr>
            <a:lvl3pPr marL="1028700" marR="0" lvl="2" indent="-171450" algn="l">
              <a:lnSpc>
                <a:spcPct val="150000"/>
              </a:lnSpc>
              <a:spcBef>
                <a:spcPts val="375"/>
              </a:spcBef>
              <a:spcAft>
                <a:spcPts val="0"/>
              </a:spcAft>
              <a:buClr>
                <a:schemeClr val="dk1"/>
              </a:buClr>
              <a:buSzPts val="1800"/>
              <a:buFont typeface="Lato"/>
              <a:buNone/>
              <a:defRPr sz="1800" b="1" i="0" u="none" strike="noStrike" cap="none">
                <a:solidFill>
                  <a:schemeClr val="dk1"/>
                </a:solidFill>
                <a:latin typeface="Lato"/>
                <a:ea typeface="Lato"/>
                <a:cs typeface="Lato"/>
                <a:sym typeface="Lato"/>
              </a:defRPr>
            </a:lvl3pPr>
            <a:lvl4pPr marL="1371600" marR="0" lvl="3" indent="-171450" algn="l">
              <a:lnSpc>
                <a:spcPct val="150000"/>
              </a:lnSpc>
              <a:spcBef>
                <a:spcPts val="375"/>
              </a:spcBef>
              <a:spcAft>
                <a:spcPts val="0"/>
              </a:spcAft>
              <a:buClr>
                <a:schemeClr val="dk1"/>
              </a:buClr>
              <a:buSzPts val="1800"/>
              <a:buFont typeface="Lato"/>
              <a:buNone/>
              <a:defRPr sz="1800" b="1" i="0" u="none" strike="noStrike" cap="none">
                <a:solidFill>
                  <a:schemeClr val="dk1"/>
                </a:solidFill>
                <a:latin typeface="Lato"/>
                <a:ea typeface="Lato"/>
                <a:cs typeface="Lato"/>
                <a:sym typeface="Lato"/>
              </a:defRPr>
            </a:lvl4pPr>
            <a:lvl5pPr marL="1714500" marR="0" lvl="4" indent="-171450" algn="l">
              <a:lnSpc>
                <a:spcPct val="150000"/>
              </a:lnSpc>
              <a:spcBef>
                <a:spcPts val="375"/>
              </a:spcBef>
              <a:spcAft>
                <a:spcPts val="0"/>
              </a:spcAft>
              <a:buClr>
                <a:schemeClr val="dk1"/>
              </a:buClr>
              <a:buSzPts val="1800"/>
              <a:buFont typeface="Lato"/>
              <a:buNone/>
              <a:defRPr sz="1800" b="1" i="0" u="none" strike="noStrike" cap="none">
                <a:solidFill>
                  <a:schemeClr val="dk1"/>
                </a:solidFill>
                <a:latin typeface="Lato"/>
                <a:ea typeface="Lato"/>
                <a:cs typeface="Lato"/>
                <a:sym typeface="Lato"/>
              </a:defRPr>
            </a:lvl5pPr>
            <a:lvl6pPr marL="2057400" marR="0" lvl="5" indent="-257175" algn="l">
              <a:lnSpc>
                <a:spcPct val="90000"/>
              </a:lnSpc>
              <a:spcBef>
                <a:spcPts val="375"/>
              </a:spcBef>
              <a:spcAft>
                <a:spcPts val="0"/>
              </a:spcAft>
              <a:buClr>
                <a:schemeClr val="dk1"/>
              </a:buClr>
              <a:buSzPts val="1800"/>
              <a:buFont typeface="Lato"/>
              <a:buChar char="•"/>
              <a:defRPr sz="1800" b="1" i="0" u="none" strike="noStrike" cap="none">
                <a:solidFill>
                  <a:schemeClr val="dk1"/>
                </a:solidFill>
                <a:latin typeface="Lato"/>
                <a:ea typeface="Lato"/>
                <a:cs typeface="Lato"/>
                <a:sym typeface="Lato"/>
              </a:defRPr>
            </a:lvl6pPr>
            <a:lvl7pPr marL="2400300" marR="0" lvl="6" indent="-257175" algn="l">
              <a:lnSpc>
                <a:spcPct val="90000"/>
              </a:lnSpc>
              <a:spcBef>
                <a:spcPts val="375"/>
              </a:spcBef>
              <a:spcAft>
                <a:spcPts val="0"/>
              </a:spcAft>
              <a:buClr>
                <a:schemeClr val="dk1"/>
              </a:buClr>
              <a:buSzPts val="1800"/>
              <a:buFont typeface="Lato"/>
              <a:buChar char="•"/>
              <a:defRPr sz="1800" b="1" i="0" u="none" strike="noStrike" cap="none">
                <a:solidFill>
                  <a:schemeClr val="dk1"/>
                </a:solidFill>
                <a:latin typeface="Lato"/>
                <a:ea typeface="Lato"/>
                <a:cs typeface="Lato"/>
                <a:sym typeface="Lato"/>
              </a:defRPr>
            </a:lvl7pPr>
            <a:lvl8pPr marL="2743200" marR="0" lvl="7" indent="-257175" algn="l">
              <a:lnSpc>
                <a:spcPct val="90000"/>
              </a:lnSpc>
              <a:spcBef>
                <a:spcPts val="375"/>
              </a:spcBef>
              <a:spcAft>
                <a:spcPts val="0"/>
              </a:spcAft>
              <a:buClr>
                <a:schemeClr val="dk1"/>
              </a:buClr>
              <a:buSzPts val="1800"/>
              <a:buFont typeface="Lato"/>
              <a:buChar char="•"/>
              <a:defRPr sz="1800" b="1" i="0" u="none" strike="noStrike" cap="none">
                <a:solidFill>
                  <a:schemeClr val="dk1"/>
                </a:solidFill>
                <a:latin typeface="Lato"/>
                <a:ea typeface="Lato"/>
                <a:cs typeface="Lato"/>
                <a:sym typeface="Lato"/>
              </a:defRPr>
            </a:lvl8pPr>
            <a:lvl9pPr marL="3086100" marR="0" lvl="8" indent="-257175" algn="l">
              <a:lnSpc>
                <a:spcPct val="90000"/>
              </a:lnSpc>
              <a:spcBef>
                <a:spcPts val="375"/>
              </a:spcBef>
              <a:spcAft>
                <a:spcPts val="0"/>
              </a:spcAft>
              <a:buClr>
                <a:schemeClr val="dk1"/>
              </a:buClr>
              <a:buSzPts val="1800"/>
              <a:buFont typeface="Lato"/>
              <a:buChar char="•"/>
              <a:defRPr sz="1800" b="1" i="0" u="none" strike="noStrike" cap="none">
                <a:solidFill>
                  <a:schemeClr val="dk1"/>
                </a:solidFill>
                <a:latin typeface="Lato"/>
                <a:ea typeface="Lato"/>
                <a:cs typeface="Lato"/>
                <a:sym typeface="Lato"/>
              </a:defRPr>
            </a:lvl9pPr>
          </a:lstStyle>
          <a:p>
            <a:endParaRPr/>
          </a:p>
        </p:txBody>
      </p:sp>
      <p:sp>
        <p:nvSpPr>
          <p:cNvPr id="19" name="Google Shape;19;p2"/>
          <p:cNvSpPr>
            <a:spLocks noGrp="1"/>
          </p:cNvSpPr>
          <p:nvPr>
            <p:ph type="pic" idx="3"/>
          </p:nvPr>
        </p:nvSpPr>
        <p:spPr>
          <a:xfrm>
            <a:off x="5262430" y="1291773"/>
            <a:ext cx="3420446" cy="3090606"/>
          </a:xfrm>
          <a:prstGeom prst="rect">
            <a:avLst/>
          </a:prstGeom>
          <a:noFill/>
          <a:ln>
            <a:noFill/>
          </a:ln>
        </p:spPr>
      </p:sp>
      <p:pic>
        <p:nvPicPr>
          <p:cNvPr id="20" name="Google Shape;20;p2" descr="circle-logo-word-cover-color.png"/>
          <p:cNvPicPr preferRelativeResize="0"/>
          <p:nvPr/>
        </p:nvPicPr>
        <p:blipFill rotWithShape="1">
          <a:blip r:embed="rId3">
            <a:alphaModFix/>
          </a:blip>
          <a:srcRect/>
          <a:stretch/>
        </p:blipFill>
        <p:spPr>
          <a:xfrm>
            <a:off x="8389123" y="4458625"/>
            <a:ext cx="594043" cy="601574"/>
          </a:xfrm>
          <a:prstGeom prst="rect">
            <a:avLst/>
          </a:prstGeom>
          <a:noFill/>
          <a:ln>
            <a:noFill/>
          </a:ln>
        </p:spPr>
      </p:pic>
    </p:spTree>
    <p:extLst>
      <p:ext uri="{BB962C8B-B14F-4D97-AF65-F5344CB8AC3E}">
        <p14:creationId xmlns:p14="http://schemas.microsoft.com/office/powerpoint/2010/main" val="34635530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
        <p:cNvGrpSpPr/>
        <p:nvPr/>
      </p:nvGrpSpPr>
      <p:grpSpPr>
        <a:xfrm>
          <a:off x="0" y="0"/>
          <a:ext cx="0" cy="0"/>
          <a:chOff x="0" y="0"/>
          <a:chExt cx="0" cy="0"/>
        </a:xfrm>
      </p:grpSpPr>
      <p:sp>
        <p:nvSpPr>
          <p:cNvPr id="22" name="Google Shape;22;p3"/>
          <p:cNvSpPr txBox="1">
            <a:spLocks noGrp="1"/>
          </p:cNvSpPr>
          <p:nvPr>
            <p:ph type="body" idx="1"/>
          </p:nvPr>
        </p:nvSpPr>
        <p:spPr>
          <a:xfrm>
            <a:off x="628650" y="1085850"/>
            <a:ext cx="7886700" cy="3434400"/>
          </a:xfrm>
          <a:prstGeom prst="rect">
            <a:avLst/>
          </a:prstGeom>
          <a:noFill/>
          <a:ln>
            <a:noFill/>
          </a:ln>
        </p:spPr>
        <p:txBody>
          <a:bodyPr spcFirstLastPara="1" wrap="square" lIns="68575" tIns="34275" rIns="68575" bIns="34275" anchor="t" anchorCtr="0">
            <a:noAutofit/>
          </a:bodyPr>
          <a:lstStyle>
            <a:lvl1pPr marL="342900" lvl="0" indent="-271463" algn="l">
              <a:lnSpc>
                <a:spcPct val="150000"/>
              </a:lnSpc>
              <a:spcBef>
                <a:spcPts val="600"/>
              </a:spcBef>
              <a:spcAft>
                <a:spcPts val="0"/>
              </a:spcAft>
              <a:buClr>
                <a:schemeClr val="dk1"/>
              </a:buClr>
              <a:buSzPts val="2100"/>
              <a:buChar char="•"/>
              <a:defRPr sz="2100"/>
            </a:lvl1pPr>
            <a:lvl2pPr marL="685800" lvl="1" indent="-171450" algn="l">
              <a:lnSpc>
                <a:spcPct val="150000"/>
              </a:lnSpc>
              <a:spcBef>
                <a:spcPts val="3000"/>
              </a:spcBef>
              <a:spcAft>
                <a:spcPts val="0"/>
              </a:spcAft>
              <a:buClr>
                <a:schemeClr val="dk1"/>
              </a:buClr>
              <a:buSzPts val="2000"/>
              <a:buNone/>
              <a:defRPr sz="2000"/>
            </a:lvl2pPr>
            <a:lvl3pPr marL="1028700" lvl="2" indent="-257175" algn="l">
              <a:lnSpc>
                <a:spcPct val="90000"/>
              </a:lnSpc>
              <a:spcBef>
                <a:spcPts val="300"/>
              </a:spcBef>
              <a:spcAft>
                <a:spcPts val="0"/>
              </a:spcAft>
              <a:buClr>
                <a:schemeClr val="dk1"/>
              </a:buClr>
              <a:buSzPts val="1800"/>
              <a:buChar char="•"/>
              <a:defRPr sz="1800"/>
            </a:lvl3pPr>
            <a:lvl4pPr marL="1371600" lvl="3" indent="-238125" algn="l">
              <a:lnSpc>
                <a:spcPct val="90000"/>
              </a:lnSpc>
              <a:spcBef>
                <a:spcPts val="300"/>
              </a:spcBef>
              <a:spcAft>
                <a:spcPts val="0"/>
              </a:spcAft>
              <a:buClr>
                <a:schemeClr val="dk1"/>
              </a:buClr>
              <a:buSzPts val="1400"/>
              <a:buChar char="•"/>
              <a:defRPr/>
            </a:lvl4pPr>
            <a:lvl5pPr marL="1714500" lvl="4" indent="-238125" algn="l">
              <a:lnSpc>
                <a:spcPct val="90000"/>
              </a:lnSpc>
              <a:spcBef>
                <a:spcPts val="300"/>
              </a:spcBef>
              <a:spcAft>
                <a:spcPts val="0"/>
              </a:spcAft>
              <a:buClr>
                <a:schemeClr val="dk1"/>
              </a:buClr>
              <a:buSzPts val="1400"/>
              <a:buChar char="•"/>
              <a:defRPr/>
            </a:lvl5pPr>
            <a:lvl6pPr marL="2057400" lvl="5" indent="-238125" algn="l">
              <a:lnSpc>
                <a:spcPct val="90000"/>
              </a:lnSpc>
              <a:spcBef>
                <a:spcPts val="300"/>
              </a:spcBef>
              <a:spcAft>
                <a:spcPts val="0"/>
              </a:spcAft>
              <a:buClr>
                <a:schemeClr val="dk1"/>
              </a:buClr>
              <a:buSzPts val="1400"/>
              <a:buChar char="•"/>
              <a:defRPr/>
            </a:lvl6pPr>
            <a:lvl7pPr marL="2400300" lvl="6" indent="-238125" algn="l">
              <a:lnSpc>
                <a:spcPct val="90000"/>
              </a:lnSpc>
              <a:spcBef>
                <a:spcPts val="300"/>
              </a:spcBef>
              <a:spcAft>
                <a:spcPts val="0"/>
              </a:spcAft>
              <a:buClr>
                <a:schemeClr val="dk1"/>
              </a:buClr>
              <a:buSzPts val="1400"/>
              <a:buChar char="•"/>
              <a:defRPr/>
            </a:lvl7pPr>
            <a:lvl8pPr marL="2743200" lvl="7" indent="-238125" algn="l">
              <a:lnSpc>
                <a:spcPct val="90000"/>
              </a:lnSpc>
              <a:spcBef>
                <a:spcPts val="300"/>
              </a:spcBef>
              <a:spcAft>
                <a:spcPts val="0"/>
              </a:spcAft>
              <a:buClr>
                <a:schemeClr val="dk1"/>
              </a:buClr>
              <a:buSzPts val="1400"/>
              <a:buChar char="•"/>
              <a:defRPr/>
            </a:lvl8pPr>
            <a:lvl9pPr marL="3086100" lvl="8" indent="-238125" algn="l">
              <a:lnSpc>
                <a:spcPct val="90000"/>
              </a:lnSpc>
              <a:spcBef>
                <a:spcPts val="300"/>
              </a:spcBef>
              <a:spcAft>
                <a:spcPts val="0"/>
              </a:spcAft>
              <a:buClr>
                <a:schemeClr val="dk1"/>
              </a:buClr>
              <a:buSzPts val="1400"/>
              <a:buChar char="•"/>
              <a:defRPr/>
            </a:lvl9pPr>
          </a:lstStyle>
          <a:p>
            <a:endParaRPr/>
          </a:p>
        </p:txBody>
      </p:sp>
      <p:sp>
        <p:nvSpPr>
          <p:cNvPr id="23" name="Google Shape;23;p3"/>
          <p:cNvSpPr txBox="1">
            <a:spLocks noGrp="1"/>
          </p:cNvSpPr>
          <p:nvPr>
            <p:ph type="title"/>
          </p:nvPr>
        </p:nvSpPr>
        <p:spPr>
          <a:xfrm>
            <a:off x="628650" y="228600"/>
            <a:ext cx="7886700" cy="7533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333399"/>
              </a:buClr>
              <a:buSzPts val="3000"/>
              <a:buFont typeface="Lato Black"/>
              <a:buNone/>
              <a:defRPr sz="3000">
                <a:solidFill>
                  <a:srgbClr val="33339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6884942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ext only">
  <p:cSld name="Text only">
    <p:spTree>
      <p:nvGrpSpPr>
        <p:cNvPr id="1" name="Shape 24"/>
        <p:cNvGrpSpPr/>
        <p:nvPr/>
      </p:nvGrpSpPr>
      <p:grpSpPr>
        <a:xfrm>
          <a:off x="0" y="0"/>
          <a:ext cx="0" cy="0"/>
          <a:chOff x="0" y="0"/>
          <a:chExt cx="0" cy="0"/>
        </a:xfrm>
      </p:grpSpPr>
      <p:sp>
        <p:nvSpPr>
          <p:cNvPr id="25" name="Google Shape;25;p4"/>
          <p:cNvSpPr txBox="1"/>
          <p:nvPr/>
        </p:nvSpPr>
        <p:spPr>
          <a:xfrm>
            <a:off x="-6304" y="1"/>
            <a:ext cx="9150304" cy="921657"/>
          </a:xfrm>
          <a:prstGeom prst="rect">
            <a:avLst/>
          </a:prstGeom>
          <a:solidFill>
            <a:srgbClr val="333399"/>
          </a:solidFill>
          <a:ln>
            <a:noFill/>
          </a:ln>
        </p:spPr>
        <p:txBody>
          <a:bodyPr spcFirstLastPara="1" wrap="square" lIns="66938" tIns="33469" rIns="66938" bIns="33469" anchor="ctr" anchorCtr="0">
            <a:noAutofit/>
          </a:bodyPr>
          <a:lstStyle/>
          <a:p>
            <a:pPr marL="0" marR="0" lvl="0" indent="0" algn="ctr" rtl="0">
              <a:spcBef>
                <a:spcPts val="0"/>
              </a:spcBef>
              <a:spcAft>
                <a:spcPts val="0"/>
              </a:spcAft>
              <a:buClr>
                <a:schemeClr val="dk1"/>
              </a:buClr>
              <a:buSzPts val="3125"/>
              <a:buFont typeface="Calibri"/>
              <a:buNone/>
            </a:pPr>
            <a:endParaRPr sz="2344" b="0" i="0" u="none" strike="noStrike" cap="none">
              <a:solidFill>
                <a:schemeClr val="dk1"/>
              </a:solidFill>
              <a:latin typeface="Lato Black"/>
              <a:ea typeface="Lato Black"/>
              <a:cs typeface="Lato Black"/>
              <a:sym typeface="Lato Black"/>
            </a:endParaRPr>
          </a:p>
        </p:txBody>
      </p:sp>
      <p:sp>
        <p:nvSpPr>
          <p:cNvPr id="26" name="Google Shape;26;p4"/>
          <p:cNvSpPr txBox="1">
            <a:spLocks noGrp="1"/>
          </p:cNvSpPr>
          <p:nvPr>
            <p:ph type="body" idx="1"/>
          </p:nvPr>
        </p:nvSpPr>
        <p:spPr>
          <a:xfrm>
            <a:off x="0" y="1"/>
            <a:ext cx="9144000" cy="921657"/>
          </a:xfrm>
          <a:prstGeom prst="rect">
            <a:avLst/>
          </a:prstGeom>
          <a:noFill/>
          <a:ln>
            <a:noFill/>
          </a:ln>
        </p:spPr>
        <p:txBody>
          <a:bodyPr spcFirstLastPara="1" wrap="square" lIns="91425" tIns="45700" rIns="91425" bIns="45700" anchor="ctr" anchorCtr="0">
            <a:normAutofit/>
          </a:bodyPr>
          <a:lstStyle>
            <a:lvl1pPr marL="342900" lvl="0" indent="-17145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marL="685800" lvl="1" indent="-171450" algn="l">
              <a:lnSpc>
                <a:spcPct val="150000"/>
              </a:lnSpc>
              <a:spcBef>
                <a:spcPts val="3000"/>
              </a:spcBef>
              <a:spcAft>
                <a:spcPts val="0"/>
              </a:spcAft>
              <a:buClr>
                <a:schemeClr val="dk1"/>
              </a:buClr>
              <a:buSzPts val="1800"/>
              <a:buNone/>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7" name="Google Shape;27;p4"/>
          <p:cNvSpPr txBox="1">
            <a:spLocks noGrp="1"/>
          </p:cNvSpPr>
          <p:nvPr>
            <p:ph type="body" idx="2"/>
          </p:nvPr>
        </p:nvSpPr>
        <p:spPr>
          <a:xfrm>
            <a:off x="2052029" y="1197430"/>
            <a:ext cx="5046877" cy="2512779"/>
          </a:xfrm>
          <a:prstGeom prst="rect">
            <a:avLst/>
          </a:prstGeom>
          <a:noFill/>
          <a:ln>
            <a:noFill/>
          </a:ln>
        </p:spPr>
        <p:txBody>
          <a:bodyPr spcFirstLastPara="1" wrap="square" lIns="91425" tIns="45700" rIns="91425" bIns="45700" anchor="t" anchorCtr="0">
            <a:normAutofit/>
          </a:bodyPr>
          <a:lstStyle>
            <a:lvl1pPr marL="342900" lvl="0" indent="-285750" algn="l">
              <a:lnSpc>
                <a:spcPct val="150000"/>
              </a:lnSpc>
              <a:spcBef>
                <a:spcPts val="0"/>
              </a:spcBef>
              <a:spcAft>
                <a:spcPts val="0"/>
              </a:spcAft>
              <a:buClr>
                <a:schemeClr val="dk1"/>
              </a:buClr>
              <a:buSzPts val="2400"/>
              <a:buFont typeface="Arial"/>
              <a:buChar char="•"/>
              <a:defRPr sz="2400" b="1"/>
            </a:lvl1pPr>
            <a:lvl2pPr marL="685800" lvl="1" indent="-171450" algn="l">
              <a:lnSpc>
                <a:spcPct val="150000"/>
              </a:lnSpc>
              <a:spcBef>
                <a:spcPts val="439"/>
              </a:spcBef>
              <a:spcAft>
                <a:spcPts val="0"/>
              </a:spcAft>
              <a:buClr>
                <a:schemeClr val="dk1"/>
              </a:buClr>
              <a:buSzPts val="1758"/>
              <a:buNone/>
              <a:defRPr sz="1758"/>
            </a:lvl2pPr>
            <a:lvl3pPr marL="1028700" lvl="2" indent="-171450" algn="l">
              <a:lnSpc>
                <a:spcPct val="90000"/>
              </a:lnSpc>
              <a:spcBef>
                <a:spcPts val="375"/>
              </a:spcBef>
              <a:spcAft>
                <a:spcPts val="0"/>
              </a:spcAft>
              <a:buClr>
                <a:schemeClr val="dk1"/>
              </a:buClr>
              <a:buSzPts val="1758"/>
              <a:buNone/>
              <a:defRPr sz="1758"/>
            </a:lvl3pPr>
            <a:lvl4pPr marL="1371600" lvl="3" indent="-171450" algn="l">
              <a:lnSpc>
                <a:spcPct val="90000"/>
              </a:lnSpc>
              <a:spcBef>
                <a:spcPts val="375"/>
              </a:spcBef>
              <a:spcAft>
                <a:spcPts val="0"/>
              </a:spcAft>
              <a:buClr>
                <a:schemeClr val="dk1"/>
              </a:buClr>
              <a:buSzPts val="1758"/>
              <a:buNone/>
              <a:defRPr sz="1758"/>
            </a:lvl4pPr>
            <a:lvl5pPr marL="1714500" lvl="4" indent="-171450" algn="l">
              <a:lnSpc>
                <a:spcPct val="90000"/>
              </a:lnSpc>
              <a:spcBef>
                <a:spcPts val="375"/>
              </a:spcBef>
              <a:spcAft>
                <a:spcPts val="0"/>
              </a:spcAft>
              <a:buClr>
                <a:schemeClr val="dk1"/>
              </a:buClr>
              <a:buSzPts val="1758"/>
              <a:buNone/>
              <a:defRPr sz="1758"/>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pic>
        <p:nvPicPr>
          <p:cNvPr id="28" name="Google Shape;28;p4"/>
          <p:cNvPicPr preferRelativeResize="0"/>
          <p:nvPr/>
        </p:nvPicPr>
        <p:blipFill rotWithShape="1">
          <a:blip r:embed="rId2">
            <a:alphaModFix/>
          </a:blip>
          <a:srcRect l="109" t="7102" b="33563"/>
          <a:stretch/>
        </p:blipFill>
        <p:spPr>
          <a:xfrm>
            <a:off x="-8814" y="3710691"/>
            <a:ext cx="9152873" cy="1436291"/>
          </a:xfrm>
          <a:prstGeom prst="rect">
            <a:avLst/>
          </a:prstGeom>
          <a:noFill/>
          <a:ln>
            <a:noFill/>
          </a:ln>
        </p:spPr>
      </p:pic>
    </p:spTree>
    <p:extLst>
      <p:ext uri="{BB962C8B-B14F-4D97-AF65-F5344CB8AC3E}">
        <p14:creationId xmlns:p14="http://schemas.microsoft.com/office/powerpoint/2010/main" val="276939680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9"/>
        <p:cNvGrpSpPr/>
        <p:nvPr/>
      </p:nvGrpSpPr>
      <p:grpSpPr>
        <a:xfrm>
          <a:off x="0" y="0"/>
          <a:ext cx="0" cy="0"/>
          <a:chOff x="0" y="0"/>
          <a:chExt cx="0" cy="0"/>
        </a:xfrm>
      </p:grpSpPr>
      <p:sp>
        <p:nvSpPr>
          <p:cNvPr id="30" name="Google Shape;30;p5"/>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5"/>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32" name="Google Shape;32;p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058398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6"/>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8" name="Google Shape;38;p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979235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7"/>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44" name="Google Shape;44;p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977746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7"/>
        <p:cNvGrpSpPr/>
        <p:nvPr/>
      </p:nvGrpSpPr>
      <p:grpSpPr>
        <a:xfrm>
          <a:off x="0" y="0"/>
          <a:ext cx="0" cy="0"/>
          <a:chOff x="0" y="0"/>
          <a:chExt cx="0" cy="0"/>
        </a:xfrm>
      </p:grpSpPr>
      <p:sp>
        <p:nvSpPr>
          <p:cNvPr id="48" name="Google Shape;48;p8"/>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8"/>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0" name="Google Shape;50;p8"/>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1" name="Google Shape;51;p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876676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57" name="Google Shape;57;p9"/>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8" name="Google Shape;58;p9"/>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59" name="Google Shape;59;p9"/>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60" name="Google Shape;60;p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094138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1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791558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8"/>
        <p:cNvGrpSpPr/>
        <p:nvPr/>
      </p:nvGrpSpPr>
      <p:grpSpPr>
        <a:xfrm>
          <a:off x="0" y="0"/>
          <a:ext cx="0" cy="0"/>
          <a:chOff x="0" y="0"/>
          <a:chExt cx="0" cy="0"/>
        </a:xfrm>
      </p:grpSpPr>
      <p:sp>
        <p:nvSpPr>
          <p:cNvPr id="69" name="Google Shape;69;p1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82592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Video only">
    <p:spTree>
      <p:nvGrpSpPr>
        <p:cNvPr id="1" name=""/>
        <p:cNvGrpSpPr/>
        <p:nvPr/>
      </p:nvGrpSpPr>
      <p:grpSpPr>
        <a:xfrm>
          <a:off x="0" y="0"/>
          <a:ext cx="0" cy="0"/>
          <a:chOff x="0" y="0"/>
          <a:chExt cx="0" cy="0"/>
        </a:xfrm>
      </p:grpSpPr>
      <p:sp>
        <p:nvSpPr>
          <p:cNvPr id="6" name="Title 4"/>
          <p:cNvSpPr txBox="1">
            <a:spLocks/>
          </p:cNvSpPr>
          <p:nvPr/>
        </p:nvSpPr>
        <p:spPr bwMode="auto">
          <a:xfrm>
            <a:off x="-6304" y="0"/>
            <a:ext cx="9150304" cy="921657"/>
          </a:xfrm>
          <a:prstGeom prst="rect">
            <a:avLst/>
          </a:prstGeom>
          <a:solidFill>
            <a:srgbClr val="262087"/>
          </a:solidFill>
          <a:ln w="9525">
            <a:noFill/>
            <a:miter lim="800000"/>
            <a:headEnd/>
            <a:tailEnd/>
          </a:ln>
        </p:spPr>
        <p:txBody>
          <a:bodyPr vert="horz" wrap="square" lIns="66968" tIns="33484" rIns="66968" bIns="33484" numCol="1" anchor="ctr" anchorCtr="0" compatLnSpc="1">
            <a:prstTxWarp prst="textNoShape">
              <a:avLst/>
            </a:prstTxWarp>
          </a:bodyPr>
          <a:lstStyle>
            <a:lvl1pPr algn="ctr" rtl="0" eaLnBrk="1" fontAlgn="base" hangingPunct="1">
              <a:spcBef>
                <a:spcPct val="0"/>
              </a:spcBef>
              <a:spcAft>
                <a:spcPct val="0"/>
              </a:spcAft>
              <a:defRPr sz="4000" kern="1200">
                <a:solidFill>
                  <a:schemeClr val="tx1"/>
                </a:solidFill>
                <a:latin typeface="Gadget"/>
                <a:ea typeface="+mj-ea"/>
                <a:cs typeface="Gadget"/>
              </a:defRPr>
            </a:lvl1pPr>
            <a:lvl2pPr algn="ctr" rtl="0" eaLnBrk="1" fontAlgn="base" hangingPunct="1">
              <a:spcBef>
                <a:spcPct val="0"/>
              </a:spcBef>
              <a:spcAft>
                <a:spcPct val="0"/>
              </a:spcAft>
              <a:defRPr sz="4400">
                <a:solidFill>
                  <a:schemeClr val="tx1"/>
                </a:solidFill>
                <a:latin typeface="Garamond" pitchFamily="18" charset="0"/>
              </a:defRPr>
            </a:lvl2pPr>
            <a:lvl3pPr algn="ctr" rtl="0" eaLnBrk="1" fontAlgn="base" hangingPunct="1">
              <a:spcBef>
                <a:spcPct val="0"/>
              </a:spcBef>
              <a:spcAft>
                <a:spcPct val="0"/>
              </a:spcAft>
              <a:defRPr sz="4400">
                <a:solidFill>
                  <a:schemeClr val="tx1"/>
                </a:solidFill>
                <a:latin typeface="Garamond" pitchFamily="18" charset="0"/>
              </a:defRPr>
            </a:lvl3pPr>
            <a:lvl4pPr algn="ctr" rtl="0" eaLnBrk="1" fontAlgn="base" hangingPunct="1">
              <a:spcBef>
                <a:spcPct val="0"/>
              </a:spcBef>
              <a:spcAft>
                <a:spcPct val="0"/>
              </a:spcAft>
              <a:defRPr sz="4400">
                <a:solidFill>
                  <a:schemeClr val="tx1"/>
                </a:solidFill>
                <a:latin typeface="Garamond" pitchFamily="18" charset="0"/>
              </a:defRPr>
            </a:lvl4pPr>
            <a:lvl5pPr algn="ctr" rtl="0" eaLnBrk="1" fontAlgn="base" hangingPunct="1">
              <a:spcBef>
                <a:spcPct val="0"/>
              </a:spcBef>
              <a:spcAft>
                <a:spcPct val="0"/>
              </a:spcAft>
              <a:defRPr sz="4400">
                <a:solidFill>
                  <a:schemeClr val="tx1"/>
                </a:solidFill>
                <a:latin typeface="Garamond" pitchFamily="18"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endParaRPr lang="en-US" sz="2344" dirty="0">
              <a:latin typeface="Lato Black" panose="020F0A02020204030203" pitchFamily="34" charset="0"/>
            </a:endParaRPr>
          </a:p>
        </p:txBody>
      </p:sp>
      <p:sp>
        <p:nvSpPr>
          <p:cNvPr id="5" name="Text Placeholder 4"/>
          <p:cNvSpPr>
            <a:spLocks noGrp="1"/>
          </p:cNvSpPr>
          <p:nvPr>
            <p:ph type="body" sz="quarter" idx="13" hasCustomPrompt="1"/>
          </p:nvPr>
        </p:nvSpPr>
        <p:spPr>
          <a:xfrm>
            <a:off x="0" y="0"/>
            <a:ext cx="9144000" cy="921657"/>
          </a:xfrm>
        </p:spPr>
        <p:txBody>
          <a:bodyPr anchor="ctr">
            <a:normAutofit/>
          </a:bodyPr>
          <a:lstStyle>
            <a:lvl1pPr marL="0" indent="0" algn="ctr">
              <a:buNone/>
              <a:defRPr sz="3600">
                <a:solidFill>
                  <a:schemeClr val="bg1"/>
                </a:solidFill>
                <a:latin typeface="Lato Black" panose="020F0A02020204030203" pitchFamily="34" charset="0"/>
              </a:defRPr>
            </a:lvl1pPr>
          </a:lstStyle>
          <a:p>
            <a:pPr lvl="0"/>
            <a:r>
              <a:rPr lang="en-US" dirty="0"/>
              <a:t>Sample Video Slide</a:t>
            </a:r>
          </a:p>
        </p:txBody>
      </p:sp>
      <p:sp>
        <p:nvSpPr>
          <p:cNvPr id="3" name="Media Placeholder 2"/>
          <p:cNvSpPr>
            <a:spLocks noGrp="1"/>
          </p:cNvSpPr>
          <p:nvPr>
            <p:ph type="media" sz="quarter" idx="15"/>
          </p:nvPr>
        </p:nvSpPr>
        <p:spPr>
          <a:xfrm>
            <a:off x="2042012" y="1304873"/>
            <a:ext cx="5045075" cy="2530475"/>
          </a:xfrm>
        </p:spPr>
        <p:txBody>
          <a:bodyPr/>
          <a:lstStyle/>
          <a:p>
            <a:r>
              <a:rPr lang="en-US" dirty="0"/>
              <a:t>Click icon to add media</a:t>
            </a:r>
          </a:p>
        </p:txBody>
      </p:sp>
      <p:sp>
        <p:nvSpPr>
          <p:cNvPr id="7" name="Title 4"/>
          <p:cNvSpPr txBox="1">
            <a:spLocks/>
          </p:cNvSpPr>
          <p:nvPr userDrawn="1"/>
        </p:nvSpPr>
        <p:spPr bwMode="auto">
          <a:xfrm>
            <a:off x="-6304" y="0"/>
            <a:ext cx="9150304" cy="921657"/>
          </a:xfrm>
          <a:prstGeom prst="rect">
            <a:avLst/>
          </a:prstGeom>
          <a:solidFill>
            <a:srgbClr val="262087"/>
          </a:solidFill>
          <a:ln w="9525">
            <a:noFill/>
            <a:miter lim="800000"/>
            <a:headEnd/>
            <a:tailEnd/>
          </a:ln>
        </p:spPr>
        <p:txBody>
          <a:bodyPr vert="horz" wrap="square" lIns="66968" tIns="33484" rIns="66968" bIns="33484" numCol="1" anchor="ctr" anchorCtr="0" compatLnSpc="1">
            <a:prstTxWarp prst="textNoShape">
              <a:avLst/>
            </a:prstTxWarp>
          </a:bodyPr>
          <a:lstStyle>
            <a:lvl1pPr algn="ctr" rtl="0" eaLnBrk="1" fontAlgn="base" hangingPunct="1">
              <a:spcBef>
                <a:spcPct val="0"/>
              </a:spcBef>
              <a:spcAft>
                <a:spcPct val="0"/>
              </a:spcAft>
              <a:defRPr sz="4000" kern="1200">
                <a:solidFill>
                  <a:schemeClr val="tx1"/>
                </a:solidFill>
                <a:latin typeface="Gadget"/>
                <a:ea typeface="+mj-ea"/>
                <a:cs typeface="Gadget"/>
              </a:defRPr>
            </a:lvl1pPr>
            <a:lvl2pPr algn="ctr" rtl="0" eaLnBrk="1" fontAlgn="base" hangingPunct="1">
              <a:spcBef>
                <a:spcPct val="0"/>
              </a:spcBef>
              <a:spcAft>
                <a:spcPct val="0"/>
              </a:spcAft>
              <a:defRPr sz="4400">
                <a:solidFill>
                  <a:schemeClr val="tx1"/>
                </a:solidFill>
                <a:latin typeface="Garamond" pitchFamily="18" charset="0"/>
              </a:defRPr>
            </a:lvl2pPr>
            <a:lvl3pPr algn="ctr" rtl="0" eaLnBrk="1" fontAlgn="base" hangingPunct="1">
              <a:spcBef>
                <a:spcPct val="0"/>
              </a:spcBef>
              <a:spcAft>
                <a:spcPct val="0"/>
              </a:spcAft>
              <a:defRPr sz="4400">
                <a:solidFill>
                  <a:schemeClr val="tx1"/>
                </a:solidFill>
                <a:latin typeface="Garamond" pitchFamily="18" charset="0"/>
              </a:defRPr>
            </a:lvl3pPr>
            <a:lvl4pPr algn="ctr" rtl="0" eaLnBrk="1" fontAlgn="base" hangingPunct="1">
              <a:spcBef>
                <a:spcPct val="0"/>
              </a:spcBef>
              <a:spcAft>
                <a:spcPct val="0"/>
              </a:spcAft>
              <a:defRPr sz="4400">
                <a:solidFill>
                  <a:schemeClr val="tx1"/>
                </a:solidFill>
                <a:latin typeface="Garamond" pitchFamily="18" charset="0"/>
              </a:defRPr>
            </a:lvl4pPr>
            <a:lvl5pPr algn="ctr" rtl="0" eaLnBrk="1" fontAlgn="base" hangingPunct="1">
              <a:spcBef>
                <a:spcPct val="0"/>
              </a:spcBef>
              <a:spcAft>
                <a:spcPct val="0"/>
              </a:spcAft>
              <a:defRPr sz="4400">
                <a:solidFill>
                  <a:schemeClr val="tx1"/>
                </a:solidFill>
                <a:latin typeface="Garamond" pitchFamily="18"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endParaRPr lang="en-US" sz="2344" dirty="0">
              <a:latin typeface="Lato Black" panose="020F0A02020204030203" pitchFamily="34" charset="0"/>
            </a:endParaRPr>
          </a:p>
        </p:txBody>
      </p:sp>
    </p:spTree>
    <p:extLst>
      <p:ext uri="{BB962C8B-B14F-4D97-AF65-F5344CB8AC3E}">
        <p14:creationId xmlns:p14="http://schemas.microsoft.com/office/powerpoint/2010/main" val="35755507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72"/>
        <p:cNvGrpSpPr/>
        <p:nvPr/>
      </p:nvGrpSpPr>
      <p:grpSpPr>
        <a:xfrm>
          <a:off x="0" y="0"/>
          <a:ext cx="0" cy="0"/>
          <a:chOff x="0" y="0"/>
          <a:chExt cx="0" cy="0"/>
        </a:xfrm>
      </p:grpSpPr>
      <p:sp>
        <p:nvSpPr>
          <p:cNvPr id="73" name="Google Shape;73;p12"/>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2"/>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75" name="Google Shape;75;p12"/>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76" name="Google Shape;76;p1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629988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79"/>
        <p:cNvGrpSpPr/>
        <p:nvPr/>
      </p:nvGrpSpPr>
      <p:grpSpPr>
        <a:xfrm>
          <a:off x="0" y="0"/>
          <a:ext cx="0" cy="0"/>
          <a:chOff x="0" y="0"/>
          <a:chExt cx="0" cy="0"/>
        </a:xfrm>
      </p:grpSpPr>
      <p:sp>
        <p:nvSpPr>
          <p:cNvPr id="80" name="Google Shape;80;p13"/>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13"/>
          <p:cNvSpPr>
            <a:spLocks noGrp="1"/>
          </p:cNvSpPr>
          <p:nvPr>
            <p:ph type="pic" idx="2"/>
          </p:nvPr>
        </p:nvSpPr>
        <p:spPr>
          <a:xfrm>
            <a:off x="3887391" y="740569"/>
            <a:ext cx="4629150" cy="3655219"/>
          </a:xfrm>
          <a:prstGeom prst="rect">
            <a:avLst/>
          </a:prstGeom>
          <a:noFill/>
          <a:ln>
            <a:noFill/>
          </a:ln>
        </p:spPr>
      </p:sp>
      <p:sp>
        <p:nvSpPr>
          <p:cNvPr id="82" name="Google Shape;82;p13"/>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83" name="Google Shape;83;p1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3165012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86"/>
        <p:cNvGrpSpPr/>
        <p:nvPr/>
      </p:nvGrpSpPr>
      <p:grpSpPr>
        <a:xfrm>
          <a:off x="0" y="0"/>
          <a:ext cx="0" cy="0"/>
          <a:chOff x="0" y="0"/>
          <a:chExt cx="0" cy="0"/>
        </a:xfrm>
      </p:grpSpPr>
      <p:sp>
        <p:nvSpPr>
          <p:cNvPr id="87" name="Google Shape;87;p14"/>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14"/>
          <p:cNvSpPr txBox="1">
            <a:spLocks noGrp="1"/>
          </p:cNvSpPr>
          <p:nvPr>
            <p:ph type="body" idx="1"/>
          </p:nvPr>
        </p:nvSpPr>
        <p:spPr>
          <a:xfrm rot="5400000">
            <a:off x="2940248" y="-942380"/>
            <a:ext cx="3263504"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89" name="Google Shape;89;p1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951206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92"/>
        <p:cNvGrpSpPr/>
        <p:nvPr/>
      </p:nvGrpSpPr>
      <p:grpSpPr>
        <a:xfrm>
          <a:off x="0" y="0"/>
          <a:ext cx="0" cy="0"/>
          <a:chOff x="0" y="0"/>
          <a:chExt cx="0" cy="0"/>
        </a:xfrm>
      </p:grpSpPr>
      <p:sp>
        <p:nvSpPr>
          <p:cNvPr id="93" name="Google Shape;93;p15"/>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15"/>
          <p:cNvSpPr txBox="1">
            <a:spLocks noGrp="1"/>
          </p:cNvSpPr>
          <p:nvPr>
            <p:ph type="body" idx="1"/>
          </p:nvPr>
        </p:nvSpPr>
        <p:spPr>
          <a:xfrm rot="5400000">
            <a:off x="1349573" y="-447080"/>
            <a:ext cx="4358879"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95" name="Google Shape;95;p1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1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4990558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9"/>
        <p:cNvGrpSpPr/>
        <p:nvPr/>
      </p:nvGrpSpPr>
      <p:grpSpPr>
        <a:xfrm>
          <a:off x="0" y="0"/>
          <a:ext cx="0" cy="0"/>
          <a:chOff x="0" y="0"/>
          <a:chExt cx="0" cy="0"/>
        </a:xfrm>
      </p:grpSpPr>
      <p:sp>
        <p:nvSpPr>
          <p:cNvPr id="10" name="Google Shape;10;p2"/>
          <p:cNvSpPr txBox="1">
            <a:spLocks noGrp="1"/>
          </p:cNvSpPr>
          <p:nvPr>
            <p:ph type="body" idx="1"/>
          </p:nvPr>
        </p:nvSpPr>
        <p:spPr>
          <a:xfrm>
            <a:off x="0" y="1293834"/>
            <a:ext cx="9144000" cy="1262666"/>
          </a:xfrm>
          <a:prstGeom prst="rect">
            <a:avLst/>
          </a:prstGeom>
          <a:noFill/>
          <a:ln>
            <a:noFill/>
          </a:ln>
        </p:spPr>
        <p:txBody>
          <a:bodyPr spcFirstLastPara="1" wrap="square" lIns="91425" tIns="45700" rIns="91425" bIns="45700" anchor="t" anchorCtr="0">
            <a:noAutofit/>
          </a:bodyPr>
          <a:lstStyle>
            <a:lvl1pPr marL="457200" lvl="0" indent="-228600" algn="ctr">
              <a:lnSpc>
                <a:spcPct val="106111"/>
              </a:lnSpc>
              <a:spcBef>
                <a:spcPts val="0"/>
              </a:spcBef>
              <a:spcAft>
                <a:spcPts val="0"/>
              </a:spcAft>
              <a:buClr>
                <a:srgbClr val="333399"/>
              </a:buClr>
              <a:buSzPts val="3600"/>
              <a:buNone/>
              <a:defRPr sz="3600">
                <a:solidFill>
                  <a:srgbClr val="333399"/>
                </a:solidFill>
                <a:latin typeface="Lato Black"/>
                <a:ea typeface="Lato Black"/>
                <a:cs typeface="Lato Black"/>
                <a:sym typeface="Lato Black"/>
              </a:defRPr>
            </a:lvl1pPr>
            <a:lvl2pPr marL="914400" lvl="1" indent="-228600" algn="l">
              <a:lnSpc>
                <a:spcPct val="150000"/>
              </a:lnSpc>
              <a:spcBef>
                <a:spcPts val="3000"/>
              </a:spcBef>
              <a:spcAft>
                <a:spcPts val="0"/>
              </a:spcAft>
              <a:buClr>
                <a:srgbClr val="333399"/>
              </a:buClr>
              <a:buSzPts val="2637"/>
              <a:buNone/>
              <a:defRPr sz="2637">
                <a:solidFill>
                  <a:srgbClr val="333399"/>
                </a:solidFill>
                <a:latin typeface="Calibri"/>
                <a:ea typeface="Calibri"/>
                <a:cs typeface="Calibri"/>
                <a:sym typeface="Calibri"/>
              </a:defRPr>
            </a:lvl2pPr>
            <a:lvl3pPr marL="1371600" lvl="2" indent="-396049" algn="l">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3pPr>
            <a:lvl4pPr marL="1828800" lvl="3" indent="-396049" algn="l">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4pPr>
            <a:lvl5pPr marL="2286000" lvl="4" indent="-396049" algn="l">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 name="Google Shape;11;p2"/>
          <p:cNvSpPr txBox="1">
            <a:spLocks noGrp="1"/>
          </p:cNvSpPr>
          <p:nvPr>
            <p:ph type="body" idx="2"/>
          </p:nvPr>
        </p:nvSpPr>
        <p:spPr>
          <a:xfrm>
            <a:off x="5458013" y="3035370"/>
            <a:ext cx="2228771" cy="112387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1"/>
              </a:buClr>
              <a:buSzPts val="1800"/>
              <a:buNone/>
              <a:defRPr sz="1800"/>
            </a:lvl1pPr>
            <a:lvl2pPr marL="914400" lvl="1" indent="-228600" algn="l">
              <a:lnSpc>
                <a:spcPct val="100000"/>
              </a:lnSpc>
              <a:spcBef>
                <a:spcPts val="3000"/>
              </a:spcBef>
              <a:spcAft>
                <a:spcPts val="0"/>
              </a:spcAft>
              <a:buClr>
                <a:schemeClr val="dk1"/>
              </a:buClr>
              <a:buSzPts val="1465"/>
              <a:buNone/>
              <a:defRPr sz="1465"/>
            </a:lvl2pPr>
            <a:lvl3pPr marL="1371600" lvl="2" indent="-228600" algn="l">
              <a:lnSpc>
                <a:spcPct val="100000"/>
              </a:lnSpc>
              <a:spcBef>
                <a:spcPts val="375"/>
              </a:spcBef>
              <a:spcAft>
                <a:spcPts val="0"/>
              </a:spcAft>
              <a:buClr>
                <a:schemeClr val="dk1"/>
              </a:buClr>
              <a:buSzPts val="1465"/>
              <a:buNone/>
              <a:defRPr sz="1465"/>
            </a:lvl3pPr>
            <a:lvl4pPr marL="1828800" lvl="3" indent="-228600" algn="l">
              <a:lnSpc>
                <a:spcPct val="100000"/>
              </a:lnSpc>
              <a:spcBef>
                <a:spcPts val="375"/>
              </a:spcBef>
              <a:spcAft>
                <a:spcPts val="0"/>
              </a:spcAft>
              <a:buClr>
                <a:schemeClr val="dk1"/>
              </a:buClr>
              <a:buSzPts val="1465"/>
              <a:buNone/>
              <a:defRPr sz="1465"/>
            </a:lvl4pPr>
            <a:lvl5pPr marL="2286000" lvl="4" indent="-228600" algn="l">
              <a:lnSpc>
                <a:spcPct val="100000"/>
              </a:lnSpc>
              <a:spcBef>
                <a:spcPts val="375"/>
              </a:spcBef>
              <a:spcAft>
                <a:spcPts val="0"/>
              </a:spcAft>
              <a:buClr>
                <a:schemeClr val="dk1"/>
              </a:buClr>
              <a:buSzPts val="1465"/>
              <a:buNone/>
              <a:defRPr sz="1465"/>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12" name="Google Shape;12;p2"/>
          <p:cNvPicPr preferRelativeResize="0"/>
          <p:nvPr/>
        </p:nvPicPr>
        <p:blipFill rotWithShape="1">
          <a:blip r:embed="rId2">
            <a:alphaModFix/>
          </a:blip>
          <a:srcRect l="206" t="7102" r="1" b="14555"/>
          <a:stretch/>
        </p:blipFill>
        <p:spPr>
          <a:xfrm>
            <a:off x="-1" y="3248879"/>
            <a:ext cx="9144058" cy="1896438"/>
          </a:xfrm>
          <a:prstGeom prst="rect">
            <a:avLst/>
          </a:prstGeom>
          <a:noFill/>
          <a:ln>
            <a:noFill/>
          </a:ln>
        </p:spPr>
      </p:pic>
      <p:pic>
        <p:nvPicPr>
          <p:cNvPr id="13" name="Google Shape;13;p2"/>
          <p:cNvPicPr preferRelativeResize="0"/>
          <p:nvPr/>
        </p:nvPicPr>
        <p:blipFill rotWithShape="1">
          <a:blip r:embed="rId3">
            <a:alphaModFix/>
          </a:blip>
          <a:srcRect/>
          <a:stretch/>
        </p:blipFill>
        <p:spPr>
          <a:xfrm>
            <a:off x="3262141" y="4465217"/>
            <a:ext cx="2624950" cy="579981"/>
          </a:xfrm>
          <a:prstGeom prst="rect">
            <a:avLst/>
          </a:prstGeom>
          <a:noFill/>
          <a:ln>
            <a:noFill/>
          </a:ln>
        </p:spPr>
      </p:pic>
    </p:spTree>
    <p:extLst>
      <p:ext uri="{BB962C8B-B14F-4D97-AF65-F5344CB8AC3E}">
        <p14:creationId xmlns:p14="http://schemas.microsoft.com/office/powerpoint/2010/main" val="1798473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75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charRg st="1" end="1"/>
                                            </p:txEl>
                                          </p:spTgt>
                                        </p:tgtEl>
                                        <p:attrNameLst>
                                          <p:attrName>style.visibility</p:attrName>
                                        </p:attrNameLst>
                                      </p:cBhvr>
                                      <p:to>
                                        <p:strVal val="visible"/>
                                      </p:to>
                                    </p:set>
                                    <p:animEffect transition="in" filter="fade">
                                      <p:cBhvr>
                                        <p:cTn id="12" dur="750"/>
                                        <p:tgtEl>
                                          <p:spTgt spid="10">
                                            <p:txEl>
                                              <p:char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charRg st="1" end="1"/>
                                            </p:txEl>
                                          </p:spTgt>
                                        </p:tgtEl>
                                        <p:attrNameLst>
                                          <p:attrName>style.visibility</p:attrName>
                                        </p:attrNameLst>
                                      </p:cBhvr>
                                      <p:to>
                                        <p:strVal val="visible"/>
                                      </p:to>
                                    </p:set>
                                    <p:animEffect transition="in" filter="fade">
                                      <p:cBhvr>
                                        <p:cTn id="17" dur="750"/>
                                        <p:tgtEl>
                                          <p:spTgt spid="10">
                                            <p:txEl>
                                              <p:char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charRg st="1" end="1"/>
                                            </p:txEl>
                                          </p:spTgt>
                                        </p:tgtEl>
                                        <p:attrNameLst>
                                          <p:attrName>style.visibility</p:attrName>
                                        </p:attrNameLst>
                                      </p:cBhvr>
                                      <p:to>
                                        <p:strVal val="visible"/>
                                      </p:to>
                                    </p:set>
                                    <p:animEffect transition="in" filter="fade">
                                      <p:cBhvr>
                                        <p:cTn id="22" dur="750"/>
                                        <p:tgtEl>
                                          <p:spTgt spid="10">
                                            <p:txEl>
                                              <p:char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charRg st="1" end="1"/>
                                            </p:txEl>
                                          </p:spTgt>
                                        </p:tgtEl>
                                        <p:attrNameLst>
                                          <p:attrName>style.visibility</p:attrName>
                                        </p:attrNameLst>
                                      </p:cBhvr>
                                      <p:to>
                                        <p:strVal val="visible"/>
                                      </p:to>
                                    </p:set>
                                    <p:animEffect transition="in" filter="fade">
                                      <p:cBhvr>
                                        <p:cTn id="27" dur="750"/>
                                        <p:tgtEl>
                                          <p:spTgt spid="10">
                                            <p:txEl>
                                              <p:char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charRg st="1" end="1"/>
                                            </p:txEl>
                                          </p:spTgt>
                                        </p:tgtEl>
                                        <p:attrNameLst>
                                          <p:attrName>style.visibility</p:attrName>
                                        </p:attrNameLst>
                                      </p:cBhvr>
                                      <p:to>
                                        <p:strVal val="visible"/>
                                      </p:to>
                                    </p:set>
                                    <p:animEffect transition="in" filter="fade">
                                      <p:cBhvr>
                                        <p:cTn id="32" dur="750"/>
                                        <p:tgtEl>
                                          <p:spTgt spid="10">
                                            <p:txEl>
                                              <p:char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charRg st="1" end="1"/>
                                            </p:txEl>
                                          </p:spTgt>
                                        </p:tgtEl>
                                        <p:attrNameLst>
                                          <p:attrName>style.visibility</p:attrName>
                                        </p:attrNameLst>
                                      </p:cBhvr>
                                      <p:to>
                                        <p:strVal val="visible"/>
                                      </p:to>
                                    </p:set>
                                    <p:animEffect transition="in" filter="fade">
                                      <p:cBhvr>
                                        <p:cTn id="37" dur="750"/>
                                        <p:tgtEl>
                                          <p:spTgt spid="10">
                                            <p:txEl>
                                              <p:char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xEl>
                                              <p:charRg st="1" end="1"/>
                                            </p:txEl>
                                          </p:spTgt>
                                        </p:tgtEl>
                                        <p:attrNameLst>
                                          <p:attrName>style.visibility</p:attrName>
                                        </p:attrNameLst>
                                      </p:cBhvr>
                                      <p:to>
                                        <p:strVal val="visible"/>
                                      </p:to>
                                    </p:set>
                                    <p:animEffect transition="in" filter="fade">
                                      <p:cBhvr>
                                        <p:cTn id="42" dur="750"/>
                                        <p:tgtEl>
                                          <p:spTgt spid="10">
                                            <p:txEl>
                                              <p:char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
                                            <p:txEl>
                                              <p:charRg st="1" end="1"/>
                                            </p:txEl>
                                          </p:spTgt>
                                        </p:tgtEl>
                                        <p:attrNameLst>
                                          <p:attrName>style.visibility</p:attrName>
                                        </p:attrNameLst>
                                      </p:cBhvr>
                                      <p:to>
                                        <p:strVal val="visible"/>
                                      </p:to>
                                    </p:set>
                                    <p:animEffect transition="in" filter="fade">
                                      <p:cBhvr>
                                        <p:cTn id="47" dur="750"/>
                                        <p:tgtEl>
                                          <p:spTgt spid="10">
                                            <p:txEl>
                                              <p:charRg st="1" end="1"/>
                                            </p:txEl>
                                          </p:spTgt>
                                        </p:tgtEl>
                                      </p:cBhvr>
                                    </p:animEffect>
                                  </p:childTnLst>
                                </p:cTn>
                              </p:par>
                            </p:childTnLst>
                          </p:cTn>
                        </p:par>
                        <p:par>
                          <p:cTn id="48" fill="hold">
                            <p:stCondLst>
                              <p:cond delay="750"/>
                            </p:stCondLst>
                            <p:childTnLst>
                              <p:par>
                                <p:cTn id="49" presetID="10" presetClass="entr" presetSubtype="0" fill="hold" nodeType="afterEffect">
                                  <p:stCondLst>
                                    <p:cond delay="0"/>
                                  </p:stCondLst>
                                  <p:childTnLst>
                                    <p:set>
                                      <p:cBhvr>
                                        <p:cTn id="50" dur="1" fill="hold">
                                          <p:stCondLst>
                                            <p:cond delay="0"/>
                                          </p:stCondLst>
                                        </p:cTn>
                                        <p:tgtEl>
                                          <p:spTgt spid="11">
                                            <p:txEl>
                                              <p:pRg st="0" end="0"/>
                                            </p:txEl>
                                          </p:spTgt>
                                        </p:tgtEl>
                                        <p:attrNameLst>
                                          <p:attrName>style.visibility</p:attrName>
                                        </p:attrNameLst>
                                      </p:cBhvr>
                                      <p:to>
                                        <p:strVal val="visible"/>
                                      </p:to>
                                    </p:set>
                                    <p:animEffect transition="in" filter="fade">
                                      <p:cBhvr>
                                        <p:cTn id="51" dur="750"/>
                                        <p:tgtEl>
                                          <p:spTgt spid="11">
                                            <p:txEl>
                                              <p:pRg st="0" end="0"/>
                                            </p:txEl>
                                          </p:spTgt>
                                        </p:tgtEl>
                                      </p:cBhvr>
                                    </p:animEffect>
                                  </p:childTnLst>
                                </p:cTn>
                              </p:par>
                            </p:childTnLst>
                          </p:cTn>
                        </p:par>
                        <p:par>
                          <p:cTn id="52" fill="hold">
                            <p:stCondLst>
                              <p:cond delay="1500"/>
                            </p:stCondLst>
                            <p:childTnLst>
                              <p:par>
                                <p:cTn id="53" presetID="10" presetClass="entr" presetSubtype="0" fill="hold" nodeType="afterEffect">
                                  <p:stCondLst>
                                    <p:cond delay="0"/>
                                  </p:stCondLst>
                                  <p:childTnLst>
                                    <p:set>
                                      <p:cBhvr>
                                        <p:cTn id="54" dur="1" fill="hold">
                                          <p:stCondLst>
                                            <p:cond delay="0"/>
                                          </p:stCondLst>
                                        </p:cTn>
                                        <p:tgtEl>
                                          <p:spTgt spid="11">
                                            <p:txEl>
                                              <p:charRg st="1" end="1"/>
                                            </p:txEl>
                                          </p:spTgt>
                                        </p:tgtEl>
                                        <p:attrNameLst>
                                          <p:attrName>style.visibility</p:attrName>
                                        </p:attrNameLst>
                                      </p:cBhvr>
                                      <p:to>
                                        <p:strVal val="visible"/>
                                      </p:to>
                                    </p:set>
                                    <p:animEffect transition="in" filter="fade">
                                      <p:cBhvr>
                                        <p:cTn id="55" dur="750"/>
                                        <p:tgtEl>
                                          <p:spTgt spid="11">
                                            <p:txEl>
                                              <p:charRg st="1" end="1"/>
                                            </p:txEl>
                                          </p:spTgt>
                                        </p:tgtEl>
                                      </p:cBhvr>
                                    </p:animEffect>
                                  </p:childTnLst>
                                </p:cTn>
                              </p:par>
                            </p:childTnLst>
                          </p:cTn>
                        </p:par>
                        <p:par>
                          <p:cTn id="56" fill="hold">
                            <p:stCondLst>
                              <p:cond delay="2250"/>
                            </p:stCondLst>
                            <p:childTnLst>
                              <p:par>
                                <p:cTn id="57" presetID="10" presetClass="entr" presetSubtype="0" fill="hold" nodeType="afterEffect">
                                  <p:stCondLst>
                                    <p:cond delay="0"/>
                                  </p:stCondLst>
                                  <p:childTnLst>
                                    <p:set>
                                      <p:cBhvr>
                                        <p:cTn id="58" dur="1" fill="hold">
                                          <p:stCondLst>
                                            <p:cond delay="0"/>
                                          </p:stCondLst>
                                        </p:cTn>
                                        <p:tgtEl>
                                          <p:spTgt spid="11">
                                            <p:txEl>
                                              <p:charRg st="1" end="1"/>
                                            </p:txEl>
                                          </p:spTgt>
                                        </p:tgtEl>
                                        <p:attrNameLst>
                                          <p:attrName>style.visibility</p:attrName>
                                        </p:attrNameLst>
                                      </p:cBhvr>
                                      <p:to>
                                        <p:strVal val="visible"/>
                                      </p:to>
                                    </p:set>
                                    <p:animEffect transition="in" filter="fade">
                                      <p:cBhvr>
                                        <p:cTn id="59" dur="750"/>
                                        <p:tgtEl>
                                          <p:spTgt spid="11">
                                            <p:txEl>
                                              <p:charRg st="1" end="1"/>
                                            </p:txEl>
                                          </p:spTgt>
                                        </p:tgtEl>
                                      </p:cBhvr>
                                    </p:animEffect>
                                  </p:childTnLst>
                                </p:cTn>
                              </p:par>
                            </p:childTnLst>
                          </p:cTn>
                        </p:par>
                        <p:par>
                          <p:cTn id="60" fill="hold">
                            <p:stCondLst>
                              <p:cond delay="3000"/>
                            </p:stCondLst>
                            <p:childTnLst>
                              <p:par>
                                <p:cTn id="61" presetID="10" presetClass="entr" presetSubtype="0" fill="hold" nodeType="afterEffect">
                                  <p:stCondLst>
                                    <p:cond delay="0"/>
                                  </p:stCondLst>
                                  <p:childTnLst>
                                    <p:set>
                                      <p:cBhvr>
                                        <p:cTn id="62" dur="1" fill="hold">
                                          <p:stCondLst>
                                            <p:cond delay="0"/>
                                          </p:stCondLst>
                                        </p:cTn>
                                        <p:tgtEl>
                                          <p:spTgt spid="11">
                                            <p:txEl>
                                              <p:charRg st="1" end="1"/>
                                            </p:txEl>
                                          </p:spTgt>
                                        </p:tgtEl>
                                        <p:attrNameLst>
                                          <p:attrName>style.visibility</p:attrName>
                                        </p:attrNameLst>
                                      </p:cBhvr>
                                      <p:to>
                                        <p:strVal val="visible"/>
                                      </p:to>
                                    </p:set>
                                    <p:animEffect transition="in" filter="fade">
                                      <p:cBhvr>
                                        <p:cTn id="63" dur="750"/>
                                        <p:tgtEl>
                                          <p:spTgt spid="11">
                                            <p:txEl>
                                              <p:charRg st="1" end="1"/>
                                            </p:txEl>
                                          </p:spTgt>
                                        </p:tgtEl>
                                      </p:cBhvr>
                                    </p:animEffect>
                                  </p:childTnLst>
                                </p:cTn>
                              </p:par>
                            </p:childTnLst>
                          </p:cTn>
                        </p:par>
                        <p:par>
                          <p:cTn id="64" fill="hold">
                            <p:stCondLst>
                              <p:cond delay="3750"/>
                            </p:stCondLst>
                            <p:childTnLst>
                              <p:par>
                                <p:cTn id="65" presetID="10" presetClass="entr" presetSubtype="0" fill="hold" nodeType="afterEffect">
                                  <p:stCondLst>
                                    <p:cond delay="0"/>
                                  </p:stCondLst>
                                  <p:childTnLst>
                                    <p:set>
                                      <p:cBhvr>
                                        <p:cTn id="66" dur="1" fill="hold">
                                          <p:stCondLst>
                                            <p:cond delay="0"/>
                                          </p:stCondLst>
                                        </p:cTn>
                                        <p:tgtEl>
                                          <p:spTgt spid="11">
                                            <p:txEl>
                                              <p:charRg st="1" end="1"/>
                                            </p:txEl>
                                          </p:spTgt>
                                        </p:tgtEl>
                                        <p:attrNameLst>
                                          <p:attrName>style.visibility</p:attrName>
                                        </p:attrNameLst>
                                      </p:cBhvr>
                                      <p:to>
                                        <p:strVal val="visible"/>
                                      </p:to>
                                    </p:set>
                                    <p:animEffect transition="in" filter="fade">
                                      <p:cBhvr>
                                        <p:cTn id="67" dur="750"/>
                                        <p:tgtEl>
                                          <p:spTgt spid="11">
                                            <p:txEl>
                                              <p:charRg st="1" end="1"/>
                                            </p:txEl>
                                          </p:spTgt>
                                        </p:tgtEl>
                                      </p:cBhvr>
                                    </p:animEffect>
                                  </p:childTnLst>
                                </p:cTn>
                              </p:par>
                            </p:childTnLst>
                          </p:cTn>
                        </p:par>
                        <p:par>
                          <p:cTn id="68" fill="hold">
                            <p:stCondLst>
                              <p:cond delay="4500"/>
                            </p:stCondLst>
                            <p:childTnLst>
                              <p:par>
                                <p:cTn id="69" presetID="10" presetClass="entr" presetSubtype="0" fill="hold" nodeType="afterEffect">
                                  <p:stCondLst>
                                    <p:cond delay="0"/>
                                  </p:stCondLst>
                                  <p:childTnLst>
                                    <p:set>
                                      <p:cBhvr>
                                        <p:cTn id="70" dur="1" fill="hold">
                                          <p:stCondLst>
                                            <p:cond delay="0"/>
                                          </p:stCondLst>
                                        </p:cTn>
                                        <p:tgtEl>
                                          <p:spTgt spid="11">
                                            <p:txEl>
                                              <p:charRg st="1" end="1"/>
                                            </p:txEl>
                                          </p:spTgt>
                                        </p:tgtEl>
                                        <p:attrNameLst>
                                          <p:attrName>style.visibility</p:attrName>
                                        </p:attrNameLst>
                                      </p:cBhvr>
                                      <p:to>
                                        <p:strVal val="visible"/>
                                      </p:to>
                                    </p:set>
                                    <p:animEffect transition="in" filter="fade">
                                      <p:cBhvr>
                                        <p:cTn id="71" dur="750"/>
                                        <p:tgtEl>
                                          <p:spTgt spid="11">
                                            <p:txEl>
                                              <p:charRg st="1" end="1"/>
                                            </p:txEl>
                                          </p:spTgt>
                                        </p:tgtEl>
                                      </p:cBhvr>
                                    </p:animEffect>
                                  </p:childTnLst>
                                </p:cTn>
                              </p:par>
                            </p:childTnLst>
                          </p:cTn>
                        </p:par>
                        <p:par>
                          <p:cTn id="72" fill="hold">
                            <p:stCondLst>
                              <p:cond delay="5250"/>
                            </p:stCondLst>
                            <p:childTnLst>
                              <p:par>
                                <p:cTn id="73" presetID="10" presetClass="entr" presetSubtype="0" fill="hold" nodeType="afterEffect">
                                  <p:stCondLst>
                                    <p:cond delay="0"/>
                                  </p:stCondLst>
                                  <p:childTnLst>
                                    <p:set>
                                      <p:cBhvr>
                                        <p:cTn id="74" dur="1" fill="hold">
                                          <p:stCondLst>
                                            <p:cond delay="0"/>
                                          </p:stCondLst>
                                        </p:cTn>
                                        <p:tgtEl>
                                          <p:spTgt spid="11">
                                            <p:txEl>
                                              <p:charRg st="1" end="1"/>
                                            </p:txEl>
                                          </p:spTgt>
                                        </p:tgtEl>
                                        <p:attrNameLst>
                                          <p:attrName>style.visibility</p:attrName>
                                        </p:attrNameLst>
                                      </p:cBhvr>
                                      <p:to>
                                        <p:strVal val="visible"/>
                                      </p:to>
                                    </p:set>
                                    <p:animEffect transition="in" filter="fade">
                                      <p:cBhvr>
                                        <p:cTn id="75" dur="750"/>
                                        <p:tgtEl>
                                          <p:spTgt spid="11">
                                            <p:txEl>
                                              <p:charRg st="1" end="1"/>
                                            </p:txEl>
                                          </p:spTgt>
                                        </p:tgtEl>
                                      </p:cBhvr>
                                    </p:animEffect>
                                  </p:childTnLst>
                                </p:cTn>
                              </p:par>
                            </p:childTnLst>
                          </p:cTn>
                        </p:par>
                        <p:par>
                          <p:cTn id="76" fill="hold">
                            <p:stCondLst>
                              <p:cond delay="6000"/>
                            </p:stCondLst>
                            <p:childTnLst>
                              <p:par>
                                <p:cTn id="77" presetID="10" presetClass="entr" presetSubtype="0" fill="hold" nodeType="afterEffect">
                                  <p:stCondLst>
                                    <p:cond delay="0"/>
                                  </p:stCondLst>
                                  <p:childTnLst>
                                    <p:set>
                                      <p:cBhvr>
                                        <p:cTn id="78" dur="1" fill="hold">
                                          <p:stCondLst>
                                            <p:cond delay="0"/>
                                          </p:stCondLst>
                                        </p:cTn>
                                        <p:tgtEl>
                                          <p:spTgt spid="11">
                                            <p:txEl>
                                              <p:charRg st="1" end="1"/>
                                            </p:txEl>
                                          </p:spTgt>
                                        </p:tgtEl>
                                        <p:attrNameLst>
                                          <p:attrName>style.visibility</p:attrName>
                                        </p:attrNameLst>
                                      </p:cBhvr>
                                      <p:to>
                                        <p:strVal val="visible"/>
                                      </p:to>
                                    </p:set>
                                    <p:animEffect transition="in" filter="fade">
                                      <p:cBhvr>
                                        <p:cTn id="79" dur="750"/>
                                        <p:tgtEl>
                                          <p:spTgt spid="11">
                                            <p:txEl>
                                              <p:charRg st="1" end="1"/>
                                            </p:txEl>
                                          </p:spTgt>
                                        </p:tgtEl>
                                      </p:cBhvr>
                                    </p:animEffect>
                                  </p:childTnLst>
                                </p:cTn>
                              </p:par>
                            </p:childTnLst>
                          </p:cTn>
                        </p:par>
                        <p:par>
                          <p:cTn id="80" fill="hold">
                            <p:stCondLst>
                              <p:cond delay="6750"/>
                            </p:stCondLst>
                            <p:childTnLst>
                              <p:par>
                                <p:cTn id="81" presetID="10" presetClass="entr" presetSubtype="0" fill="hold" nodeType="afterEffect">
                                  <p:stCondLst>
                                    <p:cond delay="0"/>
                                  </p:stCondLst>
                                  <p:childTnLst>
                                    <p:set>
                                      <p:cBhvr>
                                        <p:cTn id="82" dur="1" fill="hold">
                                          <p:stCondLst>
                                            <p:cond delay="0"/>
                                          </p:stCondLst>
                                        </p:cTn>
                                        <p:tgtEl>
                                          <p:spTgt spid="11">
                                            <p:txEl>
                                              <p:charRg st="1" end="1"/>
                                            </p:txEl>
                                          </p:spTgt>
                                        </p:tgtEl>
                                        <p:attrNameLst>
                                          <p:attrName>style.visibility</p:attrName>
                                        </p:attrNameLst>
                                      </p:cBhvr>
                                      <p:to>
                                        <p:strVal val="visible"/>
                                      </p:to>
                                    </p:set>
                                    <p:animEffect transition="in" filter="fade">
                                      <p:cBhvr>
                                        <p:cTn id="83" dur="750"/>
                                        <p:tgtEl>
                                          <p:spTgt spid="11">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ext only">
  <p:cSld name="Text only">
    <p:spTree>
      <p:nvGrpSpPr>
        <p:cNvPr id="1" name="Shape 14"/>
        <p:cNvGrpSpPr/>
        <p:nvPr/>
      </p:nvGrpSpPr>
      <p:grpSpPr>
        <a:xfrm>
          <a:off x="0" y="0"/>
          <a:ext cx="0" cy="0"/>
          <a:chOff x="0" y="0"/>
          <a:chExt cx="0" cy="0"/>
        </a:xfrm>
      </p:grpSpPr>
      <p:sp>
        <p:nvSpPr>
          <p:cNvPr id="15" name="Google Shape;15;p3"/>
          <p:cNvSpPr txBox="1"/>
          <p:nvPr/>
        </p:nvSpPr>
        <p:spPr>
          <a:xfrm>
            <a:off x="-6304" y="0"/>
            <a:ext cx="9150304" cy="921657"/>
          </a:xfrm>
          <a:prstGeom prst="rect">
            <a:avLst/>
          </a:prstGeom>
          <a:solidFill>
            <a:srgbClr val="262087"/>
          </a:solidFill>
          <a:ln>
            <a:noFill/>
          </a:ln>
        </p:spPr>
        <p:txBody>
          <a:bodyPr spcFirstLastPara="1" wrap="square" lIns="66950" tIns="33475" rIns="66950" bIns="33475" anchor="ctr" anchorCtr="0">
            <a:noAutofit/>
          </a:bodyPr>
          <a:lstStyle/>
          <a:p>
            <a:pPr marL="0" marR="0" lvl="0" indent="0" algn="ctr" rtl="0">
              <a:spcBef>
                <a:spcPts val="0"/>
              </a:spcBef>
              <a:spcAft>
                <a:spcPts val="0"/>
              </a:spcAft>
              <a:buNone/>
            </a:pPr>
            <a:endParaRPr sz="2344" b="0" i="0" u="none" strike="noStrike" cap="none">
              <a:solidFill>
                <a:schemeClr val="dk1"/>
              </a:solidFill>
              <a:latin typeface="Lato Black"/>
              <a:ea typeface="Lato Black"/>
              <a:cs typeface="Lato Black"/>
              <a:sym typeface="Lato Black"/>
            </a:endParaRPr>
          </a:p>
        </p:txBody>
      </p:sp>
      <p:sp>
        <p:nvSpPr>
          <p:cNvPr id="16" name="Google Shape;16;p3"/>
          <p:cNvSpPr txBox="1">
            <a:spLocks noGrp="1"/>
          </p:cNvSpPr>
          <p:nvPr>
            <p:ph type="body" idx="1"/>
          </p:nvPr>
        </p:nvSpPr>
        <p:spPr>
          <a:xfrm>
            <a:off x="0" y="0"/>
            <a:ext cx="9144000" cy="921657"/>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marL="914400" lvl="1" indent="-228600" algn="l">
              <a:lnSpc>
                <a:spcPct val="150000"/>
              </a:lnSpc>
              <a:spcBef>
                <a:spcPts val="3000"/>
              </a:spcBef>
              <a:spcAft>
                <a:spcPts val="0"/>
              </a:spcAft>
              <a:buClr>
                <a:schemeClr val="dk1"/>
              </a:buClr>
              <a:buSzPts val="1800"/>
              <a:buNone/>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7" name="Google Shape;17;p3"/>
          <p:cNvSpPr txBox="1">
            <a:spLocks noGrp="1"/>
          </p:cNvSpPr>
          <p:nvPr>
            <p:ph type="body" idx="2"/>
          </p:nvPr>
        </p:nvSpPr>
        <p:spPr>
          <a:xfrm>
            <a:off x="2052028" y="1197429"/>
            <a:ext cx="5046877" cy="2512779"/>
          </a:xfrm>
          <a:prstGeom prst="rect">
            <a:avLst/>
          </a:prstGeom>
          <a:noFill/>
          <a:ln>
            <a:noFill/>
          </a:ln>
        </p:spPr>
        <p:txBody>
          <a:bodyPr spcFirstLastPara="1" wrap="square" lIns="91425" tIns="45700" rIns="91425" bIns="45700" anchor="t" anchorCtr="0">
            <a:noAutofit/>
          </a:bodyPr>
          <a:lstStyle>
            <a:lvl1pPr marL="457200" lvl="0" indent="-381000" algn="l">
              <a:lnSpc>
                <a:spcPct val="150000"/>
              </a:lnSpc>
              <a:spcBef>
                <a:spcPts val="0"/>
              </a:spcBef>
              <a:spcAft>
                <a:spcPts val="0"/>
              </a:spcAft>
              <a:buClr>
                <a:schemeClr val="dk1"/>
              </a:buClr>
              <a:buSzPts val="2400"/>
              <a:buFont typeface="Arial"/>
              <a:buChar char="•"/>
              <a:defRPr sz="2400" b="1"/>
            </a:lvl1pPr>
            <a:lvl2pPr marL="914400" lvl="1" indent="-228600" algn="l">
              <a:lnSpc>
                <a:spcPct val="150000"/>
              </a:lnSpc>
              <a:spcBef>
                <a:spcPts val="439"/>
              </a:spcBef>
              <a:spcAft>
                <a:spcPts val="0"/>
              </a:spcAft>
              <a:buClr>
                <a:schemeClr val="dk1"/>
              </a:buClr>
              <a:buSzPts val="1758"/>
              <a:buNone/>
              <a:defRPr sz="1758"/>
            </a:lvl2pPr>
            <a:lvl3pPr marL="1371600" lvl="2" indent="-228600" algn="l">
              <a:lnSpc>
                <a:spcPct val="90000"/>
              </a:lnSpc>
              <a:spcBef>
                <a:spcPts val="375"/>
              </a:spcBef>
              <a:spcAft>
                <a:spcPts val="0"/>
              </a:spcAft>
              <a:buClr>
                <a:schemeClr val="dk1"/>
              </a:buClr>
              <a:buSzPts val="1758"/>
              <a:buNone/>
              <a:defRPr sz="1758"/>
            </a:lvl3pPr>
            <a:lvl4pPr marL="1828800" lvl="3" indent="-228600" algn="l">
              <a:lnSpc>
                <a:spcPct val="90000"/>
              </a:lnSpc>
              <a:spcBef>
                <a:spcPts val="375"/>
              </a:spcBef>
              <a:spcAft>
                <a:spcPts val="0"/>
              </a:spcAft>
              <a:buClr>
                <a:schemeClr val="dk1"/>
              </a:buClr>
              <a:buSzPts val="1758"/>
              <a:buNone/>
              <a:defRPr sz="1758"/>
            </a:lvl4pPr>
            <a:lvl5pPr marL="2286000" lvl="4" indent="-228600" algn="l">
              <a:lnSpc>
                <a:spcPct val="90000"/>
              </a:lnSpc>
              <a:spcBef>
                <a:spcPts val="375"/>
              </a:spcBef>
              <a:spcAft>
                <a:spcPts val="0"/>
              </a:spcAft>
              <a:buClr>
                <a:schemeClr val="dk1"/>
              </a:buClr>
              <a:buSzPts val="1758"/>
              <a:buNone/>
              <a:defRPr sz="1758"/>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75569485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ext with image">
  <p:cSld name="Text with image">
    <p:spTree>
      <p:nvGrpSpPr>
        <p:cNvPr id="1" name="Shape 18"/>
        <p:cNvGrpSpPr/>
        <p:nvPr/>
      </p:nvGrpSpPr>
      <p:grpSpPr>
        <a:xfrm>
          <a:off x="0" y="0"/>
          <a:ext cx="0" cy="0"/>
          <a:chOff x="0" y="0"/>
          <a:chExt cx="0" cy="0"/>
        </a:xfrm>
      </p:grpSpPr>
      <p:sp>
        <p:nvSpPr>
          <p:cNvPr id="19" name="Google Shape;19;p4"/>
          <p:cNvSpPr txBox="1">
            <a:spLocks noGrp="1"/>
          </p:cNvSpPr>
          <p:nvPr>
            <p:ph type="body" idx="1"/>
          </p:nvPr>
        </p:nvSpPr>
        <p:spPr>
          <a:xfrm>
            <a:off x="0" y="0"/>
            <a:ext cx="9144000" cy="921657"/>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marL="914400" lvl="1" indent="-228600" algn="l">
              <a:lnSpc>
                <a:spcPct val="150000"/>
              </a:lnSpc>
              <a:spcBef>
                <a:spcPts val="3000"/>
              </a:spcBef>
              <a:spcAft>
                <a:spcPts val="0"/>
              </a:spcAft>
              <a:buClr>
                <a:schemeClr val="dk1"/>
              </a:buClr>
              <a:buSzPts val="1800"/>
              <a:buNone/>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0" name="Google Shape;20;p4"/>
          <p:cNvSpPr txBox="1">
            <a:spLocks noGrp="1"/>
          </p:cNvSpPr>
          <p:nvPr>
            <p:ph type="body" idx="2"/>
          </p:nvPr>
        </p:nvSpPr>
        <p:spPr>
          <a:xfrm>
            <a:off x="942822" y="1277258"/>
            <a:ext cx="3993459" cy="2329521"/>
          </a:xfrm>
          <a:prstGeom prst="rect">
            <a:avLst/>
          </a:prstGeom>
          <a:noFill/>
          <a:ln>
            <a:noFill/>
          </a:ln>
        </p:spPr>
        <p:txBody>
          <a:bodyPr spcFirstLastPara="1" wrap="square" lIns="91425" tIns="45700" rIns="91425" bIns="45700" anchor="t" anchorCtr="0">
            <a:noAutofit/>
          </a:bodyPr>
          <a:lstStyle>
            <a:lvl1pPr marL="457200" lvl="0" indent="-381000" algn="l">
              <a:lnSpc>
                <a:spcPct val="150000"/>
              </a:lnSpc>
              <a:spcBef>
                <a:spcPts val="0"/>
              </a:spcBef>
              <a:spcAft>
                <a:spcPts val="0"/>
              </a:spcAft>
              <a:buClr>
                <a:schemeClr val="dk1"/>
              </a:buClr>
              <a:buSzPts val="2400"/>
              <a:buFont typeface="Arial"/>
              <a:buChar char="•"/>
              <a:defRPr sz="2400" b="1"/>
            </a:lvl1pPr>
            <a:lvl2pPr marL="914400" lvl="1" indent="-228600" algn="l">
              <a:lnSpc>
                <a:spcPct val="150000"/>
              </a:lnSpc>
              <a:spcBef>
                <a:spcPts val="439"/>
              </a:spcBef>
              <a:spcAft>
                <a:spcPts val="0"/>
              </a:spcAft>
              <a:buClr>
                <a:schemeClr val="dk1"/>
              </a:buClr>
              <a:buSzPts val="2400"/>
              <a:buNone/>
              <a:defRPr/>
            </a:lvl2pPr>
            <a:lvl3pPr marL="1371600" lvl="2" indent="-228600" algn="l">
              <a:lnSpc>
                <a:spcPct val="150000"/>
              </a:lnSpc>
              <a:spcBef>
                <a:spcPts val="375"/>
              </a:spcBef>
              <a:spcAft>
                <a:spcPts val="0"/>
              </a:spcAft>
              <a:buClr>
                <a:schemeClr val="dk1"/>
              </a:buClr>
              <a:buSzPts val="1500"/>
              <a:buNone/>
              <a:defRPr/>
            </a:lvl3pPr>
            <a:lvl4pPr marL="1828800" lvl="3" indent="-228600" algn="l">
              <a:lnSpc>
                <a:spcPct val="150000"/>
              </a:lnSpc>
              <a:spcBef>
                <a:spcPts val="375"/>
              </a:spcBef>
              <a:spcAft>
                <a:spcPts val="0"/>
              </a:spcAft>
              <a:buClr>
                <a:schemeClr val="dk1"/>
              </a:buClr>
              <a:buSzPts val="1350"/>
              <a:buNone/>
              <a:defRPr/>
            </a:lvl4pPr>
            <a:lvl5pPr marL="2286000" lvl="4" indent="-228600" algn="l">
              <a:lnSpc>
                <a:spcPct val="150000"/>
              </a:lnSpc>
              <a:spcBef>
                <a:spcPts val="375"/>
              </a:spcBef>
              <a:spcAft>
                <a:spcPts val="0"/>
              </a:spcAft>
              <a:buClr>
                <a:schemeClr val="dk1"/>
              </a:buClr>
              <a:buSzPts val="1350"/>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1" name="Google Shape;21;p4"/>
          <p:cNvSpPr>
            <a:spLocks noGrp="1"/>
          </p:cNvSpPr>
          <p:nvPr>
            <p:ph type="pic" idx="3"/>
          </p:nvPr>
        </p:nvSpPr>
        <p:spPr>
          <a:xfrm>
            <a:off x="5262429" y="1291773"/>
            <a:ext cx="3420446" cy="309060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lt2"/>
              </a:buClr>
              <a:buSzPts val="2400"/>
              <a:buFont typeface="Arial"/>
              <a:buNone/>
              <a:defRPr sz="2400" b="1" i="0" u="none" strike="noStrike" cap="none">
                <a:solidFill>
                  <a:schemeClr val="lt2"/>
                </a:solidFill>
                <a:latin typeface="Lato"/>
                <a:ea typeface="Lato"/>
                <a:cs typeface="Lato"/>
                <a:sym typeface="Lato"/>
              </a:defRPr>
            </a:lvl1pPr>
            <a:lvl2pPr marR="0" lvl="1" algn="l" rtl="0">
              <a:lnSpc>
                <a:spcPct val="150000"/>
              </a:lnSpc>
              <a:spcBef>
                <a:spcPts val="3000"/>
              </a:spcBef>
              <a:spcAft>
                <a:spcPts val="0"/>
              </a:spcAft>
              <a:buClr>
                <a:schemeClr val="dk1"/>
              </a:buClr>
              <a:buSzPts val="2400"/>
              <a:buFont typeface="Lato"/>
              <a:buNone/>
              <a:defRPr sz="2400" b="0" i="0" u="none" strike="noStrike" cap="none">
                <a:solidFill>
                  <a:schemeClr val="dk1"/>
                </a:solidFill>
                <a:latin typeface="Lato"/>
                <a:ea typeface="Lato"/>
                <a:cs typeface="Lato"/>
                <a:sym typeface="Lato"/>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247079062"/>
      </p:ext>
    </p:extLst>
  </p:cSld>
  <p:clrMapOvr>
    <a:masterClrMapping/>
  </p:clrMapOvr>
  <p:extLst>
    <p:ext uri="{DCECCB84-F9BA-43D5-87BE-67443E8EF086}">
      <p15:sldGuideLst xmlns:p15="http://schemas.microsoft.com/office/powerpoint/2012/main">
        <p15:guide id="1" orient="horz" pos="1638">
          <p15:clr>
            <a:srgbClr val="FBAE40"/>
          </p15:clr>
        </p15:guide>
        <p15:guide id="2" pos="576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Video only">
  <p:cSld name="Video only">
    <p:spTree>
      <p:nvGrpSpPr>
        <p:cNvPr id="1" name="Shape 22"/>
        <p:cNvGrpSpPr/>
        <p:nvPr/>
      </p:nvGrpSpPr>
      <p:grpSpPr>
        <a:xfrm>
          <a:off x="0" y="0"/>
          <a:ext cx="0" cy="0"/>
          <a:chOff x="0" y="0"/>
          <a:chExt cx="0" cy="0"/>
        </a:xfrm>
      </p:grpSpPr>
      <p:sp>
        <p:nvSpPr>
          <p:cNvPr id="23" name="Google Shape;23;p5"/>
          <p:cNvSpPr txBox="1"/>
          <p:nvPr/>
        </p:nvSpPr>
        <p:spPr>
          <a:xfrm>
            <a:off x="-6304" y="0"/>
            <a:ext cx="9150304" cy="921657"/>
          </a:xfrm>
          <a:prstGeom prst="rect">
            <a:avLst/>
          </a:prstGeom>
          <a:solidFill>
            <a:srgbClr val="262087"/>
          </a:solidFill>
          <a:ln>
            <a:noFill/>
          </a:ln>
        </p:spPr>
        <p:txBody>
          <a:bodyPr spcFirstLastPara="1" wrap="square" lIns="66950" tIns="33475" rIns="66950" bIns="33475" anchor="ctr" anchorCtr="0">
            <a:noAutofit/>
          </a:bodyPr>
          <a:lstStyle/>
          <a:p>
            <a:pPr marL="0" marR="0" lvl="0" indent="0" algn="ctr" rtl="0">
              <a:spcBef>
                <a:spcPts val="0"/>
              </a:spcBef>
              <a:spcAft>
                <a:spcPts val="0"/>
              </a:spcAft>
              <a:buNone/>
            </a:pPr>
            <a:endParaRPr sz="2344" b="0" i="0" u="none" strike="noStrike" cap="none">
              <a:solidFill>
                <a:schemeClr val="dk1"/>
              </a:solidFill>
              <a:latin typeface="Lato Black"/>
              <a:ea typeface="Lato Black"/>
              <a:cs typeface="Lato Black"/>
              <a:sym typeface="Lato Black"/>
            </a:endParaRPr>
          </a:p>
        </p:txBody>
      </p:sp>
      <p:sp>
        <p:nvSpPr>
          <p:cNvPr id="24" name="Google Shape;24;p5"/>
          <p:cNvSpPr txBox="1">
            <a:spLocks noGrp="1"/>
          </p:cNvSpPr>
          <p:nvPr>
            <p:ph type="body" idx="1"/>
          </p:nvPr>
        </p:nvSpPr>
        <p:spPr>
          <a:xfrm>
            <a:off x="0" y="0"/>
            <a:ext cx="9144000" cy="921657"/>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marL="914400" lvl="1" indent="-228600" algn="l">
              <a:lnSpc>
                <a:spcPct val="150000"/>
              </a:lnSpc>
              <a:spcBef>
                <a:spcPts val="3000"/>
              </a:spcBef>
              <a:spcAft>
                <a:spcPts val="0"/>
              </a:spcAft>
              <a:buClr>
                <a:schemeClr val="dk1"/>
              </a:buClr>
              <a:buSzPts val="1800"/>
              <a:buNone/>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5" name="Google Shape;25;p5"/>
          <p:cNvSpPr>
            <a:spLocks noGrp="1"/>
          </p:cNvSpPr>
          <p:nvPr>
            <p:ph type="media" idx="2"/>
          </p:nvPr>
        </p:nvSpPr>
        <p:spPr>
          <a:xfrm>
            <a:off x="2042012" y="1304873"/>
            <a:ext cx="5045075" cy="253047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2400"/>
              <a:buFont typeface="Arial"/>
              <a:buChar char="•"/>
              <a:defRPr sz="2400" b="1" i="0" u="none" strike="noStrike" cap="none">
                <a:solidFill>
                  <a:schemeClr val="dk1"/>
                </a:solidFill>
                <a:latin typeface="Lato"/>
                <a:ea typeface="Lato"/>
                <a:cs typeface="Lato"/>
                <a:sym typeface="Lato"/>
              </a:defRPr>
            </a:lvl1pPr>
            <a:lvl2pPr marR="0" lvl="1" algn="l" rtl="0">
              <a:lnSpc>
                <a:spcPct val="150000"/>
              </a:lnSpc>
              <a:spcBef>
                <a:spcPts val="3000"/>
              </a:spcBef>
              <a:spcAft>
                <a:spcPts val="0"/>
              </a:spcAft>
              <a:buClr>
                <a:schemeClr val="dk1"/>
              </a:buClr>
              <a:buSzPts val="2400"/>
              <a:buFont typeface="Lato"/>
              <a:buNone/>
              <a:defRPr sz="2400" b="0" i="0" u="none" strike="noStrike" cap="none">
                <a:solidFill>
                  <a:schemeClr val="dk1"/>
                </a:solidFill>
                <a:latin typeface="Lato"/>
                <a:ea typeface="Lato"/>
                <a:cs typeface="Lato"/>
                <a:sym typeface="Lato"/>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5338057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616258" y="0"/>
            <a:ext cx="7886700" cy="914400"/>
          </a:xfrm>
          <a:prstGeom prst="rect">
            <a:avLst/>
          </a:prstGeom>
          <a:noFill/>
          <a:ln>
            <a:noFill/>
          </a:ln>
        </p:spPr>
        <p:txBody>
          <a:bodyPr spcFirstLastPara="1" wrap="square" lIns="91425" tIns="45700" rIns="91425" bIns="45700" anchor="ctr" anchorCtr="0">
            <a:noAutofit/>
          </a:bodyPr>
          <a:lstStyle>
            <a:lvl1pPr marL="0" marR="0" lvl="0" indent="0" algn="ctr" rtl="0">
              <a:lnSpc>
                <a:spcPct val="90000"/>
              </a:lnSpc>
              <a:spcBef>
                <a:spcPts val="0"/>
              </a:spcBef>
              <a:spcAft>
                <a:spcPts val="0"/>
              </a:spcAft>
              <a:buClr>
                <a:schemeClr val="lt1"/>
              </a:buClr>
              <a:buSzPts val="3600"/>
              <a:buFont typeface="Lato"/>
              <a:buNone/>
              <a:defRPr sz="3600" b="0" i="0" u="none" strike="noStrike" cap="none">
                <a:solidFill>
                  <a:schemeClr val="lt1"/>
                </a:solidFill>
                <a:latin typeface="Lato"/>
                <a:ea typeface="Lato"/>
                <a:cs typeface="Lato"/>
                <a:sym typeface="Lato"/>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28" name="Google Shape;28;p6"/>
          <p:cNvSpPr txBox="1">
            <a:spLocks noGrp="1"/>
          </p:cNvSpPr>
          <p:nvPr>
            <p:ph type="body" idx="1"/>
          </p:nvPr>
        </p:nvSpPr>
        <p:spPr>
          <a:xfrm>
            <a:off x="457200" y="1200151"/>
            <a:ext cx="4038600" cy="3394500"/>
          </a:xfrm>
          <a:prstGeom prst="rect">
            <a:avLst/>
          </a:prstGeom>
          <a:noFill/>
          <a:ln>
            <a:noFill/>
          </a:ln>
        </p:spPr>
        <p:txBody>
          <a:bodyPr spcFirstLastPara="1" wrap="square" lIns="91425" tIns="45700" rIns="91425" bIns="45700" anchor="t" anchorCtr="0">
            <a:noAutofit/>
          </a:bodyPr>
          <a:lstStyle>
            <a:lvl1pPr marL="457200" marR="0" lvl="0" indent="-361950" algn="l" rtl="0">
              <a:lnSpc>
                <a:spcPct val="100000"/>
              </a:lnSpc>
              <a:spcBef>
                <a:spcPts val="0"/>
              </a:spcBef>
              <a:spcAft>
                <a:spcPts val="0"/>
              </a:spcAft>
              <a:buClr>
                <a:schemeClr val="dk1"/>
              </a:buClr>
              <a:buSzPts val="2100"/>
              <a:buFont typeface="Arial"/>
              <a:buChar char="•"/>
              <a:defRPr sz="2100" b="1" i="0" u="none" strike="noStrike" cap="none">
                <a:solidFill>
                  <a:schemeClr val="dk1"/>
                </a:solidFill>
                <a:latin typeface="Lato"/>
                <a:ea typeface="Lato"/>
                <a:cs typeface="Lato"/>
                <a:sym typeface="Lato"/>
              </a:defRPr>
            </a:lvl1pPr>
            <a:lvl2pPr marL="914400" marR="0" lvl="1" indent="-228600" algn="l" rtl="0">
              <a:lnSpc>
                <a:spcPct val="150000"/>
              </a:lnSpc>
              <a:spcBef>
                <a:spcPts val="3000"/>
              </a:spcBef>
              <a:spcAft>
                <a:spcPts val="0"/>
              </a:spcAft>
              <a:buClr>
                <a:schemeClr val="dk1"/>
              </a:buClr>
              <a:buSzPts val="2400"/>
              <a:buFont typeface="Lato"/>
              <a:buNone/>
              <a:defRPr sz="1800" b="0" i="0" u="none" strike="noStrike" cap="none">
                <a:solidFill>
                  <a:schemeClr val="dk1"/>
                </a:solidFill>
                <a:latin typeface="Lato"/>
                <a:ea typeface="Lato"/>
                <a:cs typeface="Lato"/>
                <a:sym typeface="Lato"/>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1263"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Calibri"/>
                <a:ea typeface="Calibri"/>
                <a:cs typeface="Calibri"/>
                <a:sym typeface="Calibri"/>
              </a:defRPr>
            </a:lvl4pPr>
            <a:lvl5pPr marL="2286000" marR="0" lvl="4" indent="-311262"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Calibri"/>
                <a:ea typeface="Calibri"/>
                <a:cs typeface="Calibri"/>
                <a:sym typeface="Calibri"/>
              </a:defRPr>
            </a:lvl5pPr>
            <a:lvl6pPr marL="2743200" marR="0" lvl="5" indent="-311262"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Calibri"/>
                <a:ea typeface="Calibri"/>
                <a:cs typeface="Calibri"/>
                <a:sym typeface="Calibri"/>
              </a:defRPr>
            </a:lvl6pPr>
            <a:lvl7pPr marL="3200400" marR="0" lvl="6" indent="-311262"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Calibri"/>
                <a:ea typeface="Calibri"/>
                <a:cs typeface="Calibri"/>
                <a:sym typeface="Calibri"/>
              </a:defRPr>
            </a:lvl7pPr>
            <a:lvl8pPr marL="3657600" marR="0" lvl="7" indent="-311263"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Calibri"/>
                <a:ea typeface="Calibri"/>
                <a:cs typeface="Calibri"/>
                <a:sym typeface="Calibri"/>
              </a:defRPr>
            </a:lvl8pPr>
            <a:lvl9pPr marL="4114800" marR="0" lvl="8" indent="-311263"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9" name="Google Shape;29;p6"/>
          <p:cNvSpPr txBox="1">
            <a:spLocks noGrp="1"/>
          </p:cNvSpPr>
          <p:nvPr>
            <p:ph type="body" idx="2"/>
          </p:nvPr>
        </p:nvSpPr>
        <p:spPr>
          <a:xfrm>
            <a:off x="4648200" y="1200151"/>
            <a:ext cx="4038600" cy="3394500"/>
          </a:xfrm>
          <a:prstGeom prst="rect">
            <a:avLst/>
          </a:prstGeom>
          <a:noFill/>
          <a:ln>
            <a:noFill/>
          </a:ln>
        </p:spPr>
        <p:txBody>
          <a:bodyPr spcFirstLastPara="1" wrap="square" lIns="91425" tIns="45700" rIns="91425" bIns="45700" anchor="t" anchorCtr="0">
            <a:noAutofit/>
          </a:bodyPr>
          <a:lstStyle>
            <a:lvl1pPr marL="457200" marR="0" lvl="0" indent="-361950" algn="l" rtl="0">
              <a:lnSpc>
                <a:spcPct val="100000"/>
              </a:lnSpc>
              <a:spcBef>
                <a:spcPts val="0"/>
              </a:spcBef>
              <a:spcAft>
                <a:spcPts val="0"/>
              </a:spcAft>
              <a:buClr>
                <a:schemeClr val="dk1"/>
              </a:buClr>
              <a:buSzPts val="2100"/>
              <a:buFont typeface="Arial"/>
              <a:buChar char="•"/>
              <a:defRPr sz="2100" b="1" i="0" u="none" strike="noStrike" cap="none">
                <a:solidFill>
                  <a:schemeClr val="dk1"/>
                </a:solidFill>
                <a:latin typeface="Lato"/>
                <a:ea typeface="Lato"/>
                <a:cs typeface="Lato"/>
                <a:sym typeface="Lato"/>
              </a:defRPr>
            </a:lvl1pPr>
            <a:lvl2pPr marL="914400" marR="0" lvl="1" indent="-228600" algn="l" rtl="0">
              <a:lnSpc>
                <a:spcPct val="150000"/>
              </a:lnSpc>
              <a:spcBef>
                <a:spcPts val="3000"/>
              </a:spcBef>
              <a:spcAft>
                <a:spcPts val="0"/>
              </a:spcAft>
              <a:buClr>
                <a:schemeClr val="dk1"/>
              </a:buClr>
              <a:buSzPts val="2400"/>
              <a:buFont typeface="Lato"/>
              <a:buNone/>
              <a:defRPr sz="1800" b="0" i="0" u="none" strike="noStrike" cap="none">
                <a:solidFill>
                  <a:schemeClr val="dk1"/>
                </a:solidFill>
                <a:latin typeface="Lato"/>
                <a:ea typeface="Lato"/>
                <a:cs typeface="Lato"/>
                <a:sym typeface="Lato"/>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1263"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Calibri"/>
                <a:ea typeface="Calibri"/>
                <a:cs typeface="Calibri"/>
                <a:sym typeface="Calibri"/>
              </a:defRPr>
            </a:lvl4pPr>
            <a:lvl5pPr marL="2286000" marR="0" lvl="4" indent="-311262"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Calibri"/>
                <a:ea typeface="Calibri"/>
                <a:cs typeface="Calibri"/>
                <a:sym typeface="Calibri"/>
              </a:defRPr>
            </a:lvl5pPr>
            <a:lvl6pPr marL="2743200" marR="0" lvl="5" indent="-311262"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Calibri"/>
                <a:ea typeface="Calibri"/>
                <a:cs typeface="Calibri"/>
                <a:sym typeface="Calibri"/>
              </a:defRPr>
            </a:lvl6pPr>
            <a:lvl7pPr marL="3200400" marR="0" lvl="6" indent="-311262"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Calibri"/>
                <a:ea typeface="Calibri"/>
                <a:cs typeface="Calibri"/>
                <a:sym typeface="Calibri"/>
              </a:defRPr>
            </a:lvl7pPr>
            <a:lvl8pPr marL="3657600" marR="0" lvl="7" indent="-311263"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Calibri"/>
                <a:ea typeface="Calibri"/>
                <a:cs typeface="Calibri"/>
                <a:sym typeface="Calibri"/>
              </a:defRPr>
            </a:lvl8pPr>
            <a:lvl9pPr marL="4114800" marR="0" lvl="8" indent="-311263"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0" name="Google Shape;30;p6"/>
          <p:cNvSpPr txBox="1">
            <a:spLocks noGrp="1"/>
          </p:cNvSpPr>
          <p:nvPr>
            <p:ph type="dt" idx="10"/>
          </p:nvPr>
        </p:nvSpPr>
        <p:spPr>
          <a:xfrm>
            <a:off x="457200" y="4767263"/>
            <a:ext cx="876300" cy="2739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1" name="Google Shape;31;p6"/>
          <p:cNvSpPr txBox="1">
            <a:spLocks noGrp="1"/>
          </p:cNvSpPr>
          <p:nvPr>
            <p:ph type="sldNum" idx="12"/>
          </p:nvPr>
        </p:nvSpPr>
        <p:spPr>
          <a:xfrm>
            <a:off x="1460500" y="4783932"/>
            <a:ext cx="597000" cy="2739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0660545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283E96"/>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rgbClr val="FFFFFF"/>
              </a:buClr>
              <a:buSzPts val="5200"/>
              <a:buNone/>
              <a:defRPr sz="5200">
                <a:solidFill>
                  <a:srgbClr val="FFFFFF"/>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lt1"/>
              </a:buClr>
              <a:buSzPts val="2800"/>
              <a:buNone/>
              <a:defRPr sz="2800">
                <a:solidFill>
                  <a:schemeClr val="lt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11" name="Google Shape;11;p2"/>
          <p:cNvPicPr preferRelativeResize="0"/>
          <p:nvPr/>
        </p:nvPicPr>
        <p:blipFill>
          <a:blip r:embed="rId2">
            <a:alphaModFix/>
          </a:blip>
          <a:stretch>
            <a:fillRect/>
          </a:stretch>
        </p:blipFill>
        <p:spPr>
          <a:xfrm>
            <a:off x="58025" y="4523300"/>
            <a:ext cx="559525" cy="559525"/>
          </a:xfrm>
          <a:prstGeom prst="rect">
            <a:avLst/>
          </a:prstGeom>
          <a:noFill/>
          <a:ln>
            <a:noFill/>
          </a:ln>
        </p:spPr>
      </p:pic>
      <p:sp>
        <p:nvSpPr>
          <p:cNvPr id="12" name="Google Shape;12;p2"/>
          <p:cNvSpPr txBox="1"/>
          <p:nvPr/>
        </p:nvSpPr>
        <p:spPr>
          <a:xfrm>
            <a:off x="7698400" y="4714125"/>
            <a:ext cx="1341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latin typeface="Nunito"/>
                <a:ea typeface="Nunito"/>
                <a:cs typeface="Nunito"/>
                <a:sym typeface="Nunito"/>
              </a:rPr>
              <a:t>WRCCS.ORG</a:t>
            </a:r>
            <a:endParaRPr b="1">
              <a:solidFill>
                <a:schemeClr val="lt1"/>
              </a:solidFill>
              <a:latin typeface="Nunito"/>
              <a:ea typeface="Nunito"/>
              <a:cs typeface="Nunito"/>
              <a:sym typeface="Nunito"/>
            </a:endParaRPr>
          </a:p>
        </p:txBody>
      </p:sp>
    </p:spTree>
    <p:extLst>
      <p:ext uri="{BB962C8B-B14F-4D97-AF65-F5344CB8AC3E}">
        <p14:creationId xmlns:p14="http://schemas.microsoft.com/office/powerpoint/2010/main" val="112387536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theme" Target="../theme/theme10.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96.xml"/><Relationship Id="rId7" Type="http://schemas.openxmlformats.org/officeDocument/2006/relationships/image" Target="../media/image13.jpg"/><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theme" Target="../theme/theme11.xml"/><Relationship Id="rId5" Type="http://schemas.openxmlformats.org/officeDocument/2006/relationships/slideLayout" Target="../slideLayouts/slideLayout98.xml"/><Relationship Id="rId4" Type="http://schemas.openxmlformats.org/officeDocument/2006/relationships/slideLayout" Target="../slideLayouts/slideLayout9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26" Type="http://schemas.openxmlformats.org/officeDocument/2006/relationships/slideLayout" Target="../slideLayouts/slideLayout124.xml"/><Relationship Id="rId3" Type="http://schemas.openxmlformats.org/officeDocument/2006/relationships/slideLayout" Target="../slideLayouts/slideLayout101.xml"/><Relationship Id="rId21" Type="http://schemas.openxmlformats.org/officeDocument/2006/relationships/slideLayout" Target="../slideLayouts/slideLayout119.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5" Type="http://schemas.openxmlformats.org/officeDocument/2006/relationships/slideLayout" Target="../slideLayouts/slideLayout123.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29" Type="http://schemas.openxmlformats.org/officeDocument/2006/relationships/slideLayout" Target="../slideLayouts/slideLayout127.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24" Type="http://schemas.openxmlformats.org/officeDocument/2006/relationships/slideLayout" Target="../slideLayouts/slideLayout122.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28" Type="http://schemas.openxmlformats.org/officeDocument/2006/relationships/slideLayout" Target="../slideLayouts/slideLayout126.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 Id="rId27" Type="http://schemas.openxmlformats.org/officeDocument/2006/relationships/slideLayout" Target="../slideLayouts/slideLayout125.xml"/><Relationship Id="rId30"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30.xml"/><Relationship Id="rId7" Type="http://schemas.openxmlformats.org/officeDocument/2006/relationships/image" Target="../media/image31.png"/><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theme" Target="../theme/theme13.xml"/><Relationship Id="rId5" Type="http://schemas.openxmlformats.org/officeDocument/2006/relationships/slideLayout" Target="../slideLayouts/slideLayout132.xml"/><Relationship Id="rId4" Type="http://schemas.openxmlformats.org/officeDocument/2006/relationships/slideLayout" Target="../slideLayouts/slideLayout13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18" Type="http://schemas.openxmlformats.org/officeDocument/2006/relationships/theme" Target="../theme/theme14.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17" Type="http://schemas.openxmlformats.org/officeDocument/2006/relationships/slideLayout" Target="../slideLayouts/slideLayout149.xml"/><Relationship Id="rId2" Type="http://schemas.openxmlformats.org/officeDocument/2006/relationships/slideLayout" Target="../slideLayouts/slideLayout134.xml"/><Relationship Id="rId16" Type="http://schemas.openxmlformats.org/officeDocument/2006/relationships/slideLayout" Target="../slideLayouts/slideLayout148.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slideLayout" Target="../slideLayouts/slideLayout14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theme" Target="../theme/theme15.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5" Type="http://schemas.openxmlformats.org/officeDocument/2006/relationships/slideLayout" Target="../slideLayouts/slideLayout164.xml"/><Relationship Id="rId10" Type="http://schemas.openxmlformats.org/officeDocument/2006/relationships/theme" Target="../theme/theme16.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theme" Target="../theme/theme17.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4.emf"/><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6.jpe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theme" Target="../theme/theme5.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theme" Target="../theme/theme6.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theme" Target="../theme/theme7.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slideLayout" Target="../slideLayouts/slideLayout69.xml"/><Relationship Id="rId1" Type="http://schemas.openxmlformats.org/officeDocument/2006/relationships/slideLayout" Target="../slideLayouts/slideLayout68.xml"/><Relationship Id="rId5" Type="http://schemas.openxmlformats.org/officeDocument/2006/relationships/image" Target="../media/image13.jp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5" Type="http://schemas.openxmlformats.org/officeDocument/2006/relationships/slideLayout" Target="../slideLayouts/slideLayout75.xml"/><Relationship Id="rId10" Type="http://schemas.openxmlformats.org/officeDocument/2006/relationships/theme" Target="../theme/theme9.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184116" y="1364104"/>
            <a:ext cx="4762552" cy="2478963"/>
          </a:xfrm>
          <a:prstGeom prst="rect">
            <a:avLst/>
          </a:prstGeom>
        </p:spPr>
        <p:txBody>
          <a:bodyPr vert="horz" lIns="91440" tIns="45720" rIns="91440" bIns="45720" rtlCol="0">
            <a:normAutofit/>
          </a:bodyPr>
          <a:lstStyle/>
          <a:p>
            <a:pPr lvl="0"/>
            <a:r>
              <a:rPr lang="en-US" dirty="0"/>
              <a:t>Click to edit Master text styles</a:t>
            </a:r>
          </a:p>
        </p:txBody>
      </p:sp>
      <p:sp>
        <p:nvSpPr>
          <p:cNvPr id="5" name="Title 4"/>
          <p:cNvSpPr txBox="1">
            <a:spLocks/>
          </p:cNvSpPr>
          <p:nvPr userDrawn="1"/>
        </p:nvSpPr>
        <p:spPr bwMode="auto">
          <a:xfrm>
            <a:off x="-6304" y="0"/>
            <a:ext cx="9150304" cy="921657"/>
          </a:xfrm>
          <a:prstGeom prst="rect">
            <a:avLst/>
          </a:prstGeom>
          <a:solidFill>
            <a:srgbClr val="333399"/>
          </a:solidFill>
          <a:ln w="9525">
            <a:noFill/>
            <a:miter lim="800000"/>
            <a:headEnd/>
            <a:tailEnd/>
          </a:ln>
        </p:spPr>
        <p:txBody>
          <a:bodyPr vert="horz" wrap="square" lIns="66968" tIns="33484" rIns="66968" bIns="33484" numCol="1" anchor="ctr" anchorCtr="0" compatLnSpc="1">
            <a:prstTxWarp prst="textNoShape">
              <a:avLst/>
            </a:prstTxWarp>
          </a:bodyPr>
          <a:lstStyle>
            <a:lvl1pPr algn="ctr" rtl="0" eaLnBrk="1" fontAlgn="base" hangingPunct="1">
              <a:spcBef>
                <a:spcPct val="0"/>
              </a:spcBef>
              <a:spcAft>
                <a:spcPct val="0"/>
              </a:spcAft>
              <a:defRPr sz="4000" kern="1200">
                <a:solidFill>
                  <a:schemeClr val="tx1"/>
                </a:solidFill>
                <a:latin typeface="Gadget"/>
                <a:ea typeface="+mj-ea"/>
                <a:cs typeface="Gadget"/>
              </a:defRPr>
            </a:lvl1pPr>
            <a:lvl2pPr algn="ctr" rtl="0" eaLnBrk="1" fontAlgn="base" hangingPunct="1">
              <a:spcBef>
                <a:spcPct val="0"/>
              </a:spcBef>
              <a:spcAft>
                <a:spcPct val="0"/>
              </a:spcAft>
              <a:defRPr sz="4400">
                <a:solidFill>
                  <a:schemeClr val="tx1"/>
                </a:solidFill>
                <a:latin typeface="Garamond" pitchFamily="18" charset="0"/>
              </a:defRPr>
            </a:lvl2pPr>
            <a:lvl3pPr algn="ctr" rtl="0" eaLnBrk="1" fontAlgn="base" hangingPunct="1">
              <a:spcBef>
                <a:spcPct val="0"/>
              </a:spcBef>
              <a:spcAft>
                <a:spcPct val="0"/>
              </a:spcAft>
              <a:defRPr sz="4400">
                <a:solidFill>
                  <a:schemeClr val="tx1"/>
                </a:solidFill>
                <a:latin typeface="Garamond" pitchFamily="18" charset="0"/>
              </a:defRPr>
            </a:lvl3pPr>
            <a:lvl4pPr algn="ctr" rtl="0" eaLnBrk="1" fontAlgn="base" hangingPunct="1">
              <a:spcBef>
                <a:spcPct val="0"/>
              </a:spcBef>
              <a:spcAft>
                <a:spcPct val="0"/>
              </a:spcAft>
              <a:defRPr sz="4400">
                <a:solidFill>
                  <a:schemeClr val="tx1"/>
                </a:solidFill>
                <a:latin typeface="Garamond" pitchFamily="18" charset="0"/>
              </a:defRPr>
            </a:lvl4pPr>
            <a:lvl5pPr algn="ctr" rtl="0" eaLnBrk="1" fontAlgn="base" hangingPunct="1">
              <a:spcBef>
                <a:spcPct val="0"/>
              </a:spcBef>
              <a:spcAft>
                <a:spcPct val="0"/>
              </a:spcAft>
              <a:defRPr sz="4400">
                <a:solidFill>
                  <a:schemeClr val="tx1"/>
                </a:solidFill>
                <a:latin typeface="Garamond" pitchFamily="18"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endParaRPr lang="en-US" sz="2344" dirty="0">
              <a:latin typeface="Lato Black" panose="020F0A02020204030203" pitchFamily="34" charset="0"/>
            </a:endParaRPr>
          </a:p>
        </p:txBody>
      </p:sp>
      <p:sp>
        <p:nvSpPr>
          <p:cNvPr id="2" name="Title Placeholder 1"/>
          <p:cNvSpPr>
            <a:spLocks noGrp="1"/>
          </p:cNvSpPr>
          <p:nvPr>
            <p:ph type="title"/>
          </p:nvPr>
        </p:nvSpPr>
        <p:spPr>
          <a:xfrm>
            <a:off x="616258" y="0"/>
            <a:ext cx="7886700" cy="914400"/>
          </a:xfrm>
          <a:prstGeom prst="rect">
            <a:avLst/>
          </a:prstGeom>
        </p:spPr>
        <p:txBody>
          <a:bodyPr vert="horz" lIns="91440" tIns="45720" rIns="91440" bIns="45720" rtlCol="0" anchor="ctr">
            <a:normAutofit/>
          </a:bodyPr>
          <a:lstStyle/>
          <a:p>
            <a:r>
              <a:rPr lang="en-US" dirty="0"/>
              <a:t>Text Slide Master</a:t>
            </a:r>
          </a:p>
        </p:txBody>
      </p:sp>
    </p:spTree>
    <p:extLst>
      <p:ext uri="{BB962C8B-B14F-4D97-AF65-F5344CB8AC3E}">
        <p14:creationId xmlns:p14="http://schemas.microsoft.com/office/powerpoint/2010/main" val="196382101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Lst>
  <p:txStyles>
    <p:titleStyle>
      <a:lvl1pPr algn="ctr" defTabSz="685800" rtl="0" eaLnBrk="1" latinLnBrk="0" hangingPunct="1">
        <a:lnSpc>
          <a:spcPct val="90000"/>
        </a:lnSpc>
        <a:spcBef>
          <a:spcPct val="0"/>
        </a:spcBef>
        <a:buNone/>
        <a:defRPr sz="3600" kern="1200">
          <a:solidFill>
            <a:schemeClr val="bg1"/>
          </a:solidFill>
          <a:latin typeface="Lato Black" panose="020F0A02020204030203" pitchFamily="34" charset="0"/>
          <a:ea typeface="+mj-ea"/>
          <a:cs typeface="+mj-cs"/>
        </a:defRPr>
      </a:lvl1pPr>
    </p:titleStyle>
    <p:bodyStyle>
      <a:lvl1pPr marL="164592" indent="-164592" algn="l" defTabSz="685800" rtl="0" eaLnBrk="1" latinLnBrk="0" hangingPunct="1">
        <a:lnSpc>
          <a:spcPct val="100000"/>
        </a:lnSpc>
        <a:spcBef>
          <a:spcPts val="0"/>
        </a:spcBef>
        <a:spcAft>
          <a:spcPts val="3000"/>
        </a:spcAft>
        <a:buFont typeface="Arial"/>
        <a:buChar char="•"/>
        <a:defRPr sz="2400" b="1" kern="1200">
          <a:solidFill>
            <a:schemeClr val="tx1"/>
          </a:solidFill>
          <a:latin typeface="Lato" panose="020F0502020204030203" pitchFamily="34" charset="0"/>
          <a:ea typeface="+mn-ea"/>
          <a:cs typeface="+mn-cs"/>
        </a:defRPr>
      </a:lvl1pPr>
      <a:lvl2pPr marL="342900" indent="0" algn="l" defTabSz="685800" rtl="0" eaLnBrk="1" latinLnBrk="0" hangingPunct="1">
        <a:lnSpc>
          <a:spcPct val="150000"/>
        </a:lnSpc>
        <a:spcBef>
          <a:spcPts val="375"/>
        </a:spcBef>
        <a:buFont typeface="Lato" panose="020F0502020204030203" pitchFamily="34" charset="0"/>
        <a:buNone/>
        <a:defRPr sz="2400" kern="1200">
          <a:solidFill>
            <a:schemeClr val="tx1"/>
          </a:solidFill>
          <a:latin typeface="Lato" panose="020F0502020204030203"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47843031"/>
      </p:ext>
    </p:extLst>
  </p:cSld>
  <p:clrMap bg1="lt1" tx1="dk1" bg2="dk2"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a:blip r:embed="rId7">
            <a:alphaModFix amt="73000"/>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2184116" y="1364104"/>
            <a:ext cx="4762552" cy="2478963"/>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0"/>
              </a:spcBef>
              <a:spcAft>
                <a:spcPts val="0"/>
              </a:spcAft>
              <a:buClr>
                <a:schemeClr val="dk1"/>
              </a:buClr>
              <a:buSzPts val="2400"/>
              <a:buFont typeface="Arial"/>
              <a:buChar char="•"/>
              <a:defRPr sz="2400" b="1" i="0" u="none" strike="noStrike" cap="none">
                <a:solidFill>
                  <a:schemeClr val="dk1"/>
                </a:solidFill>
                <a:latin typeface="Lato"/>
                <a:ea typeface="Lato"/>
                <a:cs typeface="Lato"/>
                <a:sym typeface="Lato"/>
              </a:defRPr>
            </a:lvl1pPr>
            <a:lvl2pPr marL="914400" marR="0" lvl="1" indent="-228600" algn="l" rtl="0">
              <a:lnSpc>
                <a:spcPct val="150000"/>
              </a:lnSpc>
              <a:spcBef>
                <a:spcPts val="3000"/>
              </a:spcBef>
              <a:spcAft>
                <a:spcPts val="0"/>
              </a:spcAft>
              <a:buClr>
                <a:schemeClr val="dk1"/>
              </a:buClr>
              <a:buSzPts val="2400"/>
              <a:buFont typeface="Lato"/>
              <a:buNone/>
              <a:defRPr sz="2400" b="0" i="0" u="none" strike="noStrike" cap="none">
                <a:solidFill>
                  <a:schemeClr val="dk1"/>
                </a:solidFill>
                <a:latin typeface="Lato"/>
                <a:ea typeface="Lato"/>
                <a:cs typeface="Lato"/>
                <a:sym typeface="Lato"/>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7" name="Google Shape;7;p1"/>
          <p:cNvSpPr txBox="1"/>
          <p:nvPr/>
        </p:nvSpPr>
        <p:spPr>
          <a:xfrm>
            <a:off x="-6304" y="0"/>
            <a:ext cx="9150304" cy="921657"/>
          </a:xfrm>
          <a:prstGeom prst="rect">
            <a:avLst/>
          </a:prstGeom>
          <a:solidFill>
            <a:srgbClr val="262087"/>
          </a:solidFill>
          <a:ln>
            <a:noFill/>
          </a:ln>
        </p:spPr>
        <p:txBody>
          <a:bodyPr spcFirstLastPara="1" wrap="square" lIns="66950" tIns="33475" rIns="66950" bIns="33475" anchor="ctr" anchorCtr="0">
            <a:noAutofit/>
          </a:bodyPr>
          <a:lstStyle/>
          <a:p>
            <a:pPr marL="0" marR="0" lvl="0" indent="0" algn="ctr" rtl="0">
              <a:spcBef>
                <a:spcPts val="0"/>
              </a:spcBef>
              <a:spcAft>
                <a:spcPts val="0"/>
              </a:spcAft>
              <a:buNone/>
            </a:pPr>
            <a:endParaRPr sz="2344" b="0" i="0" u="none" strike="noStrike" cap="none">
              <a:solidFill>
                <a:schemeClr val="dk1"/>
              </a:solidFill>
              <a:latin typeface="Lato Black"/>
              <a:ea typeface="Lato Black"/>
              <a:cs typeface="Lato Black"/>
              <a:sym typeface="Lato Black"/>
            </a:endParaRPr>
          </a:p>
        </p:txBody>
      </p:sp>
      <p:sp>
        <p:nvSpPr>
          <p:cNvPr id="8" name="Google Shape;8;p1"/>
          <p:cNvSpPr txBox="1">
            <a:spLocks noGrp="1"/>
          </p:cNvSpPr>
          <p:nvPr>
            <p:ph type="title"/>
          </p:nvPr>
        </p:nvSpPr>
        <p:spPr>
          <a:xfrm>
            <a:off x="616258" y="0"/>
            <a:ext cx="7886700" cy="9144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lt1"/>
              </a:buClr>
              <a:buSzPts val="3600"/>
              <a:buFont typeface="Lato Black"/>
              <a:buNone/>
              <a:defRPr sz="3600" b="0" i="0" u="none" strike="noStrike" cap="none">
                <a:solidFill>
                  <a:schemeClr val="lt1"/>
                </a:solidFill>
                <a:latin typeface="Lato Black"/>
                <a:ea typeface="Lato Black"/>
                <a:cs typeface="Lato Black"/>
                <a:sym typeface="Lat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1870183379"/>
      </p:ext>
    </p:extLst>
  </p:cSld>
  <p:clrMap bg1="lt1" tx1="dk1" bg2="dk2" tx2="lt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627050"/>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rgbClr val="283E96"/>
              </a:buClr>
              <a:buSzPts val="2800"/>
              <a:buFont typeface="Nunito SemiBold"/>
              <a:buNone/>
              <a:defRPr sz="2800">
                <a:solidFill>
                  <a:srgbClr val="283E96"/>
                </a:solidFill>
                <a:latin typeface="Nunito SemiBold"/>
                <a:ea typeface="Nunito SemiBold"/>
                <a:cs typeface="Nunito SemiBold"/>
                <a:sym typeface="Nunito SemiBold"/>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357400"/>
            <a:ext cx="8520600" cy="3416400"/>
          </a:xfrm>
          <a:prstGeom prst="rect">
            <a:avLst/>
          </a:prstGeom>
          <a:noFill/>
          <a:ln>
            <a:noFill/>
          </a:ln>
        </p:spPr>
        <p:txBody>
          <a:bodyPr spcFirstLastPara="1" wrap="square" lIns="91425" tIns="91425" rIns="91425" bIns="91425" anchor="t" anchorCtr="0">
            <a:normAutofit/>
          </a:bodyPr>
          <a:lstStyle>
            <a:lvl1pPr marL="457200" lvl="0" indent="-3175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570448223"/>
      </p:ext>
    </p:extLst>
  </p:cSld>
  <p:clrMap bg1="lt1" tx1="dk1" bg2="dk2" tx2="lt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 id="2147483821" r:id="rId16"/>
    <p:sldLayoutId id="2147483822" r:id="rId17"/>
    <p:sldLayoutId id="2147483823" r:id="rId18"/>
    <p:sldLayoutId id="2147483824" r:id="rId19"/>
    <p:sldLayoutId id="2147483825" r:id="rId20"/>
    <p:sldLayoutId id="2147483826" r:id="rId21"/>
    <p:sldLayoutId id="2147483827" r:id="rId22"/>
    <p:sldLayoutId id="2147483828" r:id="rId23"/>
    <p:sldLayoutId id="2147483829" r:id="rId24"/>
    <p:sldLayoutId id="2147483830" r:id="rId25"/>
    <p:sldLayoutId id="2147483831" r:id="rId26"/>
    <p:sldLayoutId id="2147483832" r:id="rId27"/>
    <p:sldLayoutId id="2147483833" r:id="rId28"/>
    <p:sldLayoutId id="2147483834"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a:blip r:embed="rId7">
            <a:alphaModFix amt="50871"/>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body" idx="1"/>
          </p:nvPr>
        </p:nvSpPr>
        <p:spPr>
          <a:xfrm>
            <a:off x="2184116" y="1364104"/>
            <a:ext cx="4762552" cy="2478963"/>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0"/>
              </a:spcBef>
              <a:spcAft>
                <a:spcPts val="0"/>
              </a:spcAft>
              <a:buClr>
                <a:schemeClr val="dk1"/>
              </a:buClr>
              <a:buSzPts val="2400"/>
              <a:buFont typeface="Arial"/>
              <a:buChar char="•"/>
              <a:defRPr sz="2400" b="1" i="0" u="none" strike="noStrike" cap="none">
                <a:solidFill>
                  <a:schemeClr val="dk1"/>
                </a:solidFill>
                <a:latin typeface="Lato"/>
                <a:ea typeface="Lato"/>
                <a:cs typeface="Lato"/>
                <a:sym typeface="Lato"/>
              </a:defRPr>
            </a:lvl1pPr>
            <a:lvl2pPr marL="914400" marR="0" lvl="1" indent="-228600" algn="l" rtl="0">
              <a:lnSpc>
                <a:spcPct val="150000"/>
              </a:lnSpc>
              <a:spcBef>
                <a:spcPts val="3000"/>
              </a:spcBef>
              <a:spcAft>
                <a:spcPts val="0"/>
              </a:spcAft>
              <a:buClr>
                <a:schemeClr val="dk1"/>
              </a:buClr>
              <a:buSzPts val="2400"/>
              <a:buFont typeface="Lato"/>
              <a:buNone/>
              <a:defRPr sz="2400" b="0" i="0" u="none" strike="noStrike" cap="none">
                <a:solidFill>
                  <a:schemeClr val="dk1"/>
                </a:solidFill>
                <a:latin typeface="Lato"/>
                <a:ea typeface="Lato"/>
                <a:cs typeface="Lato"/>
                <a:sym typeface="Lato"/>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1" name="Google Shape;11;p1"/>
          <p:cNvSpPr txBox="1"/>
          <p:nvPr/>
        </p:nvSpPr>
        <p:spPr>
          <a:xfrm>
            <a:off x="-6304" y="0"/>
            <a:ext cx="9150304" cy="921657"/>
          </a:xfrm>
          <a:prstGeom prst="rect">
            <a:avLst/>
          </a:prstGeom>
          <a:solidFill>
            <a:srgbClr val="333399"/>
          </a:solidFill>
          <a:ln>
            <a:noFill/>
          </a:ln>
        </p:spPr>
        <p:txBody>
          <a:bodyPr spcFirstLastPara="1" wrap="square" lIns="66950" tIns="33475" rIns="66950" bIns="33475" anchor="ctr" anchorCtr="0">
            <a:noAutofit/>
          </a:bodyPr>
          <a:lstStyle/>
          <a:p>
            <a:pPr marL="0" marR="0" lvl="0" indent="0" algn="ctr" rtl="0">
              <a:spcBef>
                <a:spcPts val="0"/>
              </a:spcBef>
              <a:spcAft>
                <a:spcPts val="0"/>
              </a:spcAft>
              <a:buNone/>
            </a:pPr>
            <a:endParaRPr sz="2344" b="0" i="0" u="none" strike="noStrike" cap="none">
              <a:solidFill>
                <a:schemeClr val="dk1"/>
              </a:solidFill>
              <a:latin typeface="Lato Black"/>
              <a:ea typeface="Lato Black"/>
              <a:cs typeface="Lato Black"/>
              <a:sym typeface="Lato Black"/>
            </a:endParaRPr>
          </a:p>
        </p:txBody>
      </p:sp>
      <p:sp>
        <p:nvSpPr>
          <p:cNvPr id="12" name="Google Shape;12;p1"/>
          <p:cNvSpPr txBox="1">
            <a:spLocks noGrp="1"/>
          </p:cNvSpPr>
          <p:nvPr>
            <p:ph type="title"/>
          </p:nvPr>
        </p:nvSpPr>
        <p:spPr>
          <a:xfrm>
            <a:off x="616258" y="0"/>
            <a:ext cx="7886700" cy="914400"/>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lt1"/>
              </a:buClr>
              <a:buSzPts val="3600"/>
              <a:buFont typeface="Lato Black"/>
              <a:buNone/>
              <a:defRPr sz="3600" b="0" i="0" u="none" strike="noStrike" cap="none">
                <a:solidFill>
                  <a:schemeClr val="lt1"/>
                </a:solidFill>
                <a:latin typeface="Lato Black"/>
                <a:ea typeface="Lato Black"/>
                <a:cs typeface="Lato Black"/>
                <a:sym typeface="Lat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1214741514"/>
      </p:ext>
    </p:extLst>
  </p:cSld>
  <p:clrMap bg1="lt1" tx1="dk1" bg2="dk2" tx2="lt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474867947"/>
      </p:ext>
    </p:extLst>
  </p:cSld>
  <p:clrMap bg1="lt1" tx1="dk1" bg2="dk2" tx2="lt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 id="2147483856" r:id="rId15"/>
    <p:sldLayoutId id="2147483857" r:id="rId16"/>
    <p:sldLayoutId id="2147483858"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1"/>
        <p:cNvGrpSpPr/>
        <p:nvPr/>
      </p:nvGrpSpPr>
      <p:grpSpPr>
        <a:xfrm>
          <a:off x="0" y="0"/>
          <a:ext cx="0" cy="0"/>
          <a:chOff x="0" y="0"/>
          <a:chExt cx="0" cy="0"/>
        </a:xfrm>
      </p:grpSpPr>
      <p:sp>
        <p:nvSpPr>
          <p:cNvPr id="82" name="Google Shape;82;p19"/>
          <p:cNvSpPr txBox="1">
            <a:spLocks noGrp="1"/>
          </p:cNvSpPr>
          <p:nvPr>
            <p:ph type="body" idx="1"/>
          </p:nvPr>
        </p:nvSpPr>
        <p:spPr>
          <a:xfrm>
            <a:off x="2184116" y="1364104"/>
            <a:ext cx="4762500" cy="247890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0"/>
              </a:spcBef>
              <a:spcAft>
                <a:spcPts val="0"/>
              </a:spcAft>
              <a:buClr>
                <a:schemeClr val="dk1"/>
              </a:buClr>
              <a:buSzPts val="2400"/>
              <a:buFont typeface="Arial"/>
              <a:buChar char="•"/>
              <a:defRPr sz="2400" b="1" i="0" u="none" strike="noStrike" cap="none">
                <a:solidFill>
                  <a:schemeClr val="dk1"/>
                </a:solidFill>
                <a:latin typeface="Lato"/>
                <a:ea typeface="Lato"/>
                <a:cs typeface="Lato"/>
                <a:sym typeface="Lato"/>
              </a:defRPr>
            </a:lvl1pPr>
            <a:lvl2pPr marL="914400" marR="0" lvl="1" indent="-228600" algn="l" rtl="0">
              <a:lnSpc>
                <a:spcPct val="150000"/>
              </a:lnSpc>
              <a:spcBef>
                <a:spcPts val="3000"/>
              </a:spcBef>
              <a:spcAft>
                <a:spcPts val="0"/>
              </a:spcAft>
              <a:buClr>
                <a:schemeClr val="dk1"/>
              </a:buClr>
              <a:buSzPts val="2400"/>
              <a:buFont typeface="Lato"/>
              <a:buNone/>
              <a:defRPr sz="2400" b="0" i="0" u="none" strike="noStrike" cap="none">
                <a:solidFill>
                  <a:schemeClr val="dk1"/>
                </a:solidFill>
                <a:latin typeface="Lato"/>
                <a:ea typeface="Lato"/>
                <a:cs typeface="Lato"/>
                <a:sym typeface="Lato"/>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83" name="Google Shape;83;p19"/>
          <p:cNvSpPr txBox="1"/>
          <p:nvPr/>
        </p:nvSpPr>
        <p:spPr>
          <a:xfrm>
            <a:off x="-6304" y="0"/>
            <a:ext cx="9150300" cy="921600"/>
          </a:xfrm>
          <a:prstGeom prst="rect">
            <a:avLst/>
          </a:prstGeom>
          <a:solidFill>
            <a:srgbClr val="333399"/>
          </a:solidFill>
          <a:ln>
            <a:noFill/>
          </a:ln>
        </p:spPr>
        <p:txBody>
          <a:bodyPr spcFirstLastPara="1" wrap="square" lIns="66950" tIns="33475" rIns="66950" bIns="33475" anchor="ctr" anchorCtr="0">
            <a:noAutofit/>
          </a:bodyPr>
          <a:lstStyle/>
          <a:p>
            <a:pPr marL="0" marR="0" lvl="0" indent="0" algn="ctr" rtl="0">
              <a:spcBef>
                <a:spcPts val="0"/>
              </a:spcBef>
              <a:spcAft>
                <a:spcPts val="0"/>
              </a:spcAft>
              <a:buNone/>
            </a:pPr>
            <a:endParaRPr sz="2344" b="0" i="0" u="none" strike="noStrike" cap="none">
              <a:solidFill>
                <a:schemeClr val="dk1"/>
              </a:solidFill>
              <a:latin typeface="Lato Black"/>
              <a:ea typeface="Lato Black"/>
              <a:cs typeface="Lato Black"/>
              <a:sym typeface="Lato Black"/>
            </a:endParaRPr>
          </a:p>
        </p:txBody>
      </p:sp>
      <p:sp>
        <p:nvSpPr>
          <p:cNvPr id="84" name="Google Shape;84;p19"/>
          <p:cNvSpPr txBox="1">
            <a:spLocks noGrp="1"/>
          </p:cNvSpPr>
          <p:nvPr>
            <p:ph type="title"/>
          </p:nvPr>
        </p:nvSpPr>
        <p:spPr>
          <a:xfrm>
            <a:off x="616258" y="0"/>
            <a:ext cx="7886700" cy="914400"/>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lt1"/>
              </a:buClr>
              <a:buSzPts val="3600"/>
              <a:buFont typeface="Lato Black"/>
              <a:buNone/>
              <a:defRPr sz="3600" b="0" i="0" u="none" strike="noStrike" cap="none">
                <a:solidFill>
                  <a:schemeClr val="lt1"/>
                </a:solidFill>
                <a:latin typeface="Lato Black"/>
                <a:ea typeface="Lato Black"/>
                <a:cs typeface="Lato Black"/>
                <a:sym typeface="Lato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5" name="Google Shape;85;p19"/>
          <p:cNvSpPr txBox="1"/>
          <p:nvPr/>
        </p:nvSpPr>
        <p:spPr>
          <a:xfrm>
            <a:off x="-6304" y="0"/>
            <a:ext cx="9150300" cy="921600"/>
          </a:xfrm>
          <a:prstGeom prst="rect">
            <a:avLst/>
          </a:prstGeom>
          <a:solidFill>
            <a:srgbClr val="262087"/>
          </a:solidFill>
          <a:ln>
            <a:noFill/>
          </a:ln>
        </p:spPr>
        <p:txBody>
          <a:bodyPr spcFirstLastPara="1" wrap="square" lIns="66950" tIns="33475" rIns="66950" bIns="33475" anchor="ctr" anchorCtr="0">
            <a:noAutofit/>
          </a:bodyPr>
          <a:lstStyle/>
          <a:p>
            <a:pPr marL="0" marR="0" lvl="0" indent="0" algn="ctr" rtl="0">
              <a:spcBef>
                <a:spcPts val="0"/>
              </a:spcBef>
              <a:spcAft>
                <a:spcPts val="0"/>
              </a:spcAft>
              <a:buNone/>
            </a:pPr>
            <a:endParaRPr sz="2344" b="0" i="0" u="none" strike="noStrike" cap="none">
              <a:solidFill>
                <a:schemeClr val="dk1"/>
              </a:solidFill>
              <a:latin typeface="Lato Black"/>
              <a:ea typeface="Lato Black"/>
              <a:cs typeface="Lato Black"/>
              <a:sym typeface="Lato Black"/>
            </a:endParaRPr>
          </a:p>
        </p:txBody>
      </p:sp>
    </p:spTree>
    <p:extLst>
      <p:ext uri="{BB962C8B-B14F-4D97-AF65-F5344CB8AC3E}">
        <p14:creationId xmlns:p14="http://schemas.microsoft.com/office/powerpoint/2010/main" val="3544889589"/>
      </p:ext>
    </p:extLst>
  </p:cSld>
  <p:clrMap bg1="lt1" tx1="dk1" bg2="dk2" tx2="lt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5"/>
        <p:cNvGrpSpPr/>
        <p:nvPr/>
      </p:nvGrpSpPr>
      <p:grpSpPr>
        <a:xfrm>
          <a:off x="0" y="0"/>
          <a:ext cx="0" cy="0"/>
          <a:chOff x="0" y="0"/>
          <a:chExt cx="0" cy="0"/>
        </a:xfrm>
      </p:grpSpPr>
      <p:sp>
        <p:nvSpPr>
          <p:cNvPr id="136" name="Google Shape;136;p30"/>
          <p:cNvSpPr txBox="1">
            <a:spLocks noGrp="1"/>
          </p:cNvSpPr>
          <p:nvPr>
            <p:ph type="body" idx="1"/>
          </p:nvPr>
        </p:nvSpPr>
        <p:spPr>
          <a:xfrm>
            <a:off x="2184116" y="1364104"/>
            <a:ext cx="4762500" cy="247890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0"/>
              </a:spcBef>
              <a:spcAft>
                <a:spcPts val="0"/>
              </a:spcAft>
              <a:buClr>
                <a:schemeClr val="dk1"/>
              </a:buClr>
              <a:buSzPts val="2400"/>
              <a:buFont typeface="Arial"/>
              <a:buChar char="•"/>
              <a:defRPr sz="2400" b="1" i="0" u="none" strike="noStrike" cap="none">
                <a:solidFill>
                  <a:schemeClr val="dk1"/>
                </a:solidFill>
                <a:latin typeface="Lato"/>
                <a:ea typeface="Lato"/>
                <a:cs typeface="Lato"/>
                <a:sym typeface="Lato"/>
              </a:defRPr>
            </a:lvl1pPr>
            <a:lvl2pPr marL="914400" marR="0" lvl="1" indent="-228600" algn="l" rtl="0">
              <a:lnSpc>
                <a:spcPct val="150000"/>
              </a:lnSpc>
              <a:spcBef>
                <a:spcPts val="3000"/>
              </a:spcBef>
              <a:spcAft>
                <a:spcPts val="0"/>
              </a:spcAft>
              <a:buClr>
                <a:schemeClr val="dk1"/>
              </a:buClr>
              <a:buSzPts val="2400"/>
              <a:buFont typeface="Lato"/>
              <a:buNone/>
              <a:defRPr sz="2400" b="0" i="0" u="none" strike="noStrike" cap="none">
                <a:solidFill>
                  <a:schemeClr val="dk1"/>
                </a:solidFill>
                <a:latin typeface="Lato"/>
                <a:ea typeface="Lato"/>
                <a:cs typeface="Lato"/>
                <a:sym typeface="Lato"/>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37" name="Google Shape;137;p30"/>
          <p:cNvSpPr txBox="1"/>
          <p:nvPr/>
        </p:nvSpPr>
        <p:spPr>
          <a:xfrm>
            <a:off x="-6304" y="0"/>
            <a:ext cx="9150300" cy="921600"/>
          </a:xfrm>
          <a:prstGeom prst="rect">
            <a:avLst/>
          </a:prstGeom>
          <a:solidFill>
            <a:srgbClr val="333399"/>
          </a:solidFill>
          <a:ln>
            <a:noFill/>
          </a:ln>
        </p:spPr>
        <p:txBody>
          <a:bodyPr spcFirstLastPara="1" wrap="square" lIns="66950" tIns="33475" rIns="66950" bIns="33475" anchor="ctr" anchorCtr="0">
            <a:noAutofit/>
          </a:bodyPr>
          <a:lstStyle/>
          <a:p>
            <a:pPr marL="0" marR="0" lvl="0" indent="0" algn="ctr" rtl="0">
              <a:spcBef>
                <a:spcPts val="0"/>
              </a:spcBef>
              <a:spcAft>
                <a:spcPts val="0"/>
              </a:spcAft>
              <a:buNone/>
            </a:pPr>
            <a:endParaRPr sz="2344" b="0" i="0" u="none" strike="noStrike" cap="none">
              <a:solidFill>
                <a:schemeClr val="dk1"/>
              </a:solidFill>
              <a:latin typeface="Lato Black"/>
              <a:ea typeface="Lato Black"/>
              <a:cs typeface="Lato Black"/>
              <a:sym typeface="Lato Black"/>
            </a:endParaRPr>
          </a:p>
        </p:txBody>
      </p:sp>
      <p:sp>
        <p:nvSpPr>
          <p:cNvPr id="138" name="Google Shape;138;p30"/>
          <p:cNvSpPr txBox="1">
            <a:spLocks noGrp="1"/>
          </p:cNvSpPr>
          <p:nvPr>
            <p:ph type="title"/>
          </p:nvPr>
        </p:nvSpPr>
        <p:spPr>
          <a:xfrm>
            <a:off x="616258" y="0"/>
            <a:ext cx="7886700" cy="914400"/>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lt1"/>
              </a:buClr>
              <a:buSzPts val="3600"/>
              <a:buFont typeface="Lato Black"/>
              <a:buNone/>
              <a:defRPr sz="3600" b="0" i="0" u="none" strike="noStrike" cap="none">
                <a:solidFill>
                  <a:schemeClr val="lt1"/>
                </a:solidFill>
                <a:latin typeface="Lato Black"/>
                <a:ea typeface="Lato Black"/>
                <a:cs typeface="Lato Black"/>
                <a:sym typeface="Lato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extLst>
      <p:ext uri="{BB962C8B-B14F-4D97-AF65-F5344CB8AC3E}">
        <p14:creationId xmlns:p14="http://schemas.microsoft.com/office/powerpoint/2010/main" val="3728716054"/>
      </p:ext>
    </p:extLst>
  </p:cSld>
  <p:clrMap bg1="lt1" tx1="dk1" bg2="dk2" tx2="lt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body" idx="1"/>
          </p:nvPr>
        </p:nvSpPr>
        <p:spPr>
          <a:xfrm>
            <a:off x="2184116" y="1364104"/>
            <a:ext cx="4762660" cy="2478995"/>
          </a:xfrm>
          <a:prstGeom prst="rect">
            <a:avLst/>
          </a:prstGeom>
          <a:noFill/>
          <a:ln>
            <a:noFill/>
          </a:ln>
        </p:spPr>
        <p:txBody>
          <a:bodyPr spcFirstLastPara="1" wrap="square" lIns="124800" tIns="62375" rIns="124800" bIns="62375" anchor="t" anchorCtr="0">
            <a:normAutofit/>
          </a:bodyPr>
          <a:lstStyle>
            <a:lvl1pPr marL="457200" marR="0" lvl="0" indent="-438150" algn="l" rtl="0">
              <a:lnSpc>
                <a:spcPct val="100000"/>
              </a:lnSpc>
              <a:spcBef>
                <a:spcPts val="0"/>
              </a:spcBef>
              <a:spcAft>
                <a:spcPts val="0"/>
              </a:spcAft>
              <a:buClr>
                <a:schemeClr val="dk1"/>
              </a:buClr>
              <a:buSzPts val="3300"/>
              <a:buFont typeface="Arial"/>
              <a:buChar char="•"/>
              <a:defRPr sz="3300" b="1" i="0" u="none" strike="noStrike" cap="none">
                <a:solidFill>
                  <a:schemeClr val="dk1"/>
                </a:solidFill>
                <a:latin typeface="Lato"/>
                <a:ea typeface="Lato"/>
                <a:cs typeface="Lato"/>
                <a:sym typeface="Lato"/>
              </a:defRPr>
            </a:lvl1pPr>
            <a:lvl2pPr marL="914400" marR="0" lvl="1" indent="-228600" algn="l" rtl="0">
              <a:lnSpc>
                <a:spcPct val="150000"/>
              </a:lnSpc>
              <a:spcBef>
                <a:spcPts val="4100"/>
              </a:spcBef>
              <a:spcAft>
                <a:spcPts val="0"/>
              </a:spcAft>
              <a:buClr>
                <a:schemeClr val="dk1"/>
              </a:buClr>
              <a:buSzPts val="3300"/>
              <a:buFont typeface="Lato"/>
              <a:buNone/>
              <a:defRPr sz="3300" b="0" i="0" u="none" strike="noStrike" cap="none">
                <a:solidFill>
                  <a:schemeClr val="dk1"/>
                </a:solidFill>
                <a:latin typeface="Lato"/>
                <a:ea typeface="Lato"/>
                <a:cs typeface="Lato"/>
                <a:sym typeface="Lato"/>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p:nvPr/>
        </p:nvSpPr>
        <p:spPr>
          <a:xfrm>
            <a:off x="-6305" y="0"/>
            <a:ext cx="9150356" cy="921686"/>
          </a:xfrm>
          <a:prstGeom prst="rect">
            <a:avLst/>
          </a:prstGeom>
          <a:solidFill>
            <a:srgbClr val="262087"/>
          </a:solidFill>
          <a:ln>
            <a:noFill/>
          </a:ln>
        </p:spPr>
        <p:txBody>
          <a:bodyPr spcFirstLastPara="1" wrap="square" lIns="66939" tIns="33469" rIns="66939" bIns="33469" anchor="ctr" anchorCtr="0">
            <a:noAutofit/>
          </a:bodyPr>
          <a:lstStyle/>
          <a:p>
            <a:pPr marL="0" marR="0" lvl="0" indent="0" algn="ctr" rtl="0">
              <a:spcBef>
                <a:spcPts val="0"/>
              </a:spcBef>
              <a:spcAft>
                <a:spcPts val="0"/>
              </a:spcAft>
              <a:buNone/>
            </a:pPr>
            <a:endParaRPr sz="2344" b="0" i="0" u="none" strike="noStrike" cap="none">
              <a:solidFill>
                <a:schemeClr val="dk1"/>
              </a:solidFill>
              <a:latin typeface="Lato Black"/>
              <a:ea typeface="Lato Black"/>
              <a:cs typeface="Lato Black"/>
              <a:sym typeface="Lato Black"/>
            </a:endParaRPr>
          </a:p>
        </p:txBody>
      </p:sp>
      <p:sp>
        <p:nvSpPr>
          <p:cNvPr id="12" name="Google Shape;12;p1"/>
          <p:cNvSpPr txBox="1">
            <a:spLocks noGrp="1"/>
          </p:cNvSpPr>
          <p:nvPr>
            <p:ph type="title"/>
          </p:nvPr>
        </p:nvSpPr>
        <p:spPr>
          <a:xfrm>
            <a:off x="616258" y="0"/>
            <a:ext cx="7886775" cy="914436"/>
          </a:xfrm>
          <a:prstGeom prst="rect">
            <a:avLst/>
          </a:prstGeom>
          <a:noFill/>
          <a:ln>
            <a:noFill/>
          </a:ln>
        </p:spPr>
        <p:txBody>
          <a:bodyPr spcFirstLastPara="1" wrap="square" lIns="124800" tIns="62375" rIns="124800" bIns="62375" anchor="ctr" anchorCtr="0">
            <a:normAutofit/>
          </a:bodyPr>
          <a:lstStyle>
            <a:lvl1pPr marR="0" lvl="0" algn="ctr" rtl="0">
              <a:lnSpc>
                <a:spcPct val="90000"/>
              </a:lnSpc>
              <a:spcBef>
                <a:spcPts val="0"/>
              </a:spcBef>
              <a:spcAft>
                <a:spcPts val="0"/>
              </a:spcAft>
              <a:buClr>
                <a:schemeClr val="lt1"/>
              </a:buClr>
              <a:buSzPts val="4900"/>
              <a:buFont typeface="Lato Black"/>
              <a:buNone/>
              <a:defRPr sz="4900" b="0" i="0" u="none" strike="noStrike" cap="none">
                <a:solidFill>
                  <a:schemeClr val="lt1"/>
                </a:solidFill>
                <a:latin typeface="Lato Black"/>
                <a:ea typeface="Lato Black"/>
                <a:cs typeface="Lato Black"/>
                <a:sym typeface="Lato Black"/>
              </a:defRPr>
            </a:lvl1pPr>
            <a:lvl2pPr lvl="1">
              <a:spcBef>
                <a:spcPts val="0"/>
              </a:spcBef>
              <a:spcAft>
                <a:spcPts val="0"/>
              </a:spcAft>
              <a:buSzPts val="1900"/>
              <a:buNone/>
              <a:defRPr sz="2500"/>
            </a:lvl2pPr>
            <a:lvl3pPr lvl="2">
              <a:spcBef>
                <a:spcPts val="0"/>
              </a:spcBef>
              <a:spcAft>
                <a:spcPts val="0"/>
              </a:spcAft>
              <a:buSzPts val="1900"/>
              <a:buNone/>
              <a:defRPr sz="2500"/>
            </a:lvl3pPr>
            <a:lvl4pPr lvl="3">
              <a:spcBef>
                <a:spcPts val="0"/>
              </a:spcBef>
              <a:spcAft>
                <a:spcPts val="0"/>
              </a:spcAft>
              <a:buSzPts val="1900"/>
              <a:buNone/>
              <a:defRPr sz="2500"/>
            </a:lvl4pPr>
            <a:lvl5pPr lvl="4">
              <a:spcBef>
                <a:spcPts val="0"/>
              </a:spcBef>
              <a:spcAft>
                <a:spcPts val="0"/>
              </a:spcAft>
              <a:buSzPts val="1900"/>
              <a:buNone/>
              <a:defRPr sz="2500"/>
            </a:lvl5pPr>
            <a:lvl6pPr lvl="5">
              <a:spcBef>
                <a:spcPts val="0"/>
              </a:spcBef>
              <a:spcAft>
                <a:spcPts val="0"/>
              </a:spcAft>
              <a:buSzPts val="1900"/>
              <a:buNone/>
              <a:defRPr sz="2500"/>
            </a:lvl6pPr>
            <a:lvl7pPr lvl="6">
              <a:spcBef>
                <a:spcPts val="0"/>
              </a:spcBef>
              <a:spcAft>
                <a:spcPts val="0"/>
              </a:spcAft>
              <a:buSzPts val="1900"/>
              <a:buNone/>
              <a:defRPr sz="2500"/>
            </a:lvl7pPr>
            <a:lvl8pPr lvl="7">
              <a:spcBef>
                <a:spcPts val="0"/>
              </a:spcBef>
              <a:spcAft>
                <a:spcPts val="0"/>
              </a:spcAft>
              <a:buSzPts val="1900"/>
              <a:buNone/>
              <a:defRPr sz="2500"/>
            </a:lvl8pPr>
            <a:lvl9pPr lvl="8">
              <a:spcBef>
                <a:spcPts val="0"/>
              </a:spcBef>
              <a:spcAft>
                <a:spcPts val="0"/>
              </a:spcAft>
              <a:buSzPts val="1900"/>
              <a:buNone/>
              <a:defRPr sz="2500"/>
            </a:lvl9pPr>
          </a:lstStyle>
          <a:p>
            <a:endParaRPr/>
          </a:p>
        </p:txBody>
      </p:sp>
    </p:spTree>
    <p:extLst>
      <p:ext uri="{BB962C8B-B14F-4D97-AF65-F5344CB8AC3E}">
        <p14:creationId xmlns:p14="http://schemas.microsoft.com/office/powerpoint/2010/main" val="2016870024"/>
      </p:ext>
    </p:extLst>
  </p:cSld>
  <p:clrMap bg1="lt1" tx1="dk1" bg2="dk2" tx2="lt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2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2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2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2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2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2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2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2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25"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2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2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2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2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2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2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2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2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25"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2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2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2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2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2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2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2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2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25"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a:alphaModFix amt="50871"/>
            <a:lum/>
          </a:blip>
          <a:srcRect/>
          <a:stretch>
            <a:fillRect t="-1000" b="-1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184116" y="1364104"/>
            <a:ext cx="4762552" cy="2478963"/>
          </a:xfrm>
          <a:prstGeom prst="rect">
            <a:avLst/>
          </a:prstGeom>
        </p:spPr>
        <p:txBody>
          <a:bodyPr vert="horz" lIns="91440" tIns="45720" rIns="91440" bIns="45720" rtlCol="0">
            <a:normAutofit/>
          </a:bodyPr>
          <a:lstStyle/>
          <a:p>
            <a:pPr lvl="0"/>
            <a:r>
              <a:rPr lang="en-US" dirty="0"/>
              <a:t>Click to edit Master text styles</a:t>
            </a:r>
          </a:p>
        </p:txBody>
      </p:sp>
      <p:sp>
        <p:nvSpPr>
          <p:cNvPr id="5" name="Title 4"/>
          <p:cNvSpPr txBox="1">
            <a:spLocks/>
          </p:cNvSpPr>
          <p:nvPr userDrawn="1"/>
        </p:nvSpPr>
        <p:spPr bwMode="auto">
          <a:xfrm>
            <a:off x="-6304" y="0"/>
            <a:ext cx="9150304" cy="921657"/>
          </a:xfrm>
          <a:prstGeom prst="rect">
            <a:avLst/>
          </a:prstGeom>
          <a:solidFill>
            <a:srgbClr val="333399"/>
          </a:solidFill>
          <a:ln w="9525">
            <a:noFill/>
            <a:miter lim="800000"/>
            <a:headEnd/>
            <a:tailEnd/>
          </a:ln>
        </p:spPr>
        <p:txBody>
          <a:bodyPr vert="horz" wrap="square" lIns="66968" tIns="33484" rIns="66968" bIns="33484" numCol="1" anchor="ctr" anchorCtr="0" compatLnSpc="1">
            <a:prstTxWarp prst="textNoShape">
              <a:avLst/>
            </a:prstTxWarp>
          </a:bodyPr>
          <a:lstStyle>
            <a:lvl1pPr algn="ctr" rtl="0" eaLnBrk="1" fontAlgn="base" hangingPunct="1">
              <a:spcBef>
                <a:spcPct val="0"/>
              </a:spcBef>
              <a:spcAft>
                <a:spcPct val="0"/>
              </a:spcAft>
              <a:defRPr sz="4000" kern="1200">
                <a:solidFill>
                  <a:schemeClr val="tx1"/>
                </a:solidFill>
                <a:latin typeface="Gadget"/>
                <a:ea typeface="+mj-ea"/>
                <a:cs typeface="Gadget"/>
              </a:defRPr>
            </a:lvl1pPr>
            <a:lvl2pPr algn="ctr" rtl="0" eaLnBrk="1" fontAlgn="base" hangingPunct="1">
              <a:spcBef>
                <a:spcPct val="0"/>
              </a:spcBef>
              <a:spcAft>
                <a:spcPct val="0"/>
              </a:spcAft>
              <a:defRPr sz="4400">
                <a:solidFill>
                  <a:schemeClr val="tx1"/>
                </a:solidFill>
                <a:latin typeface="Garamond" pitchFamily="18" charset="0"/>
              </a:defRPr>
            </a:lvl2pPr>
            <a:lvl3pPr algn="ctr" rtl="0" eaLnBrk="1" fontAlgn="base" hangingPunct="1">
              <a:spcBef>
                <a:spcPct val="0"/>
              </a:spcBef>
              <a:spcAft>
                <a:spcPct val="0"/>
              </a:spcAft>
              <a:defRPr sz="4400">
                <a:solidFill>
                  <a:schemeClr val="tx1"/>
                </a:solidFill>
                <a:latin typeface="Garamond" pitchFamily="18" charset="0"/>
              </a:defRPr>
            </a:lvl3pPr>
            <a:lvl4pPr algn="ctr" rtl="0" eaLnBrk="1" fontAlgn="base" hangingPunct="1">
              <a:spcBef>
                <a:spcPct val="0"/>
              </a:spcBef>
              <a:spcAft>
                <a:spcPct val="0"/>
              </a:spcAft>
              <a:defRPr sz="4400">
                <a:solidFill>
                  <a:schemeClr val="tx1"/>
                </a:solidFill>
                <a:latin typeface="Garamond" pitchFamily="18" charset="0"/>
              </a:defRPr>
            </a:lvl4pPr>
            <a:lvl5pPr algn="ctr" rtl="0" eaLnBrk="1" fontAlgn="base" hangingPunct="1">
              <a:spcBef>
                <a:spcPct val="0"/>
              </a:spcBef>
              <a:spcAft>
                <a:spcPct val="0"/>
              </a:spcAft>
              <a:defRPr sz="4400">
                <a:solidFill>
                  <a:schemeClr val="tx1"/>
                </a:solidFill>
                <a:latin typeface="Garamond" pitchFamily="18"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endParaRPr lang="en-US" sz="2344" dirty="0">
              <a:latin typeface="Lato Black" panose="020F0A02020204030203" pitchFamily="34" charset="0"/>
            </a:endParaRPr>
          </a:p>
        </p:txBody>
      </p:sp>
      <p:sp>
        <p:nvSpPr>
          <p:cNvPr id="2" name="Title Placeholder 1"/>
          <p:cNvSpPr>
            <a:spLocks noGrp="1"/>
          </p:cNvSpPr>
          <p:nvPr>
            <p:ph type="title"/>
          </p:nvPr>
        </p:nvSpPr>
        <p:spPr>
          <a:xfrm>
            <a:off x="616258" y="0"/>
            <a:ext cx="7886700" cy="914400"/>
          </a:xfrm>
          <a:prstGeom prst="rect">
            <a:avLst/>
          </a:prstGeom>
        </p:spPr>
        <p:txBody>
          <a:bodyPr vert="horz" lIns="91440" tIns="45720" rIns="91440" bIns="45720" rtlCol="0" anchor="ctr">
            <a:normAutofit/>
          </a:bodyPr>
          <a:lstStyle/>
          <a:p>
            <a:r>
              <a:rPr lang="en-US" dirty="0"/>
              <a:t>Text Slide Master</a:t>
            </a:r>
          </a:p>
        </p:txBody>
      </p:sp>
    </p:spTree>
    <p:extLst>
      <p:ext uri="{BB962C8B-B14F-4D97-AF65-F5344CB8AC3E}">
        <p14:creationId xmlns:p14="http://schemas.microsoft.com/office/powerpoint/2010/main" val="547204372"/>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Lst>
  <p:txStyles>
    <p:titleStyle>
      <a:lvl1pPr algn="ctr" defTabSz="685800" rtl="0" eaLnBrk="1" latinLnBrk="0" hangingPunct="1">
        <a:lnSpc>
          <a:spcPct val="90000"/>
        </a:lnSpc>
        <a:spcBef>
          <a:spcPct val="0"/>
        </a:spcBef>
        <a:buNone/>
        <a:defRPr sz="3600" kern="1200">
          <a:solidFill>
            <a:schemeClr val="bg1"/>
          </a:solidFill>
          <a:latin typeface="Lato Black" panose="020F0A02020204030203" pitchFamily="34" charset="0"/>
          <a:ea typeface="+mj-ea"/>
          <a:cs typeface="+mj-cs"/>
        </a:defRPr>
      </a:lvl1pPr>
    </p:titleStyle>
    <p:bodyStyle>
      <a:lvl1pPr marL="164592" indent="-164592" algn="l" defTabSz="685800" rtl="0" eaLnBrk="1" latinLnBrk="0" hangingPunct="1">
        <a:lnSpc>
          <a:spcPct val="100000"/>
        </a:lnSpc>
        <a:spcBef>
          <a:spcPts val="0"/>
        </a:spcBef>
        <a:spcAft>
          <a:spcPts val="3000"/>
        </a:spcAft>
        <a:buFont typeface="Arial"/>
        <a:buChar char="•"/>
        <a:defRPr sz="2400" b="1" kern="1200">
          <a:solidFill>
            <a:schemeClr val="tx1"/>
          </a:solidFill>
          <a:latin typeface="Lato" panose="020F0502020204030203" pitchFamily="34" charset="0"/>
          <a:ea typeface="+mn-ea"/>
          <a:cs typeface="+mn-cs"/>
        </a:defRPr>
      </a:lvl1pPr>
      <a:lvl2pPr marL="342900" indent="0" algn="l" defTabSz="685800" rtl="0" eaLnBrk="1" latinLnBrk="0" hangingPunct="1">
        <a:lnSpc>
          <a:spcPct val="150000"/>
        </a:lnSpc>
        <a:spcBef>
          <a:spcPts val="375"/>
        </a:spcBef>
        <a:buFont typeface="Lato" panose="020F0502020204030203" pitchFamily="34" charset="0"/>
        <a:buNone/>
        <a:defRPr sz="2400" kern="1200">
          <a:solidFill>
            <a:schemeClr val="tx1"/>
          </a:solidFill>
          <a:latin typeface="Lato" panose="020F0502020204030203"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9">
            <a:alphaModFix amt="73000"/>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184116" y="1364104"/>
            <a:ext cx="4762552" cy="2478963"/>
          </a:xfrm>
          <a:prstGeom prst="rect">
            <a:avLst/>
          </a:prstGeom>
        </p:spPr>
        <p:txBody>
          <a:bodyPr vert="horz" lIns="91440" tIns="45720" rIns="91440" bIns="45720" rtlCol="0">
            <a:normAutofit/>
          </a:bodyPr>
          <a:lstStyle/>
          <a:p>
            <a:pPr lvl="0"/>
            <a:r>
              <a:rPr lang="en-US" dirty="0"/>
              <a:t>Click to edit Master text styles</a:t>
            </a:r>
          </a:p>
        </p:txBody>
      </p:sp>
      <p:sp>
        <p:nvSpPr>
          <p:cNvPr id="5" name="Title 4"/>
          <p:cNvSpPr txBox="1">
            <a:spLocks/>
          </p:cNvSpPr>
          <p:nvPr/>
        </p:nvSpPr>
        <p:spPr bwMode="auto">
          <a:xfrm>
            <a:off x="-6304" y="0"/>
            <a:ext cx="9150304" cy="921657"/>
          </a:xfrm>
          <a:prstGeom prst="rect">
            <a:avLst/>
          </a:prstGeom>
          <a:solidFill>
            <a:srgbClr val="262087"/>
          </a:solidFill>
          <a:ln w="9525">
            <a:noFill/>
            <a:miter lim="800000"/>
            <a:headEnd/>
            <a:tailEnd/>
          </a:ln>
        </p:spPr>
        <p:txBody>
          <a:bodyPr vert="horz" wrap="square" lIns="66968" tIns="33484" rIns="66968" bIns="33484" numCol="1" anchor="ctr" anchorCtr="0" compatLnSpc="1">
            <a:prstTxWarp prst="textNoShape">
              <a:avLst/>
            </a:prstTxWarp>
          </a:bodyPr>
          <a:lstStyle>
            <a:lvl1pPr algn="ctr" rtl="0" eaLnBrk="1" fontAlgn="base" hangingPunct="1">
              <a:spcBef>
                <a:spcPct val="0"/>
              </a:spcBef>
              <a:spcAft>
                <a:spcPct val="0"/>
              </a:spcAft>
              <a:defRPr sz="4000" kern="1200">
                <a:solidFill>
                  <a:schemeClr val="tx1"/>
                </a:solidFill>
                <a:latin typeface="Gadget"/>
                <a:ea typeface="+mj-ea"/>
                <a:cs typeface="Gadget"/>
              </a:defRPr>
            </a:lvl1pPr>
            <a:lvl2pPr algn="ctr" rtl="0" eaLnBrk="1" fontAlgn="base" hangingPunct="1">
              <a:spcBef>
                <a:spcPct val="0"/>
              </a:spcBef>
              <a:spcAft>
                <a:spcPct val="0"/>
              </a:spcAft>
              <a:defRPr sz="4400">
                <a:solidFill>
                  <a:schemeClr val="tx1"/>
                </a:solidFill>
                <a:latin typeface="Garamond" pitchFamily="18" charset="0"/>
              </a:defRPr>
            </a:lvl2pPr>
            <a:lvl3pPr algn="ctr" rtl="0" eaLnBrk="1" fontAlgn="base" hangingPunct="1">
              <a:spcBef>
                <a:spcPct val="0"/>
              </a:spcBef>
              <a:spcAft>
                <a:spcPct val="0"/>
              </a:spcAft>
              <a:defRPr sz="4400">
                <a:solidFill>
                  <a:schemeClr val="tx1"/>
                </a:solidFill>
                <a:latin typeface="Garamond" pitchFamily="18" charset="0"/>
              </a:defRPr>
            </a:lvl3pPr>
            <a:lvl4pPr algn="ctr" rtl="0" eaLnBrk="1" fontAlgn="base" hangingPunct="1">
              <a:spcBef>
                <a:spcPct val="0"/>
              </a:spcBef>
              <a:spcAft>
                <a:spcPct val="0"/>
              </a:spcAft>
              <a:defRPr sz="4400">
                <a:solidFill>
                  <a:schemeClr val="tx1"/>
                </a:solidFill>
                <a:latin typeface="Garamond" pitchFamily="18" charset="0"/>
              </a:defRPr>
            </a:lvl4pPr>
            <a:lvl5pPr algn="ctr" rtl="0" eaLnBrk="1" fontAlgn="base" hangingPunct="1">
              <a:spcBef>
                <a:spcPct val="0"/>
              </a:spcBef>
              <a:spcAft>
                <a:spcPct val="0"/>
              </a:spcAft>
              <a:defRPr sz="4400">
                <a:solidFill>
                  <a:schemeClr val="tx1"/>
                </a:solidFill>
                <a:latin typeface="Garamond" pitchFamily="18"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endParaRPr lang="en-US" sz="2344" dirty="0">
              <a:latin typeface="Lato Black" panose="020F0A02020204030203" pitchFamily="34" charset="0"/>
            </a:endParaRPr>
          </a:p>
        </p:txBody>
      </p:sp>
      <p:sp>
        <p:nvSpPr>
          <p:cNvPr id="2" name="Title Placeholder 1"/>
          <p:cNvSpPr>
            <a:spLocks noGrp="1"/>
          </p:cNvSpPr>
          <p:nvPr>
            <p:ph type="title"/>
          </p:nvPr>
        </p:nvSpPr>
        <p:spPr>
          <a:xfrm>
            <a:off x="616258" y="0"/>
            <a:ext cx="7886700" cy="914400"/>
          </a:xfrm>
          <a:prstGeom prst="rect">
            <a:avLst/>
          </a:prstGeom>
        </p:spPr>
        <p:txBody>
          <a:bodyPr vert="horz" lIns="91440" tIns="45720" rIns="91440" bIns="45720" rtlCol="0" anchor="ctr">
            <a:normAutofit/>
          </a:bodyPr>
          <a:lstStyle/>
          <a:p>
            <a:r>
              <a:rPr lang="en-US" dirty="0"/>
              <a:t>Text Slide Master</a:t>
            </a:r>
          </a:p>
        </p:txBody>
      </p:sp>
      <p:sp>
        <p:nvSpPr>
          <p:cNvPr id="6" name="Title 4"/>
          <p:cNvSpPr txBox="1">
            <a:spLocks/>
          </p:cNvSpPr>
          <p:nvPr userDrawn="1"/>
        </p:nvSpPr>
        <p:spPr bwMode="auto">
          <a:xfrm>
            <a:off x="-6304" y="0"/>
            <a:ext cx="9150304" cy="921657"/>
          </a:xfrm>
          <a:prstGeom prst="rect">
            <a:avLst/>
          </a:prstGeom>
          <a:solidFill>
            <a:srgbClr val="262087"/>
          </a:solidFill>
          <a:ln w="9525">
            <a:noFill/>
            <a:miter lim="800000"/>
            <a:headEnd/>
            <a:tailEnd/>
          </a:ln>
        </p:spPr>
        <p:txBody>
          <a:bodyPr vert="horz" wrap="square" lIns="66968" tIns="33484" rIns="66968" bIns="33484" numCol="1" anchor="ctr" anchorCtr="0" compatLnSpc="1">
            <a:prstTxWarp prst="textNoShape">
              <a:avLst/>
            </a:prstTxWarp>
          </a:bodyPr>
          <a:lstStyle>
            <a:lvl1pPr algn="ctr" rtl="0" eaLnBrk="1" fontAlgn="base" hangingPunct="1">
              <a:spcBef>
                <a:spcPct val="0"/>
              </a:spcBef>
              <a:spcAft>
                <a:spcPct val="0"/>
              </a:spcAft>
              <a:defRPr sz="4000" kern="1200">
                <a:solidFill>
                  <a:schemeClr val="tx1"/>
                </a:solidFill>
                <a:latin typeface="Gadget"/>
                <a:ea typeface="+mj-ea"/>
                <a:cs typeface="Gadget"/>
              </a:defRPr>
            </a:lvl1pPr>
            <a:lvl2pPr algn="ctr" rtl="0" eaLnBrk="1" fontAlgn="base" hangingPunct="1">
              <a:spcBef>
                <a:spcPct val="0"/>
              </a:spcBef>
              <a:spcAft>
                <a:spcPct val="0"/>
              </a:spcAft>
              <a:defRPr sz="4400">
                <a:solidFill>
                  <a:schemeClr val="tx1"/>
                </a:solidFill>
                <a:latin typeface="Garamond" pitchFamily="18" charset="0"/>
              </a:defRPr>
            </a:lvl2pPr>
            <a:lvl3pPr algn="ctr" rtl="0" eaLnBrk="1" fontAlgn="base" hangingPunct="1">
              <a:spcBef>
                <a:spcPct val="0"/>
              </a:spcBef>
              <a:spcAft>
                <a:spcPct val="0"/>
              </a:spcAft>
              <a:defRPr sz="4400">
                <a:solidFill>
                  <a:schemeClr val="tx1"/>
                </a:solidFill>
                <a:latin typeface="Garamond" pitchFamily="18" charset="0"/>
              </a:defRPr>
            </a:lvl3pPr>
            <a:lvl4pPr algn="ctr" rtl="0" eaLnBrk="1" fontAlgn="base" hangingPunct="1">
              <a:spcBef>
                <a:spcPct val="0"/>
              </a:spcBef>
              <a:spcAft>
                <a:spcPct val="0"/>
              </a:spcAft>
              <a:defRPr sz="4400">
                <a:solidFill>
                  <a:schemeClr val="tx1"/>
                </a:solidFill>
                <a:latin typeface="Garamond" pitchFamily="18" charset="0"/>
              </a:defRPr>
            </a:lvl4pPr>
            <a:lvl5pPr algn="ctr" rtl="0" eaLnBrk="1" fontAlgn="base" hangingPunct="1">
              <a:spcBef>
                <a:spcPct val="0"/>
              </a:spcBef>
              <a:spcAft>
                <a:spcPct val="0"/>
              </a:spcAft>
              <a:defRPr sz="4400">
                <a:solidFill>
                  <a:schemeClr val="tx1"/>
                </a:solidFill>
                <a:latin typeface="Garamond" pitchFamily="18"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endParaRPr lang="en-US" sz="2344" dirty="0">
              <a:latin typeface="Lato Black" panose="020F0A02020204030203" pitchFamily="34" charset="0"/>
            </a:endParaRPr>
          </a:p>
        </p:txBody>
      </p:sp>
    </p:spTree>
    <p:extLst>
      <p:ext uri="{BB962C8B-B14F-4D97-AF65-F5344CB8AC3E}">
        <p14:creationId xmlns:p14="http://schemas.microsoft.com/office/powerpoint/2010/main" val="572157432"/>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Lst>
  <p:txStyles>
    <p:titleStyle>
      <a:lvl1pPr algn="ctr" defTabSz="685800" rtl="0" eaLnBrk="1" latinLnBrk="0" hangingPunct="1">
        <a:lnSpc>
          <a:spcPct val="90000"/>
        </a:lnSpc>
        <a:spcBef>
          <a:spcPct val="0"/>
        </a:spcBef>
        <a:buNone/>
        <a:defRPr sz="3600" kern="1200">
          <a:solidFill>
            <a:schemeClr val="bg1"/>
          </a:solidFill>
          <a:latin typeface="Lato Black" panose="020F0A02020204030203" pitchFamily="34" charset="0"/>
          <a:ea typeface="+mj-ea"/>
          <a:cs typeface="+mj-cs"/>
        </a:defRPr>
      </a:lvl1pPr>
    </p:titleStyle>
    <p:bodyStyle>
      <a:lvl1pPr marL="164592" indent="-164592" algn="l" defTabSz="685800" rtl="0" eaLnBrk="1" latinLnBrk="0" hangingPunct="1">
        <a:lnSpc>
          <a:spcPct val="100000"/>
        </a:lnSpc>
        <a:spcBef>
          <a:spcPts val="0"/>
        </a:spcBef>
        <a:spcAft>
          <a:spcPts val="3000"/>
        </a:spcAft>
        <a:buFont typeface="Arial"/>
        <a:buChar char="•"/>
        <a:defRPr sz="2400" b="1" kern="1200">
          <a:solidFill>
            <a:schemeClr val="tx1"/>
          </a:solidFill>
          <a:latin typeface="Lato" panose="020F0502020204030203" pitchFamily="34" charset="0"/>
          <a:ea typeface="+mn-ea"/>
          <a:cs typeface="+mn-cs"/>
        </a:defRPr>
      </a:lvl1pPr>
      <a:lvl2pPr marL="342900" indent="0" algn="l" defTabSz="685800" rtl="0" eaLnBrk="1" latinLnBrk="0" hangingPunct="1">
        <a:lnSpc>
          <a:spcPct val="150000"/>
        </a:lnSpc>
        <a:spcBef>
          <a:spcPts val="375"/>
        </a:spcBef>
        <a:buFont typeface="Lato" panose="020F0502020204030203" pitchFamily="34" charset="0"/>
        <a:buNone/>
        <a:defRPr sz="2400" kern="1200">
          <a:solidFill>
            <a:schemeClr val="tx1"/>
          </a:solidFill>
          <a:latin typeface="Lato" panose="020F0502020204030203"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2184116" y="1364104"/>
            <a:ext cx="4762500" cy="247890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0"/>
              </a:spcBef>
              <a:spcAft>
                <a:spcPts val="0"/>
              </a:spcAft>
              <a:buClr>
                <a:schemeClr val="dk1"/>
              </a:buClr>
              <a:buSzPts val="2400"/>
              <a:buFont typeface="Arial"/>
              <a:buChar char="•"/>
              <a:defRPr sz="2400" b="1" i="0" u="none" strike="noStrike" cap="none">
                <a:solidFill>
                  <a:schemeClr val="dk1"/>
                </a:solidFill>
                <a:latin typeface="Lato"/>
                <a:ea typeface="Lato"/>
                <a:cs typeface="Lato"/>
                <a:sym typeface="Lato"/>
              </a:defRPr>
            </a:lvl1pPr>
            <a:lvl2pPr marL="914400" marR="0" lvl="1" indent="-228600" algn="l" rtl="0">
              <a:lnSpc>
                <a:spcPct val="150000"/>
              </a:lnSpc>
              <a:spcBef>
                <a:spcPts val="3000"/>
              </a:spcBef>
              <a:spcAft>
                <a:spcPts val="0"/>
              </a:spcAft>
              <a:buClr>
                <a:schemeClr val="dk1"/>
              </a:buClr>
              <a:buSzPts val="2400"/>
              <a:buFont typeface="Lato"/>
              <a:buNone/>
              <a:defRPr sz="2400" b="0" i="0" u="none" strike="noStrike" cap="none">
                <a:solidFill>
                  <a:schemeClr val="dk1"/>
                </a:solidFill>
                <a:latin typeface="Lato"/>
                <a:ea typeface="Lato"/>
                <a:cs typeface="Lato"/>
                <a:sym typeface="Lato"/>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7" name="Google Shape;7;p1"/>
          <p:cNvSpPr txBox="1"/>
          <p:nvPr/>
        </p:nvSpPr>
        <p:spPr>
          <a:xfrm>
            <a:off x="-6304" y="0"/>
            <a:ext cx="9150300" cy="921600"/>
          </a:xfrm>
          <a:prstGeom prst="rect">
            <a:avLst/>
          </a:prstGeom>
          <a:solidFill>
            <a:srgbClr val="333399"/>
          </a:solidFill>
          <a:ln>
            <a:noFill/>
          </a:ln>
        </p:spPr>
        <p:txBody>
          <a:bodyPr spcFirstLastPara="1" wrap="square" lIns="66950" tIns="33475" rIns="66950" bIns="33475" anchor="ctr" anchorCtr="0">
            <a:noAutofit/>
          </a:bodyPr>
          <a:lstStyle/>
          <a:p>
            <a:pPr marL="0" marR="0" lvl="0" indent="0" algn="ctr" rtl="0">
              <a:spcBef>
                <a:spcPts val="0"/>
              </a:spcBef>
              <a:spcAft>
                <a:spcPts val="0"/>
              </a:spcAft>
              <a:buNone/>
            </a:pPr>
            <a:endParaRPr sz="2344" b="0" i="0" u="none" strike="noStrike" cap="none">
              <a:solidFill>
                <a:schemeClr val="dk1"/>
              </a:solidFill>
              <a:latin typeface="Lato Black"/>
              <a:ea typeface="Lato Black"/>
              <a:cs typeface="Lato Black"/>
              <a:sym typeface="Lato Black"/>
            </a:endParaRPr>
          </a:p>
        </p:txBody>
      </p:sp>
      <p:sp>
        <p:nvSpPr>
          <p:cNvPr id="8" name="Google Shape;8;p1"/>
          <p:cNvSpPr txBox="1">
            <a:spLocks noGrp="1"/>
          </p:cNvSpPr>
          <p:nvPr>
            <p:ph type="title"/>
          </p:nvPr>
        </p:nvSpPr>
        <p:spPr>
          <a:xfrm>
            <a:off x="616258" y="0"/>
            <a:ext cx="7886700" cy="914400"/>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lt1"/>
              </a:buClr>
              <a:buSzPts val="3600"/>
              <a:buFont typeface="Lato Black"/>
              <a:buNone/>
              <a:defRPr sz="3600" b="0" i="0" u="none" strike="noStrike" cap="none">
                <a:solidFill>
                  <a:schemeClr val="lt1"/>
                </a:solidFill>
                <a:latin typeface="Lato Black"/>
                <a:ea typeface="Lato Black"/>
                <a:cs typeface="Lato Black"/>
                <a:sym typeface="Lat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3665304074"/>
      </p:ext>
    </p:extLst>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68875586"/>
      </p:ext>
    </p:extLst>
  </p:cSld>
  <p:clrMap bg1="lt1" tx1="dk1" bg2="dk2"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7"/>
        <p:cNvGrpSpPr/>
        <p:nvPr/>
      </p:nvGrpSpPr>
      <p:grpSpPr>
        <a:xfrm>
          <a:off x="0" y="0"/>
          <a:ext cx="0" cy="0"/>
          <a:chOff x="0" y="0"/>
          <a:chExt cx="0" cy="0"/>
        </a:xfrm>
      </p:grpSpPr>
      <p:sp>
        <p:nvSpPr>
          <p:cNvPr id="108" name="Google Shape;108;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09" name="Google Shape;109;p1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110" name="Google Shape;110;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205135317"/>
      </p:ext>
    </p:extLst>
  </p:cSld>
  <p:clrMap bg1="lt1" tx1="dk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7"/>
        <p:cNvGrpSpPr/>
        <p:nvPr/>
      </p:nvGrpSpPr>
      <p:grpSpPr>
        <a:xfrm>
          <a:off x="0" y="0"/>
          <a:ext cx="0" cy="0"/>
          <a:chOff x="0" y="0"/>
          <a:chExt cx="0" cy="0"/>
        </a:xfrm>
      </p:grpSpPr>
      <p:sp>
        <p:nvSpPr>
          <p:cNvPr id="178" name="Google Shape;178;p3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79" name="Google Shape;179;p3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180" name="Google Shape;180;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807943201"/>
      </p:ext>
    </p:extLst>
  </p:cSld>
  <p:clrMap bg1="lt1" tx1="dk1" bg2="dk2" tx2="lt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a:blip r:embed="rId5">
            <a:alphaModFix amt="73000"/>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2184116" y="1364104"/>
            <a:ext cx="4762552" cy="2478963"/>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0"/>
              </a:spcBef>
              <a:spcAft>
                <a:spcPts val="0"/>
              </a:spcAft>
              <a:buClr>
                <a:schemeClr val="dk1"/>
              </a:buClr>
              <a:buSzPts val="2400"/>
              <a:buFont typeface="Arial"/>
              <a:buChar char="•"/>
              <a:defRPr sz="2400" b="1" i="0" u="none" strike="noStrike" cap="none">
                <a:solidFill>
                  <a:schemeClr val="dk1"/>
                </a:solidFill>
                <a:latin typeface="Lato"/>
                <a:ea typeface="Lato"/>
                <a:cs typeface="Lato"/>
                <a:sym typeface="Lato"/>
              </a:defRPr>
            </a:lvl1pPr>
            <a:lvl2pPr marL="914400" marR="0" lvl="1" indent="-228600" algn="l" rtl="0">
              <a:lnSpc>
                <a:spcPct val="150000"/>
              </a:lnSpc>
              <a:spcBef>
                <a:spcPts val="3000"/>
              </a:spcBef>
              <a:spcAft>
                <a:spcPts val="0"/>
              </a:spcAft>
              <a:buClr>
                <a:schemeClr val="dk1"/>
              </a:buClr>
              <a:buSzPts val="2400"/>
              <a:buFont typeface="Lato"/>
              <a:buNone/>
              <a:defRPr sz="2400" b="0" i="0" u="none" strike="noStrike" cap="none">
                <a:solidFill>
                  <a:schemeClr val="dk1"/>
                </a:solidFill>
                <a:latin typeface="Lato"/>
                <a:ea typeface="Lato"/>
                <a:cs typeface="Lato"/>
                <a:sym typeface="Lato"/>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7" name="Google Shape;7;p1"/>
          <p:cNvSpPr txBox="1"/>
          <p:nvPr/>
        </p:nvSpPr>
        <p:spPr>
          <a:xfrm>
            <a:off x="-6304" y="0"/>
            <a:ext cx="9150304" cy="921657"/>
          </a:xfrm>
          <a:prstGeom prst="rect">
            <a:avLst/>
          </a:prstGeom>
          <a:solidFill>
            <a:srgbClr val="262087"/>
          </a:solidFill>
          <a:ln>
            <a:noFill/>
          </a:ln>
        </p:spPr>
        <p:txBody>
          <a:bodyPr spcFirstLastPara="1" wrap="square" lIns="66950" tIns="33475" rIns="66950" bIns="33475" anchor="ctr" anchorCtr="0">
            <a:noAutofit/>
          </a:bodyPr>
          <a:lstStyle/>
          <a:p>
            <a:pPr marL="0" marR="0" lvl="0" indent="0" algn="ctr" rtl="0">
              <a:spcBef>
                <a:spcPts val="0"/>
              </a:spcBef>
              <a:spcAft>
                <a:spcPts val="0"/>
              </a:spcAft>
              <a:buNone/>
            </a:pPr>
            <a:endParaRPr sz="2344" b="0" i="0" u="none" strike="noStrike" cap="none">
              <a:solidFill>
                <a:schemeClr val="dk1"/>
              </a:solidFill>
              <a:latin typeface="Lato Black"/>
              <a:ea typeface="Lato Black"/>
              <a:cs typeface="Lato Black"/>
              <a:sym typeface="Lato Black"/>
            </a:endParaRPr>
          </a:p>
        </p:txBody>
      </p:sp>
      <p:sp>
        <p:nvSpPr>
          <p:cNvPr id="8" name="Google Shape;8;p1"/>
          <p:cNvSpPr txBox="1">
            <a:spLocks noGrp="1"/>
          </p:cNvSpPr>
          <p:nvPr>
            <p:ph type="title"/>
          </p:nvPr>
        </p:nvSpPr>
        <p:spPr>
          <a:xfrm>
            <a:off x="616258" y="0"/>
            <a:ext cx="7886700" cy="9144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lt1"/>
              </a:buClr>
              <a:buSzPts val="3600"/>
              <a:buFont typeface="Lato Black"/>
              <a:buNone/>
              <a:defRPr sz="3600" b="0" i="0" u="none" strike="noStrike" cap="none">
                <a:solidFill>
                  <a:schemeClr val="lt1"/>
                </a:solidFill>
                <a:latin typeface="Lato Black"/>
                <a:ea typeface="Lato Black"/>
                <a:cs typeface="Lato Black"/>
                <a:sym typeface="Lat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3445709854"/>
      </p:ext>
    </p:extLst>
  </p:cSld>
  <p:clrMap bg1="lt1" tx1="dk1" bg2="dk2" tx2="lt2" accent1="accent1" accent2="accent2" accent3="accent3" accent4="accent4" accent5="accent5" accent6="accent6" hlink="hlink" folHlink="folHlink"/>
  <p:sldLayoutIdLst>
    <p:sldLayoutId id="2147483771" r:id="rId1"/>
    <p:sldLayoutId id="2147483772" r:id="rId2"/>
    <p:sldLayoutId id="2147483773"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8"/>
        <p:cNvGrpSpPr/>
        <p:nvPr/>
      </p:nvGrpSpPr>
      <p:grpSpPr>
        <a:xfrm>
          <a:off x="0" y="0"/>
          <a:ext cx="0" cy="0"/>
          <a:chOff x="0" y="0"/>
          <a:chExt cx="0" cy="0"/>
        </a:xfrm>
      </p:grpSpPr>
      <p:sp>
        <p:nvSpPr>
          <p:cNvPr id="99" name="Google Shape;99;p16"/>
          <p:cNvSpPr txBox="1">
            <a:spLocks noGrp="1"/>
          </p:cNvSpPr>
          <p:nvPr>
            <p:ph type="body" idx="1"/>
          </p:nvPr>
        </p:nvSpPr>
        <p:spPr>
          <a:xfrm>
            <a:off x="2184116" y="1364104"/>
            <a:ext cx="4762575" cy="2478825"/>
          </a:xfrm>
          <a:prstGeom prst="rect">
            <a:avLst/>
          </a:prstGeom>
          <a:noFill/>
          <a:ln>
            <a:noFill/>
          </a:ln>
        </p:spPr>
        <p:txBody>
          <a:bodyPr spcFirstLastPara="1" wrap="square" lIns="121900" tIns="60925" rIns="121900" bIns="60925" anchor="t" anchorCtr="0">
            <a:normAutofit/>
          </a:bodyPr>
          <a:lstStyle>
            <a:lvl1pPr marL="457200" marR="0" lvl="0" indent="-431800" algn="l" rtl="0">
              <a:lnSpc>
                <a:spcPct val="100000"/>
              </a:lnSpc>
              <a:spcBef>
                <a:spcPts val="0"/>
              </a:spcBef>
              <a:spcAft>
                <a:spcPts val="0"/>
              </a:spcAft>
              <a:buClr>
                <a:schemeClr val="dk1"/>
              </a:buClr>
              <a:buSzPts val="3200"/>
              <a:buFont typeface="Arial"/>
              <a:buChar char="•"/>
              <a:defRPr sz="3200" b="1" i="0" u="none" strike="noStrike" cap="none">
                <a:solidFill>
                  <a:schemeClr val="dk1"/>
                </a:solidFill>
                <a:latin typeface="Lato"/>
                <a:ea typeface="Lato"/>
                <a:cs typeface="Lato"/>
                <a:sym typeface="Lato"/>
              </a:defRPr>
            </a:lvl1pPr>
            <a:lvl2pPr marL="914400" marR="0" lvl="1" indent="-228600" algn="l" rtl="0">
              <a:lnSpc>
                <a:spcPct val="150000"/>
              </a:lnSpc>
              <a:spcBef>
                <a:spcPts val="4000"/>
              </a:spcBef>
              <a:spcAft>
                <a:spcPts val="0"/>
              </a:spcAft>
              <a:buClr>
                <a:schemeClr val="dk1"/>
              </a:buClr>
              <a:buSzPts val="3200"/>
              <a:buFont typeface="Lato"/>
              <a:buNone/>
              <a:defRPr sz="3200" b="0" i="0" u="none" strike="noStrike" cap="none">
                <a:solidFill>
                  <a:schemeClr val="dk1"/>
                </a:solidFill>
                <a:latin typeface="Lato"/>
                <a:ea typeface="Lato"/>
                <a:cs typeface="Lato"/>
                <a:sym typeface="Lato"/>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 name="Google Shape;100;p16"/>
          <p:cNvSpPr txBox="1"/>
          <p:nvPr/>
        </p:nvSpPr>
        <p:spPr>
          <a:xfrm>
            <a:off x="-6304" y="0"/>
            <a:ext cx="9150300" cy="921600"/>
          </a:xfrm>
          <a:prstGeom prst="rect">
            <a:avLst/>
          </a:prstGeom>
          <a:solidFill>
            <a:srgbClr val="333399"/>
          </a:solidFill>
          <a:ln>
            <a:noFill/>
          </a:ln>
        </p:spPr>
        <p:txBody>
          <a:bodyPr spcFirstLastPara="1" wrap="square" lIns="66956" tIns="33469" rIns="66956" bIns="33469" anchor="ctr" anchorCtr="0">
            <a:noAutofit/>
          </a:bodyPr>
          <a:lstStyle/>
          <a:p>
            <a:pPr marL="0" marR="0" lvl="0" indent="0" algn="ctr" rtl="0">
              <a:spcBef>
                <a:spcPts val="0"/>
              </a:spcBef>
              <a:spcAft>
                <a:spcPts val="0"/>
              </a:spcAft>
              <a:buNone/>
            </a:pPr>
            <a:endParaRPr sz="2325" b="0" i="0" u="none" strike="noStrike" cap="none">
              <a:solidFill>
                <a:schemeClr val="dk1"/>
              </a:solidFill>
              <a:latin typeface="Lato Black"/>
              <a:ea typeface="Lato Black"/>
              <a:cs typeface="Lato Black"/>
              <a:sym typeface="Lato Black"/>
            </a:endParaRPr>
          </a:p>
        </p:txBody>
      </p:sp>
      <p:sp>
        <p:nvSpPr>
          <p:cNvPr id="101" name="Google Shape;101;p16"/>
          <p:cNvSpPr txBox="1">
            <a:spLocks noGrp="1"/>
          </p:cNvSpPr>
          <p:nvPr>
            <p:ph type="title"/>
          </p:nvPr>
        </p:nvSpPr>
        <p:spPr>
          <a:xfrm>
            <a:off x="616258" y="0"/>
            <a:ext cx="7886700" cy="914400"/>
          </a:xfrm>
          <a:prstGeom prst="rect">
            <a:avLst/>
          </a:prstGeom>
          <a:noFill/>
          <a:ln>
            <a:noFill/>
          </a:ln>
        </p:spPr>
        <p:txBody>
          <a:bodyPr spcFirstLastPara="1" wrap="square" lIns="121900" tIns="60925" rIns="121900" bIns="60925" anchor="ctr" anchorCtr="0">
            <a:normAutofit/>
          </a:bodyPr>
          <a:lstStyle>
            <a:lvl1pPr marR="0" lvl="0" algn="ctr" rtl="0">
              <a:lnSpc>
                <a:spcPct val="90000"/>
              </a:lnSpc>
              <a:spcBef>
                <a:spcPts val="0"/>
              </a:spcBef>
              <a:spcAft>
                <a:spcPts val="0"/>
              </a:spcAft>
              <a:buClr>
                <a:schemeClr val="lt1"/>
              </a:buClr>
              <a:buSzPts val="4800"/>
              <a:buFont typeface="Lato Black"/>
              <a:buNone/>
              <a:defRPr sz="4800" b="0" i="0" u="none" strike="noStrike" cap="none">
                <a:solidFill>
                  <a:schemeClr val="lt1"/>
                </a:solidFill>
                <a:latin typeface="Lato Black"/>
                <a:ea typeface="Lato Black"/>
                <a:cs typeface="Lato Black"/>
                <a:sym typeface="Lato Black"/>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a:endParaRPr/>
          </a:p>
        </p:txBody>
      </p:sp>
    </p:spTree>
    <p:extLst>
      <p:ext uri="{BB962C8B-B14F-4D97-AF65-F5344CB8AC3E}">
        <p14:creationId xmlns:p14="http://schemas.microsoft.com/office/powerpoint/2010/main" val="1451140739"/>
      </p:ext>
    </p:extLst>
  </p:cSld>
  <p:clrMap bg1="lt1" tx1="dk1" bg2="dk2" tx2="lt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02.xml"/></Relationships>
</file>

<file path=ppt/slides/_rels/slide10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2.xml"/><Relationship Id="rId1" Type="http://schemas.openxmlformats.org/officeDocument/2006/relationships/slideLayout" Target="../slideLayouts/slideLayout104.xml"/><Relationship Id="rId5" Type="http://schemas.openxmlformats.org/officeDocument/2006/relationships/image" Target="../media/image83.png"/><Relationship Id="rId4" Type="http://schemas.openxmlformats.org/officeDocument/2006/relationships/image" Target="../media/image82.png"/></Relationships>
</file>

<file path=ppt/slides/_rels/slide102.xml.rels><?xml version="1.0" encoding="UTF-8" standalone="yes"?>
<Relationships xmlns="http://schemas.openxmlformats.org/package/2006/relationships"><Relationship Id="rId3" Type="http://schemas.openxmlformats.org/officeDocument/2006/relationships/hyperlink" Target="https://www.wrccs.org/" TargetMode="External"/><Relationship Id="rId2" Type="http://schemas.openxmlformats.org/officeDocument/2006/relationships/notesSlide" Target="../notesSlides/notesSlide93.xml"/><Relationship Id="rId1" Type="http://schemas.openxmlformats.org/officeDocument/2006/relationships/slideLayout" Target="../slideLayouts/slideLayout122.xml"/><Relationship Id="rId5" Type="http://schemas.openxmlformats.org/officeDocument/2006/relationships/image" Target="../media/image85.png"/><Relationship Id="rId4" Type="http://schemas.openxmlformats.org/officeDocument/2006/relationships/image" Target="../media/image84.jpg"/></Relationships>
</file>

<file path=ppt/slides/_rels/slide103.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png"/><Relationship Id="rId2" Type="http://schemas.openxmlformats.org/officeDocument/2006/relationships/notesSlide" Target="../notesSlides/notesSlide94.xml"/><Relationship Id="rId1" Type="http://schemas.openxmlformats.org/officeDocument/2006/relationships/slideLayout" Target="../slideLayouts/slideLayout121.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s>
</file>

<file path=ppt/slides/_rels/slide10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5.xml"/><Relationship Id="rId1" Type="http://schemas.openxmlformats.org/officeDocument/2006/relationships/slideLayout" Target="../slideLayouts/slideLayout125.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15.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2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2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25.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14.xml"/></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06.xml"/></Relationships>
</file>

<file path=ppt/slides/_rels/slide111.xml.rels><?xml version="1.0" encoding="UTF-8" standalone="yes"?>
<Relationships xmlns="http://schemas.openxmlformats.org/package/2006/relationships"><Relationship Id="rId3" Type="http://schemas.openxmlformats.org/officeDocument/2006/relationships/hyperlink" Target="https://docs.google.com/spreadsheets/d/1S2d2VsgbRmKpyzbEXNdb6FaRkQ2mqRU6O8x0OUMQ00c/edit#gid=0" TargetMode="External"/><Relationship Id="rId7" Type="http://schemas.openxmlformats.org/officeDocument/2006/relationships/hyperlink" Target="https://docs.google.com/document/d/14Umc-gYBD0JV8nM_B1z-wBx4iHIqFO_M/edit?usp=sharing&amp;ouid=102751095111230733056&amp;rtpof=true&amp;sd=true" TargetMode="External"/><Relationship Id="rId2" Type="http://schemas.openxmlformats.org/officeDocument/2006/relationships/notesSlide" Target="../notesSlides/notesSlide102.xml"/><Relationship Id="rId1" Type="http://schemas.openxmlformats.org/officeDocument/2006/relationships/slideLayout" Target="../slideLayouts/slideLayout102.xml"/><Relationship Id="rId6" Type="http://schemas.openxmlformats.org/officeDocument/2006/relationships/hyperlink" Target="https://docs.google.com/document/d/0BzkaSTTxAmDsNXNpbm1nMDVSaW00QUVXdHBhTGQyTktuQzdR/edit?resourcekey=0-uXXTDBxkb6dR4FshWOrnsg" TargetMode="External"/><Relationship Id="rId5" Type="http://schemas.openxmlformats.org/officeDocument/2006/relationships/hyperlink" Target="https://docs.google.com/document/d/1SQEPZjbEAl1k7SLwDwy0goHPQnNN6zYd/edit#heading=h.gjdgxs" TargetMode="External"/><Relationship Id="rId4" Type="http://schemas.openxmlformats.org/officeDocument/2006/relationships/hyperlink" Target="https://docs.google.com/document/d/1T--vnjj-90uTn-scH-KlKss9uohI9LHl_CQmff0sdQc/edit" TargetMode="External"/></Relationships>
</file>

<file path=ppt/slides/_rels/slide112.xml.rels><?xml version="1.0" encoding="UTF-8" standalone="yes"?>
<Relationships xmlns="http://schemas.openxmlformats.org/package/2006/relationships"><Relationship Id="rId8" Type="http://schemas.openxmlformats.org/officeDocument/2006/relationships/hyperlink" Target="https://drive.google.com/file/d/1Va46jUvgbOjO0iXLwDY06GpV7JzoMBWD/view?usp=sharing" TargetMode="External"/><Relationship Id="rId13" Type="http://schemas.openxmlformats.org/officeDocument/2006/relationships/hyperlink" Target="https://docs.google.com/document/d/1XU0OaqNN4lA9ycuPn7uEN8eP6hF85xbXmo-DpmTujZU/edit" TargetMode="External"/><Relationship Id="rId3" Type="http://schemas.openxmlformats.org/officeDocument/2006/relationships/hyperlink" Target="https://docs.google.com/document/d/11huvdkZpLce8H7k5KPeFy1pbzym6tcJn7ToX56BQ1_U/edit?usp=sharing" TargetMode="External"/><Relationship Id="rId7" Type="http://schemas.openxmlformats.org/officeDocument/2006/relationships/hyperlink" Target="https://docs.google.com/document/d/1WE2i21HII_mxAYswTEGi2Y0OKvKvESGqy15of81nsw0/edit?usp=sharing" TargetMode="External"/><Relationship Id="rId12" Type="http://schemas.openxmlformats.org/officeDocument/2006/relationships/hyperlink" Target="https://www.boardeffect.com/blog/how-to-take-minutes-at-a-board-meeting/" TargetMode="External"/><Relationship Id="rId2" Type="http://schemas.openxmlformats.org/officeDocument/2006/relationships/notesSlide" Target="../notesSlides/notesSlide103.xml"/><Relationship Id="rId16" Type="http://schemas.openxmlformats.org/officeDocument/2006/relationships/hyperlink" Target="https://docs.google.com/document/d/1z8sFZQVsjU_EXmYuBoUBZLW00RpW33nIntPgsBiwv74/edit" TargetMode="External"/><Relationship Id="rId1" Type="http://schemas.openxmlformats.org/officeDocument/2006/relationships/slideLayout" Target="../slideLayouts/slideLayout102.xml"/><Relationship Id="rId6" Type="http://schemas.openxmlformats.org/officeDocument/2006/relationships/hyperlink" Target="https://docs.google.com/document/d/1TcpfY7Rza-voQf3p1l4eOYPnjVlOXlPVCTNekcFzbQQ/edit" TargetMode="External"/><Relationship Id="rId11" Type="http://schemas.openxmlformats.org/officeDocument/2006/relationships/hyperlink" Target="https://www.boardeffect.com/blog/roberts-rules-of-order-cheat-sheet/" TargetMode="External"/><Relationship Id="rId5" Type="http://schemas.openxmlformats.org/officeDocument/2006/relationships/hyperlink" Target="https://docs.google.com/document/d/1kSk1TQwrt5iz7TyWGOmnMj52xN1fTwxmouL7wNZVL-c/edit" TargetMode="External"/><Relationship Id="rId15" Type="http://schemas.openxmlformats.org/officeDocument/2006/relationships/hyperlink" Target="https://docs.google.com/document/d/1rxfsq96YOledIsBSdMEsknmxIdIXImrLIs63l0zg9Kc/edit?usp=sharing" TargetMode="External"/><Relationship Id="rId10" Type="http://schemas.openxmlformats.org/officeDocument/2006/relationships/hyperlink" Target="https://drive.google.com/file/d/1ONkRO8HwiMgVqIRqzBCca5aX-zKGgD06/view" TargetMode="External"/><Relationship Id="rId4" Type="http://schemas.openxmlformats.org/officeDocument/2006/relationships/hyperlink" Target="https://docs.google.com/document/d/1WU9Rj3jb5eLN1bsbOfOM5pxW7a9LKIE5mdYKensUC7Q/edit" TargetMode="External"/><Relationship Id="rId9" Type="http://schemas.openxmlformats.org/officeDocument/2006/relationships/hyperlink" Target="https://drive.google.com/file/d/11gRU0-cKhRXo3XdSxO11vmg7oRJcSFGW/view?usp=sharing" TargetMode="External"/><Relationship Id="rId14" Type="http://schemas.openxmlformats.org/officeDocument/2006/relationships/hyperlink" Target="https://docs.google.com/document/d/1PJgtdVd2OKqeha9LO0heE4XtXaOb1CQx6VZAaLQ0rDc/edit?usp=drive_link" TargetMode="Externa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25.xml"/></Relationships>
</file>

<file path=ppt/slides/_rels/slide114.xml.rels><?xml version="1.0" encoding="UTF-8" standalone="yes"?>
<Relationships xmlns="http://schemas.openxmlformats.org/package/2006/relationships"><Relationship Id="rId3" Type="http://schemas.openxmlformats.org/officeDocument/2006/relationships/hyperlink" Target="https://docs.google.com/forms/d/e/1FAIpQLSestxgl2M7XzvGBPlVa_gyMn1Zz9dGAqFwieSC92W9EGbwOiA/viewform" TargetMode="External"/><Relationship Id="rId2" Type="http://schemas.openxmlformats.org/officeDocument/2006/relationships/notesSlide" Target="../notesSlides/notesSlide105.xml"/><Relationship Id="rId1" Type="http://schemas.openxmlformats.org/officeDocument/2006/relationships/slideLayout" Target="../slideLayouts/slideLayout106.xml"/><Relationship Id="rId4" Type="http://schemas.openxmlformats.org/officeDocument/2006/relationships/hyperlink" Target="https://www.wrccs.org/events/index.cfm" TargetMode="External"/></Relationships>
</file>

<file path=ppt/slides/_rels/slide115.xml.rels><?xml version="1.0" encoding="UTF-8" standalone="yes"?>
<Relationships xmlns="http://schemas.openxmlformats.org/package/2006/relationships"><Relationship Id="rId3" Type="http://schemas.openxmlformats.org/officeDocument/2006/relationships/hyperlink" Target="https://2020wrccs.sched.com/tickets" TargetMode="External"/><Relationship Id="rId2" Type="http://schemas.openxmlformats.org/officeDocument/2006/relationships/notesSlide" Target="../notesSlides/notesSlide106.xml"/><Relationship Id="rId1" Type="http://schemas.openxmlformats.org/officeDocument/2006/relationships/slideLayout" Target="../slideLayouts/slideLayout121.xml"/><Relationship Id="rId5" Type="http://schemas.openxmlformats.org/officeDocument/2006/relationships/image" Target="../media/image98.png"/><Relationship Id="rId4" Type="http://schemas.openxmlformats.org/officeDocument/2006/relationships/hyperlink" Target="https://2024wrccsconference.sched.com/" TargetMode="External"/></Relationships>
</file>

<file path=ppt/slides/_rels/slide116.xml.rels><?xml version="1.0" encoding="UTF-8" standalone="yes"?>
<Relationships xmlns="http://schemas.openxmlformats.org/package/2006/relationships"><Relationship Id="rId3" Type="http://schemas.openxmlformats.org/officeDocument/2006/relationships/hyperlink" Target="https://www.wrccs.org/resources/personalized-support-coaching.cfm" TargetMode="External"/><Relationship Id="rId2" Type="http://schemas.openxmlformats.org/officeDocument/2006/relationships/notesSlide" Target="../notesSlides/notesSlide107.xml"/><Relationship Id="rId1" Type="http://schemas.openxmlformats.org/officeDocument/2006/relationships/slideLayout" Target="../slideLayouts/slideLayout114.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16.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5.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6.xml"/></Relationships>
</file>

<file path=ppt/slides/_rels/slide12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2.xml"/><Relationship Id="rId1" Type="http://schemas.openxmlformats.org/officeDocument/2006/relationships/slideLayout" Target="../slideLayouts/slideLayout21.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6.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6.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6.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1.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9.xml"/></Relationships>
</file>

<file path=ppt/slides/_rels/slide127.xml.rels><?xml version="1.0" encoding="UTF-8" standalone="yes"?>
<Relationships xmlns="http://schemas.openxmlformats.org/package/2006/relationships"><Relationship Id="rId3" Type="http://schemas.openxmlformats.org/officeDocument/2006/relationships/hyperlink" Target="https://www.youtube.com/watch?v=Rm3GWad4rlc&amp;feature=youtu.be" TargetMode="External"/><Relationship Id="rId2" Type="http://schemas.openxmlformats.org/officeDocument/2006/relationships/notesSlide" Target="../notesSlides/notesSlide118.xml"/><Relationship Id="rId1" Type="http://schemas.openxmlformats.org/officeDocument/2006/relationships/slideLayout" Target="../slideLayouts/slideLayout16.xml"/><Relationship Id="rId6" Type="http://schemas.openxmlformats.org/officeDocument/2006/relationships/hyperlink" Target="https://www.schoolhouseconnection.org/wp-content/uploads/2017/10/liaisoncapacityassessmentFINAL.pdf" TargetMode="External"/><Relationship Id="rId5" Type="http://schemas.openxmlformats.org/officeDocument/2006/relationships/hyperlink" Target="https://nche.ed.gov/homeless-liaison-toolkit/" TargetMode="External"/><Relationship Id="rId4" Type="http://schemas.openxmlformats.org/officeDocument/2006/relationships/hyperlink" Target="https://dpi.wi.gov/homeless/resources" TargetMode="Externa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6.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6.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6.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9.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1.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6.xml"/></Relationships>
</file>

<file path=ppt/slides/_rels/slide135.xml.rels><?xml version="1.0" encoding="UTF-8" standalone="yes"?>
<Relationships xmlns="http://schemas.openxmlformats.org/package/2006/relationships"><Relationship Id="rId3" Type="http://schemas.openxmlformats.org/officeDocument/2006/relationships/hyperlink" Target="https://dpi.wi.gov/homeless" TargetMode="External"/><Relationship Id="rId2" Type="http://schemas.openxmlformats.org/officeDocument/2006/relationships/notesSlide" Target="../notesSlides/notesSlide126.xml"/><Relationship Id="rId1" Type="http://schemas.openxmlformats.org/officeDocument/2006/relationships/slideLayout" Target="../slideLayouts/slideLayout16.xml"/><Relationship Id="rId6" Type="http://schemas.openxmlformats.org/officeDocument/2006/relationships/hyperlink" Target="https://nche.ed.gov/" TargetMode="External"/><Relationship Id="rId5" Type="http://schemas.openxmlformats.org/officeDocument/2006/relationships/hyperlink" Target="https://www.schoolhouseconnection.org/" TargetMode="External"/><Relationship Id="rId4" Type="http://schemas.openxmlformats.org/officeDocument/2006/relationships/hyperlink" Target="https://media.dpi.wi.gov/title-i/mckinney-vento/story_html5.html" TargetMode="External"/></Relationships>
</file>

<file path=ppt/slides/_rels/slide136.xml.rels><?xml version="1.0" encoding="UTF-8" standalone="yes"?>
<Relationships xmlns="http://schemas.openxmlformats.org/package/2006/relationships"><Relationship Id="rId3" Type="http://schemas.openxmlformats.org/officeDocument/2006/relationships/hyperlink" Target="mailto:kristine.nadolski@dpi.wi.gov" TargetMode="External"/><Relationship Id="rId2" Type="http://schemas.openxmlformats.org/officeDocument/2006/relationships/notesSlide" Target="../notesSlides/notesSlide127.xml"/><Relationship Id="rId1" Type="http://schemas.openxmlformats.org/officeDocument/2006/relationships/slideLayout" Target="../slideLayouts/slideLayout16.xml"/><Relationship Id="rId4" Type="http://schemas.openxmlformats.org/officeDocument/2006/relationships/hyperlink" Target="mailto:clara.pfeiffer@dpi.wi.gov" TargetMode="Externa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28.xml"/></Relationships>
</file>

<file path=ppt/slides/_rels/slide138.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hyperlink" Target="mailto:amy.maciolek@dpi.wi.gov" TargetMode="External"/><Relationship Id="rId7" Type="http://schemas.openxmlformats.org/officeDocument/2006/relationships/image" Target="../media/image101.png"/><Relationship Id="rId2" Type="http://schemas.openxmlformats.org/officeDocument/2006/relationships/notesSlide" Target="../notesSlides/notesSlide129.xml"/><Relationship Id="rId1" Type="http://schemas.openxmlformats.org/officeDocument/2006/relationships/slideLayout" Target="../slideLayouts/slideLayout129.xml"/><Relationship Id="rId6" Type="http://schemas.openxmlformats.org/officeDocument/2006/relationships/image" Target="../media/image100.png"/><Relationship Id="rId5" Type="http://schemas.openxmlformats.org/officeDocument/2006/relationships/hyperlink" Target="mailto:jesse.roberts@dpi.wi.gov" TargetMode="External"/><Relationship Id="rId4" Type="http://schemas.openxmlformats.org/officeDocument/2006/relationships/hyperlink" Target="mailto:tanya.morin@dpi.wi.gov" TargetMode="Externa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2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31.xml"/><Relationship Id="rId1" Type="http://schemas.openxmlformats.org/officeDocument/2006/relationships/slideLayout" Target="../slideLayouts/slideLayout129.xml"/><Relationship Id="rId4" Type="http://schemas.openxmlformats.org/officeDocument/2006/relationships/image" Target="../media/image104.png"/></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29.xml"/></Relationships>
</file>

<file path=ppt/slides/_rels/slide142.xml.rels><?xml version="1.0" encoding="UTF-8" standalone="yes"?>
<Relationships xmlns="http://schemas.openxmlformats.org/package/2006/relationships"><Relationship Id="rId3" Type="http://schemas.openxmlformats.org/officeDocument/2006/relationships/hyperlink" Target="https://www2.ed.gov/about/offices/list/ocr/docs/dcl-factsheet-lep-parents-201501.pdf" TargetMode="External"/><Relationship Id="rId2" Type="http://schemas.openxmlformats.org/officeDocument/2006/relationships/notesSlide" Target="../notesSlides/notesSlide133.xml"/><Relationship Id="rId1" Type="http://schemas.openxmlformats.org/officeDocument/2006/relationships/slideLayout" Target="../slideLayouts/slideLayout129.xml"/><Relationship Id="rId5" Type="http://schemas.openxmlformats.org/officeDocument/2006/relationships/image" Target="../media/image105.png"/><Relationship Id="rId4" Type="http://schemas.openxmlformats.org/officeDocument/2006/relationships/hyperlink" Target="https://docs.google.com/document/d/1Gy-4bTOVj-L7lVNtSV2vtHUBSxjb_SX8DwFsai-rDvk/edit" TargetMode="External"/></Relationships>
</file>

<file path=ppt/slides/_rels/slide14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34.xml"/><Relationship Id="rId1" Type="http://schemas.openxmlformats.org/officeDocument/2006/relationships/slideLayout" Target="../slideLayouts/slideLayout129.xml"/></Relationships>
</file>

<file path=ppt/slides/_rels/slide144.xml.rels><?xml version="1.0" encoding="UTF-8" standalone="yes"?>
<Relationships xmlns="http://schemas.openxmlformats.org/package/2006/relationships"><Relationship Id="rId3" Type="http://schemas.openxmlformats.org/officeDocument/2006/relationships/hyperlink" Target="https://dpi.wi.gov/english-learners/el-identification-and-placement" TargetMode="External"/><Relationship Id="rId2" Type="http://schemas.openxmlformats.org/officeDocument/2006/relationships/notesSlide" Target="../notesSlides/notesSlide135.xml"/><Relationship Id="rId1" Type="http://schemas.openxmlformats.org/officeDocument/2006/relationships/slideLayout" Target="../slideLayouts/slideLayout129.xml"/><Relationship Id="rId4" Type="http://schemas.openxmlformats.org/officeDocument/2006/relationships/image" Target="../media/image107.png"/></Relationships>
</file>

<file path=ppt/slides/_rels/slide145.xml.rels><?xml version="1.0" encoding="UTF-8" standalone="yes"?>
<Relationships xmlns="http://schemas.openxmlformats.org/package/2006/relationships"><Relationship Id="rId3" Type="http://schemas.openxmlformats.org/officeDocument/2006/relationships/hyperlink" Target="https://docs.google.com/document/d/1lUN0b-Iam2FLbOd1b2MALAqIagu0qB-oMvbNU-kvS60/edit" TargetMode="External"/><Relationship Id="rId2" Type="http://schemas.openxmlformats.org/officeDocument/2006/relationships/notesSlide" Target="../notesSlides/notesSlide136.xml"/><Relationship Id="rId1" Type="http://schemas.openxmlformats.org/officeDocument/2006/relationships/slideLayout" Target="../slideLayouts/slideLayout129.xml"/></Relationships>
</file>

<file path=ppt/slides/_rels/slide146.xml.rels><?xml version="1.0" encoding="UTF-8" standalone="yes"?>
<Relationships xmlns="http://schemas.openxmlformats.org/package/2006/relationships"><Relationship Id="rId3" Type="http://schemas.openxmlformats.org/officeDocument/2006/relationships/hyperlink" Target="https://docs.google.com/document/d/1unyNr2vH15N-WxJE65zW6SaA-yu19gLwKwGxO34m0ls/edit?usp=sharing" TargetMode="External"/><Relationship Id="rId2" Type="http://schemas.openxmlformats.org/officeDocument/2006/relationships/notesSlide" Target="../notesSlides/notesSlide137.xml"/><Relationship Id="rId1" Type="http://schemas.openxmlformats.org/officeDocument/2006/relationships/slideLayout" Target="../slideLayouts/slideLayout129.xml"/><Relationship Id="rId5" Type="http://schemas.openxmlformats.org/officeDocument/2006/relationships/image" Target="../media/image108.png"/><Relationship Id="rId4" Type="http://schemas.openxmlformats.org/officeDocument/2006/relationships/hyperlink" Target="https://docs.google.com/document/d/1lUN0b-Iam2FLbOd1b2MALAqIagu0qB-oMvbNU-kvS60/edit#heading=h.8xzu7iau52sb" TargetMode="External"/></Relationships>
</file>

<file path=ppt/slides/_rels/slide147.xml.rels><?xml version="1.0" encoding="UTF-8" standalone="yes"?>
<Relationships xmlns="http://schemas.openxmlformats.org/package/2006/relationships"><Relationship Id="rId3" Type="http://schemas.openxmlformats.org/officeDocument/2006/relationships/hyperlink" Target="https://dpi.wi.gov/assessment/ell" TargetMode="External"/><Relationship Id="rId2" Type="http://schemas.openxmlformats.org/officeDocument/2006/relationships/notesSlide" Target="../notesSlides/notesSlide138.xml"/><Relationship Id="rId1" Type="http://schemas.openxmlformats.org/officeDocument/2006/relationships/slideLayout" Target="../slideLayouts/slideLayout129.xml"/><Relationship Id="rId6" Type="http://schemas.openxmlformats.org/officeDocument/2006/relationships/image" Target="../media/image109.jpg"/><Relationship Id="rId5" Type="http://schemas.openxmlformats.org/officeDocument/2006/relationships/hyperlink" Target="https://docs.google.com/document/d/18YkkV_WMy4oTfMEDEPbR5fWvhjWdMK8y1I7558VJiXw/edit" TargetMode="External"/><Relationship Id="rId4" Type="http://schemas.openxmlformats.org/officeDocument/2006/relationships/hyperlink" Target="https://dpi.wi.gov/assessment/ell/calendar" TargetMode="External"/></Relationships>
</file>

<file path=ppt/slides/_rels/slide148.xml.rels><?xml version="1.0" encoding="UTF-8" standalone="yes"?>
<Relationships xmlns="http://schemas.openxmlformats.org/package/2006/relationships"><Relationship Id="rId3" Type="http://schemas.openxmlformats.org/officeDocument/2006/relationships/hyperlink" Target="https://docs.google.com/document/d/1-kJcCP7Wpc6vAnL-L5KrSoWHiZohdwHeTmz80f4EvrM/edit" TargetMode="External"/><Relationship Id="rId2" Type="http://schemas.openxmlformats.org/officeDocument/2006/relationships/notesSlide" Target="../notesSlides/notesSlide139.xml"/><Relationship Id="rId1" Type="http://schemas.openxmlformats.org/officeDocument/2006/relationships/slideLayout" Target="../slideLayouts/slideLayout129.xml"/><Relationship Id="rId4" Type="http://schemas.openxmlformats.org/officeDocument/2006/relationships/hyperlink" Target="https://docs.google.com/document/d/1tLfuulRrj1Srg5iiM3qf7Ql5GWDpx5zp-ELob5hkwOg/edit" TargetMode="External"/></Relationships>
</file>

<file path=ppt/slides/_rels/slide149.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hyperlink" Target="https://dpi.wi.gov/wise/data-elements" TargetMode="External"/><Relationship Id="rId7" Type="http://schemas.openxmlformats.org/officeDocument/2006/relationships/hyperlink" Target="https://dpi.wi.gov/wise/data-elements/slipa-primary-service" TargetMode="External"/><Relationship Id="rId2" Type="http://schemas.openxmlformats.org/officeDocument/2006/relationships/notesSlide" Target="../notesSlides/notesSlide140.xml"/><Relationship Id="rId1" Type="http://schemas.openxmlformats.org/officeDocument/2006/relationships/slideLayout" Target="../slideLayouts/slideLayout129.xml"/><Relationship Id="rId6" Type="http://schemas.openxmlformats.org/officeDocument/2006/relationships/hyperlink" Target="https://dpi.wi.gov/wise/data-elements/elp" TargetMode="External"/><Relationship Id="rId5" Type="http://schemas.openxmlformats.org/officeDocument/2006/relationships/hyperlink" Target="https://dpi.wi.gov/wise/data-elements/native-language" TargetMode="External"/><Relationship Id="rId4" Type="http://schemas.openxmlformats.org/officeDocument/2006/relationships/hyperlink" Target="https://dpi.wi.gov/wise/data-elements/immigrant-t3"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50.xml.rels><?xml version="1.0" encoding="UTF-8" standalone="yes"?>
<Relationships xmlns="http://schemas.openxmlformats.org/package/2006/relationships"><Relationship Id="rId3" Type="http://schemas.openxmlformats.org/officeDocument/2006/relationships/hyperlink" Target="https://wida.wisc.edu/teach/standards" TargetMode="External"/><Relationship Id="rId7" Type="http://schemas.openxmlformats.org/officeDocument/2006/relationships/image" Target="../media/image111.png"/><Relationship Id="rId2" Type="http://schemas.openxmlformats.org/officeDocument/2006/relationships/notesSlide" Target="../notesSlides/notesSlide141.xml"/><Relationship Id="rId1" Type="http://schemas.openxmlformats.org/officeDocument/2006/relationships/slideLayout" Target="../slideLayouts/slideLayout129.xml"/><Relationship Id="rId6" Type="http://schemas.openxmlformats.org/officeDocument/2006/relationships/hyperlink" Target="https://dpi.wi.gov/english-learners/professional-learning-wisconsins-2020-standards-eld" TargetMode="External"/><Relationship Id="rId5" Type="http://schemas.openxmlformats.org/officeDocument/2006/relationships/hyperlink" Target="https://wida.wisc.edu/" TargetMode="External"/><Relationship Id="rId4" Type="http://schemas.openxmlformats.org/officeDocument/2006/relationships/hyperlink" Target="https://dpi.wi.gov/english-learners/english-language-development-standards" TargetMode="External"/></Relationships>
</file>

<file path=ppt/slides/_rels/slide151.xml.rels><?xml version="1.0" encoding="UTF-8" standalone="yes"?>
<Relationships xmlns="http://schemas.openxmlformats.org/package/2006/relationships"><Relationship Id="rId3" Type="http://schemas.openxmlformats.org/officeDocument/2006/relationships/hyperlink" Target="https://dpi.wi.gov/english-learners/english-learner-educator-professional-developmentassessment-training" TargetMode="External"/><Relationship Id="rId2" Type="http://schemas.openxmlformats.org/officeDocument/2006/relationships/notesSlide" Target="../notesSlides/notesSlide142.xml"/><Relationship Id="rId1" Type="http://schemas.openxmlformats.org/officeDocument/2006/relationships/slideLayout" Target="../slideLayouts/slideLayout132.xml"/><Relationship Id="rId5" Type="http://schemas.openxmlformats.org/officeDocument/2006/relationships/image" Target="../media/image112.png"/><Relationship Id="rId4" Type="http://schemas.openxmlformats.org/officeDocument/2006/relationships/hyperlink" Target="https://dpi.wi.gov/sites/default/files/imce/english-learners/2024_T3_Conference_Save_the_Date.pdf" TargetMode="External"/></Relationships>
</file>

<file path=ppt/slides/_rels/slide152.xml.rels><?xml version="1.0" encoding="UTF-8" standalone="yes"?>
<Relationships xmlns="http://schemas.openxmlformats.org/package/2006/relationships"><Relationship Id="rId8" Type="http://schemas.openxmlformats.org/officeDocument/2006/relationships/hyperlink" Target="https://www.cal.org/" TargetMode="External"/><Relationship Id="rId3" Type="http://schemas.openxmlformats.org/officeDocument/2006/relationships/hyperlink" Target="https://dpi.wi.gov/english-learners" TargetMode="External"/><Relationship Id="rId7" Type="http://schemas.openxmlformats.org/officeDocument/2006/relationships/hyperlink" Target="https://ncela.ed.gov/educator-support/toolkits/newcomer-toolkit" TargetMode="External"/><Relationship Id="rId2" Type="http://schemas.openxmlformats.org/officeDocument/2006/relationships/notesSlide" Target="../notesSlides/notesSlide143.xml"/><Relationship Id="rId1" Type="http://schemas.openxmlformats.org/officeDocument/2006/relationships/slideLayout" Target="../slideLayouts/slideLayout129.xml"/><Relationship Id="rId6" Type="http://schemas.openxmlformats.org/officeDocument/2006/relationships/hyperlink" Target="https://ncela.ed.gov/educator-support/toolkits/english-learner-toolkit" TargetMode="External"/><Relationship Id="rId5" Type="http://schemas.openxmlformats.org/officeDocument/2006/relationships/hyperlink" Target="https://ncela.ed.gov/educator-support/toolkits/family-toolkit" TargetMode="External"/><Relationship Id="rId10" Type="http://schemas.openxmlformats.org/officeDocument/2006/relationships/image" Target="../media/image113.png"/><Relationship Id="rId4" Type="http://schemas.openxmlformats.org/officeDocument/2006/relationships/hyperlink" Target="https://dpi.wi.gov/english-learners/el-identification-and-placement" TargetMode="External"/><Relationship Id="rId9" Type="http://schemas.openxmlformats.org/officeDocument/2006/relationships/hyperlink" Target="https://wida.wisc.edu/" TargetMode="External"/></Relationships>
</file>

<file path=ppt/slides/_rels/slide153.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144.xml"/><Relationship Id="rId1" Type="http://schemas.openxmlformats.org/officeDocument/2006/relationships/slideLayout" Target="../slideLayouts/slideLayout13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44.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44.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44.xml"/></Relationships>
</file>

<file path=ppt/slides/_rels/slide15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48.xml"/><Relationship Id="rId1" Type="http://schemas.openxmlformats.org/officeDocument/2006/relationships/slideLayout" Target="../slideLayouts/slideLayout144.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44.xml"/></Relationships>
</file>

<file path=ppt/slides/_rels/slide15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50.xml"/><Relationship Id="rId1" Type="http://schemas.openxmlformats.org/officeDocument/2006/relationships/slideLayout" Target="../slideLayouts/slideLayout144.xml"/><Relationship Id="rId5" Type="http://schemas.openxmlformats.org/officeDocument/2006/relationships/image" Target="../media/image118.png"/><Relationship Id="rId4" Type="http://schemas.openxmlformats.org/officeDocument/2006/relationships/image" Target="../media/image11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44.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44.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44.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144.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156.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56.xml"/></Relationships>
</file>

<file path=ppt/slides/_rels/slide1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7.xml"/><Relationship Id="rId1" Type="http://schemas.openxmlformats.org/officeDocument/2006/relationships/slideLayout" Target="../slideLayouts/slideLayout144.xml"/><Relationship Id="rId4" Type="http://schemas.openxmlformats.org/officeDocument/2006/relationships/image" Target="../media/image7.png"/></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51.xml"/></Relationships>
</file>

<file path=ppt/slides/_rels/slide168.xml.rels><?xml version="1.0" encoding="UTF-8" standalone="yes"?>
<Relationships xmlns="http://schemas.openxmlformats.org/package/2006/relationships"><Relationship Id="rId3" Type="http://schemas.openxmlformats.org/officeDocument/2006/relationships/hyperlink" Target="https://dpi.wi.gov/sites/default/files/imce/wisegrants/pdf/Allowable%20costs%20checklist_Final.pdf" TargetMode="External"/><Relationship Id="rId2" Type="http://schemas.openxmlformats.org/officeDocument/2006/relationships/notesSlide" Target="../notesSlides/notesSlide159.xml"/><Relationship Id="rId1" Type="http://schemas.openxmlformats.org/officeDocument/2006/relationships/slideLayout" Target="../slideLayouts/slideLayout144.xml"/></Relationships>
</file>

<file path=ppt/slides/_rels/slide16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60.xml"/><Relationship Id="rId1" Type="http://schemas.openxmlformats.org/officeDocument/2006/relationships/slideLayout" Target="../slideLayouts/slideLayout144.xml"/><Relationship Id="rId6" Type="http://schemas.openxmlformats.org/officeDocument/2006/relationships/image" Target="../media/image121.png"/><Relationship Id="rId5" Type="http://schemas.openxmlformats.org/officeDocument/2006/relationships/hyperlink" Target="https://docs.google.com/document/d/1vLvp5bX-g89Xr7A0lJMldvZGbHnl5omtNJma_NCMQro/edit" TargetMode="External"/><Relationship Id="rId4" Type="http://schemas.openxmlformats.org/officeDocument/2006/relationships/image" Target="../media/image12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70.xml.rels><?xml version="1.0" encoding="UTF-8" standalone="yes"?>
<Relationships xmlns="http://schemas.openxmlformats.org/package/2006/relationships"><Relationship Id="rId3" Type="http://schemas.openxmlformats.org/officeDocument/2006/relationships/hyperlink" Target="http://www.youtube.com/watch?v=O9WC5V8RHCI&amp;feature=youtu.be" TargetMode="External"/><Relationship Id="rId7" Type="http://schemas.openxmlformats.org/officeDocument/2006/relationships/hyperlink" Target="https://dpi.wi.gov/title-i/consultant-directory" TargetMode="External"/><Relationship Id="rId2" Type="http://schemas.openxmlformats.org/officeDocument/2006/relationships/notesSlide" Target="../notesSlides/notesSlide161.xml"/><Relationship Id="rId1" Type="http://schemas.openxmlformats.org/officeDocument/2006/relationships/slideLayout" Target="../slideLayouts/slideLayout161.xml"/><Relationship Id="rId6" Type="http://schemas.openxmlformats.org/officeDocument/2006/relationships/hyperlink" Target="https://docs.google.com/document/d/1vLvp5bX-g89Xr7A0lJMldvZGbHnl5omtNJma_NCMQro/edit?usp=sharing" TargetMode="External"/><Relationship Id="rId5" Type="http://schemas.openxmlformats.org/officeDocument/2006/relationships/hyperlink" Target="https://dpi.wi.gov/wisegrants/technical-assistance#Budgeting%20and%20WUFAR%20Combinations" TargetMode="External"/><Relationship Id="rId4" Type="http://schemas.openxmlformats.org/officeDocument/2006/relationships/hyperlink" Target="http://www.youtube.com/watch?v=AHFR7MCOoTs" TargetMode="Externa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7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173.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173.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173.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173.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173.xml"/></Relationships>
</file>

<file path=ppt/slides/_rels/slide17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68.xml"/><Relationship Id="rId1" Type="http://schemas.openxmlformats.org/officeDocument/2006/relationships/slideLayout" Target="../slideLayouts/slideLayout174.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177.xml"/></Relationships>
</file>

<file path=ppt/slides/_rels/slide179.xml.rels><?xml version="1.0" encoding="UTF-8" standalone="yes"?>
<Relationships xmlns="http://schemas.openxmlformats.org/package/2006/relationships"><Relationship Id="rId3" Type="http://schemas.openxmlformats.org/officeDocument/2006/relationships/image" Target="../media/image123.gif"/><Relationship Id="rId2" Type="http://schemas.openxmlformats.org/officeDocument/2006/relationships/notesSlide" Target="../notesSlides/notesSlide170.xml"/><Relationship Id="rId1" Type="http://schemas.openxmlformats.org/officeDocument/2006/relationships/slideLayout" Target="../slideLayouts/slideLayout16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169.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177.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169.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169.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169.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177.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169.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169.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169.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169.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169.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169.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176.xml"/></Relationships>
</file>

<file path=ppt/slides/_rels/slide19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84.xml"/><Relationship Id="rId1" Type="http://schemas.openxmlformats.org/officeDocument/2006/relationships/slideLayout" Target="../slideLayouts/slideLayout176.xml"/></Relationships>
</file>

<file path=ppt/slides/_rels/slide19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85.xml"/><Relationship Id="rId1" Type="http://schemas.openxmlformats.org/officeDocument/2006/relationships/slideLayout" Target="../slideLayouts/slideLayout176.xml"/></Relationships>
</file>

<file path=ppt/slides/_rels/slide19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86.xml"/><Relationship Id="rId1" Type="http://schemas.openxmlformats.org/officeDocument/2006/relationships/slideLayout" Target="../slideLayouts/slideLayout176.xml"/></Relationships>
</file>

<file path=ppt/slides/_rels/slide19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87.xml"/><Relationship Id="rId1" Type="http://schemas.openxmlformats.org/officeDocument/2006/relationships/slideLayout" Target="../slideLayouts/slideLayout176.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175.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175.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17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175.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174.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175.xml"/></Relationships>
</file>

<file path=ppt/slides/_rels/slide203.xml.rels><?xml version="1.0" encoding="UTF-8" standalone="yes"?>
<Relationships xmlns="http://schemas.openxmlformats.org/package/2006/relationships"><Relationship Id="rId3" Type="http://schemas.openxmlformats.org/officeDocument/2006/relationships/hyperlink" Target="https://dpi.wi.gov/wisedata/help/request" TargetMode="External"/><Relationship Id="rId2" Type="http://schemas.openxmlformats.org/officeDocument/2006/relationships/notesSlide" Target="../notesSlides/notesSlide194.xml"/><Relationship Id="rId1" Type="http://schemas.openxmlformats.org/officeDocument/2006/relationships/slideLayout" Target="../slideLayouts/slideLayout175.xml"/><Relationship Id="rId5" Type="http://schemas.openxmlformats.org/officeDocument/2006/relationships/hyperlink" Target="https://outlook.office365.com/owa/calendar/MatthewBaier@WIDPIPRD.onmicrosoft.com/bookings/" TargetMode="External"/><Relationship Id="rId4" Type="http://schemas.openxmlformats.org/officeDocument/2006/relationships/hyperlink" Target="mailto:dpifin@dpi.wi.gov" TargetMode="Externa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170.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4.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4.xml"/></Relationships>
</file>

<file path=ppt/slides/_rels/slide207.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98.xml"/><Relationship Id="rId1" Type="http://schemas.openxmlformats.org/officeDocument/2006/relationships/slideLayout" Target="../slideLayouts/slideLayout4.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hyperlink" Target="https://dpi.wi.gov/sites/default/files/imce/sped/pdf/forms-guide.pdf" TargetMode="External"/><Relationship Id="rId2" Type="http://schemas.openxmlformats.org/officeDocument/2006/relationships/hyperlink" Target="https://dpi.wi.gov/sped/laws-procedures-bulletins/procedures/sample/forms" TargetMode="External"/><Relationship Id="rId1" Type="http://schemas.openxmlformats.org/officeDocument/2006/relationships/slideLayout" Target="../slideLayouts/slideLayout10.xml"/><Relationship Id="rId5" Type="http://schemas.openxmlformats.org/officeDocument/2006/relationships/hyperlink" Target="https://dpi.wi.gov/sped/college-and-career-ready-ieps" TargetMode="External"/><Relationship Id="rId4" Type="http://schemas.openxmlformats.org/officeDocument/2006/relationships/hyperlink" Target="https://dpi.wi.gov/sped/laws-procedures-bulletins/procedures/sample" TargetMode="External"/></Relationships>
</file>

<file path=ppt/slides/_rels/slide29.xml.rels><?xml version="1.0" encoding="UTF-8" standalone="yes"?>
<Relationships xmlns="http://schemas.openxmlformats.org/package/2006/relationships"><Relationship Id="rId2" Type="http://schemas.openxmlformats.org/officeDocument/2006/relationships/hyperlink" Target="https://www.cesa1.k12.wi.us/programs/2rcharterservice/" TargetMode="Externa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22.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50.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50.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67.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66.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66.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66.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67.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6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50.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hyperlink" Target="https://dpi.wi.gov/wisedata/schools/snapshot-prep" TargetMode="External"/><Relationship Id="rId7"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26.xml"/><Relationship Id="rId6" Type="http://schemas.openxmlformats.org/officeDocument/2006/relationships/hyperlink" Target="https://dpi.wi.gov/continuous-improvement" TargetMode="External"/><Relationship Id="rId5" Type="http://schemas.openxmlformats.org/officeDocument/2006/relationships/hyperlink" Target="https://dpi.wi.gov/wisedash/districts/safe#:~:text=Initially%20launched%20in%202010%2C%20the,the%20preliminary%20accountability%20report%20cards." TargetMode="External"/><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8.xml"/><Relationship Id="rId1" Type="http://schemas.openxmlformats.org/officeDocument/2006/relationships/tags" Target="../tags/tag1.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69.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0.xml"/><Relationship Id="rId1" Type="http://schemas.openxmlformats.org/officeDocument/2006/relationships/slideLayout" Target="../slideLayouts/slideLayout7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48.xml.rels><?xml version="1.0" encoding="UTF-8" standalone="yes"?>
<Relationships xmlns="http://schemas.openxmlformats.org/package/2006/relationships"><Relationship Id="rId3" Type="http://schemas.openxmlformats.org/officeDocument/2006/relationships/hyperlink" Target="https://www.languagetesting.com/" TargetMode="External"/><Relationship Id="rId2" Type="http://schemas.openxmlformats.org/officeDocument/2006/relationships/hyperlink" Target="https://www.ets.org/praxis/wi/test-takers/plan-your-test/licensure-requirements.html" TargetMode="External"/><Relationship Id="rId1" Type="http://schemas.openxmlformats.org/officeDocument/2006/relationships/slideLayout" Target="../slideLayouts/slideLayout69.xml"/><Relationship Id="rId4" Type="http://schemas.openxmlformats.org/officeDocument/2006/relationships/hyperlink" Target="https://www.avantassessment.com/languages/hmong"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2.xml"/><Relationship Id="rId1" Type="http://schemas.openxmlformats.org/officeDocument/2006/relationships/slideLayout" Target="../slideLayouts/slideLayout7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52.xml.rels><?xml version="1.0" encoding="UTF-8" standalone="yes"?>
<Relationships xmlns="http://schemas.openxmlformats.org/package/2006/relationships"><Relationship Id="rId3" Type="http://schemas.openxmlformats.org/officeDocument/2006/relationships/hyperlink" Target="https://dpi.wi.gov/licensing/apply-educator-license/other/charter" TargetMode="External"/><Relationship Id="rId2" Type="http://schemas.openxmlformats.org/officeDocument/2006/relationships/notesSlide" Target="../notesSlides/notesSlide43.xml"/><Relationship Id="rId1" Type="http://schemas.openxmlformats.org/officeDocument/2006/relationships/slideLayout" Target="../slideLayouts/slideLayout69.xml"/><Relationship Id="rId5" Type="http://schemas.openxmlformats.org/officeDocument/2006/relationships/hyperlink" Target="https://dpi.wi.gov/licensing/news" TargetMode="External"/><Relationship Id="rId4" Type="http://schemas.openxmlformats.org/officeDocument/2006/relationships/hyperlink" Target="https://dpi.wi.gov/licensing/apply-educator-license/oos/reciprocity"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dpi.wi.gov/support/contact-us" TargetMode="External"/><Relationship Id="rId2" Type="http://schemas.openxmlformats.org/officeDocument/2006/relationships/notesSlide" Target="../notesSlides/notesSlide44.xml"/><Relationship Id="rId1" Type="http://schemas.openxmlformats.org/officeDocument/2006/relationships/slideLayout" Target="../slideLayouts/slideLayout6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1.xml"/></Relationships>
</file>

<file path=ppt/slides/_rels/slide56.xml.rels><?xml version="1.0" encoding="UTF-8" standalone="yes"?>
<Relationships xmlns="http://schemas.openxmlformats.org/package/2006/relationships"><Relationship Id="rId3" Type="http://schemas.openxmlformats.org/officeDocument/2006/relationships/hyperlink" Target="https://dpi.wi.gov/accountability/alternate-accountability" TargetMode="External"/><Relationship Id="rId2" Type="http://schemas.openxmlformats.org/officeDocument/2006/relationships/notesSlide" Target="../notesSlides/notesSlide47.xml"/><Relationship Id="rId1" Type="http://schemas.openxmlformats.org/officeDocument/2006/relationships/slideLayout" Target="../slideLayouts/slideLayout77.xml"/></Relationships>
</file>

<file path=ppt/slides/_rels/slide57.xml.rels><?xml version="1.0" encoding="UTF-8" standalone="yes"?>
<Relationships xmlns="http://schemas.openxmlformats.org/package/2006/relationships"><Relationship Id="rId3" Type="http://schemas.openxmlformats.org/officeDocument/2006/relationships/hyperlink" Target="https://dpi.wi.gov/accountability/report-cards" TargetMode="External"/><Relationship Id="rId2" Type="http://schemas.openxmlformats.org/officeDocument/2006/relationships/notesSlide" Target="../notesSlides/notesSlide48.xml"/><Relationship Id="rId1" Type="http://schemas.openxmlformats.org/officeDocument/2006/relationships/slideLayout" Target="../slideLayouts/slideLayout82.xml"/><Relationship Id="rId4" Type="http://schemas.openxmlformats.org/officeDocument/2006/relationships/image" Target="../media/image58.png"/></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9.xml"/><Relationship Id="rId1" Type="http://schemas.openxmlformats.org/officeDocument/2006/relationships/slideLayout" Target="../slideLayouts/slideLayout77.xml"/></Relationships>
</file>

<file path=ppt/slides/_rels/slide59.xml.rels><?xml version="1.0" encoding="UTF-8" standalone="yes"?>
<Relationships xmlns="http://schemas.openxmlformats.org/package/2006/relationships"><Relationship Id="rId8" Type="http://schemas.openxmlformats.org/officeDocument/2006/relationships/hyperlink" Target="mailto:ReportCardHelp@dpi.wi.gov" TargetMode="External"/><Relationship Id="rId3" Type="http://schemas.openxmlformats.org/officeDocument/2006/relationships/hyperlink" Target="https://dpi.wi.gov/accountability/resources" TargetMode="External"/><Relationship Id="rId7" Type="http://schemas.openxmlformats.org/officeDocument/2006/relationships/hyperlink" Target="https://dpi.wi.gov/accountability/report-cards/notification-requirements" TargetMode="External"/><Relationship Id="rId2" Type="http://schemas.openxmlformats.org/officeDocument/2006/relationships/notesSlide" Target="../notesSlides/notesSlide50.xml"/><Relationship Id="rId1" Type="http://schemas.openxmlformats.org/officeDocument/2006/relationships/slideLayout" Target="../slideLayouts/slideLayout77.xml"/><Relationship Id="rId6" Type="http://schemas.openxmlformats.org/officeDocument/2006/relationships/hyperlink" Target="https://dpi.wi.gov/accountability/report-cards/inquiry" TargetMode="External"/><Relationship Id="rId5" Type="http://schemas.openxmlformats.org/officeDocument/2006/relationships/hyperlink" Target="https://dpi.wi.gov/accountability/report-cards/course-data" TargetMode="External"/><Relationship Id="rId4" Type="http://schemas.openxmlformats.org/officeDocument/2006/relationships/hyperlink" Target="https://dpi.wi.gov/wisedata/schools/snapshot-prep"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hyperlink" Target="mailto:Visalakshi.Somasundaram@dpi.wi.gov" TargetMode="External"/><Relationship Id="rId2" Type="http://schemas.openxmlformats.org/officeDocument/2006/relationships/notesSlide" Target="../notesSlides/notesSlide51.xml"/><Relationship Id="rId1" Type="http://schemas.openxmlformats.org/officeDocument/2006/relationships/slideLayout" Target="../slideLayouts/slideLayout82.xml"/><Relationship Id="rId5" Type="http://schemas.openxmlformats.org/officeDocument/2006/relationships/hyperlink" Target="mailto:patrick.chambers@dpi.wi.gov" TargetMode="External"/><Relationship Id="rId4" Type="http://schemas.openxmlformats.org/officeDocument/2006/relationships/hyperlink" Target="mailto:Samuel.Bohrod@dpi.wi.gov"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2.xml"/><Relationship Id="rId1" Type="http://schemas.openxmlformats.org/officeDocument/2006/relationships/slideLayout" Target="../slideLayouts/slideLayout9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96.xml"/></Relationships>
</file>

<file path=ppt/slides/_rels/slide64.xml.rels><?xml version="1.0" encoding="UTF-8" standalone="yes"?>
<Relationships xmlns="http://schemas.openxmlformats.org/package/2006/relationships"><Relationship Id="rId3" Type="http://schemas.openxmlformats.org/officeDocument/2006/relationships/hyperlink" Target="https://dpi.wi.gov/wise/wiseid#Resource%20Links%20-%20WISEid" TargetMode="External"/><Relationship Id="rId2" Type="http://schemas.openxmlformats.org/officeDocument/2006/relationships/notesSlide" Target="../notesSlides/notesSlide55.xml"/><Relationship Id="rId1" Type="http://schemas.openxmlformats.org/officeDocument/2006/relationships/slideLayout" Target="../slideLayouts/slideLayout95.xml"/><Relationship Id="rId4" Type="http://schemas.openxmlformats.org/officeDocument/2006/relationships/image" Target="../media/image61.png"/></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6.xml"/><Relationship Id="rId1" Type="http://schemas.openxmlformats.org/officeDocument/2006/relationships/slideLayout" Target="../slideLayouts/slideLayout96.xml"/></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7.xml"/><Relationship Id="rId1" Type="http://schemas.openxmlformats.org/officeDocument/2006/relationships/slideLayout" Target="../slideLayouts/slideLayout96.xml"/></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8.xml"/><Relationship Id="rId1" Type="http://schemas.openxmlformats.org/officeDocument/2006/relationships/slideLayout" Target="../slideLayouts/slideLayout96.xml"/></Relationships>
</file>

<file path=ppt/slides/_rels/slide68.xml.rels><?xml version="1.0" encoding="UTF-8" standalone="yes"?>
<Relationships xmlns="http://schemas.openxmlformats.org/package/2006/relationships"><Relationship Id="rId3" Type="http://schemas.openxmlformats.org/officeDocument/2006/relationships/hyperlink" Target="http://dpi.wi.gov/" TargetMode="External"/><Relationship Id="rId2" Type="http://schemas.openxmlformats.org/officeDocument/2006/relationships/notesSlide" Target="../notesSlides/notesSlide59.xml"/><Relationship Id="rId1" Type="http://schemas.openxmlformats.org/officeDocument/2006/relationships/slideLayout" Target="../slideLayouts/slideLayout96.xml"/><Relationship Id="rId6" Type="http://schemas.openxmlformats.org/officeDocument/2006/relationships/hyperlink" Target="https://dpi.wi.gov/wisedash/help/ticket" TargetMode="External"/><Relationship Id="rId5" Type="http://schemas.openxmlformats.org/officeDocument/2006/relationships/hyperlink" Target="https://dpi.wi.gov/wisedata/help#WISE%20Community" TargetMode="External"/><Relationship Id="rId4" Type="http://schemas.openxmlformats.org/officeDocument/2006/relationships/hyperlink" Target="https://dpi.wi.gov/wisedata/events/upcoming"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0.xml"/><Relationship Id="rId1" Type="http://schemas.openxmlformats.org/officeDocument/2006/relationships/slideLayout" Target="../slideLayouts/slideLayout9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1.xml"/><Relationship Id="rId1" Type="http://schemas.openxmlformats.org/officeDocument/2006/relationships/slideLayout" Target="../slideLayouts/slideLayout95.xml"/></Relationships>
</file>

<file path=ppt/slides/_rels/slide71.xml.rels><?xml version="1.0" encoding="UTF-8" standalone="yes"?>
<Relationships xmlns="http://schemas.openxmlformats.org/package/2006/relationships"><Relationship Id="rId3" Type="http://schemas.openxmlformats.org/officeDocument/2006/relationships/hyperlink" Target="https://apps2.dpi.wi.gov/sdpr/spr.action" TargetMode="External"/><Relationship Id="rId2" Type="http://schemas.openxmlformats.org/officeDocument/2006/relationships/notesSlide" Target="../notesSlides/notesSlide62.xml"/><Relationship Id="rId1" Type="http://schemas.openxmlformats.org/officeDocument/2006/relationships/slideLayout" Target="../slideLayouts/slideLayout9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98.xml"/></Relationships>
</file>

<file path=ppt/slides/_rels/slide7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4.xml"/><Relationship Id="rId1" Type="http://schemas.openxmlformats.org/officeDocument/2006/relationships/slideLayout" Target="../slideLayouts/slideLayout98.xml"/></Relationships>
</file>

<file path=ppt/slides/_rels/slide7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5.xml"/><Relationship Id="rId1" Type="http://schemas.openxmlformats.org/officeDocument/2006/relationships/slideLayout" Target="../slideLayouts/slideLayout9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9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98.xml"/></Relationships>
</file>

<file path=ppt/slides/_rels/slide7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8.xml"/><Relationship Id="rId1" Type="http://schemas.openxmlformats.org/officeDocument/2006/relationships/slideLayout" Target="../slideLayouts/slideLayout98.xml"/></Relationships>
</file>

<file path=ppt/slides/_rels/slide78.xml.rels><?xml version="1.0" encoding="UTF-8" standalone="yes"?>
<Relationships xmlns="http://schemas.openxmlformats.org/package/2006/relationships"><Relationship Id="rId3" Type="http://schemas.openxmlformats.org/officeDocument/2006/relationships/hyperlink" Target="https://dpi.wi.gov/sites/default/files/imce/cst/xls/2022-2023_Final_Assignment_Table_for_Vendors.xlsx" TargetMode="External"/><Relationship Id="rId2" Type="http://schemas.openxmlformats.org/officeDocument/2006/relationships/notesSlide" Target="../notesSlides/notesSlide69.xml"/><Relationship Id="rId1" Type="http://schemas.openxmlformats.org/officeDocument/2006/relationships/slideLayout" Target="../slideLayouts/slideLayout96.xml"/></Relationships>
</file>

<file path=ppt/slides/_rels/slide7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0.xml"/><Relationship Id="rId1" Type="http://schemas.openxmlformats.org/officeDocument/2006/relationships/slideLayout" Target="../slideLayouts/slideLayout96.xml"/></Relationships>
</file>

<file path=ppt/slides/_rels/slide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1.xml"/><Relationship Id="rId1" Type="http://schemas.openxmlformats.org/officeDocument/2006/relationships/slideLayout" Target="../slideLayouts/slideLayout96.xml"/></Relationships>
</file>

<file path=ppt/slides/_rels/slide8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2.xml"/><Relationship Id="rId1" Type="http://schemas.openxmlformats.org/officeDocument/2006/relationships/slideLayout" Target="../slideLayouts/slideLayout9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95.xml"/></Relationships>
</file>

<file path=ppt/slides/_rels/slide8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4.xml"/><Relationship Id="rId1" Type="http://schemas.openxmlformats.org/officeDocument/2006/relationships/slideLayout" Target="../slideLayouts/slideLayout95.xml"/></Relationships>
</file>

<file path=ppt/slides/_rels/slide8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5.xml"/><Relationship Id="rId1" Type="http://schemas.openxmlformats.org/officeDocument/2006/relationships/slideLayout" Target="../slideLayouts/slideLayout95.xml"/></Relationships>
</file>

<file path=ppt/slides/_rels/slide8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6.xml"/><Relationship Id="rId1" Type="http://schemas.openxmlformats.org/officeDocument/2006/relationships/slideLayout" Target="../slideLayouts/slideLayout95.xml"/></Relationships>
</file>

<file path=ppt/slides/_rels/slide8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7.xml"/><Relationship Id="rId1" Type="http://schemas.openxmlformats.org/officeDocument/2006/relationships/slideLayout" Target="../slideLayouts/slideLayout95.xml"/><Relationship Id="rId4" Type="http://schemas.openxmlformats.org/officeDocument/2006/relationships/image" Target="../media/image76.png"/></Relationships>
</file>

<file path=ppt/slides/_rels/slide8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8.xml"/><Relationship Id="rId1" Type="http://schemas.openxmlformats.org/officeDocument/2006/relationships/slideLayout" Target="../slideLayouts/slideLayout95.xml"/></Relationships>
</file>

<file path=ppt/slides/_rels/slide8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9.xml"/><Relationship Id="rId1" Type="http://schemas.openxmlformats.org/officeDocument/2006/relationships/slideLayout" Target="../slideLayouts/slideLayout95.xml"/></Relationships>
</file>

<file path=ppt/slides/_rels/slide8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0.xml"/><Relationship Id="rId1" Type="http://schemas.openxmlformats.org/officeDocument/2006/relationships/slideLayout" Target="../slideLayouts/slideLayout9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1.xml"/><Relationship Id="rId1" Type="http://schemas.openxmlformats.org/officeDocument/2006/relationships/slideLayout" Target="../slideLayouts/slideLayout95.xml"/></Relationships>
</file>

<file path=ppt/slides/_rels/slide9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2.xml"/><Relationship Id="rId1" Type="http://schemas.openxmlformats.org/officeDocument/2006/relationships/slideLayout" Target="../slideLayouts/slideLayout95.xml"/></Relationships>
</file>

<file path=ppt/slides/_rels/slide92.xml.rels><?xml version="1.0" encoding="UTF-8" standalone="yes"?>
<Relationships xmlns="http://schemas.openxmlformats.org/package/2006/relationships"><Relationship Id="rId3" Type="http://schemas.openxmlformats.org/officeDocument/2006/relationships/hyperlink" Target="https://docs.google.com/document/d/1WuTBfhPE7haLphyeMC69J4-wo-AbStt70h_pav8jKWY/edit" TargetMode="External"/><Relationship Id="rId2" Type="http://schemas.openxmlformats.org/officeDocument/2006/relationships/notesSlide" Target="../notesSlides/notesSlide83.xml"/><Relationship Id="rId1" Type="http://schemas.openxmlformats.org/officeDocument/2006/relationships/slideLayout" Target="../slideLayouts/slideLayout96.xml"/><Relationship Id="rId6" Type="http://schemas.openxmlformats.org/officeDocument/2006/relationships/hyperlink" Target="https://media.dpi.wi.gov/wise/id/content/index.html#/" TargetMode="External"/><Relationship Id="rId5" Type="http://schemas.openxmlformats.org/officeDocument/2006/relationships/hyperlink" Target="https://dpi.wi.gov/wisedata/help/mini-tutorials" TargetMode="External"/><Relationship Id="rId4" Type="http://schemas.openxmlformats.org/officeDocument/2006/relationships/hyperlink" Target="https://dpi.wi.gov/wisedata/help/wisestaff/training" TargetMode="External"/></Relationships>
</file>

<file path=ppt/slides/_rels/slide93.xml.rels><?xml version="1.0" encoding="UTF-8" standalone="yes"?>
<Relationships xmlns="http://schemas.openxmlformats.org/package/2006/relationships"><Relationship Id="rId8" Type="http://schemas.openxmlformats.org/officeDocument/2006/relationships/hyperlink" Target="https://dpi.wi.gov/wisedata/events/month" TargetMode="External"/><Relationship Id="rId3" Type="http://schemas.openxmlformats.org/officeDocument/2006/relationships/hyperlink" Target="https://dpi.wi.gov/wise/wisehome-info" TargetMode="External"/><Relationship Id="rId7" Type="http://schemas.openxmlformats.org/officeDocument/2006/relationships/hyperlink" Target="https://dpi.wi.gov/wisedata/help/portal/wise-release-notes#wiseid-wisestaff" TargetMode="External"/><Relationship Id="rId12" Type="http://schemas.openxmlformats.org/officeDocument/2006/relationships/hyperlink" Target="https://dpidynamicsprd.powerappsportals.com/knowledgebase/article/KA-03143/en-us" TargetMode="External"/><Relationship Id="rId2" Type="http://schemas.openxmlformats.org/officeDocument/2006/relationships/notesSlide" Target="../notesSlides/notesSlide84.xml"/><Relationship Id="rId1" Type="http://schemas.openxmlformats.org/officeDocument/2006/relationships/slideLayout" Target="../slideLayouts/slideLayout98.xml"/><Relationship Id="rId6" Type="http://schemas.openxmlformats.org/officeDocument/2006/relationships/hyperlink" Target="https://dpi.wi.gov/wise/data-elements?combined=&amp;tid_1=All&amp;tid_2=3551" TargetMode="External"/><Relationship Id="rId11" Type="http://schemas.openxmlformats.org/officeDocument/2006/relationships/hyperlink" Target="https://docs.google.com/spreadsheets/d/1tgMyIn2GSfi4aaiJlT5rgkb8IO7B77MvHYcSYmUP5jU/edit#gid=1356975027" TargetMode="External"/><Relationship Id="rId5" Type="http://schemas.openxmlformats.org/officeDocument/2006/relationships/hyperlink" Target="https://dpi.wi.gov/wisedata/help/wisestaff" TargetMode="External"/><Relationship Id="rId10" Type="http://schemas.openxmlformats.org/officeDocument/2006/relationships/hyperlink" Target="https://docs.google.com/document/d/1SidDwdn6IsJX3D6P9PcDZ0H4AV-bmzSDEsNKVeAJ65Y/edit?usp=sharing" TargetMode="External"/><Relationship Id="rId4" Type="http://schemas.openxmlformats.org/officeDocument/2006/relationships/hyperlink" Target="https://dpi.wi.gov/cst/data-collections/staff/data-collection/staff" TargetMode="External"/><Relationship Id="rId9" Type="http://schemas.openxmlformats.org/officeDocument/2006/relationships/hyperlink" Target="https://dpi.wi.gov/sites/default/files/imce/cst/pdf/pi_1202_tree.pdf" TargetMode="External"/></Relationships>
</file>

<file path=ppt/slides/_rels/slide94.xml.rels><?xml version="1.0" encoding="UTF-8" standalone="yes"?>
<Relationships xmlns="http://schemas.openxmlformats.org/package/2006/relationships"><Relationship Id="rId3" Type="http://schemas.openxmlformats.org/officeDocument/2006/relationships/hyperlink" Target="http://dpi.wi.gov/" TargetMode="External"/><Relationship Id="rId2" Type="http://schemas.openxmlformats.org/officeDocument/2006/relationships/notesSlide" Target="../notesSlides/notesSlide85.xml"/><Relationship Id="rId1" Type="http://schemas.openxmlformats.org/officeDocument/2006/relationships/slideLayout" Target="../slideLayouts/slideLayout96.xml"/><Relationship Id="rId6" Type="http://schemas.openxmlformats.org/officeDocument/2006/relationships/hyperlink" Target="https://dpi.wi.gov/wisedash/help/ticket" TargetMode="External"/><Relationship Id="rId5" Type="http://schemas.openxmlformats.org/officeDocument/2006/relationships/hyperlink" Target="https://dpi.wi.gov/wisedata/help#WISE%20Community" TargetMode="External"/><Relationship Id="rId4" Type="http://schemas.openxmlformats.org/officeDocument/2006/relationships/hyperlink" Target="https://dpi.wi.gov/wisedata/events/upcoming?combine=wise+user+group" TargetMode="External"/></Relationships>
</file>

<file path=ppt/slides/_rels/slide95.xml.rels><?xml version="1.0" encoding="UTF-8" standalone="yes"?>
<Relationships xmlns="http://schemas.openxmlformats.org/package/2006/relationships"><Relationship Id="rId3" Type="http://schemas.openxmlformats.org/officeDocument/2006/relationships/hyperlink" Target="https://feedback.dpi.wi.gov/forums/240855-wisestaff-collection" TargetMode="External"/><Relationship Id="rId2" Type="http://schemas.openxmlformats.org/officeDocument/2006/relationships/notesSlide" Target="../notesSlides/notesSlide86.xml"/><Relationship Id="rId1" Type="http://schemas.openxmlformats.org/officeDocument/2006/relationships/slideLayout" Target="../slideLayouts/slideLayout9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9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18.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pic>
        <p:nvPicPr>
          <p:cNvPr id="603" name="Google Shape;603;p1"/>
          <p:cNvPicPr preferRelativeResize="0"/>
          <p:nvPr/>
        </p:nvPicPr>
        <p:blipFill rotWithShape="1">
          <a:blip r:embed="rId3">
            <a:alphaModFix/>
          </a:blip>
          <a:srcRect t="3724" b="3724"/>
          <a:stretch/>
        </p:blipFill>
        <p:spPr>
          <a:xfrm>
            <a:off x="0" y="3276700"/>
            <a:ext cx="9144000" cy="1866800"/>
          </a:xfrm>
          <a:prstGeom prst="rect">
            <a:avLst/>
          </a:prstGeom>
          <a:noFill/>
          <a:ln>
            <a:noFill/>
          </a:ln>
        </p:spPr>
      </p:pic>
      <p:sp>
        <p:nvSpPr>
          <p:cNvPr id="604" name="Google Shape;604;p1"/>
          <p:cNvSpPr txBox="1"/>
          <p:nvPr/>
        </p:nvSpPr>
        <p:spPr>
          <a:xfrm>
            <a:off x="745350" y="967900"/>
            <a:ext cx="7653300" cy="230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33399"/>
              </a:buClr>
              <a:buSzPts val="4000"/>
              <a:buFont typeface="Arial"/>
              <a:buNone/>
            </a:pPr>
            <a:r>
              <a:rPr lang="en-US" sz="4800" b="1" i="0" u="none" strike="noStrike" cap="none" dirty="0">
                <a:solidFill>
                  <a:srgbClr val="333399"/>
                </a:solidFill>
                <a:latin typeface="Lato" panose="020F0502020204030203" pitchFamily="34" charset="0"/>
                <a:ea typeface="Arial"/>
                <a:cs typeface="Arial"/>
                <a:sym typeface="Arial"/>
              </a:rPr>
              <a:t>LEA 101</a:t>
            </a:r>
            <a:endParaRPr sz="1400" b="0" i="0" u="none" strike="noStrike" cap="none" dirty="0">
              <a:solidFill>
                <a:srgbClr val="000000"/>
              </a:solidFill>
              <a:latin typeface="Lato" panose="020F0502020204030203" pitchFamily="34" charset="0"/>
              <a:ea typeface="Arial"/>
              <a:cs typeface="Arial"/>
              <a:sym typeface="Arial"/>
            </a:endParaRPr>
          </a:p>
          <a:p>
            <a:pPr marL="0" marR="0" lvl="0" indent="0" algn="ctr" rtl="0">
              <a:lnSpc>
                <a:spcPct val="100000"/>
              </a:lnSpc>
              <a:spcBef>
                <a:spcPts val="0"/>
              </a:spcBef>
              <a:spcAft>
                <a:spcPts val="0"/>
              </a:spcAft>
              <a:buClr>
                <a:srgbClr val="333399"/>
              </a:buClr>
              <a:buSzPts val="4000"/>
              <a:buFont typeface="Arial"/>
              <a:buNone/>
            </a:pPr>
            <a:r>
              <a:rPr lang="en-US" sz="3200" b="1" i="1" u="none" strike="noStrike" cap="none" dirty="0">
                <a:solidFill>
                  <a:srgbClr val="333399"/>
                </a:solidFill>
                <a:latin typeface="Lato" panose="020F0502020204030203" pitchFamily="34" charset="0"/>
                <a:ea typeface="Arial"/>
                <a:cs typeface="Arial"/>
                <a:sym typeface="Arial"/>
              </a:rPr>
              <a:t>Establishing</a:t>
            </a:r>
            <a:r>
              <a:rPr lang="en-US" sz="3200" b="1" i="1" dirty="0">
                <a:solidFill>
                  <a:srgbClr val="333399"/>
                </a:solidFill>
                <a:latin typeface="Lato" panose="020F0502020204030203" pitchFamily="34" charset="0"/>
              </a:rPr>
              <a:t> (and Maintaining!)</a:t>
            </a:r>
            <a:r>
              <a:rPr lang="en-US" sz="3200" b="1" i="1" u="none" strike="noStrike" cap="none" dirty="0">
                <a:solidFill>
                  <a:srgbClr val="333399"/>
                </a:solidFill>
                <a:latin typeface="Lato" panose="020F0502020204030203" pitchFamily="34" charset="0"/>
                <a:ea typeface="Arial"/>
                <a:cs typeface="Arial"/>
                <a:sym typeface="Arial"/>
              </a:rPr>
              <a:t> an Independent Charter School as Local Education Agency in Wisconsin</a:t>
            </a:r>
            <a:endParaRPr sz="2800" b="1" i="1" u="none" strike="noStrike" cap="none" dirty="0">
              <a:solidFill>
                <a:srgbClr val="333399"/>
              </a:solidFill>
              <a:latin typeface="Lato" panose="020F0502020204030203" pitchFamily="34" charset="0"/>
              <a:ea typeface="Arial"/>
              <a:cs typeface="Arial"/>
              <a:sym typeface="Arial"/>
            </a:endParaRPr>
          </a:p>
        </p:txBody>
      </p:sp>
      <p:sp>
        <p:nvSpPr>
          <p:cNvPr id="605" name="Google Shape;605;p1"/>
          <p:cNvSpPr txBox="1"/>
          <p:nvPr/>
        </p:nvSpPr>
        <p:spPr>
          <a:xfrm>
            <a:off x="4910097" y="3135086"/>
            <a:ext cx="4018800" cy="10929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300"/>
              <a:buFont typeface="Arial"/>
              <a:buNone/>
            </a:pPr>
            <a:r>
              <a:rPr lang="en-US" sz="1300" b="0" i="1" u="none" strike="noStrike" cap="none" dirty="0">
                <a:solidFill>
                  <a:srgbClr val="1F3864"/>
                </a:solidFill>
                <a:latin typeface="Lato" panose="020F0502020204030203" pitchFamily="34" charset="0"/>
                <a:ea typeface="Arial"/>
                <a:cs typeface="Arial"/>
                <a:sym typeface="Arial"/>
              </a:rPr>
              <a:t>Facilitated by</a:t>
            </a:r>
            <a:endParaRPr sz="1400" b="0" i="0" u="none" strike="noStrike" cap="none" dirty="0">
              <a:solidFill>
                <a:srgbClr val="000000"/>
              </a:solidFill>
              <a:latin typeface="Lato" panose="020F0502020204030203" pitchFamily="34" charset="0"/>
              <a:ea typeface="Arial"/>
              <a:cs typeface="Arial"/>
              <a:sym typeface="Arial"/>
            </a:endParaRPr>
          </a:p>
          <a:p>
            <a:pPr marL="0" marR="0" lvl="0" indent="0" algn="r" rtl="0">
              <a:lnSpc>
                <a:spcPct val="100000"/>
              </a:lnSpc>
              <a:spcBef>
                <a:spcPts val="0"/>
              </a:spcBef>
              <a:spcAft>
                <a:spcPts val="0"/>
              </a:spcAft>
              <a:buClr>
                <a:srgbClr val="000000"/>
              </a:buClr>
              <a:buSzPts val="1300"/>
              <a:buFont typeface="Arial"/>
              <a:buNone/>
            </a:pPr>
            <a:r>
              <a:rPr lang="en-US" sz="1300" b="0" i="0" u="none" strike="noStrike" cap="none" dirty="0">
                <a:solidFill>
                  <a:srgbClr val="002060"/>
                </a:solidFill>
                <a:latin typeface="Lato" panose="020F0502020204030203" pitchFamily="34" charset="0"/>
                <a:ea typeface="Arial"/>
                <a:cs typeface="Arial"/>
                <a:sym typeface="Arial"/>
              </a:rPr>
              <a:t>The PEO Charter Schools Team</a:t>
            </a:r>
            <a:endParaRPr sz="1400" b="0" i="0" u="none" strike="noStrike" cap="none" dirty="0">
              <a:solidFill>
                <a:srgbClr val="000000"/>
              </a:solidFill>
              <a:latin typeface="Lato" panose="020F0502020204030203" pitchFamily="34" charset="0"/>
              <a:ea typeface="Arial"/>
              <a:cs typeface="Arial"/>
              <a:sym typeface="Arial"/>
            </a:endParaRPr>
          </a:p>
          <a:p>
            <a:pPr marL="0" marR="0" lvl="0" indent="0" algn="r" rtl="0">
              <a:lnSpc>
                <a:spcPct val="100000"/>
              </a:lnSpc>
              <a:spcBef>
                <a:spcPts val="0"/>
              </a:spcBef>
              <a:spcAft>
                <a:spcPts val="0"/>
              </a:spcAft>
              <a:buClr>
                <a:srgbClr val="000000"/>
              </a:buClr>
              <a:buSzPts val="1300"/>
              <a:buFont typeface="Arial"/>
              <a:buNone/>
            </a:pPr>
            <a:r>
              <a:rPr lang="en-US" sz="1300" b="0" i="0" u="none" strike="noStrike" cap="none" dirty="0">
                <a:solidFill>
                  <a:srgbClr val="002060"/>
                </a:solidFill>
                <a:latin typeface="Lato" panose="020F0502020204030203" pitchFamily="34" charset="0"/>
                <a:ea typeface="Arial"/>
                <a:cs typeface="Arial"/>
                <a:sym typeface="Arial"/>
              </a:rPr>
              <a:t>with Department-wide support</a:t>
            </a:r>
            <a:endParaRPr sz="1400" b="0" i="0" u="none" strike="noStrike" cap="none" dirty="0">
              <a:solidFill>
                <a:srgbClr val="000000"/>
              </a:solidFill>
              <a:latin typeface="Lato" panose="020F0502020204030203" pitchFamily="34" charset="0"/>
              <a:ea typeface="Arial"/>
              <a:cs typeface="Arial"/>
              <a:sym typeface="Arial"/>
            </a:endParaRPr>
          </a:p>
          <a:p>
            <a:pPr marL="0" marR="0" lvl="0" indent="0" algn="r" rtl="0">
              <a:lnSpc>
                <a:spcPct val="100000"/>
              </a:lnSpc>
              <a:spcBef>
                <a:spcPts val="0"/>
              </a:spcBef>
              <a:spcAft>
                <a:spcPts val="0"/>
              </a:spcAft>
              <a:buClr>
                <a:srgbClr val="000000"/>
              </a:buClr>
              <a:buSzPts val="1300"/>
              <a:buFont typeface="Arial"/>
              <a:buNone/>
            </a:pPr>
            <a:r>
              <a:rPr lang="en-US" sz="1300" b="0" i="0" u="none" strike="noStrike" cap="none" dirty="0">
                <a:solidFill>
                  <a:srgbClr val="002060"/>
                </a:solidFill>
                <a:latin typeface="Lato" panose="020F0502020204030203" pitchFamily="34" charset="0"/>
                <a:ea typeface="Arial"/>
                <a:cs typeface="Arial"/>
                <a:sym typeface="Arial"/>
              </a:rPr>
              <a:t>and hosted by WRCCS</a:t>
            </a:r>
            <a:br>
              <a:rPr lang="en-US" sz="1300" b="0" i="0" u="none" strike="noStrike" cap="none" dirty="0">
                <a:solidFill>
                  <a:srgbClr val="002060"/>
                </a:solidFill>
                <a:latin typeface="Lato" panose="020F0502020204030203" pitchFamily="34" charset="0"/>
                <a:ea typeface="Arial"/>
                <a:cs typeface="Arial"/>
                <a:sym typeface="Arial"/>
              </a:rPr>
            </a:br>
            <a:r>
              <a:rPr lang="en-US" sz="1300" b="0" i="0" u="none" strike="noStrike" cap="none" dirty="0">
                <a:solidFill>
                  <a:srgbClr val="002060"/>
                </a:solidFill>
                <a:latin typeface="Lato" panose="020F0502020204030203" pitchFamily="34" charset="0"/>
                <a:ea typeface="Arial"/>
                <a:cs typeface="Arial"/>
                <a:sym typeface="Arial"/>
              </a:rPr>
              <a:t>July 2024</a:t>
            </a:r>
            <a:endParaRPr sz="1400" b="0" i="0" u="none" strike="noStrike" cap="none" dirty="0">
              <a:solidFill>
                <a:srgbClr val="000000"/>
              </a:solidFill>
              <a:latin typeface="Lato" panose="020F0502020204030203" pitchFamily="34" charset="0"/>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4"/>
          <p:cNvSpPr txBox="1">
            <a:spLocks noGrp="1"/>
          </p:cNvSpPr>
          <p:nvPr>
            <p:ph type="title"/>
          </p:nvPr>
        </p:nvSpPr>
        <p:spPr>
          <a:xfrm>
            <a:off x="737730" y="130610"/>
            <a:ext cx="7668540" cy="572670"/>
          </a:xfrm>
          <a:prstGeom prst="rect">
            <a:avLst/>
          </a:prstGeom>
        </p:spPr>
        <p:txBody>
          <a:bodyPr spcFirstLastPara="1" vert="horz" wrap="square" lIns="82283" tIns="41130" rIns="82283" bIns="41130" rtlCol="0" anchor="b" anchorCtr="0">
            <a:noAutofit/>
          </a:bodyPr>
          <a:lstStyle/>
          <a:p>
            <a:r>
              <a:rPr lang="en-US"/>
              <a:t>Special Education Enrollment</a:t>
            </a:r>
            <a:endParaRPr/>
          </a:p>
        </p:txBody>
      </p:sp>
      <p:sp>
        <p:nvSpPr>
          <p:cNvPr id="224" name="Google Shape;224;p24"/>
          <p:cNvSpPr txBox="1">
            <a:spLocks noGrp="1"/>
          </p:cNvSpPr>
          <p:nvPr>
            <p:ph type="body" idx="1"/>
          </p:nvPr>
        </p:nvSpPr>
        <p:spPr>
          <a:xfrm>
            <a:off x="737730" y="1152475"/>
            <a:ext cx="7668540" cy="3416310"/>
          </a:xfrm>
          <a:prstGeom prst="rect">
            <a:avLst/>
          </a:prstGeom>
        </p:spPr>
        <p:txBody>
          <a:bodyPr spcFirstLastPara="1" vert="horz" wrap="square" lIns="82283" tIns="41130" rIns="82283" bIns="41130" rtlCol="0" anchor="t" anchorCtr="0">
            <a:noAutofit/>
          </a:bodyPr>
          <a:lstStyle/>
          <a:p>
            <a:pPr marL="342900" indent="-342900">
              <a:spcBef>
                <a:spcPts val="0"/>
              </a:spcBef>
              <a:spcAft>
                <a:spcPts val="2400"/>
              </a:spcAft>
              <a:buSzPts val="1695"/>
              <a:buFont typeface="Arial"/>
              <a:buChar char="•"/>
            </a:pPr>
            <a:r>
              <a:rPr lang="en-US" sz="2100" dirty="0"/>
              <a:t>May not deny admission to students based on disability</a:t>
            </a:r>
          </a:p>
          <a:p>
            <a:pPr marL="342900" indent="-342900">
              <a:spcBef>
                <a:spcPts val="0"/>
              </a:spcBef>
              <a:spcAft>
                <a:spcPts val="2400"/>
              </a:spcAft>
              <a:buSzPts val="1695"/>
              <a:buFont typeface="Arial"/>
              <a:buChar char="•"/>
            </a:pPr>
            <a:endParaRPr sz="2100" dirty="0"/>
          </a:p>
          <a:p>
            <a:pPr marL="342900" indent="-342900">
              <a:spcBef>
                <a:spcPts val="0"/>
              </a:spcBef>
              <a:spcAft>
                <a:spcPts val="2400"/>
              </a:spcAft>
              <a:buSzPts val="1695"/>
              <a:buFont typeface="Arial"/>
              <a:buChar char="•"/>
            </a:pPr>
            <a:r>
              <a:rPr lang="en-US" sz="2100" dirty="0"/>
              <a:t>May not deny admission to a student with a disability solely because of a need for special education or related services</a:t>
            </a:r>
            <a:endParaRPr sz="2100" dirty="0"/>
          </a:p>
          <a:p>
            <a:pPr marL="246888" indent="0">
              <a:buNone/>
            </a:pPr>
            <a:endParaRPr sz="1890"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3"/>
          <p:cNvSpPr txBox="1"/>
          <p:nvPr/>
        </p:nvSpPr>
        <p:spPr>
          <a:xfrm>
            <a:off x="81400" y="1306250"/>
            <a:ext cx="8945100" cy="3758700"/>
          </a:xfrm>
          <a:prstGeom prst="rect">
            <a:avLst/>
          </a:prstGeom>
          <a:solidFill>
            <a:srgbClr val="C9DAF8"/>
          </a:solidFill>
          <a:ln>
            <a:noFill/>
          </a:ln>
        </p:spPr>
        <p:txBody>
          <a:bodyPr spcFirstLastPara="1" wrap="square" lIns="91425" tIns="91425" rIns="91425" bIns="91425" anchor="t" anchorCtr="0">
            <a:noAutofit/>
          </a:bodyPr>
          <a:lstStyle/>
          <a:p>
            <a:pPr marL="457200" marR="0" lvl="0" indent="-342900" algn="l" defTabSz="914400" rtl="0" eaLnBrk="1" fontAlgn="auto" latinLnBrk="0" hangingPunct="1">
              <a:lnSpc>
                <a:spcPct val="100000"/>
              </a:lnSpc>
              <a:spcBef>
                <a:spcPts val="0"/>
              </a:spcBef>
              <a:spcAft>
                <a:spcPts val="0"/>
              </a:spcAft>
              <a:buClr>
                <a:srgbClr val="000000"/>
              </a:buClr>
              <a:buSzPts val="1800"/>
              <a:buFont typeface="Nunito"/>
              <a:buAutoNum type="arabicPeriod"/>
              <a:tabLst/>
              <a:defRPr/>
            </a:pPr>
            <a:r>
              <a:rPr kumimoji="0" lang="en" sz="1800" b="1" i="0" u="sng" strike="noStrike" kern="0" cap="none" spc="0" normalizeH="0" baseline="0" noProof="0">
                <a:ln>
                  <a:noFill/>
                </a:ln>
                <a:solidFill>
                  <a:srgbClr val="000000"/>
                </a:solidFill>
                <a:effectLst/>
                <a:uLnTx/>
                <a:uFillTx/>
                <a:latin typeface="Nunito"/>
                <a:ea typeface="Nunito"/>
                <a:cs typeface="Nunito"/>
                <a:sym typeface="Nunito"/>
              </a:rPr>
              <a:t>EVERYONE IS DOING THEIR ABSOLUTE BEST</a:t>
            </a:r>
            <a:r>
              <a:rPr kumimoji="0" lang="en" sz="1800" b="1" i="0" u="none" strike="noStrike" kern="0" cap="none" spc="0" normalizeH="0" baseline="0" noProof="0">
                <a:ln>
                  <a:noFill/>
                </a:ln>
                <a:solidFill>
                  <a:srgbClr val="000000"/>
                </a:solidFill>
                <a:effectLst/>
                <a:uLnTx/>
                <a:uFillTx/>
                <a:latin typeface="Nunito"/>
                <a:ea typeface="Nunito"/>
                <a:cs typeface="Nunito"/>
                <a:sym typeface="Nunito"/>
              </a:rPr>
              <a:t> with what they have been given.</a:t>
            </a: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00" b="1" i="0" u="none" strike="noStrike" kern="0" cap="none" spc="0" normalizeH="0" baseline="0" noProof="0">
              <a:ln>
                <a:noFill/>
              </a:ln>
              <a:solidFill>
                <a:srgbClr val="000000"/>
              </a:solidFill>
              <a:effectLst/>
              <a:uLnTx/>
              <a:uFillTx/>
              <a:latin typeface="Nunito"/>
              <a:ea typeface="Nunito"/>
              <a:cs typeface="Nunito"/>
              <a:sym typeface="Nunito"/>
            </a:endParaRPr>
          </a:p>
          <a:p>
            <a:pPr marL="457200" marR="0" lvl="0" indent="-342900" algn="l" defTabSz="914400" rtl="0" eaLnBrk="1" fontAlgn="auto" latinLnBrk="0" hangingPunct="1">
              <a:lnSpc>
                <a:spcPct val="100000"/>
              </a:lnSpc>
              <a:spcBef>
                <a:spcPts val="0"/>
              </a:spcBef>
              <a:spcAft>
                <a:spcPts val="0"/>
              </a:spcAft>
              <a:buClr>
                <a:srgbClr val="000000"/>
              </a:buClr>
              <a:buSzPts val="1800"/>
              <a:buFont typeface="Nunito"/>
              <a:buAutoNum type="arabicPeriod"/>
              <a:tabLst/>
              <a:defRPr/>
            </a:pPr>
            <a:r>
              <a:rPr kumimoji="0" lang="en" sz="1800" b="1" i="0" u="sng" strike="noStrike" kern="0" cap="none" spc="0" normalizeH="0" baseline="0" noProof="0">
                <a:ln>
                  <a:noFill/>
                </a:ln>
                <a:solidFill>
                  <a:srgbClr val="000000"/>
                </a:solidFill>
                <a:effectLst/>
                <a:uLnTx/>
                <a:uFillTx/>
                <a:latin typeface="Nunito"/>
                <a:ea typeface="Nunito"/>
                <a:cs typeface="Nunito"/>
                <a:sym typeface="Nunito"/>
              </a:rPr>
              <a:t>NO JUDGEMENT </a:t>
            </a:r>
            <a:r>
              <a:rPr kumimoji="0" lang="en" sz="1800" b="1" i="0" u="none" strike="noStrike" kern="0" cap="none" spc="0" normalizeH="0" baseline="0" noProof="0">
                <a:ln>
                  <a:noFill/>
                </a:ln>
                <a:solidFill>
                  <a:srgbClr val="000000"/>
                </a:solidFill>
                <a:effectLst/>
                <a:uLnTx/>
                <a:uFillTx/>
                <a:latin typeface="Nunito"/>
                <a:ea typeface="Nunito"/>
                <a:cs typeface="Nunito"/>
                <a:sym typeface="Nunito"/>
              </a:rPr>
              <a:t>today or in the future about what you have done and/or what you are planning on doing to best serve your community.</a:t>
            </a: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00" b="1" i="0" u="none" strike="noStrike" kern="0" cap="none" spc="0" normalizeH="0" baseline="0" noProof="0">
              <a:ln>
                <a:noFill/>
              </a:ln>
              <a:solidFill>
                <a:srgbClr val="000000"/>
              </a:solidFill>
              <a:effectLst/>
              <a:uLnTx/>
              <a:uFillTx/>
              <a:latin typeface="Nunito"/>
              <a:ea typeface="Nunito"/>
              <a:cs typeface="Nunito"/>
              <a:sym typeface="Nunito"/>
            </a:endParaRPr>
          </a:p>
          <a:p>
            <a:pPr marL="457200" marR="0" lvl="0" indent="-342900" algn="l" defTabSz="914400" rtl="0" eaLnBrk="1" fontAlgn="auto" latinLnBrk="0" hangingPunct="1">
              <a:lnSpc>
                <a:spcPct val="100000"/>
              </a:lnSpc>
              <a:spcBef>
                <a:spcPts val="0"/>
              </a:spcBef>
              <a:spcAft>
                <a:spcPts val="0"/>
              </a:spcAft>
              <a:buClr>
                <a:srgbClr val="000000"/>
              </a:buClr>
              <a:buSzPts val="1800"/>
              <a:buFont typeface="Nunito"/>
              <a:buAutoNum type="arabicPeriod"/>
              <a:tabLst/>
              <a:defRPr/>
            </a:pPr>
            <a:r>
              <a:rPr kumimoji="0" lang="en" sz="1800" b="1" i="0" u="sng" strike="noStrike" kern="0" cap="none" spc="0" normalizeH="0" baseline="0" noProof="0">
                <a:ln>
                  <a:noFill/>
                </a:ln>
                <a:solidFill>
                  <a:srgbClr val="000000"/>
                </a:solidFill>
                <a:effectLst/>
                <a:uLnTx/>
                <a:uFillTx/>
                <a:latin typeface="Nunito"/>
                <a:ea typeface="Nunito"/>
                <a:cs typeface="Nunito"/>
                <a:sym typeface="Nunito"/>
              </a:rPr>
              <a:t>IMPROVEMENT WILL BE NEEDED</a:t>
            </a:r>
            <a:r>
              <a:rPr kumimoji="0" lang="en" sz="1800" b="1" i="0" u="none" strike="noStrike" kern="0" cap="none" spc="0" normalizeH="0" baseline="0" noProof="0">
                <a:ln>
                  <a:noFill/>
                </a:ln>
                <a:solidFill>
                  <a:srgbClr val="000000"/>
                </a:solidFill>
                <a:effectLst/>
                <a:uLnTx/>
                <a:uFillTx/>
                <a:latin typeface="Nunito"/>
                <a:ea typeface="Nunito"/>
                <a:cs typeface="Nunito"/>
                <a:sym typeface="Nunito"/>
              </a:rPr>
              <a:t> as we continue to roll out strategies and systems. </a:t>
            </a: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00" b="1" i="0" u="none" strike="noStrike" kern="0" cap="none" spc="0" normalizeH="0" baseline="0" noProof="0">
              <a:ln>
                <a:noFill/>
              </a:ln>
              <a:solidFill>
                <a:srgbClr val="000000"/>
              </a:solidFill>
              <a:effectLst/>
              <a:uLnTx/>
              <a:uFillTx/>
              <a:latin typeface="Nunito"/>
              <a:ea typeface="Nunito"/>
              <a:cs typeface="Nunito"/>
              <a:sym typeface="Nunito"/>
            </a:endParaRPr>
          </a:p>
          <a:p>
            <a:pPr marL="457200" marR="0" lvl="0" indent="-342900" algn="l" defTabSz="914400" rtl="0" eaLnBrk="1" fontAlgn="auto" latinLnBrk="0" hangingPunct="1">
              <a:lnSpc>
                <a:spcPct val="100000"/>
              </a:lnSpc>
              <a:spcBef>
                <a:spcPts val="0"/>
              </a:spcBef>
              <a:spcAft>
                <a:spcPts val="0"/>
              </a:spcAft>
              <a:buClr>
                <a:srgbClr val="000000"/>
              </a:buClr>
              <a:buSzPts val="1800"/>
              <a:buFont typeface="Nunito"/>
              <a:buAutoNum type="arabicPeriod"/>
              <a:tabLst/>
              <a:defRPr/>
            </a:pPr>
            <a:r>
              <a:rPr kumimoji="0" lang="en" sz="1800" b="1" i="0" u="sng" strike="noStrike" kern="0" cap="none" spc="0" normalizeH="0" baseline="0" noProof="0">
                <a:ln>
                  <a:noFill/>
                </a:ln>
                <a:solidFill>
                  <a:srgbClr val="000000"/>
                </a:solidFill>
                <a:effectLst/>
                <a:uLnTx/>
                <a:uFillTx/>
                <a:latin typeface="Nunito"/>
                <a:ea typeface="Nunito"/>
                <a:cs typeface="Nunito"/>
                <a:sym typeface="Nunito"/>
              </a:rPr>
              <a:t>TOGETHER WE ARE STRONGER</a:t>
            </a:r>
            <a:r>
              <a:rPr kumimoji="0" lang="en" sz="1800" b="1" i="0" u="none" strike="noStrike" kern="0" cap="none" spc="0" normalizeH="0" baseline="0" noProof="0">
                <a:ln>
                  <a:noFill/>
                </a:ln>
                <a:solidFill>
                  <a:srgbClr val="000000"/>
                </a:solidFill>
                <a:effectLst/>
                <a:uLnTx/>
                <a:uFillTx/>
                <a:latin typeface="Nunito"/>
                <a:ea typeface="Nunito"/>
                <a:cs typeface="Nunito"/>
                <a:sym typeface="Nunito"/>
              </a:rPr>
              <a:t> as we share ideas and support.</a:t>
            </a: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00" b="1" i="0" u="none" strike="noStrike" kern="0" cap="none" spc="0" normalizeH="0" baseline="0" noProof="0">
              <a:ln>
                <a:noFill/>
              </a:ln>
              <a:solidFill>
                <a:srgbClr val="000000"/>
              </a:solidFill>
              <a:effectLst/>
              <a:uLnTx/>
              <a:uFillTx/>
              <a:latin typeface="Nunito"/>
              <a:ea typeface="Nunito"/>
              <a:cs typeface="Nunito"/>
              <a:sym typeface="Nunito"/>
            </a:endParaRPr>
          </a:p>
          <a:p>
            <a:pPr marL="457200" marR="0" lvl="0" indent="-342900" algn="l" defTabSz="914400" rtl="0" eaLnBrk="1" fontAlgn="auto" latinLnBrk="0" hangingPunct="1">
              <a:lnSpc>
                <a:spcPct val="100000"/>
              </a:lnSpc>
              <a:spcBef>
                <a:spcPts val="0"/>
              </a:spcBef>
              <a:spcAft>
                <a:spcPts val="0"/>
              </a:spcAft>
              <a:buClr>
                <a:srgbClr val="000000"/>
              </a:buClr>
              <a:buSzPts val="1800"/>
              <a:buFont typeface="Nunito"/>
              <a:buAutoNum type="arabicPeriod"/>
              <a:tabLst/>
              <a:defRPr/>
            </a:pPr>
            <a:r>
              <a:rPr kumimoji="0" lang="en" sz="1800" b="1" i="0" u="sng" strike="noStrike" kern="0" cap="none" spc="0" normalizeH="0" baseline="0" noProof="0">
                <a:ln>
                  <a:noFill/>
                </a:ln>
                <a:solidFill>
                  <a:srgbClr val="000000"/>
                </a:solidFill>
                <a:effectLst/>
                <a:uLnTx/>
                <a:uFillTx/>
                <a:latin typeface="Nunito"/>
                <a:ea typeface="Nunito"/>
                <a:cs typeface="Nunito"/>
                <a:sym typeface="Nunito"/>
              </a:rPr>
              <a:t>CONTROL WHAT WE CAN CONTROL</a:t>
            </a:r>
            <a:r>
              <a:rPr kumimoji="0" lang="en" sz="1800" b="1" i="0" u="none" strike="noStrike" kern="0" cap="none" spc="0" normalizeH="0" baseline="0" noProof="0">
                <a:ln>
                  <a:noFill/>
                </a:ln>
                <a:solidFill>
                  <a:srgbClr val="000000"/>
                </a:solidFill>
                <a:effectLst/>
                <a:uLnTx/>
                <a:uFillTx/>
                <a:latin typeface="Nunito"/>
                <a:ea typeface="Nunito"/>
                <a:cs typeface="Nunito"/>
                <a:sym typeface="Nunito"/>
              </a:rPr>
              <a:t> knowing our daily actions will influence positive outcomes.</a:t>
            </a: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a:p>
            <a:pPr marL="457200" marR="0" lvl="0" indent="-342900" algn="l" defTabSz="914400" rtl="0" eaLnBrk="1" fontAlgn="auto" latinLnBrk="0" hangingPunct="1">
              <a:lnSpc>
                <a:spcPct val="100000"/>
              </a:lnSpc>
              <a:spcBef>
                <a:spcPts val="0"/>
              </a:spcBef>
              <a:spcAft>
                <a:spcPts val="0"/>
              </a:spcAft>
              <a:buClr>
                <a:srgbClr val="000000"/>
              </a:buClr>
              <a:buSzPts val="1800"/>
              <a:buFont typeface="Nunito"/>
              <a:buAutoNum type="arabicPeriod"/>
              <a:tabLst/>
              <a:defRPr/>
            </a:pPr>
            <a:r>
              <a:rPr kumimoji="0" lang="en" sz="1800" b="1" i="0" u="sng" strike="noStrike" kern="0" cap="none" spc="0" normalizeH="0" baseline="0" noProof="0">
                <a:ln>
                  <a:noFill/>
                </a:ln>
                <a:solidFill>
                  <a:srgbClr val="000000"/>
                </a:solidFill>
                <a:effectLst/>
                <a:uLnTx/>
                <a:uFillTx/>
                <a:latin typeface="Nunito"/>
                <a:ea typeface="Nunito"/>
                <a:cs typeface="Nunito"/>
                <a:sym typeface="Nunito"/>
              </a:rPr>
              <a:t>WE MAY SHARE RESOURCES</a:t>
            </a:r>
            <a:r>
              <a:rPr kumimoji="0" lang="en" sz="1800" b="1" i="0" u="none" strike="noStrike" kern="0" cap="none" spc="0" normalizeH="0" baseline="0" noProof="0">
                <a:ln>
                  <a:noFill/>
                </a:ln>
                <a:solidFill>
                  <a:srgbClr val="000000"/>
                </a:solidFill>
                <a:effectLst/>
                <a:uLnTx/>
                <a:uFillTx/>
                <a:latin typeface="Nunito"/>
                <a:ea typeface="Nunito"/>
                <a:cs typeface="Nunito"/>
                <a:sym typeface="Nunito"/>
              </a:rPr>
              <a:t> presented to assist in improving charter schools across the state.</a:t>
            </a: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06" name="Google Shape;206;p33"/>
          <p:cNvSpPr txBox="1">
            <a:spLocks noGrp="1"/>
          </p:cNvSpPr>
          <p:nvPr>
            <p:ph type="title"/>
          </p:nvPr>
        </p:nvSpPr>
        <p:spPr>
          <a:xfrm>
            <a:off x="0" y="661200"/>
            <a:ext cx="914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100" b="1">
                <a:solidFill>
                  <a:schemeClr val="dk1"/>
                </a:solidFill>
              </a:rPr>
              <a:t>WRCCS Beliefs and Assumptions</a:t>
            </a:r>
            <a:endParaRPr sz="3100" b="1">
              <a:solidFill>
                <a:schemeClr val="dk1"/>
              </a:solidFil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4"/>
          <p:cNvSpPr txBox="1"/>
          <p:nvPr/>
        </p:nvSpPr>
        <p:spPr>
          <a:xfrm>
            <a:off x="125" y="32450"/>
            <a:ext cx="9144000" cy="615600"/>
          </a:xfrm>
          <a:prstGeom prst="rect">
            <a:avLst/>
          </a:prstGeom>
          <a:solidFill>
            <a:srgbClr val="283E96"/>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500" b="1" i="1" u="none" strike="noStrike" kern="0" cap="none" spc="0" normalizeH="0" baseline="0" noProof="0">
                <a:ln>
                  <a:noFill/>
                </a:ln>
                <a:solidFill>
                  <a:srgbClr val="FFFFFF"/>
                </a:solidFill>
                <a:effectLst/>
                <a:uLnTx/>
                <a:uFillTx/>
                <a:latin typeface="Nunito"/>
                <a:ea typeface="Nunito"/>
                <a:cs typeface="Nunito"/>
                <a:sym typeface="Nunito"/>
              </a:rPr>
              <a:t>We are here to build charter school capacity in Wisconsin</a:t>
            </a:r>
            <a:endParaRPr kumimoji="0" sz="2500" b="0" i="1" u="none" strike="noStrike" kern="0" cap="none" spc="0" normalizeH="0" baseline="0" noProof="0">
              <a:ln>
                <a:noFill/>
              </a:ln>
              <a:solidFill>
                <a:srgbClr val="FFFFFF"/>
              </a:solidFill>
              <a:effectLst/>
              <a:uLnTx/>
              <a:uFillTx/>
              <a:latin typeface="Nunito"/>
              <a:ea typeface="Nunito"/>
              <a:cs typeface="Nunito"/>
              <a:sym typeface="Nunito"/>
            </a:endParaRPr>
          </a:p>
        </p:txBody>
      </p:sp>
      <p:sp>
        <p:nvSpPr>
          <p:cNvPr id="212" name="Google Shape;212;p34"/>
          <p:cNvSpPr txBox="1"/>
          <p:nvPr/>
        </p:nvSpPr>
        <p:spPr>
          <a:xfrm>
            <a:off x="5969275" y="1084350"/>
            <a:ext cx="2992200" cy="10641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500" b="1" i="0" u="none" strike="noStrike" kern="0" cap="none" spc="0" normalizeH="0" baseline="0" noProof="0">
                <a:ln>
                  <a:noFill/>
                </a:ln>
                <a:solidFill>
                  <a:srgbClr val="254096"/>
                </a:solidFill>
                <a:effectLst/>
                <a:uLnTx/>
                <a:uFillTx/>
                <a:latin typeface="Nunito"/>
                <a:ea typeface="Nunito"/>
                <a:cs typeface="Nunito"/>
                <a:sym typeface="Nunito"/>
              </a:rPr>
              <a:t>Build a warehouse of resources to support the needs and strengths of WI Charters</a:t>
            </a:r>
            <a:endParaRPr kumimoji="0" sz="1500" b="1" i="0" u="none" strike="noStrike" kern="0" cap="none" spc="0" normalizeH="0" baseline="0" noProof="0">
              <a:ln>
                <a:noFill/>
              </a:ln>
              <a:solidFill>
                <a:srgbClr val="254096"/>
              </a:solidFill>
              <a:effectLst/>
              <a:uLnTx/>
              <a:uFillTx/>
              <a:latin typeface="Nunito"/>
              <a:ea typeface="Nunito"/>
              <a:cs typeface="Nunito"/>
              <a:sym typeface="Nunito"/>
            </a:endParaRPr>
          </a:p>
        </p:txBody>
      </p:sp>
      <p:sp>
        <p:nvSpPr>
          <p:cNvPr id="213" name="Google Shape;213;p34"/>
          <p:cNvSpPr txBox="1"/>
          <p:nvPr/>
        </p:nvSpPr>
        <p:spPr>
          <a:xfrm>
            <a:off x="2997650" y="1084350"/>
            <a:ext cx="2868600" cy="10641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500" b="1" i="0" u="none" strike="noStrike" kern="0" cap="none" spc="0" normalizeH="0" baseline="0" noProof="0">
                <a:ln>
                  <a:noFill/>
                </a:ln>
                <a:solidFill>
                  <a:srgbClr val="254096"/>
                </a:solidFill>
                <a:effectLst/>
                <a:uLnTx/>
                <a:uFillTx/>
                <a:latin typeface="Nunito"/>
                <a:ea typeface="Nunito"/>
                <a:cs typeface="Nunito"/>
                <a:sym typeface="Nunito"/>
              </a:rPr>
              <a:t>Cultivate relationships among schools and facilitate sharing of high quality practices. </a:t>
            </a:r>
            <a:endParaRPr kumimoji="0" sz="1500" b="1" i="0" u="none" strike="noStrike" kern="0" cap="none" spc="0" normalizeH="0" baseline="0" noProof="0">
              <a:ln>
                <a:noFill/>
              </a:ln>
              <a:solidFill>
                <a:srgbClr val="254096"/>
              </a:solidFill>
              <a:effectLst/>
              <a:uLnTx/>
              <a:uFillTx/>
              <a:latin typeface="Nunito"/>
              <a:ea typeface="Nunito"/>
              <a:cs typeface="Nunito"/>
              <a:sym typeface="Nuni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14" name="Google Shape;214;p34"/>
          <p:cNvSpPr txBox="1"/>
          <p:nvPr/>
        </p:nvSpPr>
        <p:spPr>
          <a:xfrm>
            <a:off x="-1675" y="1084325"/>
            <a:ext cx="2868600" cy="11316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500" b="1" i="0" u="none" strike="noStrike" kern="0" cap="none" spc="0" normalizeH="0" baseline="0" noProof="0">
                <a:ln>
                  <a:noFill/>
                </a:ln>
                <a:solidFill>
                  <a:srgbClr val="254096"/>
                </a:solidFill>
                <a:effectLst/>
                <a:uLnTx/>
                <a:uFillTx/>
                <a:latin typeface="Nunito"/>
                <a:ea typeface="Nunito"/>
                <a:cs typeface="Nunito"/>
                <a:sym typeface="Nunito"/>
              </a:rPr>
              <a:t>Work to support specific needs of All schools to meet the needs of all students</a:t>
            </a:r>
            <a:endParaRPr kumimoji="0" sz="1500" b="1" i="0" u="none" strike="noStrike" kern="0" cap="none" spc="0" normalizeH="0" baseline="0" noProof="0">
              <a:ln>
                <a:noFill/>
              </a:ln>
              <a:solidFill>
                <a:srgbClr val="254096"/>
              </a:solidFill>
              <a:effectLst/>
              <a:uLnTx/>
              <a:uFillTx/>
              <a:latin typeface="Nunito"/>
              <a:ea typeface="Nunito"/>
              <a:cs typeface="Nunito"/>
              <a:sym typeface="Nunito"/>
            </a:endParaRPr>
          </a:p>
        </p:txBody>
      </p:sp>
      <p:pic>
        <p:nvPicPr>
          <p:cNvPr id="215" name="Google Shape;215;p34"/>
          <p:cNvPicPr preferRelativeResize="0"/>
          <p:nvPr/>
        </p:nvPicPr>
        <p:blipFill>
          <a:blip r:embed="rId3">
            <a:alphaModFix/>
          </a:blip>
          <a:stretch>
            <a:fillRect/>
          </a:stretch>
        </p:blipFill>
        <p:spPr>
          <a:xfrm>
            <a:off x="3250975" y="2049550"/>
            <a:ext cx="2334251" cy="2251029"/>
          </a:xfrm>
          <a:prstGeom prst="rect">
            <a:avLst/>
          </a:prstGeom>
          <a:noFill/>
          <a:ln w="28575" cap="flat" cmpd="sng">
            <a:solidFill>
              <a:srgbClr val="0D73BB"/>
            </a:solidFill>
            <a:prstDash val="solid"/>
            <a:round/>
            <a:headEnd type="none" w="sm" len="sm"/>
            <a:tailEnd type="none" w="sm" len="sm"/>
          </a:ln>
        </p:spPr>
      </p:pic>
      <p:pic>
        <p:nvPicPr>
          <p:cNvPr id="216" name="Google Shape;216;p34"/>
          <p:cNvPicPr preferRelativeResize="0"/>
          <p:nvPr/>
        </p:nvPicPr>
        <p:blipFill>
          <a:blip r:embed="rId4">
            <a:alphaModFix/>
          </a:blip>
          <a:stretch>
            <a:fillRect/>
          </a:stretch>
        </p:blipFill>
        <p:spPr>
          <a:xfrm>
            <a:off x="6016826" y="2049550"/>
            <a:ext cx="2868449" cy="2084651"/>
          </a:xfrm>
          <a:prstGeom prst="rect">
            <a:avLst/>
          </a:prstGeom>
          <a:noFill/>
          <a:ln w="28575" cap="flat" cmpd="sng">
            <a:solidFill>
              <a:srgbClr val="0D73BB"/>
            </a:solidFill>
            <a:prstDash val="solid"/>
            <a:round/>
            <a:headEnd type="none" w="sm" len="sm"/>
            <a:tailEnd type="none" w="sm" len="sm"/>
          </a:ln>
        </p:spPr>
      </p:pic>
      <p:pic>
        <p:nvPicPr>
          <p:cNvPr id="217" name="Google Shape;217;p34"/>
          <p:cNvPicPr preferRelativeResize="0"/>
          <p:nvPr/>
        </p:nvPicPr>
        <p:blipFill>
          <a:blip r:embed="rId5">
            <a:alphaModFix/>
          </a:blip>
          <a:stretch>
            <a:fillRect/>
          </a:stretch>
        </p:blipFill>
        <p:spPr>
          <a:xfrm>
            <a:off x="110380" y="2049550"/>
            <a:ext cx="2657674" cy="1628325"/>
          </a:xfrm>
          <a:prstGeom prst="rect">
            <a:avLst/>
          </a:prstGeom>
          <a:noFill/>
          <a:ln w="28575" cap="flat" cmpd="sng">
            <a:solidFill>
              <a:srgbClr val="0D73BB"/>
            </a:solidFill>
            <a:prstDash val="solid"/>
            <a:round/>
            <a:headEnd type="none" w="sm" len="sm"/>
            <a:tailEnd type="none" w="sm" len="sm"/>
          </a:ln>
        </p:spPr>
      </p:pic>
      <p:sp>
        <p:nvSpPr>
          <p:cNvPr id="218" name="Google Shape;218;p34"/>
          <p:cNvSpPr txBox="1"/>
          <p:nvPr/>
        </p:nvSpPr>
        <p:spPr>
          <a:xfrm>
            <a:off x="1792000" y="145300"/>
            <a:ext cx="55794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369944"/>
              </a:solidFill>
              <a:effectLst/>
              <a:uLnTx/>
              <a:uFillTx/>
              <a:latin typeface="Nunito"/>
              <a:ea typeface="Nunito"/>
              <a:cs typeface="Nunito"/>
              <a:sym typeface="Nunito"/>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5"/>
          <p:cNvSpPr txBox="1">
            <a:spLocks noGrp="1"/>
          </p:cNvSpPr>
          <p:nvPr>
            <p:ph type="body" idx="1"/>
          </p:nvPr>
        </p:nvSpPr>
        <p:spPr>
          <a:xfrm>
            <a:off x="0" y="145500"/>
            <a:ext cx="9144000" cy="556800"/>
          </a:xfrm>
          <a:prstGeom prst="rect">
            <a:avLst/>
          </a:prstGeom>
          <a:solidFill>
            <a:srgbClr val="76C5EF"/>
          </a:solidFill>
          <a:ln>
            <a:noFill/>
          </a:ln>
        </p:spPr>
        <p:txBody>
          <a:bodyPr spcFirstLastPara="1" wrap="square" lIns="91425" tIns="45700" rIns="91425" bIns="45700" anchor="ctr" anchorCtr="0">
            <a:normAutofit fontScale="85000" lnSpcReduction="20000"/>
          </a:bodyPr>
          <a:lstStyle/>
          <a:p>
            <a:pPr marL="0" lvl="0" indent="0" algn="ctr" rtl="0">
              <a:lnSpc>
                <a:spcPct val="100000"/>
              </a:lnSpc>
              <a:spcBef>
                <a:spcPts val="0"/>
              </a:spcBef>
              <a:spcAft>
                <a:spcPts val="0"/>
              </a:spcAft>
              <a:buClr>
                <a:schemeClr val="lt1"/>
              </a:buClr>
              <a:buSzPct val="83720"/>
              <a:buNone/>
            </a:pPr>
            <a:r>
              <a:rPr lang="en" sz="4300" b="1"/>
              <a:t>What is WRCCS?</a:t>
            </a:r>
            <a:endParaRPr sz="4300" b="1"/>
          </a:p>
        </p:txBody>
      </p:sp>
      <p:pic>
        <p:nvPicPr>
          <p:cNvPr id="224" name="Google Shape;224;p35" title="WRCCS_L_RGB.jpg">
            <a:hlinkClick r:id="rId3"/>
          </p:cNvPr>
          <p:cNvPicPr preferRelativeResize="0"/>
          <p:nvPr/>
        </p:nvPicPr>
        <p:blipFill>
          <a:blip r:embed="rId4">
            <a:alphaModFix/>
          </a:blip>
          <a:stretch>
            <a:fillRect/>
          </a:stretch>
        </p:blipFill>
        <p:spPr>
          <a:xfrm>
            <a:off x="5751002" y="2949000"/>
            <a:ext cx="2462500" cy="1242100"/>
          </a:xfrm>
          <a:prstGeom prst="rect">
            <a:avLst/>
          </a:prstGeom>
          <a:noFill/>
          <a:ln w="19050" cap="flat" cmpd="sng">
            <a:solidFill>
              <a:srgbClr val="283E96"/>
            </a:solidFill>
            <a:prstDash val="solid"/>
            <a:round/>
            <a:headEnd type="none" w="sm" len="sm"/>
            <a:tailEnd type="none" w="sm" len="sm"/>
          </a:ln>
        </p:spPr>
      </p:pic>
      <p:sp>
        <p:nvSpPr>
          <p:cNvPr id="225" name="Google Shape;225;p35"/>
          <p:cNvSpPr txBox="1"/>
          <p:nvPr/>
        </p:nvSpPr>
        <p:spPr>
          <a:xfrm>
            <a:off x="173625" y="921600"/>
            <a:ext cx="4391700" cy="1800900"/>
          </a:xfrm>
          <a:prstGeom prst="rect">
            <a:avLst/>
          </a:prstGeom>
          <a:solidFill>
            <a:schemeClr val="lt1"/>
          </a:solidFill>
          <a:ln w="19050" cap="flat" cmpd="sng">
            <a:solidFill>
              <a:srgbClr val="333399"/>
            </a:solidFill>
            <a:prstDash val="solid"/>
            <a:round/>
            <a:headEnd type="none" w="sm" len="sm"/>
            <a:tailEnd type="none" w="sm" len="sm"/>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500" b="1" i="0" u="sng" strike="noStrike" kern="0" cap="none" spc="0" normalizeH="0" baseline="0" noProof="0">
                <a:ln>
                  <a:noFill/>
                </a:ln>
                <a:solidFill>
                  <a:srgbClr val="000000"/>
                </a:solidFill>
                <a:effectLst/>
                <a:uLnTx/>
                <a:uFillTx/>
                <a:latin typeface="Nunito"/>
                <a:ea typeface="Nunito"/>
                <a:cs typeface="Nunito"/>
                <a:sym typeface="Nunito"/>
              </a:rPr>
              <a:t>Center for High Quality Authorizing</a:t>
            </a:r>
            <a:endParaRPr kumimoji="0" sz="1500" b="1" i="0" u="sng" strike="noStrike" kern="0" cap="none" spc="0" normalizeH="0" baseline="0" noProof="0">
              <a:ln>
                <a:noFill/>
              </a:ln>
              <a:solidFill>
                <a:srgbClr val="000000"/>
              </a:solidFill>
              <a:effectLst/>
              <a:uLnTx/>
              <a:uFillTx/>
              <a:latin typeface="Nunito"/>
              <a:ea typeface="Nunito"/>
              <a:cs typeface="Nunito"/>
              <a:sym typeface="Nunito"/>
            </a:endParaRPr>
          </a:p>
          <a:p>
            <a:pPr marL="457200" marR="0" lvl="0" indent="-323850" algn="l" defTabSz="914400" rtl="0" eaLnBrk="1" fontAlgn="auto" latinLnBrk="0" hangingPunct="1">
              <a:lnSpc>
                <a:spcPct val="100000"/>
              </a:lnSpc>
              <a:spcBef>
                <a:spcPts val="0"/>
              </a:spcBef>
              <a:spcAft>
                <a:spcPts val="0"/>
              </a:spcAft>
              <a:buClr>
                <a:srgbClr val="000000"/>
              </a:buClr>
              <a:buSzPts val="1500"/>
              <a:buFont typeface="Nunito"/>
              <a:buChar char="●"/>
              <a:tabLst/>
              <a:defRPr/>
            </a:pPr>
            <a:r>
              <a:rPr kumimoji="0" lang="en" sz="1500" b="0" i="0" u="none" strike="noStrike" kern="0" cap="none" spc="0" normalizeH="0" baseline="0" noProof="0">
                <a:ln>
                  <a:noFill/>
                </a:ln>
                <a:solidFill>
                  <a:srgbClr val="000000"/>
                </a:solidFill>
                <a:effectLst/>
                <a:uLnTx/>
                <a:uFillTx/>
                <a:latin typeface="Nunito"/>
                <a:ea typeface="Nunito"/>
                <a:cs typeface="Nunito"/>
                <a:sym typeface="Nunito"/>
              </a:rPr>
              <a:t>Charter School Performance Monitoring</a:t>
            </a:r>
            <a:endParaRPr kumimoji="0" sz="1500" b="0" i="0" u="none" strike="noStrike" kern="0" cap="none" spc="0" normalizeH="0" baseline="0" noProof="0">
              <a:ln>
                <a:noFill/>
              </a:ln>
              <a:solidFill>
                <a:srgbClr val="000000"/>
              </a:solidFill>
              <a:effectLst/>
              <a:uLnTx/>
              <a:uFillTx/>
              <a:latin typeface="Nunito"/>
              <a:ea typeface="Nunito"/>
              <a:cs typeface="Nunito"/>
              <a:sym typeface="Nunito"/>
            </a:endParaRPr>
          </a:p>
          <a:p>
            <a:pPr marL="457200" marR="0" lvl="0" indent="-323850" algn="l" defTabSz="914400" rtl="0" eaLnBrk="1" fontAlgn="auto" latinLnBrk="0" hangingPunct="1">
              <a:lnSpc>
                <a:spcPct val="100000"/>
              </a:lnSpc>
              <a:spcBef>
                <a:spcPts val="0"/>
              </a:spcBef>
              <a:spcAft>
                <a:spcPts val="0"/>
              </a:spcAft>
              <a:buClr>
                <a:srgbClr val="000000"/>
              </a:buClr>
              <a:buSzPts val="1500"/>
              <a:buFont typeface="Nunito"/>
              <a:buChar char="●"/>
              <a:tabLst/>
              <a:defRPr/>
            </a:pPr>
            <a:r>
              <a:rPr kumimoji="0" lang="en" sz="1500" b="0" i="0" u="none" strike="noStrike" kern="0" cap="none" spc="0" normalizeH="0" baseline="0" noProof="0">
                <a:ln>
                  <a:noFill/>
                </a:ln>
                <a:solidFill>
                  <a:srgbClr val="000000"/>
                </a:solidFill>
                <a:effectLst/>
                <a:uLnTx/>
                <a:uFillTx/>
                <a:latin typeface="Nunito"/>
                <a:ea typeface="Nunito"/>
                <a:cs typeface="Nunito"/>
                <a:sym typeface="Nunito"/>
              </a:rPr>
              <a:t>Charter School Application Review Process</a:t>
            </a:r>
            <a:endParaRPr kumimoji="0" sz="1500" b="0" i="0" u="none" strike="noStrike" kern="0" cap="none" spc="0" normalizeH="0" baseline="0" noProof="0">
              <a:ln>
                <a:noFill/>
              </a:ln>
              <a:solidFill>
                <a:srgbClr val="000000"/>
              </a:solidFill>
              <a:effectLst/>
              <a:uLnTx/>
              <a:uFillTx/>
              <a:latin typeface="Nunito"/>
              <a:ea typeface="Nunito"/>
              <a:cs typeface="Nunito"/>
              <a:sym typeface="Nunito"/>
            </a:endParaRPr>
          </a:p>
          <a:p>
            <a:pPr marL="457200" marR="0" lvl="0" indent="-323850" algn="l" defTabSz="914400" rtl="0" eaLnBrk="1" fontAlgn="auto" latinLnBrk="0" hangingPunct="1">
              <a:lnSpc>
                <a:spcPct val="100000"/>
              </a:lnSpc>
              <a:spcBef>
                <a:spcPts val="0"/>
              </a:spcBef>
              <a:spcAft>
                <a:spcPts val="0"/>
              </a:spcAft>
              <a:buClr>
                <a:srgbClr val="000000"/>
              </a:buClr>
              <a:buSzPts val="1500"/>
              <a:buFont typeface="Nunito"/>
              <a:buChar char="●"/>
              <a:tabLst/>
              <a:defRPr/>
            </a:pPr>
            <a:r>
              <a:rPr kumimoji="0" lang="en" sz="1500" b="0" i="0" u="none" strike="noStrike" kern="0" cap="none" spc="0" normalizeH="0" baseline="0" noProof="0">
                <a:ln>
                  <a:noFill/>
                </a:ln>
                <a:solidFill>
                  <a:srgbClr val="000000"/>
                </a:solidFill>
                <a:effectLst/>
                <a:uLnTx/>
                <a:uFillTx/>
                <a:latin typeface="Nunito"/>
                <a:ea typeface="Nunito"/>
                <a:cs typeface="Nunito"/>
                <a:sym typeface="Nunito"/>
              </a:rPr>
              <a:t>Purpose, Mission and Vision Development</a:t>
            </a:r>
            <a:endParaRPr kumimoji="0" sz="1500" b="0" i="0" u="none" strike="noStrike" kern="0" cap="none" spc="0" normalizeH="0" baseline="0" noProof="0">
              <a:ln>
                <a:noFill/>
              </a:ln>
              <a:solidFill>
                <a:srgbClr val="000000"/>
              </a:solidFill>
              <a:effectLst/>
              <a:uLnTx/>
              <a:uFillTx/>
              <a:latin typeface="Nunito"/>
              <a:ea typeface="Nunito"/>
              <a:cs typeface="Nunito"/>
              <a:sym typeface="Nunito"/>
            </a:endParaRPr>
          </a:p>
          <a:p>
            <a:pPr marL="457200" marR="0" lvl="0" indent="-323850" algn="l" defTabSz="914400" rtl="0" eaLnBrk="1" fontAlgn="auto" latinLnBrk="0" hangingPunct="1">
              <a:lnSpc>
                <a:spcPct val="100000"/>
              </a:lnSpc>
              <a:spcBef>
                <a:spcPts val="0"/>
              </a:spcBef>
              <a:spcAft>
                <a:spcPts val="0"/>
              </a:spcAft>
              <a:buClr>
                <a:srgbClr val="000000"/>
              </a:buClr>
              <a:buSzPts val="1500"/>
              <a:buFont typeface="Nunito"/>
              <a:buChar char="●"/>
              <a:tabLst/>
              <a:defRPr/>
            </a:pPr>
            <a:r>
              <a:rPr kumimoji="0" lang="en" sz="1500" b="0" i="0" u="none" strike="noStrike" kern="0" cap="none" spc="0" normalizeH="0" baseline="0" noProof="0">
                <a:ln>
                  <a:noFill/>
                </a:ln>
                <a:solidFill>
                  <a:srgbClr val="000000"/>
                </a:solidFill>
                <a:effectLst/>
                <a:uLnTx/>
                <a:uFillTx/>
                <a:latin typeface="Nunito"/>
                <a:ea typeface="Nunito"/>
                <a:cs typeface="Nunito"/>
                <a:sym typeface="Nunito"/>
              </a:rPr>
              <a:t>Meeting Community Needs</a:t>
            </a:r>
            <a:endParaRPr kumimoji="0" sz="1500" b="0" i="0" u="none" strike="noStrike" kern="0" cap="none" spc="0" normalizeH="0" baseline="0" noProof="0">
              <a:ln>
                <a:noFill/>
              </a:ln>
              <a:solidFill>
                <a:srgbClr val="000000"/>
              </a:solidFill>
              <a:effectLst/>
              <a:uLnTx/>
              <a:uFillTx/>
              <a:latin typeface="Nunito"/>
              <a:ea typeface="Nunito"/>
              <a:cs typeface="Nunito"/>
              <a:sym typeface="Nunito"/>
            </a:endParaRPr>
          </a:p>
          <a:p>
            <a:pPr marL="457200" marR="0" lvl="0" indent="-323850" algn="l" defTabSz="914400" rtl="0" eaLnBrk="1" fontAlgn="auto" latinLnBrk="0" hangingPunct="1">
              <a:lnSpc>
                <a:spcPct val="100000"/>
              </a:lnSpc>
              <a:spcBef>
                <a:spcPts val="0"/>
              </a:spcBef>
              <a:spcAft>
                <a:spcPts val="0"/>
              </a:spcAft>
              <a:buClr>
                <a:srgbClr val="000000"/>
              </a:buClr>
              <a:buSzPts val="1500"/>
              <a:buFont typeface="Nunito"/>
              <a:buChar char="●"/>
              <a:tabLst/>
              <a:defRPr/>
            </a:pPr>
            <a:r>
              <a:rPr kumimoji="0" lang="en" sz="1500" b="0" i="0" u="none" strike="noStrike" kern="0" cap="none" spc="0" normalizeH="0" baseline="0" noProof="0">
                <a:ln>
                  <a:noFill/>
                </a:ln>
                <a:solidFill>
                  <a:srgbClr val="000000"/>
                </a:solidFill>
                <a:effectLst/>
                <a:uLnTx/>
                <a:uFillTx/>
                <a:latin typeface="Nunito"/>
                <a:ea typeface="Nunito"/>
                <a:cs typeface="Nunito"/>
                <a:sym typeface="Nunito"/>
              </a:rPr>
              <a:t>Authorizing Best Practices and Legal Responsibilities</a:t>
            </a:r>
            <a:endParaRPr kumimoji="0" sz="1500" b="0"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26" name="Google Shape;226;p35"/>
          <p:cNvSpPr txBox="1"/>
          <p:nvPr/>
        </p:nvSpPr>
        <p:spPr>
          <a:xfrm>
            <a:off x="4946475" y="921600"/>
            <a:ext cx="3953400" cy="1800900"/>
          </a:xfrm>
          <a:prstGeom prst="rect">
            <a:avLst/>
          </a:prstGeom>
          <a:solidFill>
            <a:schemeClr val="lt1"/>
          </a:solidFill>
          <a:ln w="19050" cap="flat" cmpd="sng">
            <a:solidFill>
              <a:srgbClr val="333399"/>
            </a:solidFill>
            <a:prstDash val="solid"/>
            <a:round/>
            <a:headEnd type="none" w="sm" len="sm"/>
            <a:tailEnd type="none" w="sm" len="sm"/>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500" b="1" i="0" u="sng" strike="noStrike" kern="0" cap="none" spc="0" normalizeH="0" baseline="0" noProof="0">
                <a:ln>
                  <a:noFill/>
                </a:ln>
                <a:solidFill>
                  <a:srgbClr val="000000"/>
                </a:solidFill>
                <a:effectLst/>
                <a:uLnTx/>
                <a:uFillTx/>
                <a:latin typeface="Nunito"/>
                <a:ea typeface="Nunito"/>
                <a:cs typeface="Nunito"/>
                <a:sym typeface="Nunito"/>
              </a:rPr>
              <a:t>Center for High Quality Charter Schools</a:t>
            </a:r>
            <a:endParaRPr kumimoji="0" sz="1500" b="1" i="0" u="sng" strike="noStrike" kern="0" cap="none" spc="0" normalizeH="0" baseline="0" noProof="0">
              <a:ln>
                <a:noFill/>
              </a:ln>
              <a:solidFill>
                <a:srgbClr val="000000"/>
              </a:solidFill>
              <a:effectLst/>
              <a:uLnTx/>
              <a:uFillTx/>
              <a:latin typeface="Nunito"/>
              <a:ea typeface="Nunito"/>
              <a:cs typeface="Nunito"/>
              <a:sym typeface="Nunito"/>
            </a:endParaRPr>
          </a:p>
          <a:p>
            <a:pPr marL="457200" marR="0" lvl="0" indent="-323850" algn="l" defTabSz="914400" rtl="0" eaLnBrk="1" fontAlgn="auto" latinLnBrk="0" hangingPunct="1">
              <a:lnSpc>
                <a:spcPct val="100000"/>
              </a:lnSpc>
              <a:spcBef>
                <a:spcPts val="0"/>
              </a:spcBef>
              <a:spcAft>
                <a:spcPts val="0"/>
              </a:spcAft>
              <a:buClr>
                <a:srgbClr val="000000"/>
              </a:buClr>
              <a:buSzPts val="1500"/>
              <a:buFont typeface="Nunito"/>
              <a:buChar char="●"/>
              <a:tabLst/>
              <a:defRPr/>
            </a:pPr>
            <a:r>
              <a:rPr kumimoji="0" lang="en" sz="1500" b="0" i="0" u="none" strike="noStrike" kern="0" cap="none" spc="0" normalizeH="0" baseline="0" noProof="0">
                <a:ln>
                  <a:noFill/>
                </a:ln>
                <a:solidFill>
                  <a:srgbClr val="000000"/>
                </a:solidFill>
                <a:effectLst/>
                <a:uLnTx/>
                <a:uFillTx/>
                <a:latin typeface="Nunito"/>
                <a:ea typeface="Nunito"/>
                <a:cs typeface="Nunito"/>
                <a:sym typeface="Nunito"/>
              </a:rPr>
              <a:t>Governance Board Best Practices and Legal Responsibilities</a:t>
            </a:r>
            <a:endParaRPr kumimoji="0" sz="1500" b="0" i="0" u="none" strike="noStrike" kern="0" cap="none" spc="0" normalizeH="0" baseline="0" noProof="0">
              <a:ln>
                <a:noFill/>
              </a:ln>
              <a:solidFill>
                <a:srgbClr val="000000"/>
              </a:solidFill>
              <a:effectLst/>
              <a:uLnTx/>
              <a:uFillTx/>
              <a:latin typeface="Nunito"/>
              <a:ea typeface="Nunito"/>
              <a:cs typeface="Nunito"/>
              <a:sym typeface="Nunito"/>
            </a:endParaRPr>
          </a:p>
          <a:p>
            <a:pPr marL="457200" marR="0" lvl="0" indent="-323850" algn="l" defTabSz="914400" rtl="0" eaLnBrk="1" fontAlgn="auto" latinLnBrk="0" hangingPunct="1">
              <a:lnSpc>
                <a:spcPct val="100000"/>
              </a:lnSpc>
              <a:spcBef>
                <a:spcPts val="0"/>
              </a:spcBef>
              <a:spcAft>
                <a:spcPts val="0"/>
              </a:spcAft>
              <a:buClr>
                <a:srgbClr val="000000"/>
              </a:buClr>
              <a:buSzPts val="1500"/>
              <a:buFont typeface="Nunito"/>
              <a:buChar char="●"/>
              <a:tabLst/>
              <a:defRPr/>
            </a:pPr>
            <a:r>
              <a:rPr kumimoji="0" lang="en" sz="1500" b="0" i="0" u="none" strike="noStrike" kern="0" cap="none" spc="0" normalizeH="0" baseline="0" noProof="0">
                <a:ln>
                  <a:noFill/>
                </a:ln>
                <a:solidFill>
                  <a:srgbClr val="000000"/>
                </a:solidFill>
                <a:effectLst/>
                <a:uLnTx/>
                <a:uFillTx/>
                <a:latin typeface="Nunito"/>
                <a:ea typeface="Nunito"/>
                <a:cs typeface="Nunito"/>
                <a:sym typeface="Nunito"/>
              </a:rPr>
              <a:t>Charter School Leadership Support</a:t>
            </a:r>
            <a:endParaRPr kumimoji="0" sz="1500" b="0" i="0" u="none" strike="noStrike" kern="0" cap="none" spc="0" normalizeH="0" baseline="0" noProof="0">
              <a:ln>
                <a:noFill/>
              </a:ln>
              <a:solidFill>
                <a:srgbClr val="000000"/>
              </a:solidFill>
              <a:effectLst/>
              <a:uLnTx/>
              <a:uFillTx/>
              <a:latin typeface="Nunito"/>
              <a:ea typeface="Nunito"/>
              <a:cs typeface="Nunito"/>
              <a:sym typeface="Nunito"/>
            </a:endParaRPr>
          </a:p>
          <a:p>
            <a:pPr marL="457200" marR="0" lvl="0" indent="-323850" algn="l" defTabSz="914400" rtl="0" eaLnBrk="1" fontAlgn="auto" latinLnBrk="0" hangingPunct="1">
              <a:lnSpc>
                <a:spcPct val="100000"/>
              </a:lnSpc>
              <a:spcBef>
                <a:spcPts val="0"/>
              </a:spcBef>
              <a:spcAft>
                <a:spcPts val="0"/>
              </a:spcAft>
              <a:buClr>
                <a:srgbClr val="000000"/>
              </a:buClr>
              <a:buSzPts val="1500"/>
              <a:buFont typeface="Nunito"/>
              <a:buChar char="●"/>
              <a:tabLst/>
              <a:defRPr/>
            </a:pPr>
            <a:r>
              <a:rPr kumimoji="0" lang="en" sz="1500" b="0" i="0" u="none" strike="noStrike" kern="0" cap="none" spc="0" normalizeH="0" baseline="0" noProof="0">
                <a:ln>
                  <a:noFill/>
                </a:ln>
                <a:solidFill>
                  <a:srgbClr val="000000"/>
                </a:solidFill>
                <a:effectLst/>
                <a:uLnTx/>
                <a:uFillTx/>
                <a:latin typeface="Nunito"/>
                <a:ea typeface="Nunito"/>
                <a:cs typeface="Nunito"/>
                <a:sym typeface="Nunito"/>
              </a:rPr>
              <a:t>Charter School Classroom Support </a:t>
            </a:r>
            <a:endParaRPr kumimoji="0" sz="1500" b="0" i="0" u="none" strike="noStrike" kern="0" cap="none" spc="0" normalizeH="0" baseline="0" noProof="0">
              <a:ln>
                <a:noFill/>
              </a:ln>
              <a:solidFill>
                <a:srgbClr val="000000"/>
              </a:solidFill>
              <a:effectLst/>
              <a:uLnTx/>
              <a:uFillTx/>
              <a:latin typeface="Nunito"/>
              <a:ea typeface="Nunito"/>
              <a:cs typeface="Nunito"/>
              <a:sym typeface="Nunito"/>
            </a:endParaRPr>
          </a:p>
          <a:p>
            <a:pPr marL="457200" marR="0" lvl="0" indent="-323850" algn="l" defTabSz="914400" rtl="0" eaLnBrk="1" fontAlgn="auto" latinLnBrk="0" hangingPunct="1">
              <a:lnSpc>
                <a:spcPct val="100000"/>
              </a:lnSpc>
              <a:spcBef>
                <a:spcPts val="0"/>
              </a:spcBef>
              <a:spcAft>
                <a:spcPts val="0"/>
              </a:spcAft>
              <a:buClr>
                <a:srgbClr val="000000"/>
              </a:buClr>
              <a:buSzPts val="1500"/>
              <a:buFont typeface="Nunito"/>
              <a:buChar char="●"/>
              <a:tabLst/>
              <a:defRPr/>
            </a:pPr>
            <a:r>
              <a:rPr kumimoji="0" lang="en" sz="1500" b="0" i="0" u="none" strike="noStrike" kern="0" cap="none" spc="0" normalizeH="0" baseline="0" noProof="0">
                <a:ln>
                  <a:noFill/>
                </a:ln>
                <a:solidFill>
                  <a:srgbClr val="000000"/>
                </a:solidFill>
                <a:effectLst/>
                <a:uLnTx/>
                <a:uFillTx/>
                <a:latin typeface="Nunito"/>
                <a:ea typeface="Nunito"/>
                <a:cs typeface="Nunito"/>
                <a:sym typeface="Nunito"/>
              </a:rPr>
              <a:t>Charter School Design Support and Community Needs Analysis</a:t>
            </a:r>
            <a:endParaRPr kumimoji="0" sz="1500" b="0" i="0" u="none" strike="noStrike" kern="0" cap="none" spc="0" normalizeH="0" baseline="0" noProof="0">
              <a:ln>
                <a:noFill/>
              </a:ln>
              <a:solidFill>
                <a:srgbClr val="000000"/>
              </a:solidFill>
              <a:effectLst/>
              <a:uLnTx/>
              <a:uFillTx/>
              <a:latin typeface="Nunito"/>
              <a:ea typeface="Nunito"/>
              <a:cs typeface="Nunito"/>
              <a:sym typeface="Nunito"/>
            </a:endParaRPr>
          </a:p>
        </p:txBody>
      </p:sp>
      <p:pic>
        <p:nvPicPr>
          <p:cNvPr id="227" name="Google Shape;227;p35">
            <a:hlinkClick r:id="rId3"/>
          </p:cNvPr>
          <p:cNvPicPr preferRelativeResize="0"/>
          <p:nvPr/>
        </p:nvPicPr>
        <p:blipFill>
          <a:blip r:embed="rId5">
            <a:alphaModFix/>
          </a:blip>
          <a:stretch>
            <a:fillRect/>
          </a:stretch>
        </p:blipFill>
        <p:spPr>
          <a:xfrm>
            <a:off x="893491" y="2865600"/>
            <a:ext cx="2919532" cy="2014323"/>
          </a:xfrm>
          <a:prstGeom prst="rect">
            <a:avLst/>
          </a:prstGeom>
          <a:noFill/>
          <a:ln w="19050" cap="flat" cmpd="sng">
            <a:solidFill>
              <a:srgbClr val="283E96"/>
            </a:solidFill>
            <a:prstDash val="solid"/>
            <a:round/>
            <a:headEnd type="none" w="sm" len="sm"/>
            <a:tailEnd type="none" w="sm" len="sm"/>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6"/>
          <p:cNvSpPr txBox="1"/>
          <p:nvPr/>
        </p:nvSpPr>
        <p:spPr>
          <a:xfrm>
            <a:off x="152400" y="3398000"/>
            <a:ext cx="4345800" cy="847200"/>
          </a:xfrm>
          <a:prstGeom prst="rect">
            <a:avLst/>
          </a:prstGeom>
          <a:solidFill>
            <a:srgbClr val="F3F3F3"/>
          </a:solidFill>
          <a:ln w="38100" cap="flat" cmpd="sng">
            <a:solidFill>
              <a:srgbClr val="0D73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100" b="1" i="1" u="none" strike="noStrike" kern="0" cap="none" spc="0" normalizeH="0" baseline="0" noProof="0">
                <a:ln>
                  <a:noFill/>
                </a:ln>
                <a:solidFill>
                  <a:srgbClr val="254096"/>
                </a:solidFill>
                <a:effectLst/>
                <a:uLnTx/>
                <a:uFillTx/>
                <a:latin typeface="Nunito"/>
                <a:ea typeface="Nunito"/>
                <a:cs typeface="Nunito"/>
                <a:sym typeface="Nunito"/>
              </a:rPr>
              <a:t>(Plus we collaborate with colleagues within CESA 9) </a:t>
            </a:r>
            <a:endParaRPr kumimoji="0" sz="2100" b="0" i="1" u="none" strike="noStrike" kern="0" cap="none" spc="0" normalizeH="0" baseline="0" noProof="0">
              <a:ln>
                <a:noFill/>
              </a:ln>
              <a:solidFill>
                <a:srgbClr val="000000"/>
              </a:solidFill>
              <a:effectLst/>
              <a:uLnTx/>
              <a:uFillTx/>
              <a:latin typeface="Nunito"/>
              <a:ea typeface="Nunito"/>
              <a:cs typeface="Nunito"/>
              <a:sym typeface="Nunito"/>
            </a:endParaRPr>
          </a:p>
        </p:txBody>
      </p:sp>
      <p:pic>
        <p:nvPicPr>
          <p:cNvPr id="233" name="Google Shape;233;p36"/>
          <p:cNvPicPr preferRelativeResize="0"/>
          <p:nvPr/>
        </p:nvPicPr>
        <p:blipFill>
          <a:blip r:embed="rId3">
            <a:alphaModFix/>
          </a:blip>
          <a:stretch>
            <a:fillRect/>
          </a:stretch>
        </p:blipFill>
        <p:spPr>
          <a:xfrm>
            <a:off x="152400" y="876650"/>
            <a:ext cx="1378118" cy="1727458"/>
          </a:xfrm>
          <a:prstGeom prst="rect">
            <a:avLst/>
          </a:prstGeom>
          <a:noFill/>
          <a:ln>
            <a:noFill/>
          </a:ln>
        </p:spPr>
      </p:pic>
      <p:pic>
        <p:nvPicPr>
          <p:cNvPr id="234" name="Google Shape;234;p36"/>
          <p:cNvPicPr preferRelativeResize="0"/>
          <p:nvPr/>
        </p:nvPicPr>
        <p:blipFill>
          <a:blip r:embed="rId4">
            <a:alphaModFix/>
          </a:blip>
          <a:stretch>
            <a:fillRect/>
          </a:stretch>
        </p:blipFill>
        <p:spPr>
          <a:xfrm>
            <a:off x="1568515" y="876650"/>
            <a:ext cx="1463430" cy="1727458"/>
          </a:xfrm>
          <a:prstGeom prst="rect">
            <a:avLst/>
          </a:prstGeom>
          <a:noFill/>
          <a:ln>
            <a:noFill/>
          </a:ln>
        </p:spPr>
      </p:pic>
      <p:pic>
        <p:nvPicPr>
          <p:cNvPr id="235" name="Google Shape;235;p36"/>
          <p:cNvPicPr preferRelativeResize="0"/>
          <p:nvPr/>
        </p:nvPicPr>
        <p:blipFill>
          <a:blip r:embed="rId5">
            <a:alphaModFix/>
          </a:blip>
          <a:stretch>
            <a:fillRect/>
          </a:stretch>
        </p:blipFill>
        <p:spPr>
          <a:xfrm>
            <a:off x="3069942" y="876650"/>
            <a:ext cx="1378118" cy="1727458"/>
          </a:xfrm>
          <a:prstGeom prst="rect">
            <a:avLst/>
          </a:prstGeom>
          <a:noFill/>
          <a:ln>
            <a:noFill/>
          </a:ln>
        </p:spPr>
      </p:pic>
      <p:pic>
        <p:nvPicPr>
          <p:cNvPr id="236" name="Google Shape;236;p36"/>
          <p:cNvPicPr preferRelativeResize="0"/>
          <p:nvPr/>
        </p:nvPicPr>
        <p:blipFill>
          <a:blip r:embed="rId6">
            <a:alphaModFix/>
          </a:blip>
          <a:stretch>
            <a:fillRect/>
          </a:stretch>
        </p:blipFill>
        <p:spPr>
          <a:xfrm>
            <a:off x="4638450" y="1722950"/>
            <a:ext cx="1055329" cy="1322825"/>
          </a:xfrm>
          <a:prstGeom prst="rect">
            <a:avLst/>
          </a:prstGeom>
          <a:noFill/>
          <a:ln>
            <a:noFill/>
          </a:ln>
        </p:spPr>
      </p:pic>
      <p:pic>
        <p:nvPicPr>
          <p:cNvPr id="237" name="Google Shape;237;p36"/>
          <p:cNvPicPr preferRelativeResize="0"/>
          <p:nvPr/>
        </p:nvPicPr>
        <p:blipFill>
          <a:blip r:embed="rId7">
            <a:alphaModFix/>
          </a:blip>
          <a:stretch>
            <a:fillRect/>
          </a:stretch>
        </p:blipFill>
        <p:spPr>
          <a:xfrm>
            <a:off x="5799100" y="2503337"/>
            <a:ext cx="1139975" cy="1322825"/>
          </a:xfrm>
          <a:prstGeom prst="rect">
            <a:avLst/>
          </a:prstGeom>
          <a:noFill/>
          <a:ln>
            <a:noFill/>
          </a:ln>
        </p:spPr>
      </p:pic>
      <p:pic>
        <p:nvPicPr>
          <p:cNvPr id="238" name="Google Shape;238;p36"/>
          <p:cNvPicPr preferRelativeResize="0"/>
          <p:nvPr/>
        </p:nvPicPr>
        <p:blipFill>
          <a:blip r:embed="rId8">
            <a:alphaModFix/>
          </a:blip>
          <a:stretch>
            <a:fillRect/>
          </a:stretch>
        </p:blipFill>
        <p:spPr>
          <a:xfrm>
            <a:off x="4623250" y="3121975"/>
            <a:ext cx="1085723" cy="1322825"/>
          </a:xfrm>
          <a:prstGeom prst="rect">
            <a:avLst/>
          </a:prstGeom>
          <a:noFill/>
          <a:ln>
            <a:noFill/>
          </a:ln>
        </p:spPr>
      </p:pic>
      <p:sp>
        <p:nvSpPr>
          <p:cNvPr id="239" name="Google Shape;239;p36"/>
          <p:cNvSpPr txBox="1"/>
          <p:nvPr/>
        </p:nvSpPr>
        <p:spPr>
          <a:xfrm>
            <a:off x="152400" y="2604100"/>
            <a:ext cx="4317000" cy="595800"/>
          </a:xfrm>
          <a:prstGeom prst="rect">
            <a:avLst/>
          </a:prstGeom>
          <a:solidFill>
            <a:srgbClr val="F3F3F3"/>
          </a:solidFill>
          <a:ln w="38100" cap="flat" cmpd="sng">
            <a:solidFill>
              <a:srgbClr val="0D73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500" b="1" i="1" u="none" strike="noStrike" kern="0" cap="none" spc="0" normalizeH="0" baseline="0" noProof="0">
                <a:ln>
                  <a:noFill/>
                </a:ln>
                <a:solidFill>
                  <a:srgbClr val="254096"/>
                </a:solidFill>
                <a:effectLst/>
                <a:uLnTx/>
                <a:uFillTx/>
                <a:latin typeface="Nunito"/>
                <a:ea typeface="Nunito"/>
                <a:cs typeface="Nunito"/>
                <a:sym typeface="Nunito"/>
              </a:rPr>
              <a:t>WRCCS Staff at CESA 9</a:t>
            </a:r>
            <a:endParaRPr kumimoji="0" sz="2500" b="0" i="1"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40" name="Google Shape;240;p36"/>
          <p:cNvSpPr txBox="1"/>
          <p:nvPr/>
        </p:nvSpPr>
        <p:spPr>
          <a:xfrm>
            <a:off x="4653425" y="890450"/>
            <a:ext cx="4345800" cy="756300"/>
          </a:xfrm>
          <a:prstGeom prst="rect">
            <a:avLst/>
          </a:prstGeom>
          <a:solidFill>
            <a:srgbClr val="F3F3F3"/>
          </a:solidFill>
          <a:ln w="38100" cap="flat" cmpd="sng">
            <a:solidFill>
              <a:srgbClr val="0D73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500" b="1" i="1" u="none" strike="noStrike" kern="0" cap="none" spc="0" normalizeH="0" baseline="0" noProof="0">
                <a:ln>
                  <a:noFill/>
                </a:ln>
                <a:solidFill>
                  <a:srgbClr val="254096"/>
                </a:solidFill>
                <a:effectLst/>
                <a:uLnTx/>
                <a:uFillTx/>
                <a:latin typeface="Nunito"/>
                <a:ea typeface="Nunito"/>
                <a:cs typeface="Nunito"/>
                <a:sym typeface="Nunito"/>
              </a:rPr>
              <a:t>WRCCS Consultants and Partners</a:t>
            </a:r>
            <a:endParaRPr kumimoji="0" sz="2500" b="0" i="1"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41" name="Google Shape;241;p36"/>
          <p:cNvSpPr txBox="1"/>
          <p:nvPr/>
        </p:nvSpPr>
        <p:spPr>
          <a:xfrm>
            <a:off x="3072000" y="0"/>
            <a:ext cx="3000000" cy="5694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500" b="1" i="1" u="none" strike="noStrike" kern="0" cap="none" spc="0" normalizeH="0" baseline="0" noProof="0">
                <a:ln>
                  <a:noFill/>
                </a:ln>
                <a:solidFill>
                  <a:srgbClr val="FFFFFF"/>
                </a:solidFill>
                <a:effectLst/>
                <a:uLnTx/>
                <a:uFillTx/>
                <a:latin typeface="Nunito"/>
                <a:ea typeface="Nunito"/>
                <a:cs typeface="Nunito"/>
                <a:sym typeface="Nunito"/>
              </a:rPr>
              <a:t>Meet WRCCS!</a:t>
            </a:r>
            <a:endParaRPr kumimoji="0" sz="2500" b="0" i="1" u="none" strike="noStrike" kern="0" cap="none" spc="0" normalizeH="0" baseline="0" noProof="0">
              <a:ln>
                <a:noFill/>
              </a:ln>
              <a:solidFill>
                <a:srgbClr val="FFFFFF"/>
              </a:solidFill>
              <a:effectLst/>
              <a:uLnTx/>
              <a:uFillTx/>
              <a:latin typeface="Nunito"/>
              <a:ea typeface="Nunito"/>
              <a:cs typeface="Nunito"/>
              <a:sym typeface="Nunito"/>
            </a:endParaRPr>
          </a:p>
        </p:txBody>
      </p:sp>
      <p:pic>
        <p:nvPicPr>
          <p:cNvPr id="242" name="Google Shape;242;p36"/>
          <p:cNvPicPr preferRelativeResize="0"/>
          <p:nvPr/>
        </p:nvPicPr>
        <p:blipFill>
          <a:blip r:embed="rId9">
            <a:alphaModFix/>
          </a:blip>
          <a:stretch>
            <a:fillRect/>
          </a:stretch>
        </p:blipFill>
        <p:spPr>
          <a:xfrm>
            <a:off x="7106663" y="2503326"/>
            <a:ext cx="1793300" cy="704175"/>
          </a:xfrm>
          <a:prstGeom prst="rect">
            <a:avLst/>
          </a:prstGeom>
          <a:noFill/>
          <a:ln w="9525" cap="flat" cmpd="sng">
            <a:solidFill>
              <a:schemeClr val="dk2"/>
            </a:solidFill>
            <a:prstDash val="solid"/>
            <a:round/>
            <a:headEnd type="none" w="sm" len="sm"/>
            <a:tailEnd type="none" w="sm" len="sm"/>
          </a:ln>
        </p:spPr>
      </p:pic>
      <p:pic>
        <p:nvPicPr>
          <p:cNvPr id="243" name="Google Shape;243;p36"/>
          <p:cNvPicPr preferRelativeResize="0"/>
          <p:nvPr/>
        </p:nvPicPr>
        <p:blipFill>
          <a:blip r:embed="rId10">
            <a:alphaModFix/>
          </a:blip>
          <a:stretch>
            <a:fillRect/>
          </a:stretch>
        </p:blipFill>
        <p:spPr>
          <a:xfrm>
            <a:off x="6364000" y="1722950"/>
            <a:ext cx="2635220" cy="704175"/>
          </a:xfrm>
          <a:prstGeom prst="rect">
            <a:avLst/>
          </a:prstGeom>
          <a:noFill/>
          <a:ln w="9525" cap="flat" cmpd="sng">
            <a:solidFill>
              <a:schemeClr val="dk2"/>
            </a:solidFill>
            <a:prstDash val="solid"/>
            <a:round/>
            <a:headEnd type="none" w="sm" len="sm"/>
            <a:tailEnd type="none" w="sm" len="sm"/>
          </a:ln>
        </p:spPr>
      </p:pic>
      <p:pic>
        <p:nvPicPr>
          <p:cNvPr id="244" name="Google Shape;244;p36"/>
          <p:cNvPicPr preferRelativeResize="0"/>
          <p:nvPr/>
        </p:nvPicPr>
        <p:blipFill>
          <a:blip r:embed="rId11">
            <a:alphaModFix/>
          </a:blip>
          <a:stretch>
            <a:fillRect/>
          </a:stretch>
        </p:blipFill>
        <p:spPr>
          <a:xfrm>
            <a:off x="5887475" y="3957225"/>
            <a:ext cx="3073860" cy="563775"/>
          </a:xfrm>
          <a:prstGeom prst="rect">
            <a:avLst/>
          </a:prstGeom>
          <a:noFill/>
          <a:ln w="9525" cap="flat" cmpd="sng">
            <a:solidFill>
              <a:schemeClr val="dk2"/>
            </a:solidFill>
            <a:prstDash val="solid"/>
            <a:round/>
            <a:headEnd type="none" w="sm" len="sm"/>
            <a:tailEnd type="none" w="sm" len="sm"/>
          </a:ln>
        </p:spPr>
      </p:pic>
      <p:pic>
        <p:nvPicPr>
          <p:cNvPr id="245" name="Google Shape;245;p36"/>
          <p:cNvPicPr preferRelativeResize="0"/>
          <p:nvPr/>
        </p:nvPicPr>
        <p:blipFill>
          <a:blip r:embed="rId12">
            <a:alphaModFix/>
          </a:blip>
          <a:stretch>
            <a:fillRect/>
          </a:stretch>
        </p:blipFill>
        <p:spPr>
          <a:xfrm>
            <a:off x="7018300" y="3300735"/>
            <a:ext cx="2033374" cy="546740"/>
          </a:xfrm>
          <a:prstGeom prst="rect">
            <a:avLst/>
          </a:prstGeom>
          <a:noFill/>
          <a:ln w="9525" cap="flat" cmpd="sng">
            <a:solidFill>
              <a:schemeClr val="dk2"/>
            </a:solidFill>
            <a:prstDash val="solid"/>
            <a:round/>
            <a:headEnd type="none" w="sm" len="sm"/>
            <a:tailEnd type="none" w="sm" len="sm"/>
          </a:ln>
        </p:spPr>
      </p:pic>
      <p:pic>
        <p:nvPicPr>
          <p:cNvPr id="246" name="Google Shape;246;p36"/>
          <p:cNvPicPr preferRelativeResize="0"/>
          <p:nvPr/>
        </p:nvPicPr>
        <p:blipFill>
          <a:blip r:embed="rId13">
            <a:alphaModFix/>
          </a:blip>
          <a:stretch>
            <a:fillRect/>
          </a:stretch>
        </p:blipFill>
        <p:spPr>
          <a:xfrm>
            <a:off x="7042050" y="4652075"/>
            <a:ext cx="2033376" cy="390200"/>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Google Shape;251;p37"/>
          <p:cNvPicPr preferRelativeResize="0"/>
          <p:nvPr/>
        </p:nvPicPr>
        <p:blipFill>
          <a:blip r:embed="rId3">
            <a:alphaModFix/>
          </a:blip>
          <a:stretch>
            <a:fillRect/>
          </a:stretch>
        </p:blipFill>
        <p:spPr>
          <a:xfrm>
            <a:off x="280926" y="392025"/>
            <a:ext cx="4420924" cy="3974500"/>
          </a:xfrm>
          <a:prstGeom prst="rect">
            <a:avLst/>
          </a:prstGeom>
          <a:noFill/>
          <a:ln>
            <a:noFill/>
          </a:ln>
        </p:spPr>
      </p:pic>
      <p:sp>
        <p:nvSpPr>
          <p:cNvPr id="252" name="Google Shape;252;p37"/>
          <p:cNvSpPr txBox="1"/>
          <p:nvPr/>
        </p:nvSpPr>
        <p:spPr>
          <a:xfrm>
            <a:off x="5213788" y="1590400"/>
            <a:ext cx="3122700" cy="1308300"/>
          </a:xfrm>
          <a:prstGeom prst="rect">
            <a:avLst/>
          </a:prstGeom>
          <a:solidFill>
            <a:schemeClr val="lt1"/>
          </a:solid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4500" b="1" i="0" u="none" strike="noStrike" kern="0" cap="none" spc="0" normalizeH="0" baseline="0" noProof="0">
                <a:ln>
                  <a:noFill/>
                </a:ln>
                <a:solidFill>
                  <a:srgbClr val="2A4194"/>
                </a:solidFill>
                <a:effectLst/>
                <a:uLnTx/>
                <a:uFillTx/>
                <a:latin typeface="Nunito"/>
                <a:ea typeface="Nunito"/>
                <a:cs typeface="Nunito"/>
                <a:sym typeface="Nunito"/>
              </a:rPr>
              <a:t>236 </a:t>
            </a:r>
            <a:endParaRPr kumimoji="0" sz="4500" b="1" i="0" u="none" strike="noStrike" kern="0" cap="none" spc="0" normalizeH="0" baseline="0" noProof="0">
              <a:ln>
                <a:noFill/>
              </a:ln>
              <a:solidFill>
                <a:srgbClr val="2A4194"/>
              </a:solidFill>
              <a:effectLst/>
              <a:uLnTx/>
              <a:uFillTx/>
              <a:latin typeface="Nunito"/>
              <a:ea typeface="Nunito"/>
              <a:cs typeface="Nunito"/>
              <a:sym typeface="Nunito"/>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a:ln>
                  <a:noFill/>
                </a:ln>
                <a:solidFill>
                  <a:srgbClr val="2A4194"/>
                </a:solidFill>
                <a:effectLst/>
                <a:uLnTx/>
                <a:uFillTx/>
                <a:latin typeface="Nunito"/>
                <a:ea typeface="Nunito"/>
                <a:cs typeface="Nunito"/>
                <a:sym typeface="Nunito"/>
              </a:rPr>
              <a:t>Charter Schools</a:t>
            </a:r>
            <a:endParaRPr kumimoji="0" sz="2800" b="1" i="0" u="none" strike="noStrike" kern="0" cap="none" spc="0" normalizeH="0" baseline="0" noProof="0">
              <a:ln>
                <a:noFill/>
              </a:ln>
              <a:solidFill>
                <a:srgbClr val="2A4194"/>
              </a:solidFill>
              <a:effectLst/>
              <a:uLnTx/>
              <a:uFillTx/>
              <a:latin typeface="Nunito"/>
              <a:ea typeface="Nunito"/>
              <a:cs typeface="Nunito"/>
              <a:sym typeface="Nunito"/>
            </a:endParaRPr>
          </a:p>
        </p:txBody>
      </p:sp>
      <p:sp>
        <p:nvSpPr>
          <p:cNvPr id="253" name="Google Shape;253;p37"/>
          <p:cNvSpPr txBox="1"/>
          <p:nvPr/>
        </p:nvSpPr>
        <p:spPr>
          <a:xfrm>
            <a:off x="5238963" y="3015875"/>
            <a:ext cx="3122700" cy="1308300"/>
          </a:xfrm>
          <a:prstGeom prst="rect">
            <a:avLst/>
          </a:prstGeom>
          <a:solidFill>
            <a:schemeClr val="lt1"/>
          </a:solid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4500" b="1" i="0" u="none" strike="noStrike" kern="0" cap="none" spc="0" normalizeH="0" baseline="0" noProof="0">
                <a:ln>
                  <a:noFill/>
                </a:ln>
                <a:solidFill>
                  <a:srgbClr val="2A4194"/>
                </a:solidFill>
                <a:effectLst/>
                <a:uLnTx/>
                <a:uFillTx/>
                <a:latin typeface="Nunito"/>
                <a:ea typeface="Nunito"/>
                <a:cs typeface="Nunito"/>
                <a:sym typeface="Nunito"/>
              </a:rPr>
              <a:t>107</a:t>
            </a:r>
            <a:endParaRPr kumimoji="0" sz="2100" b="1" i="0" u="none" strike="noStrike" kern="0" cap="none" spc="0" normalizeH="0" baseline="0" noProof="0">
              <a:ln>
                <a:noFill/>
              </a:ln>
              <a:solidFill>
                <a:srgbClr val="2A4194"/>
              </a:solidFill>
              <a:effectLst/>
              <a:uLnTx/>
              <a:uFillTx/>
              <a:latin typeface="Nunito"/>
              <a:ea typeface="Nunito"/>
              <a:cs typeface="Nunito"/>
              <a:sym typeface="Nunito"/>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a:ln>
                  <a:noFill/>
                </a:ln>
                <a:solidFill>
                  <a:srgbClr val="2A4194"/>
                </a:solidFill>
                <a:effectLst/>
                <a:uLnTx/>
                <a:uFillTx/>
                <a:latin typeface="Nunito"/>
                <a:ea typeface="Nunito"/>
                <a:cs typeface="Nunito"/>
                <a:sym typeface="Nunito"/>
              </a:rPr>
              <a:t>Authorizers</a:t>
            </a:r>
            <a:endParaRPr kumimoji="0" sz="2800" b="1" i="0" u="none" strike="noStrike" kern="0" cap="none" spc="0" normalizeH="0" baseline="0" noProof="0">
              <a:ln>
                <a:noFill/>
              </a:ln>
              <a:solidFill>
                <a:srgbClr val="212121"/>
              </a:solidFill>
              <a:effectLst/>
              <a:uLnTx/>
              <a:uFillTx/>
              <a:latin typeface="Nunito"/>
              <a:ea typeface="Nunito"/>
              <a:cs typeface="Nunito"/>
              <a:sym typeface="Nunito"/>
            </a:endParaRPr>
          </a:p>
        </p:txBody>
      </p:sp>
      <p:sp>
        <p:nvSpPr>
          <p:cNvPr id="254" name="Google Shape;254;p37"/>
          <p:cNvSpPr txBox="1"/>
          <p:nvPr/>
        </p:nvSpPr>
        <p:spPr>
          <a:xfrm>
            <a:off x="5213788" y="287925"/>
            <a:ext cx="3122700" cy="1185300"/>
          </a:xfrm>
          <a:prstGeom prst="rect">
            <a:avLst/>
          </a:prstGeom>
          <a:solidFill>
            <a:schemeClr val="lt1"/>
          </a:solid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4500" b="1" i="0" u="none" strike="noStrike" kern="0" cap="none" spc="0" normalizeH="0" baseline="0" noProof="0">
                <a:ln>
                  <a:noFill/>
                </a:ln>
                <a:solidFill>
                  <a:srgbClr val="2A4194"/>
                </a:solidFill>
                <a:effectLst/>
                <a:uLnTx/>
                <a:uFillTx/>
                <a:latin typeface="Nunito"/>
                <a:ea typeface="Nunito"/>
                <a:cs typeface="Nunito"/>
                <a:sym typeface="Nunito"/>
              </a:rPr>
              <a:t>50,000+</a:t>
            </a:r>
            <a:endParaRPr kumimoji="0" sz="4500" b="1" i="0" u="none" strike="noStrike" kern="0" cap="none" spc="0" normalizeH="0" baseline="0" noProof="0">
              <a:ln>
                <a:noFill/>
              </a:ln>
              <a:solidFill>
                <a:srgbClr val="2A4194"/>
              </a:solidFill>
              <a:effectLst/>
              <a:uLnTx/>
              <a:uFillTx/>
              <a:latin typeface="Nunito"/>
              <a:ea typeface="Nunito"/>
              <a:cs typeface="Nunito"/>
              <a:sym typeface="Nunito"/>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1" i="0" u="none" strike="noStrike" kern="0" cap="none" spc="0" normalizeH="0" baseline="0" noProof="0">
                <a:ln>
                  <a:noFill/>
                </a:ln>
                <a:solidFill>
                  <a:srgbClr val="2A4194"/>
                </a:solidFill>
                <a:effectLst/>
                <a:uLnTx/>
                <a:uFillTx/>
                <a:latin typeface="Nunito"/>
                <a:ea typeface="Nunito"/>
                <a:cs typeface="Nunito"/>
                <a:sym typeface="Nunito"/>
              </a:rPr>
              <a:t>Charter School Students</a:t>
            </a:r>
            <a:endParaRPr kumimoji="0" sz="2000" b="1" i="0" u="none" strike="noStrike" kern="0" cap="none" spc="0" normalizeH="0" baseline="0" noProof="0">
              <a:ln>
                <a:noFill/>
              </a:ln>
              <a:solidFill>
                <a:srgbClr val="2A4194"/>
              </a:solidFill>
              <a:effectLst/>
              <a:uLnTx/>
              <a:uFillTx/>
              <a:latin typeface="Nunito"/>
              <a:ea typeface="Nunito"/>
              <a:cs typeface="Nunito"/>
              <a:sym typeface="Nunito"/>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8"/>
          <p:cNvSpPr txBox="1"/>
          <p:nvPr/>
        </p:nvSpPr>
        <p:spPr>
          <a:xfrm>
            <a:off x="271525" y="771425"/>
            <a:ext cx="8520600" cy="876900"/>
          </a:xfrm>
          <a:prstGeom prst="rect">
            <a:avLst/>
          </a:prstGeom>
          <a:noFill/>
          <a:ln>
            <a:noFill/>
          </a:ln>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4000" b="0" i="0" u="none" strike="noStrike" kern="0" cap="none" spc="0" normalizeH="0" baseline="0" noProof="0">
                <a:ln>
                  <a:noFill/>
                </a:ln>
                <a:solidFill>
                  <a:srgbClr val="283E96"/>
                </a:solidFill>
                <a:effectLst/>
                <a:uLnTx/>
                <a:uFillTx/>
                <a:latin typeface="Nunito"/>
                <a:ea typeface="Nunito"/>
                <a:cs typeface="Nunito"/>
                <a:sym typeface="Nunito"/>
              </a:rPr>
              <a:t>WRCCS Professional Development</a:t>
            </a:r>
            <a:endParaRPr kumimoji="0" sz="4000" b="0" i="0" u="none" strike="noStrike" kern="0" cap="none" spc="0" normalizeH="0" baseline="0" noProof="0">
              <a:ln>
                <a:noFill/>
              </a:ln>
              <a:solidFill>
                <a:srgbClr val="283E96"/>
              </a:solidFill>
              <a:effectLst/>
              <a:uLnTx/>
              <a:uFillTx/>
              <a:latin typeface="Nunito"/>
              <a:ea typeface="Nunito"/>
              <a:cs typeface="Nunito"/>
              <a:sym typeface="Nunito"/>
            </a:endParaRPr>
          </a:p>
        </p:txBody>
      </p:sp>
      <p:sp>
        <p:nvSpPr>
          <p:cNvPr id="260" name="Google Shape;260;p38"/>
          <p:cNvSpPr txBox="1"/>
          <p:nvPr/>
        </p:nvSpPr>
        <p:spPr>
          <a:xfrm>
            <a:off x="1054525" y="1777550"/>
            <a:ext cx="7068300" cy="2955300"/>
          </a:xfrm>
          <a:prstGeom prst="rect">
            <a:avLst/>
          </a:prstGeom>
          <a:noFill/>
          <a:ln w="19050" cap="flat" cmpd="sng">
            <a:solidFill>
              <a:srgbClr val="333399"/>
            </a:solidFill>
            <a:prstDash val="solid"/>
            <a:round/>
            <a:headEnd type="none" w="sm" len="sm"/>
            <a:tailEnd type="none" w="sm" len="sm"/>
          </a:ln>
        </p:spPr>
        <p:txBody>
          <a:bodyPr spcFirstLastPara="1" wrap="square" lIns="91425" tIns="91425" rIns="91425" bIns="91425" anchor="t" anchorCtr="0">
            <a:spAutoFit/>
          </a:bodyPr>
          <a:lstStyle/>
          <a:p>
            <a:pPr marL="457200" marR="0" lvl="0" indent="-342900" algn="l" defTabSz="914400" rtl="0" eaLnBrk="1" fontAlgn="auto" latinLnBrk="0" hangingPunct="1">
              <a:lnSpc>
                <a:spcPct val="100000"/>
              </a:lnSpc>
              <a:spcBef>
                <a:spcPts val="0"/>
              </a:spcBef>
              <a:spcAft>
                <a:spcPts val="0"/>
              </a:spcAft>
              <a:buClr>
                <a:srgbClr val="000000"/>
              </a:buClr>
              <a:buSzPts val="1800"/>
              <a:buFont typeface="Nunito"/>
              <a:buChar char="●"/>
              <a:tabLst/>
              <a:defRPr/>
            </a:pPr>
            <a:r>
              <a:rPr kumimoji="0" lang="en" sz="1800" b="1" i="0" u="none" strike="noStrike" kern="0" cap="none" spc="0" normalizeH="0" baseline="0" noProof="0">
                <a:ln>
                  <a:noFill/>
                </a:ln>
                <a:solidFill>
                  <a:srgbClr val="000000"/>
                </a:solidFill>
                <a:effectLst/>
                <a:uLnTx/>
                <a:uFillTx/>
                <a:latin typeface="Nunito"/>
                <a:ea typeface="Nunito"/>
                <a:cs typeface="Nunito"/>
                <a:sym typeface="Nunito"/>
              </a:rPr>
              <a:t>DPI-funded time for trainings and support for all </a:t>
            </a:r>
            <a:br>
              <a:rPr kumimoji="0" lang="en" sz="1800" b="1" i="0" u="none" strike="noStrike" kern="0" cap="none" spc="0" normalizeH="0" baseline="0" noProof="0">
                <a:ln>
                  <a:noFill/>
                </a:ln>
                <a:solidFill>
                  <a:srgbClr val="000000"/>
                </a:solidFill>
                <a:effectLst/>
                <a:uLnTx/>
                <a:uFillTx/>
                <a:latin typeface="Nunito"/>
                <a:ea typeface="Nunito"/>
                <a:cs typeface="Nunito"/>
                <a:sym typeface="Nunito"/>
              </a:rPr>
            </a:br>
            <a:r>
              <a:rPr kumimoji="0" lang="en" sz="1800" b="1" i="0" u="none" strike="noStrike" kern="0" cap="none" spc="0" normalizeH="0" baseline="0" noProof="0">
                <a:ln>
                  <a:noFill/>
                </a:ln>
                <a:solidFill>
                  <a:srgbClr val="000000"/>
                </a:solidFill>
                <a:effectLst/>
                <a:uLnTx/>
                <a:uFillTx/>
                <a:latin typeface="Nunito"/>
                <a:ea typeface="Nunito"/>
                <a:cs typeface="Nunito"/>
                <a:sym typeface="Nunito"/>
              </a:rPr>
              <a:t>authorizers, governance boards, leaders, school staff, and design teams</a:t>
            </a:r>
            <a:br>
              <a:rPr kumimoji="0" lang="en" sz="1800" b="1" i="0" u="none" strike="noStrike" kern="0" cap="none" spc="0" normalizeH="0" baseline="0" noProof="0">
                <a:ln>
                  <a:noFill/>
                </a:ln>
                <a:solidFill>
                  <a:srgbClr val="000000"/>
                </a:solidFill>
                <a:effectLst/>
                <a:uLnTx/>
                <a:uFillTx/>
                <a:latin typeface="Nunito"/>
                <a:ea typeface="Nunito"/>
                <a:cs typeface="Nunito"/>
                <a:sym typeface="Nunito"/>
              </a:rPr>
            </a:b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a:p>
            <a:pPr marL="457200" marR="0" lvl="0" indent="-342900" algn="l" defTabSz="914400" rtl="0" eaLnBrk="1" fontAlgn="auto" latinLnBrk="0" hangingPunct="1">
              <a:lnSpc>
                <a:spcPct val="100000"/>
              </a:lnSpc>
              <a:spcBef>
                <a:spcPts val="0"/>
              </a:spcBef>
              <a:spcAft>
                <a:spcPts val="0"/>
              </a:spcAft>
              <a:buClr>
                <a:srgbClr val="000000"/>
              </a:buClr>
              <a:buSzPts val="1800"/>
              <a:buFont typeface="Nunito"/>
              <a:buChar char="●"/>
              <a:tabLst/>
              <a:defRPr/>
            </a:pPr>
            <a:r>
              <a:rPr kumimoji="0" lang="en" sz="1800" b="1" i="0" u="none" strike="noStrike" kern="0" cap="none" spc="0" normalizeH="0" baseline="0" noProof="0">
                <a:ln>
                  <a:noFill/>
                </a:ln>
                <a:solidFill>
                  <a:srgbClr val="000000"/>
                </a:solidFill>
                <a:effectLst/>
                <a:uLnTx/>
                <a:uFillTx/>
                <a:latin typeface="Nunito"/>
                <a:ea typeface="Nunito"/>
                <a:cs typeface="Nunito"/>
                <a:sym typeface="Nunito"/>
              </a:rPr>
              <a:t>DPI-funded events (virtual and in person)</a:t>
            </a:r>
            <a:br>
              <a:rPr kumimoji="0" lang="en" sz="1800" b="1" i="0" u="none" strike="noStrike" kern="0" cap="none" spc="0" normalizeH="0" baseline="0" noProof="0">
                <a:ln>
                  <a:noFill/>
                </a:ln>
                <a:solidFill>
                  <a:srgbClr val="000000"/>
                </a:solidFill>
                <a:effectLst/>
                <a:uLnTx/>
                <a:uFillTx/>
                <a:latin typeface="Nunito"/>
                <a:ea typeface="Nunito"/>
                <a:cs typeface="Nunito"/>
                <a:sym typeface="Nunito"/>
              </a:rPr>
            </a:b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a:p>
            <a:pPr marL="457200" marR="0" lvl="0" indent="-342900" algn="l" defTabSz="914400" rtl="0" eaLnBrk="1" fontAlgn="auto" latinLnBrk="0" hangingPunct="1">
              <a:lnSpc>
                <a:spcPct val="100000"/>
              </a:lnSpc>
              <a:spcBef>
                <a:spcPts val="0"/>
              </a:spcBef>
              <a:spcAft>
                <a:spcPts val="0"/>
              </a:spcAft>
              <a:buClr>
                <a:srgbClr val="000000"/>
              </a:buClr>
              <a:buSzPts val="1800"/>
              <a:buFont typeface="Nunito"/>
              <a:buChar char="●"/>
              <a:tabLst/>
              <a:defRPr/>
            </a:pPr>
            <a:r>
              <a:rPr kumimoji="0" lang="en" sz="1800" b="1" i="0" u="none" strike="noStrike" kern="0" cap="none" spc="0" normalizeH="0" baseline="0" noProof="0">
                <a:ln>
                  <a:noFill/>
                </a:ln>
                <a:solidFill>
                  <a:srgbClr val="000000"/>
                </a:solidFill>
                <a:effectLst/>
                <a:uLnTx/>
                <a:uFillTx/>
                <a:latin typeface="Nunito"/>
                <a:ea typeface="Nunito"/>
                <a:cs typeface="Nunito"/>
                <a:sym typeface="Nunito"/>
              </a:rPr>
              <a:t>DPI-funded resources on website</a:t>
            </a:r>
            <a:br>
              <a:rPr kumimoji="0" lang="en" sz="1800" b="1" i="0" u="none" strike="noStrike" kern="0" cap="none" spc="0" normalizeH="0" baseline="0" noProof="0">
                <a:ln>
                  <a:noFill/>
                </a:ln>
                <a:solidFill>
                  <a:srgbClr val="000000"/>
                </a:solidFill>
                <a:effectLst/>
                <a:uLnTx/>
                <a:uFillTx/>
                <a:latin typeface="Nunito"/>
                <a:ea typeface="Nunito"/>
                <a:cs typeface="Nunito"/>
                <a:sym typeface="Nunito"/>
              </a:rPr>
            </a:b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a:p>
            <a:pPr marL="457200" marR="0" lvl="0" indent="-342900" algn="l" defTabSz="914400" rtl="0" eaLnBrk="1" fontAlgn="auto" latinLnBrk="0" hangingPunct="1">
              <a:lnSpc>
                <a:spcPct val="100000"/>
              </a:lnSpc>
              <a:spcBef>
                <a:spcPts val="0"/>
              </a:spcBef>
              <a:spcAft>
                <a:spcPts val="0"/>
              </a:spcAft>
              <a:buClr>
                <a:srgbClr val="000000"/>
              </a:buClr>
              <a:buSzPts val="1800"/>
              <a:buFont typeface="Nunito"/>
              <a:buChar char="●"/>
              <a:tabLst/>
              <a:defRPr/>
            </a:pPr>
            <a:r>
              <a:rPr kumimoji="0" lang="en" sz="1800" b="1" i="0" u="none" strike="noStrike" kern="0" cap="none" spc="0" normalizeH="0" baseline="0" noProof="0">
                <a:ln>
                  <a:noFill/>
                </a:ln>
                <a:solidFill>
                  <a:srgbClr val="000000"/>
                </a:solidFill>
                <a:effectLst/>
                <a:uLnTx/>
                <a:uFillTx/>
                <a:latin typeface="Nunito"/>
                <a:ea typeface="Nunito"/>
                <a:cs typeface="Nunito"/>
                <a:sym typeface="Nunito"/>
              </a:rPr>
              <a:t>Individual support via service contracts with authorizers, boards, school teams</a:t>
            </a: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9"/>
          <p:cNvSpPr txBox="1"/>
          <p:nvPr/>
        </p:nvSpPr>
        <p:spPr>
          <a:xfrm>
            <a:off x="259375" y="166850"/>
            <a:ext cx="6601200" cy="681600"/>
          </a:xfrm>
          <a:prstGeom prst="rect">
            <a:avLst/>
          </a:prstGeom>
          <a:solidFill>
            <a:schemeClr val="lt1"/>
          </a:solidFill>
          <a:ln>
            <a:noFill/>
          </a:ln>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600" b="1" i="0" u="none" strike="noStrike" kern="0" cap="none" spc="0" normalizeH="0" baseline="0" noProof="0">
                <a:ln>
                  <a:noFill/>
                </a:ln>
                <a:solidFill>
                  <a:srgbClr val="283E96"/>
                </a:solidFill>
                <a:effectLst/>
                <a:uLnTx/>
                <a:uFillTx/>
                <a:latin typeface="Nunito"/>
                <a:ea typeface="Nunito"/>
                <a:cs typeface="Nunito"/>
                <a:sym typeface="Nunito"/>
              </a:rPr>
              <a:t>Charter School Competencies</a:t>
            </a:r>
            <a:endParaRPr kumimoji="0" sz="3600" b="1" i="0" u="none" strike="noStrike" kern="0" cap="none" spc="0" normalizeH="0" baseline="0" noProof="0">
              <a:ln>
                <a:noFill/>
              </a:ln>
              <a:solidFill>
                <a:srgbClr val="283E96"/>
              </a:solidFill>
              <a:effectLst/>
              <a:uLnTx/>
              <a:uFillTx/>
              <a:latin typeface="Nunito"/>
              <a:ea typeface="Nunito"/>
              <a:cs typeface="Nunito"/>
              <a:sym typeface="Nunito"/>
            </a:endParaRPr>
          </a:p>
        </p:txBody>
      </p:sp>
      <p:sp>
        <p:nvSpPr>
          <p:cNvPr id="266" name="Google Shape;266;p39"/>
          <p:cNvSpPr txBox="1"/>
          <p:nvPr/>
        </p:nvSpPr>
        <p:spPr>
          <a:xfrm>
            <a:off x="217425" y="1153375"/>
            <a:ext cx="3578100" cy="3145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1300" b="1" i="0" u="none" strike="noStrike" kern="0" cap="none" spc="0" normalizeH="0" baseline="0" noProof="0">
                <a:ln>
                  <a:noFill/>
                </a:ln>
                <a:solidFill>
                  <a:srgbClr val="595959"/>
                </a:solidFill>
                <a:effectLst/>
                <a:uLnTx/>
                <a:uFillTx/>
                <a:latin typeface="Nunito"/>
                <a:ea typeface="Nunito"/>
                <a:cs typeface="Nunito"/>
                <a:sym typeface="Nunito"/>
              </a:rPr>
              <a:t>Authorizer:</a:t>
            </a:r>
            <a:endParaRPr kumimoji="0" sz="1300" b="1" i="0" u="none" strike="noStrike" kern="0" cap="none" spc="0" normalizeH="0" baseline="0" noProof="0">
              <a:ln>
                <a:noFill/>
              </a:ln>
              <a:solidFill>
                <a:srgbClr val="595959"/>
              </a:solidFill>
              <a:effectLst/>
              <a:uLnTx/>
              <a:uFillTx/>
              <a:latin typeface="Nunito"/>
              <a:ea typeface="Nunito"/>
              <a:cs typeface="Nunito"/>
              <a:sym typeface="Nunito"/>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1300" b="0" i="0" u="none" strike="noStrike" kern="0" cap="none" spc="0" normalizeH="0" baseline="0" noProof="0">
                <a:ln>
                  <a:noFill/>
                </a:ln>
                <a:solidFill>
                  <a:srgbClr val="595959"/>
                </a:solidFill>
                <a:effectLst/>
                <a:uLnTx/>
                <a:uFillTx/>
                <a:latin typeface="Nunito"/>
                <a:ea typeface="Nunito"/>
                <a:cs typeface="Nunito"/>
                <a:sym typeface="Nunito"/>
              </a:rPr>
              <a:t>Charter School Performance Monitoring</a:t>
            </a:r>
            <a:endParaRPr kumimoji="0" sz="1300" b="0" i="0" u="none" strike="noStrike" kern="0" cap="none" spc="0" normalizeH="0" baseline="0" noProof="0">
              <a:ln>
                <a:noFill/>
              </a:ln>
              <a:solidFill>
                <a:srgbClr val="595959"/>
              </a:solidFill>
              <a:effectLst/>
              <a:uLnTx/>
              <a:uFillTx/>
              <a:latin typeface="Nunito"/>
              <a:ea typeface="Nunito"/>
              <a:cs typeface="Nunito"/>
              <a:sym typeface="Nunito"/>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1300" b="0" i="0" u="none" strike="noStrike" kern="0" cap="none" spc="0" normalizeH="0" baseline="0" noProof="0">
                <a:ln>
                  <a:noFill/>
                </a:ln>
                <a:solidFill>
                  <a:srgbClr val="595959"/>
                </a:solidFill>
                <a:effectLst/>
                <a:uLnTx/>
                <a:uFillTx/>
                <a:latin typeface="Nunito"/>
                <a:ea typeface="Nunito"/>
                <a:cs typeface="Nunito"/>
                <a:sym typeface="Nunito"/>
              </a:rPr>
              <a:t>Charter School Application Review Process</a:t>
            </a:r>
            <a:endParaRPr kumimoji="0" sz="1300" b="0" i="0" u="none" strike="noStrike" kern="0" cap="none" spc="0" normalizeH="0" baseline="0" noProof="0">
              <a:ln>
                <a:noFill/>
              </a:ln>
              <a:solidFill>
                <a:srgbClr val="595959"/>
              </a:solidFill>
              <a:effectLst/>
              <a:uLnTx/>
              <a:uFillTx/>
              <a:latin typeface="Nunito"/>
              <a:ea typeface="Nunito"/>
              <a:cs typeface="Nunito"/>
              <a:sym typeface="Nunito"/>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1300" b="0" i="0" u="none" strike="noStrike" kern="0" cap="none" spc="0" normalizeH="0" baseline="0" noProof="0">
                <a:ln>
                  <a:noFill/>
                </a:ln>
                <a:solidFill>
                  <a:srgbClr val="595959"/>
                </a:solidFill>
                <a:effectLst/>
                <a:uLnTx/>
                <a:uFillTx/>
                <a:latin typeface="Nunito"/>
                <a:ea typeface="Nunito"/>
                <a:cs typeface="Nunito"/>
                <a:sym typeface="Nunito"/>
              </a:rPr>
              <a:t>Purpose, Mission and Vision Development</a:t>
            </a:r>
            <a:endParaRPr kumimoji="0" sz="1300" b="0" i="0" u="none" strike="noStrike" kern="0" cap="none" spc="0" normalizeH="0" baseline="0" noProof="0">
              <a:ln>
                <a:noFill/>
              </a:ln>
              <a:solidFill>
                <a:srgbClr val="595959"/>
              </a:solidFill>
              <a:effectLst/>
              <a:uLnTx/>
              <a:uFillTx/>
              <a:latin typeface="Nunito"/>
              <a:ea typeface="Nunito"/>
              <a:cs typeface="Nunito"/>
              <a:sym typeface="Nunito"/>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1300" b="0" i="0" u="none" strike="noStrike" kern="0" cap="none" spc="0" normalizeH="0" baseline="0" noProof="0">
                <a:ln>
                  <a:noFill/>
                </a:ln>
                <a:solidFill>
                  <a:srgbClr val="595959"/>
                </a:solidFill>
                <a:effectLst/>
                <a:uLnTx/>
                <a:uFillTx/>
                <a:latin typeface="Nunito"/>
                <a:ea typeface="Nunito"/>
                <a:cs typeface="Nunito"/>
                <a:sym typeface="Nunito"/>
              </a:rPr>
              <a:t>Meeting Community Needs</a:t>
            </a:r>
            <a:endParaRPr kumimoji="0" sz="1300" b="0" i="0" u="none" strike="noStrike" kern="0" cap="none" spc="0" normalizeH="0" baseline="0" noProof="0">
              <a:ln>
                <a:noFill/>
              </a:ln>
              <a:solidFill>
                <a:srgbClr val="595959"/>
              </a:solidFill>
              <a:effectLst/>
              <a:uLnTx/>
              <a:uFillTx/>
              <a:latin typeface="Nunito"/>
              <a:ea typeface="Nunito"/>
              <a:cs typeface="Nunito"/>
              <a:sym typeface="Nunito"/>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1300" b="0" i="0" u="none" strike="noStrike" kern="0" cap="none" spc="0" normalizeH="0" baseline="0" noProof="0">
                <a:ln>
                  <a:noFill/>
                </a:ln>
                <a:solidFill>
                  <a:srgbClr val="595959"/>
                </a:solidFill>
                <a:effectLst/>
                <a:uLnTx/>
                <a:uFillTx/>
                <a:latin typeface="Nunito"/>
                <a:ea typeface="Nunito"/>
                <a:cs typeface="Nunito"/>
                <a:sym typeface="Nunito"/>
              </a:rPr>
              <a:t>Legal Responsibilities</a:t>
            </a:r>
            <a:endParaRPr kumimoji="0" sz="1300" b="0" i="0" u="none" strike="noStrike" kern="0" cap="none" spc="0" normalizeH="0" baseline="0" noProof="0">
              <a:ln>
                <a:noFill/>
              </a:ln>
              <a:solidFill>
                <a:srgbClr val="595959"/>
              </a:solidFill>
              <a:effectLst/>
              <a:uLnTx/>
              <a:uFillTx/>
              <a:latin typeface="Nunito"/>
              <a:ea typeface="Nunito"/>
              <a:cs typeface="Nunito"/>
              <a:sym typeface="Nunito"/>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300" b="0" i="0" u="none" strike="noStrike" kern="0" cap="none" spc="0" normalizeH="0" baseline="0" noProof="0">
              <a:ln>
                <a:noFill/>
              </a:ln>
              <a:solidFill>
                <a:srgbClr val="595959"/>
              </a:solidFill>
              <a:effectLst/>
              <a:uLnTx/>
              <a:uFillTx/>
              <a:latin typeface="Nunito"/>
              <a:ea typeface="Nunito"/>
              <a:cs typeface="Nunito"/>
              <a:sym typeface="Nunito"/>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1300" b="1" i="0" u="none" strike="noStrike" kern="0" cap="none" spc="0" normalizeH="0" baseline="0" noProof="0">
                <a:ln>
                  <a:noFill/>
                </a:ln>
                <a:solidFill>
                  <a:srgbClr val="595959"/>
                </a:solidFill>
                <a:effectLst/>
                <a:uLnTx/>
                <a:uFillTx/>
                <a:latin typeface="Nunito"/>
                <a:ea typeface="Nunito"/>
                <a:cs typeface="Nunito"/>
                <a:sym typeface="Nunito"/>
              </a:rPr>
              <a:t>Governance Board:</a:t>
            </a:r>
            <a:endParaRPr kumimoji="0" sz="1300" b="1" i="0" u="none" strike="noStrike" kern="0" cap="none" spc="0" normalizeH="0" baseline="0" noProof="0">
              <a:ln>
                <a:noFill/>
              </a:ln>
              <a:solidFill>
                <a:srgbClr val="595959"/>
              </a:solidFill>
              <a:effectLst/>
              <a:uLnTx/>
              <a:uFillTx/>
              <a:latin typeface="Nunito"/>
              <a:ea typeface="Nunito"/>
              <a:cs typeface="Nunito"/>
              <a:sym typeface="Nunito"/>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1300" b="0" i="0" u="none" strike="noStrike" kern="0" cap="none" spc="0" normalizeH="0" baseline="0" noProof="0">
                <a:ln>
                  <a:noFill/>
                </a:ln>
                <a:solidFill>
                  <a:srgbClr val="595959"/>
                </a:solidFill>
                <a:effectLst/>
                <a:uLnTx/>
                <a:uFillTx/>
                <a:latin typeface="Nunito"/>
                <a:ea typeface="Nunito"/>
                <a:cs typeface="Nunito"/>
                <a:sym typeface="Nunito"/>
              </a:rPr>
              <a:t>School Leader Evaluation</a:t>
            </a:r>
            <a:endParaRPr kumimoji="0" sz="1300" b="0" i="0" u="none" strike="noStrike" kern="0" cap="none" spc="0" normalizeH="0" baseline="0" noProof="0">
              <a:ln>
                <a:noFill/>
              </a:ln>
              <a:solidFill>
                <a:srgbClr val="595959"/>
              </a:solidFill>
              <a:effectLst/>
              <a:uLnTx/>
              <a:uFillTx/>
              <a:latin typeface="Nunito"/>
              <a:ea typeface="Nunito"/>
              <a:cs typeface="Nunito"/>
              <a:sym typeface="Nunito"/>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1300" b="0" i="0" u="none" strike="noStrike" kern="0" cap="none" spc="0" normalizeH="0" baseline="0" noProof="0">
                <a:ln>
                  <a:noFill/>
                </a:ln>
                <a:solidFill>
                  <a:srgbClr val="595959"/>
                </a:solidFill>
                <a:effectLst/>
                <a:uLnTx/>
                <a:uFillTx/>
                <a:latin typeface="Nunito"/>
                <a:ea typeface="Nunito"/>
                <a:cs typeface="Nunito"/>
                <a:sym typeface="Nunito"/>
              </a:rPr>
              <a:t>Governance Practices</a:t>
            </a:r>
            <a:endParaRPr kumimoji="0" sz="1300" b="0" i="0" u="none" strike="noStrike" kern="0" cap="none" spc="0" normalizeH="0" baseline="0" noProof="0">
              <a:ln>
                <a:noFill/>
              </a:ln>
              <a:solidFill>
                <a:srgbClr val="595959"/>
              </a:solidFill>
              <a:effectLst/>
              <a:uLnTx/>
              <a:uFillTx/>
              <a:latin typeface="Nunito"/>
              <a:ea typeface="Nunito"/>
              <a:cs typeface="Nunito"/>
              <a:sym typeface="Nunito"/>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1300" b="0" i="0" u="none" strike="noStrike" kern="0" cap="none" spc="0" normalizeH="0" baseline="0" noProof="0">
                <a:ln>
                  <a:noFill/>
                </a:ln>
                <a:solidFill>
                  <a:srgbClr val="595959"/>
                </a:solidFill>
                <a:effectLst/>
                <a:uLnTx/>
                <a:uFillTx/>
                <a:latin typeface="Nunito"/>
                <a:ea typeface="Nunito"/>
                <a:cs typeface="Nunito"/>
                <a:sym typeface="Nunito"/>
              </a:rPr>
              <a:t>Organizational Structures and Procedures</a:t>
            </a:r>
            <a:endParaRPr kumimoji="0" sz="1300" b="0" i="0" u="none" strike="noStrike" kern="0" cap="none" spc="0" normalizeH="0" baseline="0" noProof="0">
              <a:ln>
                <a:noFill/>
              </a:ln>
              <a:solidFill>
                <a:srgbClr val="595959"/>
              </a:solidFill>
              <a:effectLst/>
              <a:uLnTx/>
              <a:uFillTx/>
              <a:latin typeface="Nunito"/>
              <a:ea typeface="Nunito"/>
              <a:cs typeface="Nunito"/>
              <a:sym typeface="Nunito"/>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1300" b="0" i="0" u="none" strike="noStrike" kern="0" cap="none" spc="0" normalizeH="0" baseline="0" noProof="0">
                <a:ln>
                  <a:noFill/>
                </a:ln>
                <a:solidFill>
                  <a:srgbClr val="595959"/>
                </a:solidFill>
                <a:effectLst/>
                <a:uLnTx/>
                <a:uFillTx/>
                <a:latin typeface="Nunito"/>
                <a:ea typeface="Nunito"/>
                <a:cs typeface="Nunito"/>
                <a:sym typeface="Nunito"/>
              </a:rPr>
              <a:t>Policy and By-law Development</a:t>
            </a:r>
            <a:endParaRPr kumimoji="0" sz="1300" b="0" i="0" u="none" strike="noStrike" kern="0" cap="none" spc="0" normalizeH="0" baseline="0" noProof="0">
              <a:ln>
                <a:noFill/>
              </a:ln>
              <a:solidFill>
                <a:srgbClr val="595959"/>
              </a:solidFill>
              <a:effectLst/>
              <a:uLnTx/>
              <a:uFillTx/>
              <a:latin typeface="Nunito"/>
              <a:ea typeface="Nunito"/>
              <a:cs typeface="Nunito"/>
              <a:sym typeface="Nunito"/>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1300" b="0" i="0" u="none" strike="noStrike" kern="0" cap="none" spc="0" normalizeH="0" baseline="0" noProof="0">
                <a:ln>
                  <a:noFill/>
                </a:ln>
                <a:solidFill>
                  <a:srgbClr val="595959"/>
                </a:solidFill>
                <a:effectLst/>
                <a:uLnTx/>
                <a:uFillTx/>
                <a:latin typeface="Nunito"/>
                <a:ea typeface="Nunito"/>
                <a:cs typeface="Nunito"/>
                <a:sym typeface="Nunito"/>
              </a:rPr>
              <a:t>Self-Assessment</a:t>
            </a:r>
            <a:endParaRPr kumimoji="0" sz="1300" b="0" i="0" u="none" strike="noStrike" kern="0" cap="none" spc="0" normalizeH="0" baseline="0" noProof="0">
              <a:ln>
                <a:noFill/>
              </a:ln>
              <a:solidFill>
                <a:srgbClr val="595959"/>
              </a:solidFill>
              <a:effectLst/>
              <a:uLnTx/>
              <a:uFillTx/>
              <a:latin typeface="Nunito"/>
              <a:ea typeface="Nunito"/>
              <a:cs typeface="Nunito"/>
              <a:sym typeface="Nunito"/>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300" b="0" i="0" u="none" strike="noStrike" kern="0" cap="none" spc="0" normalizeH="0" baseline="0" noProof="0">
              <a:ln>
                <a:noFill/>
              </a:ln>
              <a:solidFill>
                <a:srgbClr val="595959"/>
              </a:solidFill>
              <a:effectLst/>
              <a:uLnTx/>
              <a:uFillTx/>
              <a:latin typeface="Nunito"/>
              <a:ea typeface="Nunito"/>
              <a:cs typeface="Nunito"/>
              <a:sym typeface="Nunito"/>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300" b="0" i="0" u="none" strike="noStrike" kern="0" cap="none" spc="0" normalizeH="0" baseline="0" noProof="0">
              <a:ln>
                <a:noFill/>
              </a:ln>
              <a:solidFill>
                <a:srgbClr val="595959"/>
              </a:solidFill>
              <a:effectLst/>
              <a:uLnTx/>
              <a:uFillTx/>
              <a:latin typeface="Nunito"/>
              <a:ea typeface="Nunito"/>
              <a:cs typeface="Nunito"/>
              <a:sym typeface="Nuni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0" u="none" strike="noStrike" kern="0" cap="none" spc="0" normalizeH="0" baseline="0" noProof="0">
              <a:ln>
                <a:noFill/>
              </a:ln>
              <a:solidFill>
                <a:srgbClr val="595959"/>
              </a:solidFill>
              <a:effectLst/>
              <a:uLnTx/>
              <a:uFillTx/>
              <a:latin typeface="Nunito"/>
              <a:ea typeface="Nunito"/>
              <a:cs typeface="Nunito"/>
              <a:sym typeface="Nunito"/>
            </a:endParaRPr>
          </a:p>
        </p:txBody>
      </p:sp>
      <p:sp>
        <p:nvSpPr>
          <p:cNvPr id="267" name="Google Shape;267;p39"/>
          <p:cNvSpPr txBox="1"/>
          <p:nvPr/>
        </p:nvSpPr>
        <p:spPr>
          <a:xfrm>
            <a:off x="3918275" y="1153374"/>
            <a:ext cx="3292200" cy="33171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1300" b="1" i="0" u="none" strike="noStrike" kern="0" cap="none" spc="0" normalizeH="0" baseline="0" noProof="0">
                <a:ln>
                  <a:noFill/>
                </a:ln>
                <a:solidFill>
                  <a:srgbClr val="595959"/>
                </a:solidFill>
                <a:effectLst/>
                <a:uLnTx/>
                <a:uFillTx/>
                <a:latin typeface="Nunito"/>
                <a:ea typeface="Nunito"/>
                <a:cs typeface="Nunito"/>
                <a:sym typeface="Nunito"/>
              </a:rPr>
              <a:t>Charter Leadership:</a:t>
            </a:r>
            <a:endParaRPr kumimoji="0" sz="1300" b="1" i="0" u="none" strike="noStrike" kern="0" cap="none" spc="0" normalizeH="0" baseline="0" noProof="0">
              <a:ln>
                <a:noFill/>
              </a:ln>
              <a:solidFill>
                <a:srgbClr val="595959"/>
              </a:solidFill>
              <a:effectLst/>
              <a:uLnTx/>
              <a:uFillTx/>
              <a:latin typeface="Nunito"/>
              <a:ea typeface="Nunito"/>
              <a:cs typeface="Nunito"/>
              <a:sym typeface="Nunito"/>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1300" b="0" i="0" u="none" strike="noStrike" kern="0" cap="none" spc="0" normalizeH="0" baseline="0" noProof="0">
                <a:ln>
                  <a:noFill/>
                </a:ln>
                <a:solidFill>
                  <a:srgbClr val="595959"/>
                </a:solidFill>
                <a:effectLst/>
                <a:uLnTx/>
                <a:uFillTx/>
                <a:latin typeface="Nunito"/>
                <a:ea typeface="Nunito"/>
                <a:cs typeface="Nunito"/>
                <a:sym typeface="Nunito"/>
              </a:rPr>
              <a:t>School Culture</a:t>
            </a:r>
            <a:endParaRPr kumimoji="0" sz="1300" b="0" i="0" u="none" strike="noStrike" kern="0" cap="none" spc="0" normalizeH="0" baseline="0" noProof="0">
              <a:ln>
                <a:noFill/>
              </a:ln>
              <a:solidFill>
                <a:srgbClr val="595959"/>
              </a:solidFill>
              <a:effectLst/>
              <a:uLnTx/>
              <a:uFillTx/>
              <a:latin typeface="Nunito"/>
              <a:ea typeface="Nunito"/>
              <a:cs typeface="Nunito"/>
              <a:sym typeface="Nunito"/>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1300" b="0" i="0" u="none" strike="noStrike" kern="0" cap="none" spc="0" normalizeH="0" baseline="0" noProof="0">
                <a:ln>
                  <a:noFill/>
                </a:ln>
                <a:solidFill>
                  <a:srgbClr val="595959"/>
                </a:solidFill>
                <a:effectLst/>
                <a:uLnTx/>
                <a:uFillTx/>
                <a:latin typeface="Nunito"/>
                <a:ea typeface="Nunito"/>
                <a:cs typeface="Nunito"/>
                <a:sym typeface="Nunito"/>
              </a:rPr>
              <a:t>Human Resource Management</a:t>
            </a:r>
            <a:endParaRPr kumimoji="0" sz="1300" b="0" i="0" u="none" strike="noStrike" kern="0" cap="none" spc="0" normalizeH="0" baseline="0" noProof="0">
              <a:ln>
                <a:noFill/>
              </a:ln>
              <a:solidFill>
                <a:srgbClr val="595959"/>
              </a:solidFill>
              <a:effectLst/>
              <a:uLnTx/>
              <a:uFillTx/>
              <a:latin typeface="Nunito"/>
              <a:ea typeface="Nunito"/>
              <a:cs typeface="Nunito"/>
              <a:sym typeface="Nunito"/>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1300" b="0" i="0" u="none" strike="noStrike" kern="0" cap="none" spc="0" normalizeH="0" baseline="0" noProof="0">
                <a:ln>
                  <a:noFill/>
                </a:ln>
                <a:solidFill>
                  <a:srgbClr val="595959"/>
                </a:solidFill>
                <a:effectLst/>
                <a:uLnTx/>
                <a:uFillTx/>
                <a:latin typeface="Nunito"/>
                <a:ea typeface="Nunito"/>
                <a:cs typeface="Nunito"/>
                <a:sym typeface="Nunito"/>
              </a:rPr>
              <a:t>School Leadership Teams</a:t>
            </a:r>
            <a:endParaRPr kumimoji="0" sz="1300" b="0" i="0" u="none" strike="noStrike" kern="0" cap="none" spc="0" normalizeH="0" baseline="0" noProof="0">
              <a:ln>
                <a:noFill/>
              </a:ln>
              <a:solidFill>
                <a:srgbClr val="595959"/>
              </a:solidFill>
              <a:effectLst/>
              <a:uLnTx/>
              <a:uFillTx/>
              <a:latin typeface="Nunito"/>
              <a:ea typeface="Nunito"/>
              <a:cs typeface="Nunito"/>
              <a:sym typeface="Nunito"/>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1300" b="0" i="0" u="none" strike="noStrike" kern="0" cap="none" spc="0" normalizeH="0" baseline="0" noProof="0">
                <a:ln>
                  <a:noFill/>
                </a:ln>
                <a:solidFill>
                  <a:srgbClr val="595959"/>
                </a:solidFill>
                <a:effectLst/>
                <a:uLnTx/>
                <a:uFillTx/>
                <a:latin typeface="Nunito"/>
                <a:ea typeface="Nunito"/>
                <a:cs typeface="Nunito"/>
                <a:sym typeface="Nunito"/>
              </a:rPr>
              <a:t>Staff Evaluation</a:t>
            </a:r>
            <a:endParaRPr kumimoji="0" sz="1300" b="0" i="0" u="none" strike="noStrike" kern="0" cap="none" spc="0" normalizeH="0" baseline="0" noProof="0">
              <a:ln>
                <a:noFill/>
              </a:ln>
              <a:solidFill>
                <a:srgbClr val="595959"/>
              </a:solidFill>
              <a:effectLst/>
              <a:uLnTx/>
              <a:uFillTx/>
              <a:latin typeface="Nunito"/>
              <a:ea typeface="Nunito"/>
              <a:cs typeface="Nunito"/>
              <a:sym typeface="Nunito"/>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1300" b="0" i="0" u="none" strike="noStrike" kern="0" cap="none" spc="0" normalizeH="0" baseline="0" noProof="0">
                <a:ln>
                  <a:noFill/>
                </a:ln>
                <a:solidFill>
                  <a:srgbClr val="595959"/>
                </a:solidFill>
                <a:effectLst/>
                <a:uLnTx/>
                <a:uFillTx/>
                <a:latin typeface="Nunito"/>
                <a:ea typeface="Nunito"/>
                <a:cs typeface="Nunito"/>
                <a:sym typeface="Nunito"/>
              </a:rPr>
              <a:t>School Finance</a:t>
            </a:r>
            <a:endParaRPr kumimoji="0" sz="1300" b="0" i="0" u="none" strike="noStrike" kern="0" cap="none" spc="0" normalizeH="0" baseline="0" noProof="0">
              <a:ln>
                <a:noFill/>
              </a:ln>
              <a:solidFill>
                <a:srgbClr val="595959"/>
              </a:solidFill>
              <a:effectLst/>
              <a:uLnTx/>
              <a:uFillTx/>
              <a:latin typeface="Nunito"/>
              <a:ea typeface="Nunito"/>
              <a:cs typeface="Nunito"/>
              <a:sym typeface="Nunito"/>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300" b="0" i="0" u="none" strike="noStrike" kern="0" cap="none" spc="0" normalizeH="0" baseline="0" noProof="0">
              <a:ln>
                <a:noFill/>
              </a:ln>
              <a:solidFill>
                <a:srgbClr val="595959"/>
              </a:solidFill>
              <a:effectLst/>
              <a:uLnTx/>
              <a:uFillTx/>
              <a:latin typeface="Nunito"/>
              <a:ea typeface="Nunito"/>
              <a:cs typeface="Nunito"/>
              <a:sym typeface="Nunito"/>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1300" b="1" i="0" u="none" strike="noStrike" kern="0" cap="none" spc="0" normalizeH="0" baseline="0" noProof="0">
                <a:ln>
                  <a:noFill/>
                </a:ln>
                <a:solidFill>
                  <a:srgbClr val="595959"/>
                </a:solidFill>
                <a:effectLst/>
                <a:uLnTx/>
                <a:uFillTx/>
                <a:latin typeface="Nunito"/>
                <a:ea typeface="Nunito"/>
                <a:cs typeface="Nunito"/>
                <a:sym typeface="Nunito"/>
              </a:rPr>
              <a:t>Charter Classroom:</a:t>
            </a:r>
            <a:endParaRPr kumimoji="0" sz="1300" b="1" i="0" u="none" strike="noStrike" kern="0" cap="none" spc="0" normalizeH="0" baseline="0" noProof="0">
              <a:ln>
                <a:noFill/>
              </a:ln>
              <a:solidFill>
                <a:srgbClr val="595959"/>
              </a:solidFill>
              <a:effectLst/>
              <a:uLnTx/>
              <a:uFillTx/>
              <a:latin typeface="Nunito"/>
              <a:ea typeface="Nunito"/>
              <a:cs typeface="Nunito"/>
              <a:sym typeface="Nunito"/>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1300" b="0" i="0" u="none" strike="noStrike" kern="0" cap="none" spc="0" normalizeH="0" baseline="0" noProof="0">
                <a:ln>
                  <a:noFill/>
                </a:ln>
                <a:solidFill>
                  <a:srgbClr val="595959"/>
                </a:solidFill>
                <a:effectLst/>
                <a:uLnTx/>
                <a:uFillTx/>
                <a:latin typeface="Nunito"/>
                <a:ea typeface="Nunito"/>
                <a:cs typeface="Nunito"/>
                <a:sym typeface="Nunito"/>
              </a:rPr>
              <a:t>Virtual and Blended Learning Systems</a:t>
            </a:r>
            <a:endParaRPr kumimoji="0" sz="1300" b="0" i="0" u="none" strike="noStrike" kern="0" cap="none" spc="0" normalizeH="0" baseline="0" noProof="0">
              <a:ln>
                <a:noFill/>
              </a:ln>
              <a:solidFill>
                <a:srgbClr val="595959"/>
              </a:solidFill>
              <a:effectLst/>
              <a:uLnTx/>
              <a:uFillTx/>
              <a:latin typeface="Nunito"/>
              <a:ea typeface="Nunito"/>
              <a:cs typeface="Nunito"/>
              <a:sym typeface="Nunito"/>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1300" b="0" i="0" u="none" strike="noStrike" kern="0" cap="none" spc="0" normalizeH="0" baseline="0" noProof="0">
                <a:ln>
                  <a:noFill/>
                </a:ln>
                <a:solidFill>
                  <a:srgbClr val="595959"/>
                </a:solidFill>
                <a:effectLst/>
                <a:uLnTx/>
                <a:uFillTx/>
                <a:latin typeface="Nunito"/>
                <a:ea typeface="Nunito"/>
                <a:cs typeface="Nunito"/>
                <a:sym typeface="Nunito"/>
              </a:rPr>
              <a:t>Personalized Learning</a:t>
            </a:r>
            <a:endParaRPr kumimoji="0" sz="1300" b="0" i="0" u="none" strike="noStrike" kern="0" cap="none" spc="0" normalizeH="0" baseline="0" noProof="0">
              <a:ln>
                <a:noFill/>
              </a:ln>
              <a:solidFill>
                <a:srgbClr val="595959"/>
              </a:solidFill>
              <a:effectLst/>
              <a:uLnTx/>
              <a:uFillTx/>
              <a:latin typeface="Nunito"/>
              <a:ea typeface="Nunito"/>
              <a:cs typeface="Nunito"/>
              <a:sym typeface="Nunito"/>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1300" b="0" i="0" u="none" strike="noStrike" kern="0" cap="none" spc="0" normalizeH="0" baseline="0" noProof="0">
                <a:ln>
                  <a:noFill/>
                </a:ln>
                <a:solidFill>
                  <a:srgbClr val="595959"/>
                </a:solidFill>
                <a:effectLst/>
                <a:uLnTx/>
                <a:uFillTx/>
                <a:latin typeface="Nunito"/>
                <a:ea typeface="Nunito"/>
                <a:cs typeface="Nunito"/>
                <a:sym typeface="Nunito"/>
              </a:rPr>
              <a:t>School Culture</a:t>
            </a:r>
            <a:endParaRPr kumimoji="0" sz="1300" b="0" i="0" u="none" strike="noStrike" kern="0" cap="none" spc="0" normalizeH="0" baseline="0" noProof="0">
              <a:ln>
                <a:noFill/>
              </a:ln>
              <a:solidFill>
                <a:srgbClr val="595959"/>
              </a:solidFill>
              <a:effectLst/>
              <a:uLnTx/>
              <a:uFillTx/>
              <a:latin typeface="Nunito"/>
              <a:ea typeface="Nunito"/>
              <a:cs typeface="Nunito"/>
              <a:sym typeface="Nunito"/>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1300" b="0" i="0" u="none" strike="noStrike" kern="0" cap="none" spc="0" normalizeH="0" baseline="0" noProof="0">
                <a:ln>
                  <a:noFill/>
                </a:ln>
                <a:solidFill>
                  <a:srgbClr val="595959"/>
                </a:solidFill>
                <a:effectLst/>
                <a:uLnTx/>
                <a:uFillTx/>
                <a:latin typeface="Nunito"/>
                <a:ea typeface="Nunito"/>
                <a:cs typeface="Nunito"/>
                <a:sym typeface="Nunito"/>
              </a:rPr>
              <a:t>Designing Learning Targets</a:t>
            </a:r>
            <a:endParaRPr kumimoji="0" sz="1300" b="0" i="0" u="none" strike="noStrike" kern="0" cap="none" spc="0" normalizeH="0" baseline="0" noProof="0">
              <a:ln>
                <a:noFill/>
              </a:ln>
              <a:solidFill>
                <a:srgbClr val="595959"/>
              </a:solidFill>
              <a:effectLst/>
              <a:uLnTx/>
              <a:uFillTx/>
              <a:latin typeface="Nunito"/>
              <a:ea typeface="Nunito"/>
              <a:cs typeface="Nunito"/>
              <a:sym typeface="Nunito"/>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1300" b="0" i="0" u="none" strike="noStrike" kern="0" cap="none" spc="0" normalizeH="0" baseline="0" noProof="0">
                <a:ln>
                  <a:noFill/>
                </a:ln>
                <a:solidFill>
                  <a:srgbClr val="595959"/>
                </a:solidFill>
                <a:effectLst/>
                <a:uLnTx/>
                <a:uFillTx/>
                <a:latin typeface="Nunito"/>
                <a:ea typeface="Nunito"/>
                <a:cs typeface="Nunito"/>
                <a:sym typeface="Nunito"/>
              </a:rPr>
              <a:t>Academic Program</a:t>
            </a:r>
            <a:endParaRPr kumimoji="0" sz="1300" b="1" i="0" u="none" strike="noStrike" kern="0" cap="none" spc="0" normalizeH="0" baseline="0" noProof="0">
              <a:ln>
                <a:noFill/>
              </a:ln>
              <a:solidFill>
                <a:srgbClr val="595959"/>
              </a:solidFill>
              <a:effectLst/>
              <a:uLnTx/>
              <a:uFillTx/>
              <a:latin typeface="Nunito"/>
              <a:ea typeface="Nunito"/>
              <a:cs typeface="Nunito"/>
              <a:sym typeface="Nuni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Nunito"/>
              <a:ea typeface="Nunito"/>
              <a:cs typeface="Nunito"/>
              <a:sym typeface="Nunito"/>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0"/>
          <p:cNvSpPr txBox="1"/>
          <p:nvPr/>
        </p:nvSpPr>
        <p:spPr>
          <a:xfrm>
            <a:off x="232200" y="254875"/>
            <a:ext cx="8679600" cy="595800"/>
          </a:xfrm>
          <a:prstGeom prst="rect">
            <a:avLst/>
          </a:prstGeom>
          <a:solidFill>
            <a:srgbClr val="F3F3F3"/>
          </a:solidFill>
          <a:ln w="38100" cap="flat" cmpd="sng">
            <a:solidFill>
              <a:srgbClr val="0D73B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500" b="1" i="1" u="none" strike="noStrike" kern="0" cap="none" spc="0" normalizeH="0" baseline="0" noProof="0">
                <a:ln>
                  <a:noFill/>
                </a:ln>
                <a:solidFill>
                  <a:srgbClr val="254096"/>
                </a:solidFill>
                <a:effectLst/>
                <a:uLnTx/>
                <a:uFillTx/>
                <a:latin typeface="Nunito"/>
                <a:ea typeface="Nunito"/>
                <a:cs typeface="Nunito"/>
                <a:sym typeface="Nunito"/>
              </a:rPr>
              <a:t>How WRCCS supports charter schools and authorizers:</a:t>
            </a:r>
            <a:endParaRPr kumimoji="0" sz="2500" b="0" i="1"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73" name="Google Shape;273;p40"/>
          <p:cNvSpPr txBox="1"/>
          <p:nvPr/>
        </p:nvSpPr>
        <p:spPr>
          <a:xfrm>
            <a:off x="275875" y="883325"/>
            <a:ext cx="8591100" cy="3914700"/>
          </a:xfrm>
          <a:prstGeom prst="rect">
            <a:avLst/>
          </a:prstGeom>
          <a:noFill/>
          <a:ln>
            <a:noFill/>
          </a:ln>
        </p:spPr>
        <p:txBody>
          <a:bodyPr spcFirstLastPara="1" wrap="square" lIns="91425" tIns="91425" rIns="91425" bIns="91425" anchor="t" anchorCtr="0">
            <a:spAutoFit/>
          </a:bodyPr>
          <a:lstStyle/>
          <a:p>
            <a:pPr marL="457200" marR="0" lvl="0" indent="-349250" algn="l" defTabSz="914400" rtl="0" eaLnBrk="1" fontAlgn="auto" latinLnBrk="0" hangingPunct="1">
              <a:lnSpc>
                <a:spcPct val="100000"/>
              </a:lnSpc>
              <a:spcBef>
                <a:spcPts val="0"/>
              </a:spcBef>
              <a:spcAft>
                <a:spcPts val="0"/>
              </a:spcAft>
              <a:buClr>
                <a:srgbClr val="000000"/>
              </a:buClr>
              <a:buSzPts val="1900"/>
              <a:buFont typeface="Anek Devanagari"/>
              <a:buChar char="●"/>
              <a:tabLst/>
              <a:defRPr/>
            </a:pPr>
            <a:r>
              <a:rPr kumimoji="0" lang="en" sz="1900" b="0" i="0" u="none" strike="noStrike" kern="0" cap="none" spc="0" normalizeH="0" baseline="0" noProof="0">
                <a:ln>
                  <a:noFill/>
                </a:ln>
                <a:solidFill>
                  <a:srgbClr val="000000"/>
                </a:solidFill>
                <a:effectLst/>
                <a:uLnTx/>
                <a:uFillTx/>
                <a:latin typeface="Nunito"/>
                <a:ea typeface="Nunito"/>
                <a:cs typeface="Nunito"/>
                <a:sym typeface="Nunito"/>
              </a:rPr>
              <a:t>Guide </a:t>
            </a:r>
            <a:r>
              <a:rPr kumimoji="0" lang="en" sz="1900" b="1" i="0" u="none" strike="noStrike" kern="0" cap="none" spc="0" normalizeH="0" baseline="0" noProof="0">
                <a:ln>
                  <a:noFill/>
                </a:ln>
                <a:solidFill>
                  <a:srgbClr val="000000"/>
                </a:solidFill>
                <a:effectLst/>
                <a:uLnTx/>
                <a:uFillTx/>
                <a:latin typeface="Nunito"/>
                <a:ea typeface="Nunito"/>
                <a:cs typeface="Nunito"/>
                <a:sym typeface="Nunito"/>
              </a:rPr>
              <a:t>Boards</a:t>
            </a:r>
            <a:r>
              <a:rPr kumimoji="0" lang="en" sz="1900" b="0" i="0" u="none" strike="noStrike" kern="0" cap="none" spc="0" normalizeH="0" baseline="0" noProof="0">
                <a:ln>
                  <a:noFill/>
                </a:ln>
                <a:solidFill>
                  <a:srgbClr val="000000"/>
                </a:solidFill>
                <a:effectLst/>
                <a:uLnTx/>
                <a:uFillTx/>
                <a:latin typeface="Nunito"/>
                <a:ea typeface="Nunito"/>
                <a:cs typeface="Nunito"/>
                <a:sym typeface="Nunito"/>
              </a:rPr>
              <a:t> with policies, strategic planning, contracting, and reporting expectations for charters and all schools </a:t>
            </a:r>
            <a:endParaRPr kumimoji="0" sz="1900" b="0" i="0" u="none" strike="noStrike" kern="0" cap="none" spc="0" normalizeH="0" baseline="0" noProof="0">
              <a:ln>
                <a:noFill/>
              </a:ln>
              <a:solidFill>
                <a:srgbClr val="000000"/>
              </a:solidFill>
              <a:effectLst/>
              <a:uLnTx/>
              <a:uFillTx/>
              <a:latin typeface="Nunito"/>
              <a:ea typeface="Nunito"/>
              <a:cs typeface="Nunito"/>
              <a:sym typeface="Nunito"/>
            </a:endParaRPr>
          </a:p>
          <a:p>
            <a:pPr marL="457200" marR="0" lvl="0" indent="-349250" algn="l" defTabSz="914400" rtl="0" eaLnBrk="1" fontAlgn="auto" latinLnBrk="0" hangingPunct="1">
              <a:lnSpc>
                <a:spcPct val="100000"/>
              </a:lnSpc>
              <a:spcBef>
                <a:spcPts val="1000"/>
              </a:spcBef>
              <a:spcAft>
                <a:spcPts val="0"/>
              </a:spcAft>
              <a:buClr>
                <a:srgbClr val="000000"/>
              </a:buClr>
              <a:buSzPts val="1900"/>
              <a:buFont typeface="Anek Devanagari"/>
              <a:buChar char="●"/>
              <a:tabLst/>
              <a:defRPr/>
            </a:pPr>
            <a:r>
              <a:rPr kumimoji="0" lang="en" sz="1900" b="0" i="0" u="none" strike="noStrike" kern="0" cap="none" spc="0" normalizeH="0" baseline="0" noProof="0">
                <a:ln>
                  <a:noFill/>
                </a:ln>
                <a:solidFill>
                  <a:srgbClr val="000000"/>
                </a:solidFill>
                <a:effectLst/>
                <a:uLnTx/>
                <a:uFillTx/>
                <a:latin typeface="Nunito"/>
                <a:ea typeface="Nunito"/>
                <a:cs typeface="Nunito"/>
                <a:sym typeface="Nunito"/>
              </a:rPr>
              <a:t>Answer questions for </a:t>
            </a:r>
            <a:r>
              <a:rPr kumimoji="0" lang="en" sz="1900" b="1" i="0" u="none" strike="noStrike" kern="0" cap="none" spc="0" normalizeH="0" baseline="0" noProof="0">
                <a:ln>
                  <a:noFill/>
                </a:ln>
                <a:solidFill>
                  <a:srgbClr val="000000"/>
                </a:solidFill>
                <a:effectLst/>
                <a:uLnTx/>
                <a:uFillTx/>
                <a:latin typeface="Nunito"/>
                <a:ea typeface="Nunito"/>
                <a:cs typeface="Nunito"/>
                <a:sym typeface="Nunito"/>
              </a:rPr>
              <a:t>Authorizers</a:t>
            </a:r>
            <a:r>
              <a:rPr kumimoji="0" lang="en" sz="1900" b="0" i="0" u="none" strike="noStrike" kern="0" cap="none" spc="0" normalizeH="0" baseline="0" noProof="0">
                <a:ln>
                  <a:noFill/>
                </a:ln>
                <a:solidFill>
                  <a:srgbClr val="000000"/>
                </a:solidFill>
                <a:effectLst/>
                <a:uLnTx/>
                <a:uFillTx/>
                <a:latin typeface="Nunito"/>
                <a:ea typeface="Nunito"/>
                <a:cs typeface="Nunito"/>
                <a:sym typeface="Nunito"/>
              </a:rPr>
              <a:t> around the logistics of implementing and overseeing a portfolio of schools with different models</a:t>
            </a:r>
            <a:endParaRPr kumimoji="0" sz="1900" b="0" i="0" u="none" strike="noStrike" kern="0" cap="none" spc="0" normalizeH="0" baseline="0" noProof="0">
              <a:ln>
                <a:noFill/>
              </a:ln>
              <a:solidFill>
                <a:srgbClr val="000000"/>
              </a:solidFill>
              <a:effectLst/>
              <a:uLnTx/>
              <a:uFillTx/>
              <a:latin typeface="Nunito"/>
              <a:ea typeface="Nunito"/>
              <a:cs typeface="Nunito"/>
              <a:sym typeface="Nunito"/>
            </a:endParaRPr>
          </a:p>
          <a:p>
            <a:pPr marL="457200" marR="0" lvl="0" indent="-349250" algn="l" defTabSz="914400" rtl="0" eaLnBrk="1" fontAlgn="auto" latinLnBrk="0" hangingPunct="1">
              <a:lnSpc>
                <a:spcPct val="100000"/>
              </a:lnSpc>
              <a:spcBef>
                <a:spcPts val="1000"/>
              </a:spcBef>
              <a:spcAft>
                <a:spcPts val="0"/>
              </a:spcAft>
              <a:buClr>
                <a:srgbClr val="000000"/>
              </a:buClr>
              <a:buSzPts val="1900"/>
              <a:buFont typeface="Anek Devanagari"/>
              <a:buChar char="●"/>
              <a:tabLst/>
              <a:defRPr/>
            </a:pPr>
            <a:r>
              <a:rPr kumimoji="0" lang="en" sz="1900" b="0" i="0" u="none" strike="noStrike" kern="0" cap="none" spc="0" normalizeH="0" baseline="0" noProof="0">
                <a:ln>
                  <a:noFill/>
                </a:ln>
                <a:solidFill>
                  <a:srgbClr val="000000"/>
                </a:solidFill>
                <a:effectLst/>
                <a:uLnTx/>
                <a:uFillTx/>
                <a:latin typeface="Nunito"/>
                <a:ea typeface="Nunito"/>
                <a:cs typeface="Nunito"/>
                <a:sym typeface="Nunito"/>
              </a:rPr>
              <a:t>Support </a:t>
            </a:r>
            <a:r>
              <a:rPr kumimoji="0" lang="en" sz="1900" b="1" i="0" u="none" strike="noStrike" kern="0" cap="none" spc="0" normalizeH="0" baseline="0" noProof="0">
                <a:ln>
                  <a:noFill/>
                </a:ln>
                <a:solidFill>
                  <a:srgbClr val="000000"/>
                </a:solidFill>
                <a:effectLst/>
                <a:uLnTx/>
                <a:uFillTx/>
                <a:latin typeface="Nunito"/>
                <a:ea typeface="Nunito"/>
                <a:cs typeface="Nunito"/>
                <a:sym typeface="Nunito"/>
              </a:rPr>
              <a:t>School Leaders </a:t>
            </a:r>
            <a:r>
              <a:rPr kumimoji="0" lang="en" sz="1900" b="0" i="0" u="none" strike="noStrike" kern="0" cap="none" spc="0" normalizeH="0" baseline="0" noProof="0">
                <a:ln>
                  <a:noFill/>
                </a:ln>
                <a:solidFill>
                  <a:srgbClr val="000000"/>
                </a:solidFill>
                <a:effectLst/>
                <a:uLnTx/>
                <a:uFillTx/>
                <a:latin typeface="Nunito"/>
                <a:ea typeface="Nunito"/>
                <a:cs typeface="Nunito"/>
                <a:sym typeface="Nunito"/>
              </a:rPr>
              <a:t>with understanding the unique charter school leader role, balancing the relationship with a governance board, and developing and maintaining a unique charter school culture. </a:t>
            </a:r>
            <a:endParaRPr kumimoji="0" sz="1900" b="0" i="0" u="none" strike="noStrike" kern="0" cap="none" spc="0" normalizeH="0" baseline="0" noProof="0">
              <a:ln>
                <a:noFill/>
              </a:ln>
              <a:solidFill>
                <a:srgbClr val="000000"/>
              </a:solidFill>
              <a:effectLst/>
              <a:uLnTx/>
              <a:uFillTx/>
              <a:latin typeface="Nunito"/>
              <a:ea typeface="Nunito"/>
              <a:cs typeface="Nunito"/>
              <a:sym typeface="Nunito"/>
            </a:endParaRPr>
          </a:p>
          <a:p>
            <a:pPr marL="457200" marR="0" lvl="0" indent="-349250" algn="l" defTabSz="914400" rtl="0" eaLnBrk="1" fontAlgn="auto" latinLnBrk="0" hangingPunct="1">
              <a:lnSpc>
                <a:spcPct val="100000"/>
              </a:lnSpc>
              <a:spcBef>
                <a:spcPts val="1000"/>
              </a:spcBef>
              <a:spcAft>
                <a:spcPts val="0"/>
              </a:spcAft>
              <a:buClr>
                <a:srgbClr val="000000"/>
              </a:buClr>
              <a:buSzPts val="1900"/>
              <a:buFont typeface="Anek Devanagari"/>
              <a:buChar char="●"/>
              <a:tabLst/>
              <a:defRPr/>
            </a:pPr>
            <a:r>
              <a:rPr kumimoji="0" lang="en" sz="1900" b="0" i="0" u="none" strike="noStrike" kern="0" cap="none" spc="0" normalizeH="0" baseline="0" noProof="0">
                <a:ln>
                  <a:noFill/>
                </a:ln>
                <a:solidFill>
                  <a:srgbClr val="000000"/>
                </a:solidFill>
                <a:effectLst/>
                <a:uLnTx/>
                <a:uFillTx/>
                <a:latin typeface="Nunito"/>
                <a:ea typeface="Nunito"/>
                <a:cs typeface="Nunito"/>
                <a:sym typeface="Nunito"/>
              </a:rPr>
              <a:t>Provide </a:t>
            </a:r>
            <a:r>
              <a:rPr kumimoji="0" lang="en" sz="1900" b="1" i="0" u="none" strike="noStrike" kern="0" cap="none" spc="0" normalizeH="0" baseline="0" noProof="0">
                <a:ln>
                  <a:noFill/>
                </a:ln>
                <a:solidFill>
                  <a:srgbClr val="000000"/>
                </a:solidFill>
                <a:effectLst/>
                <a:uLnTx/>
                <a:uFillTx/>
                <a:latin typeface="Nunito"/>
                <a:ea typeface="Nunito"/>
                <a:cs typeface="Nunito"/>
                <a:sym typeface="Nunito"/>
              </a:rPr>
              <a:t>Curriculum Leaders</a:t>
            </a:r>
            <a:r>
              <a:rPr kumimoji="0" lang="en" sz="1900" b="0" i="0" u="none" strike="noStrike" kern="0" cap="none" spc="0" normalizeH="0" baseline="0" noProof="0">
                <a:ln>
                  <a:noFill/>
                </a:ln>
                <a:solidFill>
                  <a:srgbClr val="000000"/>
                </a:solidFill>
                <a:effectLst/>
                <a:uLnTx/>
                <a:uFillTx/>
                <a:latin typeface="Nunito"/>
                <a:ea typeface="Nunito"/>
                <a:cs typeface="Nunito"/>
                <a:sym typeface="Nunito"/>
              </a:rPr>
              <a:t> with innovative learning designs and long term planning</a:t>
            </a:r>
            <a:endParaRPr kumimoji="0" sz="1900" b="0" i="0" u="none" strike="noStrike" kern="0" cap="none" spc="0" normalizeH="0" baseline="0" noProof="0">
              <a:ln>
                <a:noFill/>
              </a:ln>
              <a:solidFill>
                <a:srgbClr val="000000"/>
              </a:solidFill>
              <a:effectLst/>
              <a:uLnTx/>
              <a:uFillTx/>
              <a:latin typeface="Nunito"/>
              <a:ea typeface="Nunito"/>
              <a:cs typeface="Nunito"/>
              <a:sym typeface="Nunito"/>
            </a:endParaRPr>
          </a:p>
          <a:p>
            <a:pPr marL="457200" marR="0" lvl="0" indent="-349250" algn="l" defTabSz="914400" rtl="0" eaLnBrk="1" fontAlgn="auto" latinLnBrk="0" hangingPunct="1">
              <a:lnSpc>
                <a:spcPct val="100000"/>
              </a:lnSpc>
              <a:spcBef>
                <a:spcPts val="1000"/>
              </a:spcBef>
              <a:spcAft>
                <a:spcPts val="1000"/>
              </a:spcAft>
              <a:buClr>
                <a:srgbClr val="000000"/>
              </a:buClr>
              <a:buSzPts val="1900"/>
              <a:buFont typeface="Anek Devanagari"/>
              <a:buChar char="●"/>
              <a:tabLst/>
              <a:defRPr/>
            </a:pPr>
            <a:r>
              <a:rPr kumimoji="0" lang="en" sz="1900" b="0" i="0" u="none" strike="noStrike" kern="0" cap="none" spc="0" normalizeH="0" baseline="0" noProof="0">
                <a:ln>
                  <a:noFill/>
                </a:ln>
                <a:solidFill>
                  <a:srgbClr val="000000"/>
                </a:solidFill>
                <a:effectLst/>
                <a:uLnTx/>
                <a:uFillTx/>
                <a:latin typeface="Nunito"/>
                <a:ea typeface="Nunito"/>
                <a:cs typeface="Nunito"/>
                <a:sym typeface="Nunito"/>
              </a:rPr>
              <a:t>Support </a:t>
            </a:r>
            <a:r>
              <a:rPr kumimoji="0" lang="en" sz="1900" b="1" i="0" u="none" strike="noStrike" kern="0" cap="none" spc="0" normalizeH="0" baseline="0" noProof="0">
                <a:ln>
                  <a:noFill/>
                </a:ln>
                <a:solidFill>
                  <a:srgbClr val="000000"/>
                </a:solidFill>
                <a:effectLst/>
                <a:uLnTx/>
                <a:uFillTx/>
                <a:latin typeface="Nunito"/>
                <a:ea typeface="Nunito"/>
                <a:cs typeface="Nunito"/>
                <a:sym typeface="Nunito"/>
              </a:rPr>
              <a:t>Boards and Leaders</a:t>
            </a:r>
            <a:r>
              <a:rPr kumimoji="0" lang="en" sz="1900" b="0" i="0" u="none" strike="noStrike" kern="0" cap="none" spc="0" normalizeH="0" baseline="0" noProof="0">
                <a:ln>
                  <a:noFill/>
                </a:ln>
                <a:solidFill>
                  <a:srgbClr val="000000"/>
                </a:solidFill>
                <a:effectLst/>
                <a:uLnTx/>
                <a:uFillTx/>
                <a:latin typeface="Nunito"/>
                <a:ea typeface="Nunito"/>
                <a:cs typeface="Nunito"/>
                <a:sym typeface="Nunito"/>
              </a:rPr>
              <a:t> with synthesis and alignment of practices and articulation of outcomes</a:t>
            </a:r>
            <a:endParaRPr kumimoji="0" sz="1900" b="0" i="0" u="none" strike="noStrike" kern="0" cap="none" spc="0" normalizeH="0" baseline="0" noProof="0">
              <a:ln>
                <a:noFill/>
              </a:ln>
              <a:solidFill>
                <a:srgbClr val="000000"/>
              </a:solidFill>
              <a:effectLst/>
              <a:uLnTx/>
              <a:uFillTx/>
              <a:latin typeface="Nunito"/>
              <a:ea typeface="Nunito"/>
              <a:cs typeface="Nunito"/>
              <a:sym typeface="Nunito"/>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1"/>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Focus on ICSs and LEAs</a:t>
            </a:r>
            <a:endParaRPr/>
          </a:p>
        </p:txBody>
      </p:sp>
      <p:cxnSp>
        <p:nvCxnSpPr>
          <p:cNvPr id="279" name="Google Shape;279;p41"/>
          <p:cNvCxnSpPr/>
          <p:nvPr/>
        </p:nvCxnSpPr>
        <p:spPr>
          <a:xfrm rot="10800000" flipH="1">
            <a:off x="-44350" y="-70850"/>
            <a:ext cx="3990600" cy="558600"/>
          </a:xfrm>
          <a:prstGeom prst="straightConnector1">
            <a:avLst/>
          </a:prstGeom>
          <a:noFill/>
          <a:ln w="76200" cap="flat" cmpd="sng">
            <a:solidFill>
              <a:srgbClr val="A5D848"/>
            </a:solidFill>
            <a:prstDash val="solid"/>
            <a:round/>
            <a:headEnd type="none" w="med" len="med"/>
            <a:tailEnd type="none" w="med" len="med"/>
          </a:ln>
        </p:spPr>
      </p:cxnSp>
      <p:cxnSp>
        <p:nvCxnSpPr>
          <p:cNvPr id="280" name="Google Shape;280;p41"/>
          <p:cNvCxnSpPr/>
          <p:nvPr/>
        </p:nvCxnSpPr>
        <p:spPr>
          <a:xfrm rot="10800000" flipH="1">
            <a:off x="-70950" y="-26575"/>
            <a:ext cx="5143500" cy="744900"/>
          </a:xfrm>
          <a:prstGeom prst="straightConnector1">
            <a:avLst/>
          </a:prstGeom>
          <a:noFill/>
          <a:ln w="76200" cap="flat" cmpd="sng">
            <a:solidFill>
              <a:srgbClr val="A5D848"/>
            </a:solidFill>
            <a:prstDash val="solid"/>
            <a:round/>
            <a:headEnd type="none" w="med" len="med"/>
            <a:tailEnd type="none" w="med" len="med"/>
          </a:ln>
        </p:spPr>
      </p:cxn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2"/>
          <p:cNvSpPr txBox="1">
            <a:spLocks noGrp="1"/>
          </p:cNvSpPr>
          <p:nvPr>
            <p:ph type="body" idx="4294967295"/>
          </p:nvPr>
        </p:nvSpPr>
        <p:spPr>
          <a:xfrm>
            <a:off x="2147100" y="1131000"/>
            <a:ext cx="4849800" cy="3342600"/>
          </a:xfrm>
          <a:prstGeom prst="rect">
            <a:avLst/>
          </a:prstGeom>
          <a:ln w="76200" cap="flat" cmpd="sng">
            <a:solidFill>
              <a:srgbClr val="0D73BB"/>
            </a:solidFill>
            <a:prstDash val="solid"/>
            <a:round/>
            <a:headEnd type="none" w="sm" len="sm"/>
            <a:tailEnd type="none" w="sm" len="sm"/>
          </a:ln>
        </p:spPr>
        <p:txBody>
          <a:bodyPr spcFirstLastPara="1" wrap="square" lIns="91425" tIns="91425" rIns="91425" bIns="91425" anchor="ctr" anchorCtr="0">
            <a:normAutofit fontScale="92500" lnSpcReduction="10000"/>
          </a:bodyPr>
          <a:lstStyle/>
          <a:p>
            <a:pPr marL="0" lvl="0" indent="0" algn="ctr" rtl="0">
              <a:spcBef>
                <a:spcPts val="0"/>
              </a:spcBef>
              <a:spcAft>
                <a:spcPts val="0"/>
              </a:spcAft>
              <a:buClr>
                <a:schemeClr val="dk1"/>
              </a:buClr>
              <a:buSzPts val="1100"/>
              <a:buFont typeface="Arial"/>
              <a:buNone/>
            </a:pPr>
            <a:r>
              <a:rPr lang="en" sz="3364">
                <a:solidFill>
                  <a:srgbClr val="369944"/>
                </a:solidFill>
                <a:latin typeface="Nunito SemiBold"/>
                <a:ea typeface="Nunito SemiBold"/>
                <a:cs typeface="Nunito SemiBold"/>
                <a:sym typeface="Nunito SemiBold"/>
              </a:rPr>
              <a:t>Celebrate a success or a solution that </a:t>
            </a:r>
            <a:endParaRPr sz="3364">
              <a:solidFill>
                <a:srgbClr val="369944"/>
              </a:solidFill>
              <a:latin typeface="Nunito SemiBold"/>
              <a:ea typeface="Nunito SemiBold"/>
              <a:cs typeface="Nunito SemiBold"/>
              <a:sym typeface="Nunito SemiBold"/>
            </a:endParaRPr>
          </a:p>
          <a:p>
            <a:pPr marL="0" lvl="0" indent="0" algn="ctr" rtl="0">
              <a:spcBef>
                <a:spcPts val="0"/>
              </a:spcBef>
              <a:spcAft>
                <a:spcPts val="0"/>
              </a:spcAft>
              <a:buClr>
                <a:schemeClr val="dk1"/>
              </a:buClr>
              <a:buSzPts val="1100"/>
              <a:buFont typeface="Arial"/>
              <a:buNone/>
            </a:pPr>
            <a:r>
              <a:rPr lang="en" sz="3364">
                <a:solidFill>
                  <a:srgbClr val="369944"/>
                </a:solidFill>
                <a:latin typeface="Nunito SemiBold"/>
                <a:ea typeface="Nunito SemiBold"/>
                <a:cs typeface="Nunito SemiBold"/>
                <a:sym typeface="Nunito SemiBold"/>
              </a:rPr>
              <a:t>your school team or board successfully </a:t>
            </a:r>
            <a:endParaRPr sz="3364">
              <a:solidFill>
                <a:srgbClr val="369944"/>
              </a:solidFill>
              <a:latin typeface="Nunito SemiBold"/>
              <a:ea typeface="Nunito SemiBold"/>
              <a:cs typeface="Nunito SemiBold"/>
              <a:sym typeface="Nunito SemiBold"/>
            </a:endParaRPr>
          </a:p>
          <a:p>
            <a:pPr marL="0" lvl="0" indent="0" algn="ctr" rtl="0">
              <a:spcBef>
                <a:spcPts val="0"/>
              </a:spcBef>
              <a:spcAft>
                <a:spcPts val="0"/>
              </a:spcAft>
              <a:buClr>
                <a:schemeClr val="dk1"/>
              </a:buClr>
              <a:buSzPts val="1100"/>
              <a:buFont typeface="Arial"/>
              <a:buNone/>
            </a:pPr>
            <a:r>
              <a:rPr lang="en" sz="3364">
                <a:solidFill>
                  <a:srgbClr val="369944"/>
                </a:solidFill>
                <a:latin typeface="Nunito SemiBold"/>
                <a:ea typeface="Nunito SemiBold"/>
                <a:cs typeface="Nunito SemiBold"/>
                <a:sym typeface="Nunito SemiBold"/>
              </a:rPr>
              <a:t>implemented in the past year</a:t>
            </a:r>
            <a:endParaRPr sz="3364">
              <a:solidFill>
                <a:srgbClr val="369944"/>
              </a:solidFill>
              <a:latin typeface="Nunito SemiBold"/>
              <a:ea typeface="Nunito SemiBold"/>
              <a:cs typeface="Nunito SemiBold"/>
              <a:sym typeface="Nunito SemiBo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Evaluation Responsibilities</a:t>
            </a:r>
          </a:p>
        </p:txBody>
      </p:sp>
      <p:sp>
        <p:nvSpPr>
          <p:cNvPr id="3" name="Text Placeholder 2"/>
          <p:cNvSpPr>
            <a:spLocks noGrp="1"/>
          </p:cNvSpPr>
          <p:nvPr>
            <p:ph type="body" sz="quarter" idx="14"/>
          </p:nvPr>
        </p:nvSpPr>
        <p:spPr>
          <a:xfrm>
            <a:off x="219161" y="1208446"/>
            <a:ext cx="4485042" cy="3681698"/>
          </a:xfrm>
        </p:spPr>
        <p:txBody>
          <a:bodyPr>
            <a:normAutofit lnSpcReduction="10000"/>
          </a:bodyPr>
          <a:lstStyle/>
          <a:p>
            <a:pPr>
              <a:lnSpc>
                <a:spcPct val="100000"/>
              </a:lnSpc>
              <a:spcAft>
                <a:spcPts val="2400"/>
              </a:spcAft>
            </a:pPr>
            <a:r>
              <a:rPr lang="en-US" sz="2100" dirty="0"/>
              <a:t>Accept referrals</a:t>
            </a:r>
          </a:p>
          <a:p>
            <a:pPr>
              <a:lnSpc>
                <a:spcPct val="100000"/>
              </a:lnSpc>
              <a:spcAft>
                <a:spcPts val="2400"/>
              </a:spcAft>
            </a:pPr>
            <a:r>
              <a:rPr lang="en-US" sz="2100" dirty="0"/>
              <a:t>Anyone may make a referral</a:t>
            </a:r>
          </a:p>
          <a:p>
            <a:pPr>
              <a:lnSpc>
                <a:spcPct val="100000"/>
              </a:lnSpc>
              <a:spcAft>
                <a:spcPts val="2400"/>
              </a:spcAft>
            </a:pPr>
            <a:r>
              <a:rPr lang="en-US" sz="2100" dirty="0"/>
              <a:t>Must be in writing</a:t>
            </a:r>
          </a:p>
          <a:p>
            <a:pPr>
              <a:lnSpc>
                <a:spcPct val="100000"/>
              </a:lnSpc>
              <a:spcAft>
                <a:spcPts val="2400"/>
              </a:spcAft>
            </a:pPr>
            <a:r>
              <a:rPr lang="en-US" sz="2100" dirty="0"/>
              <a:t>Must include the name of the child and why the person believes the child has a disability</a:t>
            </a:r>
          </a:p>
          <a:p>
            <a:pPr>
              <a:lnSpc>
                <a:spcPct val="100000"/>
              </a:lnSpc>
              <a:spcAft>
                <a:spcPts val="2400"/>
              </a:spcAft>
            </a:pPr>
            <a:r>
              <a:rPr lang="en-US" sz="2100" dirty="0"/>
              <a:t>School staff often assist parents in completing forms</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5863" r="15329"/>
          <a:stretch/>
        </p:blipFill>
        <p:spPr>
          <a:xfrm>
            <a:off x="4792336" y="921657"/>
            <a:ext cx="4351663" cy="4221843"/>
          </a:xfrm>
          <a:prstGeom prst="rect">
            <a:avLst/>
          </a:prstGeom>
        </p:spPr>
      </p:pic>
    </p:spTree>
    <p:extLst>
      <p:ext uri="{BB962C8B-B14F-4D97-AF65-F5344CB8AC3E}">
        <p14:creationId xmlns:p14="http://schemas.microsoft.com/office/powerpoint/2010/main" val="205626274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3"/>
          <p:cNvSpPr txBox="1">
            <a:spLocks noGrp="1"/>
          </p:cNvSpPr>
          <p:nvPr>
            <p:ph type="title"/>
          </p:nvPr>
        </p:nvSpPr>
        <p:spPr>
          <a:xfrm>
            <a:off x="494100" y="927150"/>
            <a:ext cx="3837000" cy="19914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t>WRCCS’s most frequent LEA calls for help … </a:t>
            </a:r>
            <a:endParaRPr/>
          </a:p>
        </p:txBody>
      </p:sp>
      <p:sp>
        <p:nvSpPr>
          <p:cNvPr id="291" name="Google Shape;291;p43"/>
          <p:cNvSpPr txBox="1">
            <a:spLocks noGrp="1"/>
          </p:cNvSpPr>
          <p:nvPr>
            <p:ph type="body" idx="2"/>
          </p:nvPr>
        </p:nvSpPr>
        <p:spPr>
          <a:xfrm>
            <a:off x="4664625" y="724075"/>
            <a:ext cx="4434000" cy="40203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AutoNum type="arabicPeriod"/>
            </a:pPr>
            <a:r>
              <a:rPr lang="en" sz="1800"/>
              <a:t>Contracting expert support to fulfill LEA duties (sped, finance, HR, etc.)</a:t>
            </a:r>
            <a:endParaRPr sz="1800"/>
          </a:p>
          <a:p>
            <a:pPr marL="457200" lvl="0" indent="-342900" algn="l" rtl="0">
              <a:spcBef>
                <a:spcPts val="0"/>
              </a:spcBef>
              <a:spcAft>
                <a:spcPts val="0"/>
              </a:spcAft>
              <a:buSzPts val="1800"/>
              <a:buAutoNum type="arabicPeriod"/>
            </a:pPr>
            <a:r>
              <a:rPr lang="en" sz="1800"/>
              <a:t>Accessing all available funds (and delegating the right expenses)</a:t>
            </a:r>
            <a:endParaRPr sz="1800"/>
          </a:p>
          <a:p>
            <a:pPr marL="457200" lvl="0" indent="-342900" algn="l" rtl="0">
              <a:spcBef>
                <a:spcPts val="0"/>
              </a:spcBef>
              <a:spcAft>
                <a:spcPts val="0"/>
              </a:spcAft>
              <a:buSzPts val="1800"/>
              <a:buAutoNum type="arabicPeriod"/>
            </a:pPr>
            <a:r>
              <a:rPr lang="en" sz="1800"/>
              <a:t>Student transfer responsibilities (IEPs, records/files, communication with districts, etc.)</a:t>
            </a:r>
            <a:endParaRPr sz="1800"/>
          </a:p>
          <a:p>
            <a:pPr marL="457200" lvl="0" indent="-342900" algn="l" rtl="0">
              <a:spcBef>
                <a:spcPts val="0"/>
              </a:spcBef>
              <a:spcAft>
                <a:spcPts val="0"/>
              </a:spcAft>
              <a:buSzPts val="1800"/>
              <a:buAutoNum type="arabicPeriod"/>
            </a:pPr>
            <a:r>
              <a:rPr lang="en" sz="1800"/>
              <a:t>Special education and behavior plan obligations</a:t>
            </a:r>
            <a:endParaRPr sz="1800"/>
          </a:p>
          <a:p>
            <a:pPr marL="457200" lvl="0" indent="-342900" algn="l" rtl="0">
              <a:spcBef>
                <a:spcPts val="0"/>
              </a:spcBef>
              <a:spcAft>
                <a:spcPts val="0"/>
              </a:spcAft>
              <a:buSzPts val="1800"/>
              <a:buAutoNum type="arabicPeriod"/>
            </a:pPr>
            <a:r>
              <a:rPr lang="en" sz="1800"/>
              <a:t>Policies support</a:t>
            </a:r>
            <a:endParaRPr sz="1800"/>
          </a:p>
          <a:p>
            <a:pPr marL="457200" lvl="0" indent="-342900" algn="l" rtl="0">
              <a:spcBef>
                <a:spcPts val="0"/>
              </a:spcBef>
              <a:spcAft>
                <a:spcPts val="0"/>
              </a:spcAft>
              <a:buSzPts val="1800"/>
              <a:buAutoNum type="arabicPeriod"/>
            </a:pPr>
            <a:r>
              <a:rPr lang="en" sz="1800"/>
              <a:t>Supporting relationship and communication with authorizer</a:t>
            </a:r>
            <a:endParaRPr sz="180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4"/>
          <p:cNvSpPr txBox="1">
            <a:spLocks noGrp="1"/>
          </p:cNvSpPr>
          <p:nvPr>
            <p:ph type="title"/>
          </p:nvPr>
        </p:nvSpPr>
        <p:spPr>
          <a:xfrm>
            <a:off x="-75" y="627050"/>
            <a:ext cx="9144000" cy="572700"/>
          </a:xfrm>
          <a:prstGeom prst="rect">
            <a:avLst/>
          </a:prstGeom>
          <a:solidFill>
            <a:srgbClr val="A5D848"/>
          </a:solidFill>
        </p:spPr>
        <p:txBody>
          <a:bodyPr spcFirstLastPara="1" wrap="square" lIns="91425" tIns="91425" rIns="91425" bIns="91425" anchor="t" anchorCtr="0">
            <a:normAutofit/>
          </a:bodyPr>
          <a:lstStyle/>
          <a:p>
            <a:pPr marL="0" lvl="0" indent="0" algn="ctr" rtl="0">
              <a:spcBef>
                <a:spcPts val="0"/>
              </a:spcBef>
              <a:spcAft>
                <a:spcPts val="0"/>
              </a:spcAft>
              <a:buSzPts val="990"/>
              <a:buNone/>
            </a:pPr>
            <a:r>
              <a:rPr lang="en" sz="2420"/>
              <a:t>Specific Resources for Independent Charter Schools and LEAs</a:t>
            </a:r>
            <a:endParaRPr sz="2420"/>
          </a:p>
        </p:txBody>
      </p:sp>
      <p:sp>
        <p:nvSpPr>
          <p:cNvPr id="297" name="Google Shape;297;p44"/>
          <p:cNvSpPr txBox="1">
            <a:spLocks noGrp="1"/>
          </p:cNvSpPr>
          <p:nvPr>
            <p:ph type="body" idx="1"/>
          </p:nvPr>
        </p:nvSpPr>
        <p:spPr>
          <a:xfrm>
            <a:off x="311700" y="1338000"/>
            <a:ext cx="5686800" cy="3416400"/>
          </a:xfrm>
          <a:prstGeom prst="rect">
            <a:avLst/>
          </a:prstGeom>
        </p:spPr>
        <p:txBody>
          <a:bodyPr spcFirstLastPara="1" wrap="square" lIns="91425" tIns="91425" rIns="91425" bIns="91425" anchor="t" anchorCtr="0">
            <a:noAutofit/>
          </a:bodyPr>
          <a:lstStyle/>
          <a:p>
            <a:pPr marL="457200" lvl="0" indent="-323850" algn="l" rtl="0">
              <a:lnSpc>
                <a:spcPct val="100000"/>
              </a:lnSpc>
              <a:spcBef>
                <a:spcPts val="0"/>
              </a:spcBef>
              <a:spcAft>
                <a:spcPts val="0"/>
              </a:spcAft>
              <a:buClr>
                <a:srgbClr val="006699"/>
              </a:buClr>
              <a:buSzPts val="1500"/>
              <a:buChar char="●"/>
            </a:pPr>
            <a:r>
              <a:rPr lang="en" sz="1500" b="1" u="sng">
                <a:solidFill>
                  <a:srgbClr val="006699"/>
                </a:solidFill>
                <a:hlinkClick r:id="rId3">
                  <a:extLst>
                    <a:ext uri="{A12FA001-AC4F-418D-AE19-62706E023703}">
                      <ahyp:hlinkClr xmlns:ahyp="http://schemas.microsoft.com/office/drawing/2018/hyperlinkcolor" val="tx"/>
                    </a:ext>
                  </a:extLst>
                </a:hlinkClick>
              </a:rPr>
              <a:t>5-year budgeting sample</a:t>
            </a:r>
            <a:br>
              <a:rPr lang="en" sz="1500" b="1" u="sng">
                <a:solidFill>
                  <a:srgbClr val="006699"/>
                </a:solidFill>
              </a:rPr>
            </a:br>
            <a:endParaRPr sz="1500" b="1" u="sng">
              <a:solidFill>
                <a:srgbClr val="006699"/>
              </a:solidFill>
            </a:endParaRPr>
          </a:p>
          <a:p>
            <a:pPr marL="457200" lvl="0" indent="-323850" algn="l" rtl="0">
              <a:lnSpc>
                <a:spcPct val="100000"/>
              </a:lnSpc>
              <a:spcBef>
                <a:spcPts val="0"/>
              </a:spcBef>
              <a:spcAft>
                <a:spcPts val="0"/>
              </a:spcAft>
              <a:buClr>
                <a:srgbClr val="006699"/>
              </a:buClr>
              <a:buSzPts val="1500"/>
              <a:buChar char="●"/>
            </a:pPr>
            <a:r>
              <a:rPr lang="en" sz="1500" b="1" u="sng">
                <a:solidFill>
                  <a:srgbClr val="006699"/>
                </a:solidFill>
                <a:hlinkClick r:id="rId4">
                  <a:extLst>
                    <a:ext uri="{A12FA001-AC4F-418D-AE19-62706E023703}">
                      <ahyp:hlinkClr xmlns:ahyp="http://schemas.microsoft.com/office/drawing/2018/hyperlinkcolor" val="tx"/>
                    </a:ext>
                  </a:extLst>
                </a:hlinkClick>
              </a:rPr>
              <a:t>Life as an LEA guide</a:t>
            </a:r>
            <a:br>
              <a:rPr lang="en" sz="1500" b="1" u="sng">
                <a:solidFill>
                  <a:srgbClr val="006699"/>
                </a:solidFill>
              </a:rPr>
            </a:br>
            <a:endParaRPr sz="1500" b="1" u="sng">
              <a:solidFill>
                <a:srgbClr val="006699"/>
              </a:solidFill>
            </a:endParaRPr>
          </a:p>
          <a:p>
            <a:pPr marL="457200" lvl="0" indent="-323850" algn="l" rtl="0">
              <a:lnSpc>
                <a:spcPct val="100000"/>
              </a:lnSpc>
              <a:spcBef>
                <a:spcPts val="0"/>
              </a:spcBef>
              <a:spcAft>
                <a:spcPts val="0"/>
              </a:spcAft>
              <a:buClr>
                <a:srgbClr val="006699"/>
              </a:buClr>
              <a:buSzPts val="1500"/>
              <a:buFont typeface="Arial"/>
              <a:buChar char="●"/>
            </a:pPr>
            <a:r>
              <a:rPr lang="en" sz="1500" b="1" u="sng">
                <a:solidFill>
                  <a:srgbClr val="006699"/>
                </a:solidFill>
                <a:highlight>
                  <a:srgbClr val="FFFFFF"/>
                </a:highlight>
                <a:hlinkClick r:id="rId5">
                  <a:extLst>
                    <a:ext uri="{A12FA001-AC4F-418D-AE19-62706E023703}">
                      <ahyp:hlinkClr xmlns:ahyp="http://schemas.microsoft.com/office/drawing/2018/hyperlinkcolor" val="tx"/>
                    </a:ext>
                  </a:extLst>
                </a:hlinkClick>
              </a:rPr>
              <a:t>Charter School Policy Manual</a:t>
            </a:r>
            <a:br>
              <a:rPr lang="en" sz="1500" b="1" u="sng">
                <a:solidFill>
                  <a:srgbClr val="006699"/>
                </a:solidFill>
                <a:highlight>
                  <a:srgbClr val="FFFFFF"/>
                </a:highlight>
              </a:rPr>
            </a:br>
            <a:endParaRPr sz="1500" b="1" u="sng">
              <a:solidFill>
                <a:srgbClr val="006699"/>
              </a:solidFill>
              <a:highlight>
                <a:srgbClr val="FFFFFF"/>
              </a:highlight>
            </a:endParaRPr>
          </a:p>
          <a:p>
            <a:pPr marL="457200" lvl="0" indent="-323850" algn="l" rtl="0">
              <a:lnSpc>
                <a:spcPct val="100000"/>
              </a:lnSpc>
              <a:spcBef>
                <a:spcPts val="0"/>
              </a:spcBef>
              <a:spcAft>
                <a:spcPts val="0"/>
              </a:spcAft>
              <a:buClr>
                <a:srgbClr val="006699"/>
              </a:buClr>
              <a:buSzPts val="1500"/>
              <a:buFont typeface="Arial"/>
              <a:buChar char="●"/>
            </a:pPr>
            <a:r>
              <a:rPr lang="en" sz="1500" b="1" u="sng">
                <a:solidFill>
                  <a:srgbClr val="006699"/>
                </a:solidFill>
                <a:highlight>
                  <a:srgbClr val="FFFFFF"/>
                </a:highlight>
                <a:hlinkClick r:id="rId6">
                  <a:extLst>
                    <a:ext uri="{A12FA001-AC4F-418D-AE19-62706E023703}">
                      <ahyp:hlinkClr xmlns:ahyp="http://schemas.microsoft.com/office/drawing/2018/hyperlinkcolor" val="tx"/>
                    </a:ext>
                  </a:extLst>
                </a:hlinkClick>
              </a:rPr>
              <a:t>Independent 2r Model Contract</a:t>
            </a:r>
            <a:br>
              <a:rPr lang="en" sz="1500" b="1" u="sng">
                <a:solidFill>
                  <a:srgbClr val="006699"/>
                </a:solidFill>
                <a:highlight>
                  <a:srgbClr val="FFFFFF"/>
                </a:highlight>
              </a:rPr>
            </a:br>
            <a:endParaRPr sz="1500" b="1" u="sng">
              <a:solidFill>
                <a:srgbClr val="006699"/>
              </a:solidFill>
              <a:highlight>
                <a:srgbClr val="FFFFFF"/>
              </a:highlight>
            </a:endParaRPr>
          </a:p>
          <a:p>
            <a:pPr marL="457200" lvl="0" indent="-323850" algn="l" rtl="0">
              <a:lnSpc>
                <a:spcPct val="100000"/>
              </a:lnSpc>
              <a:spcBef>
                <a:spcPts val="0"/>
              </a:spcBef>
              <a:spcAft>
                <a:spcPts val="0"/>
              </a:spcAft>
              <a:buClr>
                <a:srgbClr val="006699"/>
              </a:buClr>
              <a:buSzPts val="1500"/>
              <a:buFont typeface="Arial"/>
              <a:buChar char="●"/>
            </a:pPr>
            <a:r>
              <a:rPr lang="en" sz="1500" b="1" u="sng">
                <a:solidFill>
                  <a:srgbClr val="006699"/>
                </a:solidFill>
                <a:highlight>
                  <a:srgbClr val="FFFFFF"/>
                </a:highlight>
                <a:hlinkClick r:id="rId7">
                  <a:extLst>
                    <a:ext uri="{A12FA001-AC4F-418D-AE19-62706E023703}">
                      <ahyp:hlinkClr xmlns:ahyp="http://schemas.microsoft.com/office/drawing/2018/hyperlinkcolor" val="tx"/>
                    </a:ext>
                  </a:extLst>
                </a:hlinkClick>
              </a:rPr>
              <a:t>Independent 2r Charter School Contract Benchmarks</a:t>
            </a:r>
            <a:endParaRPr sz="1200" b="1" u="sng">
              <a:highlight>
                <a:srgbClr val="FFFFFF"/>
              </a:highlight>
              <a:latin typeface="Arial"/>
              <a:ea typeface="Arial"/>
              <a:cs typeface="Arial"/>
              <a:sym typeface="Aria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5"/>
          <p:cNvSpPr txBox="1">
            <a:spLocks noGrp="1"/>
          </p:cNvSpPr>
          <p:nvPr>
            <p:ph type="title"/>
          </p:nvPr>
        </p:nvSpPr>
        <p:spPr>
          <a:xfrm>
            <a:off x="-75" y="246050"/>
            <a:ext cx="9144000" cy="481500"/>
          </a:xfrm>
          <a:prstGeom prst="rect">
            <a:avLst/>
          </a:prstGeom>
          <a:solidFill>
            <a:srgbClr val="A5D848"/>
          </a:solidFill>
        </p:spPr>
        <p:txBody>
          <a:bodyPr spcFirstLastPara="1" wrap="square" lIns="91425" tIns="91425" rIns="91425" bIns="91425" anchor="t" anchorCtr="0">
            <a:normAutofit fontScale="90000"/>
          </a:bodyPr>
          <a:lstStyle/>
          <a:p>
            <a:pPr marL="0" lvl="0" indent="0" algn="ctr" rtl="0">
              <a:spcBef>
                <a:spcPts val="0"/>
              </a:spcBef>
              <a:spcAft>
                <a:spcPts val="0"/>
              </a:spcAft>
              <a:buSzPct val="40909"/>
              <a:buNone/>
            </a:pPr>
            <a:r>
              <a:rPr lang="en" sz="2420"/>
              <a:t>General Charter Resources </a:t>
            </a:r>
            <a:endParaRPr sz="2420"/>
          </a:p>
        </p:txBody>
      </p:sp>
      <p:sp>
        <p:nvSpPr>
          <p:cNvPr id="303" name="Google Shape;303;p45"/>
          <p:cNvSpPr txBox="1">
            <a:spLocks noGrp="1"/>
          </p:cNvSpPr>
          <p:nvPr>
            <p:ph type="body" idx="1"/>
          </p:nvPr>
        </p:nvSpPr>
        <p:spPr>
          <a:xfrm>
            <a:off x="1040175" y="727550"/>
            <a:ext cx="7430100" cy="4362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300" u="sng">
                <a:solidFill>
                  <a:srgbClr val="283396"/>
                </a:solidFill>
              </a:rPr>
              <a:t>General: </a:t>
            </a:r>
            <a:endParaRPr sz="1300" u="sng">
              <a:solidFill>
                <a:srgbClr val="283396"/>
              </a:solidFill>
            </a:endParaRPr>
          </a:p>
          <a:p>
            <a:pPr marL="457200" lvl="0" indent="-311150" algn="l" rtl="0">
              <a:spcBef>
                <a:spcPts val="0"/>
              </a:spcBef>
              <a:spcAft>
                <a:spcPts val="0"/>
              </a:spcAft>
              <a:buClr>
                <a:srgbClr val="283396"/>
              </a:buClr>
              <a:buSzPts val="1300"/>
              <a:buChar char="●"/>
            </a:pPr>
            <a:r>
              <a:rPr lang="en" sz="1300" u="sng">
                <a:solidFill>
                  <a:srgbClr val="283396"/>
                </a:solidFill>
                <a:highlight>
                  <a:srgbClr val="FFFFFF"/>
                </a:highlight>
                <a:hlinkClick r:id="rId3">
                  <a:extLst>
                    <a:ext uri="{A12FA001-AC4F-418D-AE19-62706E023703}">
                      <ahyp:hlinkClr xmlns:ahyp="http://schemas.microsoft.com/office/drawing/2018/hyperlinkcolor" val="tx"/>
                    </a:ext>
                  </a:extLst>
                </a:hlinkClick>
              </a:rPr>
              <a:t>Community Needs Assessment</a:t>
            </a:r>
            <a:endParaRPr sz="1300" u="sng">
              <a:solidFill>
                <a:srgbClr val="283396"/>
              </a:solidFill>
            </a:endParaRPr>
          </a:p>
          <a:p>
            <a:pPr marL="0" lvl="0" indent="0" algn="l" rtl="0">
              <a:lnSpc>
                <a:spcPct val="100000"/>
              </a:lnSpc>
              <a:spcBef>
                <a:spcPts val="1200"/>
              </a:spcBef>
              <a:spcAft>
                <a:spcPts val="0"/>
              </a:spcAft>
              <a:buNone/>
            </a:pPr>
            <a:r>
              <a:rPr lang="en" sz="1300" u="sng">
                <a:solidFill>
                  <a:srgbClr val="283396"/>
                </a:solidFill>
              </a:rPr>
              <a:t>Finance:</a:t>
            </a:r>
            <a:endParaRPr sz="1300" u="sng">
              <a:solidFill>
                <a:srgbClr val="283396"/>
              </a:solidFill>
            </a:endParaRPr>
          </a:p>
          <a:p>
            <a:pPr marL="457200" lvl="0" indent="-311150" algn="l" rtl="0">
              <a:lnSpc>
                <a:spcPct val="100000"/>
              </a:lnSpc>
              <a:spcBef>
                <a:spcPts val="0"/>
              </a:spcBef>
              <a:spcAft>
                <a:spcPts val="0"/>
              </a:spcAft>
              <a:buClr>
                <a:srgbClr val="283396"/>
              </a:buClr>
              <a:buSzPts val="1300"/>
              <a:buChar char="●"/>
            </a:pPr>
            <a:r>
              <a:rPr lang="en" sz="1300" u="sng">
                <a:solidFill>
                  <a:srgbClr val="283396"/>
                </a:solidFill>
                <a:hlinkClick r:id="rId4">
                  <a:extLst>
                    <a:ext uri="{A12FA001-AC4F-418D-AE19-62706E023703}">
                      <ahyp:hlinkClr xmlns:ahyp="http://schemas.microsoft.com/office/drawing/2018/hyperlinkcolor" val="tx"/>
                    </a:ext>
                  </a:extLst>
                </a:hlinkClick>
              </a:rPr>
              <a:t>Finding a Vendor Guide for Charter Schools</a:t>
            </a:r>
            <a:endParaRPr sz="1300">
              <a:solidFill>
                <a:srgbClr val="283396"/>
              </a:solidFill>
            </a:endParaRPr>
          </a:p>
          <a:p>
            <a:pPr marL="457200" lvl="0" indent="-311150" algn="l" rtl="0">
              <a:lnSpc>
                <a:spcPct val="100000"/>
              </a:lnSpc>
              <a:spcBef>
                <a:spcPts val="0"/>
              </a:spcBef>
              <a:spcAft>
                <a:spcPts val="0"/>
              </a:spcAft>
              <a:buClr>
                <a:srgbClr val="283396"/>
              </a:buClr>
              <a:buSzPts val="1300"/>
              <a:buChar char="●"/>
            </a:pPr>
            <a:r>
              <a:rPr lang="en" sz="1300" u="sng">
                <a:solidFill>
                  <a:srgbClr val="283396"/>
                </a:solidFill>
                <a:hlinkClick r:id="rId5">
                  <a:extLst>
                    <a:ext uri="{A12FA001-AC4F-418D-AE19-62706E023703}">
                      <ahyp:hlinkClr xmlns:ahyp="http://schemas.microsoft.com/office/drawing/2018/hyperlinkcolor" val="tx"/>
                    </a:ext>
                  </a:extLst>
                </a:hlinkClick>
              </a:rPr>
              <a:t>Expense Decisions for Charter Schools</a:t>
            </a:r>
            <a:endParaRPr sz="1300">
              <a:solidFill>
                <a:srgbClr val="283396"/>
              </a:solidFill>
            </a:endParaRPr>
          </a:p>
          <a:p>
            <a:pPr marL="457200" lvl="0" indent="-311150" algn="l" rtl="0">
              <a:lnSpc>
                <a:spcPct val="100000"/>
              </a:lnSpc>
              <a:spcBef>
                <a:spcPts val="0"/>
              </a:spcBef>
              <a:spcAft>
                <a:spcPts val="0"/>
              </a:spcAft>
              <a:buClr>
                <a:srgbClr val="283396"/>
              </a:buClr>
              <a:buSzPts val="1300"/>
              <a:buChar char="●"/>
            </a:pPr>
            <a:r>
              <a:rPr lang="en" sz="1300" u="sng">
                <a:solidFill>
                  <a:srgbClr val="283396"/>
                </a:solidFill>
                <a:hlinkClick r:id="rId6">
                  <a:extLst>
                    <a:ext uri="{A12FA001-AC4F-418D-AE19-62706E023703}">
                      <ahyp:hlinkClr xmlns:ahyp="http://schemas.microsoft.com/office/drawing/2018/hyperlinkcolor" val="tx"/>
                    </a:ext>
                  </a:extLst>
                </a:hlinkClick>
              </a:rPr>
              <a:t>Charter School Purchasing Guide </a:t>
            </a:r>
            <a:endParaRPr sz="1300" u="sng">
              <a:solidFill>
                <a:srgbClr val="283396"/>
              </a:solidFill>
              <a:highlight>
                <a:srgbClr val="FFFFFF"/>
              </a:highlight>
            </a:endParaRPr>
          </a:p>
          <a:p>
            <a:pPr marL="0" lvl="0" indent="0" algn="l" rtl="0">
              <a:lnSpc>
                <a:spcPct val="100000"/>
              </a:lnSpc>
              <a:spcBef>
                <a:spcPts val="0"/>
              </a:spcBef>
              <a:spcAft>
                <a:spcPts val="0"/>
              </a:spcAft>
              <a:buNone/>
            </a:pPr>
            <a:endParaRPr sz="1300" u="sng">
              <a:solidFill>
                <a:srgbClr val="283396"/>
              </a:solidFill>
              <a:highlight>
                <a:srgbClr val="FFFFFF"/>
              </a:highlight>
            </a:endParaRPr>
          </a:p>
          <a:p>
            <a:pPr marL="0" lvl="0" indent="0" algn="l" rtl="0">
              <a:lnSpc>
                <a:spcPct val="100000"/>
              </a:lnSpc>
              <a:spcBef>
                <a:spcPts val="0"/>
              </a:spcBef>
              <a:spcAft>
                <a:spcPts val="0"/>
              </a:spcAft>
              <a:buNone/>
            </a:pPr>
            <a:r>
              <a:rPr lang="en" sz="1300" u="sng">
                <a:solidFill>
                  <a:srgbClr val="283396"/>
                </a:solidFill>
                <a:highlight>
                  <a:srgbClr val="FFFFFF"/>
                </a:highlight>
              </a:rPr>
              <a:t>Boards: </a:t>
            </a:r>
            <a:endParaRPr sz="1300">
              <a:solidFill>
                <a:srgbClr val="283396"/>
              </a:solidFill>
              <a:latin typeface="Nunito Medium"/>
              <a:ea typeface="Nunito Medium"/>
              <a:cs typeface="Nunito Medium"/>
              <a:sym typeface="Nunito Medium"/>
            </a:endParaRPr>
          </a:p>
          <a:p>
            <a:pPr marL="457200" lvl="0" indent="-311150" algn="l" rtl="0">
              <a:lnSpc>
                <a:spcPct val="90000"/>
              </a:lnSpc>
              <a:spcBef>
                <a:spcPts val="0"/>
              </a:spcBef>
              <a:spcAft>
                <a:spcPts val="0"/>
              </a:spcAft>
              <a:buClr>
                <a:srgbClr val="283396"/>
              </a:buClr>
              <a:buSzPts val="1300"/>
              <a:buFont typeface="Nunito Medium"/>
              <a:buChar char="●"/>
            </a:pPr>
            <a:r>
              <a:rPr lang="en" sz="1300" u="sng">
                <a:solidFill>
                  <a:srgbClr val="283396"/>
                </a:solidFill>
                <a:latin typeface="Nunito Medium"/>
                <a:ea typeface="Nunito Medium"/>
                <a:cs typeface="Nunito Medium"/>
                <a:sym typeface="Nunito Medium"/>
                <a:hlinkClick r:id="rId7">
                  <a:extLst>
                    <a:ext uri="{A12FA001-AC4F-418D-AE19-62706E023703}">
                      <ahyp:hlinkClr xmlns:ahyp="http://schemas.microsoft.com/office/drawing/2018/hyperlinkcolor" val="tx"/>
                    </a:ext>
                  </a:extLst>
                </a:hlinkClick>
              </a:rPr>
              <a:t>8 Key Board Responsibilities</a:t>
            </a:r>
            <a:endParaRPr sz="1300">
              <a:solidFill>
                <a:srgbClr val="283396"/>
              </a:solidFill>
              <a:latin typeface="Nunito Medium"/>
              <a:ea typeface="Nunito Medium"/>
              <a:cs typeface="Nunito Medium"/>
              <a:sym typeface="Nunito Medium"/>
            </a:endParaRPr>
          </a:p>
          <a:p>
            <a:pPr marL="457200" lvl="0" indent="-311150" algn="l" rtl="0">
              <a:lnSpc>
                <a:spcPct val="90000"/>
              </a:lnSpc>
              <a:spcBef>
                <a:spcPts val="0"/>
              </a:spcBef>
              <a:spcAft>
                <a:spcPts val="0"/>
              </a:spcAft>
              <a:buClr>
                <a:srgbClr val="283396"/>
              </a:buClr>
              <a:buSzPts val="1300"/>
              <a:buFont typeface="Nunito Medium"/>
              <a:buChar char="●"/>
            </a:pPr>
            <a:r>
              <a:rPr lang="en" sz="1300" u="sng">
                <a:solidFill>
                  <a:srgbClr val="283396"/>
                </a:solidFill>
                <a:latin typeface="Nunito Medium"/>
                <a:ea typeface="Nunito Medium"/>
                <a:cs typeface="Nunito Medium"/>
                <a:sym typeface="Nunito Medium"/>
                <a:hlinkClick r:id="rId8">
                  <a:extLst>
                    <a:ext uri="{A12FA001-AC4F-418D-AE19-62706E023703}">
                      <ahyp:hlinkClr xmlns:ahyp="http://schemas.microsoft.com/office/drawing/2018/hyperlinkcolor" val="tx"/>
                    </a:ext>
                  </a:extLst>
                </a:hlinkClick>
              </a:rPr>
              <a:t>General Governance Board Member Job Description</a:t>
            </a:r>
            <a:endParaRPr sz="1300">
              <a:solidFill>
                <a:srgbClr val="283396"/>
              </a:solidFill>
              <a:latin typeface="Nunito Medium"/>
              <a:ea typeface="Nunito Medium"/>
              <a:cs typeface="Nunito Medium"/>
              <a:sym typeface="Nunito Medium"/>
            </a:endParaRPr>
          </a:p>
          <a:p>
            <a:pPr marL="457200" lvl="0" indent="-311150" algn="l" rtl="0">
              <a:lnSpc>
                <a:spcPct val="90000"/>
              </a:lnSpc>
              <a:spcBef>
                <a:spcPts val="0"/>
              </a:spcBef>
              <a:spcAft>
                <a:spcPts val="0"/>
              </a:spcAft>
              <a:buClr>
                <a:srgbClr val="283396"/>
              </a:buClr>
              <a:buSzPts val="1300"/>
              <a:buFont typeface="Nunito Medium"/>
              <a:buChar char="●"/>
            </a:pPr>
            <a:r>
              <a:rPr lang="en" sz="1300" u="sng">
                <a:solidFill>
                  <a:srgbClr val="283396"/>
                </a:solidFill>
                <a:latin typeface="Nunito Medium"/>
                <a:ea typeface="Nunito Medium"/>
                <a:cs typeface="Nunito Medium"/>
                <a:sym typeface="Nunito Medium"/>
                <a:hlinkClick r:id="rId9">
                  <a:extLst>
                    <a:ext uri="{A12FA001-AC4F-418D-AE19-62706E023703}">
                      <ahyp:hlinkClr xmlns:ahyp="http://schemas.microsoft.com/office/drawing/2018/hyperlinkcolor" val="tx"/>
                    </a:ext>
                  </a:extLst>
                </a:hlinkClick>
              </a:rPr>
              <a:t>Board Orientation Manual</a:t>
            </a:r>
            <a:endParaRPr sz="1300" u="sng">
              <a:solidFill>
                <a:srgbClr val="283396"/>
              </a:solidFill>
              <a:latin typeface="Nunito Medium"/>
              <a:ea typeface="Nunito Medium"/>
              <a:cs typeface="Nunito Medium"/>
              <a:sym typeface="Nunito Medium"/>
            </a:endParaRPr>
          </a:p>
          <a:p>
            <a:pPr marL="457200" lvl="0" indent="-311150" algn="l" rtl="0">
              <a:lnSpc>
                <a:spcPct val="90000"/>
              </a:lnSpc>
              <a:spcBef>
                <a:spcPts val="0"/>
              </a:spcBef>
              <a:spcAft>
                <a:spcPts val="0"/>
              </a:spcAft>
              <a:buClr>
                <a:srgbClr val="283396"/>
              </a:buClr>
              <a:buSzPts val="1300"/>
              <a:buFont typeface="Nunito Medium"/>
              <a:buChar char="●"/>
            </a:pPr>
            <a:r>
              <a:rPr lang="en" sz="1300" u="sng">
                <a:solidFill>
                  <a:srgbClr val="283396"/>
                </a:solidFill>
                <a:latin typeface="Nunito Medium"/>
                <a:ea typeface="Nunito Medium"/>
                <a:cs typeface="Nunito Medium"/>
                <a:sym typeface="Nunito Medium"/>
                <a:hlinkClick r:id="rId10">
                  <a:extLst>
                    <a:ext uri="{A12FA001-AC4F-418D-AE19-62706E023703}">
                      <ahyp:hlinkClr xmlns:ahyp="http://schemas.microsoft.com/office/drawing/2018/hyperlinkcolor" val="tx"/>
                    </a:ext>
                  </a:extLst>
                </a:hlinkClick>
              </a:rPr>
              <a:t>Annual Legal Checklist</a:t>
            </a:r>
            <a:endParaRPr sz="1300">
              <a:solidFill>
                <a:srgbClr val="283396"/>
              </a:solidFill>
              <a:latin typeface="Nunito Medium"/>
              <a:ea typeface="Nunito Medium"/>
              <a:cs typeface="Nunito Medium"/>
              <a:sym typeface="Nunito Medium"/>
            </a:endParaRPr>
          </a:p>
          <a:p>
            <a:pPr marL="457200" lvl="0" indent="-311150" algn="l" rtl="0">
              <a:lnSpc>
                <a:spcPct val="90000"/>
              </a:lnSpc>
              <a:spcBef>
                <a:spcPts val="0"/>
              </a:spcBef>
              <a:spcAft>
                <a:spcPts val="0"/>
              </a:spcAft>
              <a:buClr>
                <a:srgbClr val="283396"/>
              </a:buClr>
              <a:buSzPts val="1300"/>
              <a:buFont typeface="Nunito Medium"/>
              <a:buChar char="●"/>
            </a:pPr>
            <a:r>
              <a:rPr lang="en" sz="1300" u="sng">
                <a:solidFill>
                  <a:srgbClr val="283396"/>
                </a:solidFill>
                <a:latin typeface="Nunito Medium"/>
                <a:ea typeface="Nunito Medium"/>
                <a:cs typeface="Nunito Medium"/>
                <a:sym typeface="Nunito Medium"/>
                <a:hlinkClick r:id="rId11">
                  <a:extLst>
                    <a:ext uri="{A12FA001-AC4F-418D-AE19-62706E023703}">
                      <ahyp:hlinkClr xmlns:ahyp="http://schemas.microsoft.com/office/drawing/2018/hyperlinkcolor" val="tx"/>
                    </a:ext>
                  </a:extLst>
                </a:hlinkClick>
              </a:rPr>
              <a:t>Robert’s Rules of Order Cheat Sheet</a:t>
            </a:r>
            <a:r>
              <a:rPr lang="en" sz="1300" i="1">
                <a:solidFill>
                  <a:srgbClr val="283396"/>
                </a:solidFill>
                <a:latin typeface="Nunito Medium"/>
                <a:ea typeface="Nunito Medium"/>
                <a:cs typeface="Nunito Medium"/>
                <a:sym typeface="Nunito Medium"/>
              </a:rPr>
              <a:t> (from Board Effect)</a:t>
            </a:r>
            <a:endParaRPr sz="1300" i="1">
              <a:solidFill>
                <a:srgbClr val="283396"/>
              </a:solidFill>
              <a:latin typeface="Nunito Medium"/>
              <a:ea typeface="Nunito Medium"/>
              <a:cs typeface="Nunito Medium"/>
              <a:sym typeface="Nunito Medium"/>
            </a:endParaRPr>
          </a:p>
          <a:p>
            <a:pPr marL="457200" lvl="0" indent="-311150" algn="l" rtl="0">
              <a:lnSpc>
                <a:spcPct val="90000"/>
              </a:lnSpc>
              <a:spcBef>
                <a:spcPts val="0"/>
              </a:spcBef>
              <a:spcAft>
                <a:spcPts val="0"/>
              </a:spcAft>
              <a:buClr>
                <a:srgbClr val="283396"/>
              </a:buClr>
              <a:buSzPts val="1300"/>
              <a:buFont typeface="Nunito Medium"/>
              <a:buChar char="●"/>
            </a:pPr>
            <a:r>
              <a:rPr lang="en" sz="1300" u="sng">
                <a:solidFill>
                  <a:srgbClr val="283396"/>
                </a:solidFill>
                <a:latin typeface="Nunito Medium"/>
                <a:ea typeface="Nunito Medium"/>
                <a:cs typeface="Nunito Medium"/>
                <a:sym typeface="Nunito Medium"/>
                <a:hlinkClick r:id="rId12">
                  <a:extLst>
                    <a:ext uri="{A12FA001-AC4F-418D-AE19-62706E023703}">
                      <ahyp:hlinkClr xmlns:ahyp="http://schemas.microsoft.com/office/drawing/2018/hyperlinkcolor" val="tx"/>
                    </a:ext>
                  </a:extLst>
                </a:hlinkClick>
              </a:rPr>
              <a:t>Cheat Sheet for Taking Minutes</a:t>
            </a:r>
            <a:r>
              <a:rPr lang="en" sz="1300">
                <a:solidFill>
                  <a:srgbClr val="283396"/>
                </a:solidFill>
                <a:latin typeface="Nunito Medium"/>
                <a:ea typeface="Nunito Medium"/>
                <a:cs typeface="Nunito Medium"/>
                <a:sym typeface="Nunito Medium"/>
              </a:rPr>
              <a:t> </a:t>
            </a:r>
            <a:r>
              <a:rPr lang="en" sz="1300" i="1">
                <a:solidFill>
                  <a:srgbClr val="283396"/>
                </a:solidFill>
                <a:latin typeface="Nunito Medium"/>
                <a:ea typeface="Nunito Medium"/>
                <a:cs typeface="Nunito Medium"/>
                <a:sym typeface="Nunito Medium"/>
              </a:rPr>
              <a:t>(from Board Effect)</a:t>
            </a:r>
            <a:endParaRPr sz="1300" i="1">
              <a:solidFill>
                <a:srgbClr val="283396"/>
              </a:solidFill>
              <a:latin typeface="Nunito Medium"/>
              <a:ea typeface="Nunito Medium"/>
              <a:cs typeface="Nunito Medium"/>
              <a:sym typeface="Nunito Medium"/>
            </a:endParaRPr>
          </a:p>
          <a:p>
            <a:pPr marL="0" lvl="0" indent="0" algn="l" rtl="0">
              <a:lnSpc>
                <a:spcPct val="90000"/>
              </a:lnSpc>
              <a:spcBef>
                <a:spcPts val="0"/>
              </a:spcBef>
              <a:spcAft>
                <a:spcPts val="0"/>
              </a:spcAft>
              <a:buNone/>
            </a:pPr>
            <a:endParaRPr sz="1300" i="1">
              <a:solidFill>
                <a:srgbClr val="283396"/>
              </a:solidFill>
              <a:latin typeface="Nunito Medium"/>
              <a:ea typeface="Nunito Medium"/>
              <a:cs typeface="Nunito Medium"/>
              <a:sym typeface="Nunito Medium"/>
            </a:endParaRPr>
          </a:p>
          <a:p>
            <a:pPr marL="0" lvl="0" indent="0" algn="l" rtl="0">
              <a:lnSpc>
                <a:spcPct val="90000"/>
              </a:lnSpc>
              <a:spcBef>
                <a:spcPts val="0"/>
              </a:spcBef>
              <a:spcAft>
                <a:spcPts val="0"/>
              </a:spcAft>
              <a:buNone/>
            </a:pPr>
            <a:r>
              <a:rPr lang="en" sz="1300" u="sng">
                <a:solidFill>
                  <a:srgbClr val="283396"/>
                </a:solidFill>
              </a:rPr>
              <a:t>Leader:</a:t>
            </a:r>
            <a:endParaRPr sz="1300" u="sng">
              <a:solidFill>
                <a:srgbClr val="283396"/>
              </a:solidFill>
            </a:endParaRPr>
          </a:p>
          <a:p>
            <a:pPr marL="457200" lvl="0" indent="-311150" algn="l" rtl="0">
              <a:spcBef>
                <a:spcPts val="0"/>
              </a:spcBef>
              <a:spcAft>
                <a:spcPts val="0"/>
              </a:spcAft>
              <a:buClr>
                <a:srgbClr val="283396"/>
              </a:buClr>
              <a:buSzPts val="1300"/>
              <a:buFont typeface="Arial"/>
              <a:buChar char="●"/>
            </a:pPr>
            <a:r>
              <a:rPr lang="en" sz="1300" u="sng">
                <a:solidFill>
                  <a:srgbClr val="283396"/>
                </a:solidFill>
                <a:highlight>
                  <a:srgbClr val="FFFFFF"/>
                </a:highlight>
                <a:hlinkClick r:id="rId13">
                  <a:extLst>
                    <a:ext uri="{A12FA001-AC4F-418D-AE19-62706E023703}">
                      <ahyp:hlinkClr xmlns:ahyp="http://schemas.microsoft.com/office/drawing/2018/hyperlinkcolor" val="tx"/>
                    </a:ext>
                  </a:extLst>
                </a:hlinkClick>
              </a:rPr>
              <a:t>Performance Measures Guidance</a:t>
            </a:r>
            <a:r>
              <a:rPr lang="en" sz="1300">
                <a:solidFill>
                  <a:srgbClr val="283396"/>
                </a:solidFill>
                <a:highlight>
                  <a:srgbClr val="FFFFFF"/>
                </a:highlight>
              </a:rPr>
              <a:t> (WRCCS) [Google doc]</a:t>
            </a:r>
            <a:endParaRPr sz="1300">
              <a:solidFill>
                <a:srgbClr val="283396"/>
              </a:solidFill>
              <a:highlight>
                <a:srgbClr val="FFFFFF"/>
              </a:highlight>
            </a:endParaRPr>
          </a:p>
          <a:p>
            <a:pPr marL="457200" lvl="0" indent="-311150" algn="l" rtl="0">
              <a:spcBef>
                <a:spcPts val="0"/>
              </a:spcBef>
              <a:spcAft>
                <a:spcPts val="0"/>
              </a:spcAft>
              <a:buClr>
                <a:srgbClr val="283396"/>
              </a:buClr>
              <a:buSzPts val="1300"/>
              <a:buFont typeface="Arial"/>
              <a:buChar char="●"/>
            </a:pPr>
            <a:r>
              <a:rPr lang="en" sz="1300" u="sng">
                <a:solidFill>
                  <a:srgbClr val="283396"/>
                </a:solidFill>
                <a:highlight>
                  <a:srgbClr val="FFFFFF"/>
                </a:highlight>
                <a:hlinkClick r:id="rId14">
                  <a:extLst>
                    <a:ext uri="{A12FA001-AC4F-418D-AE19-62706E023703}">
                      <ahyp:hlinkClr xmlns:ahyp="http://schemas.microsoft.com/office/drawing/2018/hyperlinkcolor" val="tx"/>
                    </a:ext>
                  </a:extLst>
                </a:hlinkClick>
              </a:rPr>
              <a:t>Charter School Website Requirements</a:t>
            </a:r>
            <a:r>
              <a:rPr lang="en" sz="1300">
                <a:solidFill>
                  <a:srgbClr val="283396"/>
                </a:solidFill>
                <a:highlight>
                  <a:srgbClr val="FFFFFF"/>
                </a:highlight>
              </a:rPr>
              <a:t> (WRCCS) [Google doc]</a:t>
            </a:r>
            <a:endParaRPr sz="1300">
              <a:solidFill>
                <a:srgbClr val="283396"/>
              </a:solidFill>
              <a:highlight>
                <a:srgbClr val="FFFFFF"/>
              </a:highlight>
            </a:endParaRPr>
          </a:p>
          <a:p>
            <a:pPr marL="457200" lvl="0" indent="-311150" algn="l" rtl="0">
              <a:spcBef>
                <a:spcPts val="0"/>
              </a:spcBef>
              <a:spcAft>
                <a:spcPts val="0"/>
              </a:spcAft>
              <a:buClr>
                <a:srgbClr val="283396"/>
              </a:buClr>
              <a:buSzPts val="1300"/>
              <a:buFont typeface="Arial"/>
              <a:buChar char="●"/>
            </a:pPr>
            <a:r>
              <a:rPr lang="en" sz="1300" u="sng">
                <a:solidFill>
                  <a:srgbClr val="283396"/>
                </a:solidFill>
                <a:highlight>
                  <a:srgbClr val="FFFFFF"/>
                </a:highlight>
                <a:hlinkClick r:id="rId15">
                  <a:extLst>
                    <a:ext uri="{A12FA001-AC4F-418D-AE19-62706E023703}">
                      <ahyp:hlinkClr xmlns:ahyp="http://schemas.microsoft.com/office/drawing/2018/hyperlinkcolor" val="tx"/>
                    </a:ext>
                  </a:extLst>
                </a:hlinkClick>
              </a:rPr>
              <a:t>WI Enrollment and Admissions Guidance</a:t>
            </a:r>
            <a:r>
              <a:rPr lang="en" sz="1300">
                <a:solidFill>
                  <a:srgbClr val="283396"/>
                </a:solidFill>
                <a:highlight>
                  <a:srgbClr val="FFFFFF"/>
                </a:highlight>
              </a:rPr>
              <a:t> (WRCCS) [Google doc]</a:t>
            </a:r>
            <a:endParaRPr sz="1300">
              <a:solidFill>
                <a:srgbClr val="283396"/>
              </a:solidFill>
              <a:highlight>
                <a:srgbClr val="FFFFFF"/>
              </a:highlight>
            </a:endParaRPr>
          </a:p>
          <a:p>
            <a:pPr marL="457200" lvl="0" indent="-311150" algn="l" rtl="0">
              <a:lnSpc>
                <a:spcPct val="90000"/>
              </a:lnSpc>
              <a:spcBef>
                <a:spcPts val="0"/>
              </a:spcBef>
              <a:spcAft>
                <a:spcPts val="0"/>
              </a:spcAft>
              <a:buClr>
                <a:srgbClr val="283396"/>
              </a:buClr>
              <a:buSzPts val="1300"/>
              <a:buFont typeface="Nunito Medium"/>
              <a:buChar char="●"/>
            </a:pPr>
            <a:r>
              <a:rPr lang="en" sz="1300" u="sng">
                <a:solidFill>
                  <a:srgbClr val="283396"/>
                </a:solidFill>
                <a:latin typeface="Nunito Medium"/>
                <a:ea typeface="Nunito Medium"/>
                <a:cs typeface="Nunito Medium"/>
                <a:sym typeface="Nunito Medium"/>
                <a:hlinkClick r:id="rId16">
                  <a:extLst>
                    <a:ext uri="{A12FA001-AC4F-418D-AE19-62706E023703}">
                      <ahyp:hlinkClr xmlns:ahyp="http://schemas.microsoft.com/office/drawing/2018/hyperlinkcolor" val="tx"/>
                    </a:ext>
                  </a:extLst>
                </a:hlinkClick>
              </a:rPr>
              <a:t>CESA 1 Roadmap for ICS Special Education Services </a:t>
            </a:r>
            <a:r>
              <a:rPr lang="en" sz="1300">
                <a:solidFill>
                  <a:srgbClr val="283396"/>
                </a:solidFill>
                <a:latin typeface="Nunito Medium"/>
                <a:ea typeface="Nunito Medium"/>
                <a:cs typeface="Nunito Medium"/>
                <a:sym typeface="Nunito Medium"/>
              </a:rPr>
              <a:t>(CESA 1)</a:t>
            </a:r>
            <a:endParaRPr sz="1300">
              <a:solidFill>
                <a:srgbClr val="283396"/>
              </a:solidFill>
              <a:latin typeface="Nunito Medium"/>
              <a:ea typeface="Nunito Medium"/>
              <a:cs typeface="Nunito Medium"/>
              <a:sym typeface="Nunito Medium"/>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6"/>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Next steps</a:t>
            </a:r>
            <a:endParaRPr/>
          </a:p>
        </p:txBody>
      </p:sp>
      <p:cxnSp>
        <p:nvCxnSpPr>
          <p:cNvPr id="309" name="Google Shape;309;p46"/>
          <p:cNvCxnSpPr/>
          <p:nvPr/>
        </p:nvCxnSpPr>
        <p:spPr>
          <a:xfrm rot="10800000" flipH="1">
            <a:off x="-44350" y="-70850"/>
            <a:ext cx="3990600" cy="558600"/>
          </a:xfrm>
          <a:prstGeom prst="straightConnector1">
            <a:avLst/>
          </a:prstGeom>
          <a:noFill/>
          <a:ln w="76200" cap="flat" cmpd="sng">
            <a:solidFill>
              <a:srgbClr val="A5D848"/>
            </a:solidFill>
            <a:prstDash val="solid"/>
            <a:round/>
            <a:headEnd type="none" w="med" len="med"/>
            <a:tailEnd type="none" w="med" len="med"/>
          </a:ln>
        </p:spPr>
      </p:cxnSp>
      <p:cxnSp>
        <p:nvCxnSpPr>
          <p:cNvPr id="310" name="Google Shape;310;p46"/>
          <p:cNvCxnSpPr/>
          <p:nvPr/>
        </p:nvCxnSpPr>
        <p:spPr>
          <a:xfrm rot="10800000" flipH="1">
            <a:off x="-70950" y="-26575"/>
            <a:ext cx="5143500" cy="744900"/>
          </a:xfrm>
          <a:prstGeom prst="straightConnector1">
            <a:avLst/>
          </a:prstGeom>
          <a:noFill/>
          <a:ln w="76200" cap="flat" cmpd="sng">
            <a:solidFill>
              <a:srgbClr val="A5D848"/>
            </a:solidFill>
            <a:prstDash val="solid"/>
            <a:round/>
            <a:headEnd type="none" w="med" len="med"/>
            <a:tailEnd type="none" w="med" len="med"/>
          </a:ln>
        </p:spPr>
      </p:cxn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7"/>
          <p:cNvSpPr txBox="1">
            <a:spLocks noGrp="1"/>
          </p:cNvSpPr>
          <p:nvPr>
            <p:ph type="title"/>
          </p:nvPr>
        </p:nvSpPr>
        <p:spPr>
          <a:xfrm>
            <a:off x="265500" y="881725"/>
            <a:ext cx="4045200" cy="19914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t>ICS and Governance Board Networks</a:t>
            </a:r>
            <a:endParaRPr/>
          </a:p>
        </p:txBody>
      </p:sp>
      <p:sp>
        <p:nvSpPr>
          <p:cNvPr id="316" name="Google Shape;316;p47"/>
          <p:cNvSpPr txBox="1">
            <a:spLocks noGrp="1"/>
          </p:cNvSpPr>
          <p:nvPr>
            <p:ph type="body" idx="2"/>
          </p:nvPr>
        </p:nvSpPr>
        <p:spPr>
          <a:xfrm>
            <a:off x="4939500" y="724075"/>
            <a:ext cx="4132500" cy="4317000"/>
          </a:xfrm>
          <a:prstGeom prst="rect">
            <a:avLst/>
          </a:prstGeom>
          <a:solidFill>
            <a:schemeClr val="lt2"/>
          </a:solidFill>
        </p:spPr>
        <p:txBody>
          <a:bodyPr spcFirstLastPara="1" wrap="square" lIns="91425" tIns="91425" rIns="91425" bIns="91425" anchor="ctr" anchorCtr="0">
            <a:normAutofit fontScale="77500" lnSpcReduction="20000"/>
          </a:bodyPr>
          <a:lstStyle/>
          <a:p>
            <a:pPr marL="0" lvl="0" indent="0" algn="l" rtl="0">
              <a:spcBef>
                <a:spcPts val="0"/>
              </a:spcBef>
              <a:spcAft>
                <a:spcPts val="0"/>
              </a:spcAft>
              <a:buNone/>
            </a:pPr>
            <a:r>
              <a:rPr lang="en" sz="2000" b="1">
                <a:solidFill>
                  <a:srgbClr val="38761D"/>
                </a:solidFill>
              </a:rPr>
              <a:t>What we’ve discussed so far:</a:t>
            </a:r>
            <a:endParaRPr sz="2000" b="1">
              <a:solidFill>
                <a:srgbClr val="38761D"/>
              </a:solidFill>
            </a:endParaRPr>
          </a:p>
          <a:p>
            <a:pPr marL="457200" lvl="0" indent="-336550" algn="l" rtl="0">
              <a:spcBef>
                <a:spcPts val="1200"/>
              </a:spcBef>
              <a:spcAft>
                <a:spcPts val="0"/>
              </a:spcAft>
              <a:buClr>
                <a:srgbClr val="38761D"/>
              </a:buClr>
              <a:buSzPct val="100000"/>
              <a:buChar char="-"/>
            </a:pPr>
            <a:r>
              <a:rPr lang="en" sz="2000" b="1">
                <a:solidFill>
                  <a:srgbClr val="38761D"/>
                </a:solidFill>
              </a:rPr>
              <a:t>shared services</a:t>
            </a:r>
            <a:endParaRPr sz="2000" b="1">
              <a:solidFill>
                <a:srgbClr val="38761D"/>
              </a:solidFill>
            </a:endParaRPr>
          </a:p>
          <a:p>
            <a:pPr marL="457200" lvl="0" indent="-336550" algn="l" rtl="0">
              <a:spcBef>
                <a:spcPts val="0"/>
              </a:spcBef>
              <a:spcAft>
                <a:spcPts val="0"/>
              </a:spcAft>
              <a:buClr>
                <a:srgbClr val="38761D"/>
              </a:buClr>
              <a:buSzPct val="100000"/>
              <a:buChar char="-"/>
            </a:pPr>
            <a:r>
              <a:rPr lang="en" sz="2000" b="1">
                <a:solidFill>
                  <a:srgbClr val="38761D"/>
                </a:solidFill>
              </a:rPr>
              <a:t>financial planning and reporting</a:t>
            </a:r>
            <a:endParaRPr sz="2000" b="1">
              <a:solidFill>
                <a:srgbClr val="38761D"/>
              </a:solidFill>
            </a:endParaRPr>
          </a:p>
          <a:p>
            <a:pPr marL="457200" lvl="0" indent="-336550" algn="l" rtl="0">
              <a:spcBef>
                <a:spcPts val="0"/>
              </a:spcBef>
              <a:spcAft>
                <a:spcPts val="0"/>
              </a:spcAft>
              <a:buClr>
                <a:srgbClr val="38761D"/>
              </a:buClr>
              <a:buSzPct val="100000"/>
              <a:buChar char="-"/>
            </a:pPr>
            <a:r>
              <a:rPr lang="en" sz="2000" b="1">
                <a:solidFill>
                  <a:srgbClr val="38761D"/>
                </a:solidFill>
              </a:rPr>
              <a:t>contracting</a:t>
            </a:r>
            <a:endParaRPr sz="2000" b="1">
              <a:solidFill>
                <a:srgbClr val="38761D"/>
              </a:solidFill>
            </a:endParaRPr>
          </a:p>
          <a:p>
            <a:pPr marL="457200" lvl="0" indent="-336550" algn="l" rtl="0">
              <a:spcBef>
                <a:spcPts val="0"/>
              </a:spcBef>
              <a:spcAft>
                <a:spcPts val="0"/>
              </a:spcAft>
              <a:buClr>
                <a:srgbClr val="38761D"/>
              </a:buClr>
              <a:buSzPct val="100000"/>
              <a:buChar char="-"/>
            </a:pPr>
            <a:r>
              <a:rPr lang="en" sz="2000" b="1">
                <a:solidFill>
                  <a:srgbClr val="38761D"/>
                </a:solidFill>
              </a:rPr>
              <a:t>compliance reporting</a:t>
            </a:r>
            <a:endParaRPr sz="2000" b="1">
              <a:solidFill>
                <a:srgbClr val="38761D"/>
              </a:solidFill>
            </a:endParaRPr>
          </a:p>
          <a:p>
            <a:pPr marL="457200" lvl="0" indent="-336550" algn="l" rtl="0">
              <a:spcBef>
                <a:spcPts val="0"/>
              </a:spcBef>
              <a:spcAft>
                <a:spcPts val="0"/>
              </a:spcAft>
              <a:buClr>
                <a:srgbClr val="38761D"/>
              </a:buClr>
              <a:buSzPct val="100000"/>
              <a:buChar char="-"/>
            </a:pPr>
            <a:r>
              <a:rPr lang="en" sz="2000" b="1">
                <a:solidFill>
                  <a:srgbClr val="38761D"/>
                </a:solidFill>
              </a:rPr>
              <a:t>board meeting best practices</a:t>
            </a:r>
            <a:endParaRPr sz="2000" b="1">
              <a:solidFill>
                <a:srgbClr val="38761D"/>
              </a:solidFill>
            </a:endParaRPr>
          </a:p>
          <a:p>
            <a:pPr marL="0" lvl="0" indent="0" algn="l" rtl="0">
              <a:spcBef>
                <a:spcPts val="1200"/>
              </a:spcBef>
              <a:spcAft>
                <a:spcPts val="0"/>
              </a:spcAft>
              <a:buNone/>
            </a:pPr>
            <a:r>
              <a:rPr lang="en" sz="2000" b="1">
                <a:solidFill>
                  <a:srgbClr val="38761D"/>
                </a:solidFill>
              </a:rPr>
              <a:t>Future Discussion Plans:</a:t>
            </a:r>
            <a:endParaRPr sz="2000" b="1">
              <a:solidFill>
                <a:srgbClr val="38761D"/>
              </a:solidFill>
            </a:endParaRPr>
          </a:p>
          <a:p>
            <a:pPr marL="457200" lvl="0" indent="-336550" algn="l" rtl="0">
              <a:spcBef>
                <a:spcPts val="1200"/>
              </a:spcBef>
              <a:spcAft>
                <a:spcPts val="0"/>
              </a:spcAft>
              <a:buClr>
                <a:srgbClr val="38761D"/>
              </a:buClr>
              <a:buSzPct val="100000"/>
              <a:buChar char="-"/>
            </a:pPr>
            <a:r>
              <a:rPr lang="en" sz="2000" b="1">
                <a:solidFill>
                  <a:srgbClr val="38761D"/>
                </a:solidFill>
              </a:rPr>
              <a:t>CESA 1 financial and special education support</a:t>
            </a:r>
            <a:endParaRPr sz="2000" b="1">
              <a:solidFill>
                <a:srgbClr val="38761D"/>
              </a:solidFill>
            </a:endParaRPr>
          </a:p>
          <a:p>
            <a:pPr marL="457200" lvl="0" indent="-336550" algn="l" rtl="0">
              <a:spcBef>
                <a:spcPts val="0"/>
              </a:spcBef>
              <a:spcAft>
                <a:spcPts val="0"/>
              </a:spcAft>
              <a:buClr>
                <a:srgbClr val="38761D"/>
              </a:buClr>
              <a:buSzPct val="100000"/>
              <a:buChar char="-"/>
            </a:pPr>
            <a:r>
              <a:rPr lang="en" sz="2000" b="1">
                <a:solidFill>
                  <a:srgbClr val="38761D"/>
                </a:solidFill>
              </a:rPr>
              <a:t>purchased services</a:t>
            </a:r>
            <a:endParaRPr sz="2000" b="1">
              <a:solidFill>
                <a:srgbClr val="38761D"/>
              </a:solidFill>
            </a:endParaRPr>
          </a:p>
          <a:p>
            <a:pPr marL="457200" lvl="0" indent="-336550" algn="l" rtl="0">
              <a:spcBef>
                <a:spcPts val="0"/>
              </a:spcBef>
              <a:spcAft>
                <a:spcPts val="0"/>
              </a:spcAft>
              <a:buClr>
                <a:srgbClr val="38761D"/>
              </a:buClr>
              <a:buSzPct val="100000"/>
              <a:buChar char="-"/>
            </a:pPr>
            <a:r>
              <a:rPr lang="en" sz="2000" b="1">
                <a:solidFill>
                  <a:srgbClr val="38761D"/>
                </a:solidFill>
              </a:rPr>
              <a:t>annual reports</a:t>
            </a:r>
            <a:endParaRPr sz="2000" b="1">
              <a:solidFill>
                <a:srgbClr val="38761D"/>
              </a:solidFill>
            </a:endParaRPr>
          </a:p>
          <a:p>
            <a:pPr marL="457200" lvl="0" indent="-336550" algn="l" rtl="0">
              <a:spcBef>
                <a:spcPts val="0"/>
              </a:spcBef>
              <a:spcAft>
                <a:spcPts val="0"/>
              </a:spcAft>
              <a:buClr>
                <a:srgbClr val="38761D"/>
              </a:buClr>
              <a:buSzPct val="100000"/>
              <a:buChar char="-"/>
            </a:pPr>
            <a:r>
              <a:rPr lang="en" sz="2000" b="1">
                <a:solidFill>
                  <a:srgbClr val="38761D"/>
                </a:solidFill>
              </a:rPr>
              <a:t>open meeting law</a:t>
            </a:r>
            <a:endParaRPr sz="2000" b="1">
              <a:solidFill>
                <a:srgbClr val="38761D"/>
              </a:solidFill>
            </a:endParaRPr>
          </a:p>
          <a:p>
            <a:pPr marL="457200" lvl="0" indent="-336550" algn="l" rtl="0">
              <a:spcBef>
                <a:spcPts val="0"/>
              </a:spcBef>
              <a:spcAft>
                <a:spcPts val="0"/>
              </a:spcAft>
              <a:buClr>
                <a:srgbClr val="38761D"/>
              </a:buClr>
              <a:buSzPct val="100000"/>
              <a:buChar char="-"/>
            </a:pPr>
            <a:r>
              <a:rPr lang="en" sz="2000" b="1">
                <a:solidFill>
                  <a:srgbClr val="38761D"/>
                </a:solidFill>
              </a:rPr>
              <a:t>roles and responsibilities</a:t>
            </a:r>
            <a:endParaRPr sz="2000" b="1">
              <a:solidFill>
                <a:srgbClr val="38761D"/>
              </a:solidFill>
            </a:endParaRPr>
          </a:p>
          <a:p>
            <a:pPr marL="0" lvl="0" indent="0" algn="l" rtl="0">
              <a:spcBef>
                <a:spcPts val="1200"/>
              </a:spcBef>
              <a:spcAft>
                <a:spcPts val="1200"/>
              </a:spcAft>
              <a:buNone/>
            </a:pPr>
            <a:r>
              <a:rPr lang="en" sz="2000" b="1">
                <a:solidFill>
                  <a:srgbClr val="38761D"/>
                </a:solidFill>
              </a:rPr>
              <a:t>What else can we do to support?</a:t>
            </a:r>
            <a:endParaRPr/>
          </a:p>
        </p:txBody>
      </p:sp>
      <p:sp>
        <p:nvSpPr>
          <p:cNvPr id="317" name="Google Shape;317;p47"/>
          <p:cNvSpPr txBox="1"/>
          <p:nvPr/>
        </p:nvSpPr>
        <p:spPr>
          <a:xfrm>
            <a:off x="-56675" y="3200900"/>
            <a:ext cx="4628700" cy="1942800"/>
          </a:xfrm>
          <a:prstGeom prst="rect">
            <a:avLst/>
          </a:prstGeom>
          <a:solidFill>
            <a:srgbClr val="B6D7A8"/>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318" name="Google Shape;318;p47"/>
          <p:cNvSpPr txBox="1"/>
          <p:nvPr/>
        </p:nvSpPr>
        <p:spPr>
          <a:xfrm>
            <a:off x="1324375" y="3408975"/>
            <a:ext cx="3006900" cy="793800"/>
          </a:xfrm>
          <a:prstGeom prst="rect">
            <a:avLst/>
          </a:prstGeom>
          <a:solidFill>
            <a:srgbClr val="B6D7A8"/>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sng" strike="noStrike" kern="0" cap="none" spc="0" normalizeH="0" baseline="0" noProof="0">
                <a:ln>
                  <a:noFill/>
                </a:ln>
                <a:solidFill>
                  <a:srgbClr val="262087"/>
                </a:solidFill>
                <a:effectLst/>
                <a:uLnTx/>
                <a:uFillTx/>
                <a:latin typeface="Nunito"/>
                <a:ea typeface="Nunito"/>
                <a:cs typeface="Nunito"/>
                <a:sym typeface="Nunito"/>
                <a:hlinkClick r:id="rId3">
                  <a:extLst>
                    <a:ext uri="{A12FA001-AC4F-418D-AE19-62706E023703}">
                      <ahyp:hlinkClr xmlns:ahyp="http://schemas.microsoft.com/office/drawing/2018/hyperlinkcolor" val="tx"/>
                    </a:ext>
                  </a:extLst>
                </a:hlinkClick>
              </a:rPr>
              <a:t>Sign up for the WRCCS email list here!</a:t>
            </a:r>
            <a:endParaRPr kumimoji="0" sz="1800" b="1" i="0" u="none" strike="noStrike" kern="0" cap="none" spc="0" normalizeH="0" baseline="0" noProof="0">
              <a:ln>
                <a:noFill/>
              </a:ln>
              <a:solidFill>
                <a:srgbClr val="262087"/>
              </a:solidFill>
              <a:effectLst/>
              <a:uLnTx/>
              <a:uFillTx/>
              <a:latin typeface="Nunito"/>
              <a:ea typeface="Nunito"/>
              <a:cs typeface="Nunito"/>
              <a:sym typeface="Nunito"/>
            </a:endParaRPr>
          </a:p>
        </p:txBody>
      </p:sp>
      <p:sp>
        <p:nvSpPr>
          <p:cNvPr id="319" name="Google Shape;319;p47"/>
          <p:cNvSpPr/>
          <p:nvPr/>
        </p:nvSpPr>
        <p:spPr>
          <a:xfrm>
            <a:off x="242150" y="3383150"/>
            <a:ext cx="1143000" cy="619800"/>
          </a:xfrm>
          <a:prstGeom prst="stripedRightArrow">
            <a:avLst>
              <a:gd name="adj1" fmla="val 50000"/>
              <a:gd name="adj2" fmla="val 50000"/>
            </a:avLst>
          </a:prstGeom>
          <a:solidFill>
            <a:srgbClr val="76C5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320" name="Google Shape;320;p47"/>
          <p:cNvSpPr/>
          <p:nvPr/>
        </p:nvSpPr>
        <p:spPr>
          <a:xfrm>
            <a:off x="265500" y="4218900"/>
            <a:ext cx="1143000" cy="619800"/>
          </a:xfrm>
          <a:prstGeom prst="stripedRightArrow">
            <a:avLst>
              <a:gd name="adj1" fmla="val 50000"/>
              <a:gd name="adj2" fmla="val 50000"/>
            </a:avLst>
          </a:prstGeom>
          <a:solidFill>
            <a:srgbClr val="76C5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321" name="Google Shape;321;p47"/>
          <p:cNvSpPr txBox="1"/>
          <p:nvPr/>
        </p:nvSpPr>
        <p:spPr>
          <a:xfrm>
            <a:off x="1400575" y="4295100"/>
            <a:ext cx="3006900" cy="746100"/>
          </a:xfrm>
          <a:prstGeom prst="rect">
            <a:avLst/>
          </a:prstGeom>
          <a:solidFill>
            <a:srgbClr val="B6D7A8"/>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sng" strike="noStrike" kern="0" cap="none" spc="0" normalizeH="0" baseline="0" noProof="0">
                <a:ln>
                  <a:noFill/>
                </a:ln>
                <a:solidFill>
                  <a:srgbClr val="262087"/>
                </a:solidFill>
                <a:effectLst/>
                <a:uLnTx/>
                <a:uFillTx/>
                <a:latin typeface="Nunito"/>
                <a:ea typeface="Nunito"/>
                <a:cs typeface="Nunito"/>
                <a:sym typeface="Nunito"/>
                <a:hlinkClick r:id="rId4">
                  <a:extLst>
                    <a:ext uri="{A12FA001-AC4F-418D-AE19-62706E023703}">
                      <ahyp:hlinkClr xmlns:ahyp="http://schemas.microsoft.com/office/drawing/2018/hyperlinkcolor" val="tx"/>
                    </a:ext>
                  </a:extLst>
                </a:hlinkClick>
              </a:rPr>
              <a:t>Sign up for the our monthly network events here!</a:t>
            </a:r>
            <a:r>
              <a:rPr kumimoji="0" lang="en" sz="1800" b="1" i="0" u="none" strike="noStrike" kern="0" cap="none" spc="0" normalizeH="0" baseline="0" noProof="0">
                <a:ln>
                  <a:noFill/>
                </a:ln>
                <a:solidFill>
                  <a:srgbClr val="262087"/>
                </a:solidFill>
                <a:effectLst/>
                <a:uLnTx/>
                <a:uFillTx/>
                <a:latin typeface="Nunito"/>
                <a:ea typeface="Nunito"/>
                <a:cs typeface="Nunito"/>
                <a:sym typeface="Nunito"/>
              </a:rPr>
              <a:t> (coming soon)</a:t>
            </a:r>
            <a:endParaRPr kumimoji="0" sz="1800" b="1" i="0" u="none" strike="noStrike" kern="0" cap="none" spc="0" normalizeH="0" baseline="0" noProof="0">
              <a:ln>
                <a:noFill/>
              </a:ln>
              <a:solidFill>
                <a:srgbClr val="262087"/>
              </a:solidFill>
              <a:effectLst/>
              <a:uLnTx/>
              <a:uFillTx/>
              <a:latin typeface="Nunito"/>
              <a:ea typeface="Nunito"/>
              <a:cs typeface="Nunito"/>
              <a:sym typeface="Nunito"/>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8">
            <a:hlinkClick r:id="rId3"/>
          </p:cNvPr>
          <p:cNvSpPr/>
          <p:nvPr/>
        </p:nvSpPr>
        <p:spPr>
          <a:xfrm>
            <a:off x="6092375" y="3055700"/>
            <a:ext cx="2810000" cy="1342875"/>
          </a:xfrm>
          <a:prstGeom prst="flowChartPunchedTape">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300" b="1" i="1" u="sng" strike="noStrike" kern="0" cap="none" spc="0" normalizeH="0" baseline="0" noProof="0">
                <a:ln>
                  <a:noFill/>
                </a:ln>
                <a:solidFill>
                  <a:srgbClr val="262087"/>
                </a:solidFill>
                <a:effectLst/>
                <a:uLnTx/>
                <a:uFillTx/>
                <a:latin typeface="Nunito"/>
                <a:ea typeface="Nunito"/>
                <a:cs typeface="Nunito"/>
                <a:sym typeface="Nunito"/>
                <a:hlinkClick r:id="rId4">
                  <a:extLst>
                    <a:ext uri="{A12FA001-AC4F-418D-AE19-62706E023703}">
                      <ahyp:hlinkClr xmlns:ahyp="http://schemas.microsoft.com/office/drawing/2018/hyperlinkcolor" val="tx"/>
                    </a:ext>
                  </a:extLst>
                </a:hlinkClick>
              </a:rPr>
              <a:t>Click to register your team!</a:t>
            </a:r>
            <a:endParaRPr kumimoji="0" sz="2300" b="1" i="1" u="none" strike="noStrike" kern="0" cap="none" spc="0" normalizeH="0" baseline="0" noProof="0">
              <a:ln>
                <a:noFill/>
              </a:ln>
              <a:solidFill>
                <a:srgbClr val="262087"/>
              </a:solidFill>
              <a:effectLst/>
              <a:uLnTx/>
              <a:uFillTx/>
              <a:latin typeface="Nunito"/>
              <a:ea typeface="Nunito"/>
              <a:cs typeface="Nunito"/>
              <a:sym typeface="Nunito"/>
            </a:endParaRPr>
          </a:p>
        </p:txBody>
      </p:sp>
      <p:sp>
        <p:nvSpPr>
          <p:cNvPr id="327" name="Google Shape;327;p48"/>
          <p:cNvSpPr txBox="1"/>
          <p:nvPr/>
        </p:nvSpPr>
        <p:spPr>
          <a:xfrm>
            <a:off x="730100" y="3055700"/>
            <a:ext cx="5220600" cy="1702500"/>
          </a:xfrm>
          <a:prstGeom prst="rect">
            <a:avLst/>
          </a:prstGeom>
          <a:noFill/>
          <a:ln>
            <a:noFill/>
          </a:ln>
        </p:spPr>
        <p:txBody>
          <a:bodyPr spcFirstLastPara="1" wrap="square" lIns="91425" tIns="91425" rIns="91425" bIns="91425" anchor="t" anchorCtr="0">
            <a:spAutoFit/>
          </a:bodyPr>
          <a:lstStyle/>
          <a:p>
            <a:pPr marL="0" marR="0" lvl="0" indent="45720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 sz="1700" b="1" i="1" u="none" strike="noStrike" kern="0" cap="none" spc="0" normalizeH="0" baseline="0" noProof="0">
                <a:ln>
                  <a:noFill/>
                </a:ln>
                <a:solidFill>
                  <a:srgbClr val="000000"/>
                </a:solidFill>
                <a:effectLst/>
                <a:uLnTx/>
                <a:uFillTx/>
                <a:latin typeface="Nunito"/>
                <a:ea typeface="Nunito"/>
                <a:cs typeface="Nunito"/>
                <a:sym typeface="Nunito"/>
              </a:rPr>
              <a:t>Tuesday, July 25, 2023 </a:t>
            </a:r>
            <a:br>
              <a:rPr kumimoji="0" lang="en" sz="1700" b="1" i="1" u="none" strike="noStrike" kern="0" cap="none" spc="0" normalizeH="0" baseline="0" noProof="0">
                <a:ln>
                  <a:noFill/>
                </a:ln>
                <a:solidFill>
                  <a:srgbClr val="000000"/>
                </a:solidFill>
                <a:effectLst/>
                <a:uLnTx/>
                <a:uFillTx/>
                <a:latin typeface="Nunito"/>
                <a:ea typeface="Nunito"/>
                <a:cs typeface="Nunito"/>
                <a:sym typeface="Nunito"/>
              </a:rPr>
            </a:br>
            <a:r>
              <a:rPr kumimoji="0" lang="en" sz="1700" b="1" i="1" u="none" strike="noStrike" kern="0" cap="none" spc="0" normalizeH="0" baseline="0" noProof="0">
                <a:ln>
                  <a:noFill/>
                </a:ln>
                <a:solidFill>
                  <a:srgbClr val="000000"/>
                </a:solidFill>
                <a:effectLst/>
                <a:uLnTx/>
                <a:uFillTx/>
                <a:latin typeface="Nunito"/>
                <a:ea typeface="Nunito"/>
                <a:cs typeface="Nunito"/>
                <a:sym typeface="Nunito"/>
              </a:rPr>
              <a:t>		Charter Governance and Authorizer Day</a:t>
            </a:r>
            <a:endParaRPr kumimoji="0" sz="1700" b="1" i="1" u="none" strike="noStrike" kern="0" cap="none" spc="0" normalizeH="0" baseline="0" noProof="0">
              <a:ln>
                <a:noFill/>
              </a:ln>
              <a:solidFill>
                <a:srgbClr val="000000"/>
              </a:solidFill>
              <a:effectLst/>
              <a:uLnTx/>
              <a:uFillTx/>
              <a:latin typeface="Nunito"/>
              <a:ea typeface="Nunito"/>
              <a:cs typeface="Nunito"/>
              <a:sym typeface="Nunito"/>
            </a:endParaRPr>
          </a:p>
          <a:p>
            <a:pPr marL="0" marR="0" lvl="0" indent="457200" algn="l" defTabSz="914400" rtl="0" eaLnBrk="1" fontAlgn="auto" latinLnBrk="0" hangingPunct="1">
              <a:lnSpc>
                <a:spcPct val="120000"/>
              </a:lnSpc>
              <a:spcBef>
                <a:spcPts val="0"/>
              </a:spcBef>
              <a:spcAft>
                <a:spcPts val="0"/>
              </a:spcAft>
              <a:buClr>
                <a:srgbClr val="000000"/>
              </a:buClr>
              <a:buSzTx/>
              <a:buFont typeface="Arial"/>
              <a:buNone/>
              <a:tabLst/>
              <a:defRPr/>
            </a:pPr>
            <a:endParaRPr kumimoji="0" sz="1700" b="1" i="1" u="none" strike="noStrike" kern="0" cap="none" spc="0" normalizeH="0" baseline="0" noProof="0">
              <a:ln>
                <a:noFill/>
              </a:ln>
              <a:solidFill>
                <a:srgbClr val="000000"/>
              </a:solidFill>
              <a:effectLst/>
              <a:uLnTx/>
              <a:uFillTx/>
              <a:latin typeface="Nunito"/>
              <a:ea typeface="Nunito"/>
              <a:cs typeface="Nunito"/>
              <a:sym typeface="Nunito"/>
            </a:endParaRPr>
          </a:p>
          <a:p>
            <a:pPr marL="0" marR="0" lvl="0" indent="45720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 sz="1700" b="1" i="1" u="none" strike="noStrike" kern="0" cap="none" spc="0" normalizeH="0" baseline="0" noProof="0">
                <a:ln>
                  <a:noFill/>
                </a:ln>
                <a:solidFill>
                  <a:srgbClr val="000000"/>
                </a:solidFill>
                <a:effectLst/>
                <a:uLnTx/>
                <a:uFillTx/>
                <a:latin typeface="Nunito"/>
                <a:ea typeface="Nunito"/>
                <a:cs typeface="Nunito"/>
                <a:sym typeface="Nunito"/>
              </a:rPr>
              <a:t>Wednesday, July 26, 2023</a:t>
            </a:r>
            <a:endParaRPr kumimoji="0" sz="1700" b="1" i="1" u="none" strike="noStrike" kern="0" cap="none" spc="0" normalizeH="0" baseline="0" noProof="0">
              <a:ln>
                <a:noFill/>
              </a:ln>
              <a:solidFill>
                <a:srgbClr val="000000"/>
              </a:solidFill>
              <a:effectLst/>
              <a:uLnTx/>
              <a:uFillTx/>
              <a:latin typeface="Nunito"/>
              <a:ea typeface="Nunito"/>
              <a:cs typeface="Nunito"/>
              <a:sym typeface="Nunito"/>
            </a:endParaRPr>
          </a:p>
          <a:p>
            <a:pPr marL="457200" marR="0" lvl="0" indent="45720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 sz="1700" b="1" i="1" u="none" strike="noStrike" kern="0" cap="none" spc="0" normalizeH="0" baseline="0" noProof="0">
                <a:ln>
                  <a:noFill/>
                </a:ln>
                <a:solidFill>
                  <a:srgbClr val="000000"/>
                </a:solidFill>
                <a:effectLst/>
                <a:uLnTx/>
                <a:uFillTx/>
                <a:latin typeface="Nunito"/>
                <a:ea typeface="Nunito"/>
                <a:cs typeface="Nunito"/>
                <a:sym typeface="Nunito"/>
              </a:rPr>
              <a:t>Charter Leadership and Classroom Day</a:t>
            </a:r>
            <a:endParaRPr kumimoji="0" sz="1400" b="0" i="0" u="none" strike="noStrike" kern="0" cap="none" spc="0" normalizeH="0" baseline="0" noProof="0">
              <a:ln>
                <a:noFill/>
              </a:ln>
              <a:solidFill>
                <a:srgbClr val="000000"/>
              </a:solidFill>
              <a:effectLst/>
              <a:uLnTx/>
              <a:uFillTx/>
              <a:latin typeface="Nunito"/>
              <a:ea typeface="Nunito"/>
              <a:cs typeface="Nunito"/>
              <a:sym typeface="Nunito"/>
            </a:endParaRPr>
          </a:p>
        </p:txBody>
      </p:sp>
      <p:pic>
        <p:nvPicPr>
          <p:cNvPr id="328" name="Google Shape;328;p48"/>
          <p:cNvPicPr preferRelativeResize="0"/>
          <p:nvPr/>
        </p:nvPicPr>
        <p:blipFill>
          <a:blip r:embed="rId5">
            <a:alphaModFix/>
          </a:blip>
          <a:stretch>
            <a:fillRect/>
          </a:stretch>
        </p:blipFill>
        <p:spPr>
          <a:xfrm>
            <a:off x="1597900" y="693350"/>
            <a:ext cx="5702486" cy="1989901"/>
          </a:xfrm>
          <a:prstGeom prst="rect">
            <a:avLst/>
          </a:prstGeom>
          <a:noFill/>
          <a:ln>
            <a:noFill/>
          </a:ln>
        </p:spPr>
      </p:pic>
      <p:sp>
        <p:nvSpPr>
          <p:cNvPr id="329" name="Google Shape;329;p48"/>
          <p:cNvSpPr/>
          <p:nvPr/>
        </p:nvSpPr>
        <p:spPr>
          <a:xfrm rot="1070191">
            <a:off x="577081" y="2912584"/>
            <a:ext cx="663071" cy="327501"/>
          </a:xfrm>
          <a:prstGeom prst="stripedRightArrow">
            <a:avLst>
              <a:gd name="adj1" fmla="val 50000"/>
              <a:gd name="adj2" fmla="val 50000"/>
            </a:avLst>
          </a:prstGeom>
          <a:solidFill>
            <a:srgbClr val="76C5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330" name="Google Shape;330;p48"/>
          <p:cNvSpPr/>
          <p:nvPr/>
        </p:nvSpPr>
        <p:spPr>
          <a:xfrm rot="1080028">
            <a:off x="577096" y="3867451"/>
            <a:ext cx="663054" cy="327686"/>
          </a:xfrm>
          <a:prstGeom prst="stripedRightArrow">
            <a:avLst>
              <a:gd name="adj1" fmla="val 50000"/>
              <a:gd name="adj2" fmla="val 50000"/>
            </a:avLst>
          </a:prstGeom>
          <a:solidFill>
            <a:srgbClr val="76C5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Nunito"/>
              <a:ea typeface="Nunito"/>
              <a:cs typeface="Nunito"/>
              <a:sym typeface="Nunito"/>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9"/>
          <p:cNvSpPr txBox="1">
            <a:spLocks noGrp="1"/>
          </p:cNvSpPr>
          <p:nvPr>
            <p:ph type="title"/>
          </p:nvPr>
        </p:nvSpPr>
        <p:spPr>
          <a:xfrm>
            <a:off x="932400" y="1103100"/>
            <a:ext cx="7367700" cy="1870500"/>
          </a:xfrm>
          <a:prstGeom prst="rect">
            <a:avLst/>
          </a:prstGeom>
        </p:spPr>
        <p:txBody>
          <a:bodyPr spcFirstLastPara="1" wrap="square" lIns="91425" tIns="91425" rIns="91425" bIns="91425" anchor="t" anchorCtr="0">
            <a:normAutofit/>
          </a:bodyPr>
          <a:lstStyle/>
          <a:p>
            <a:pPr marL="0" lvl="0" indent="0" algn="l" rtl="0">
              <a:spcBef>
                <a:spcPts val="0"/>
              </a:spcBef>
              <a:spcAft>
                <a:spcPts val="1000"/>
              </a:spcAft>
              <a:buNone/>
            </a:pPr>
            <a:r>
              <a:rPr lang="en" sz="2300">
                <a:solidFill>
                  <a:schemeClr val="dk1"/>
                </a:solidFill>
              </a:rPr>
              <a:t>Please</a:t>
            </a:r>
            <a:r>
              <a:rPr lang="en" sz="2300"/>
              <a:t> </a:t>
            </a:r>
            <a:r>
              <a:rPr lang="en" sz="2300" u="sng">
                <a:solidFill>
                  <a:schemeClr val="hlink"/>
                </a:solidFill>
                <a:hlinkClick r:id="rId3"/>
              </a:rPr>
              <a:t>reach out</a:t>
            </a:r>
            <a:r>
              <a:rPr lang="en" sz="2300">
                <a:solidFill>
                  <a:schemeClr val="dk1"/>
                </a:solidFill>
              </a:rPr>
              <a:t> to access personalized support, locate document resources, discuss engaging in PD from WRCCS and our partners, or give us ideas for how we can support you!</a:t>
            </a:r>
            <a:endParaRPr sz="230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9"/>
          <p:cNvSpPr txBox="1">
            <a:spLocks noGrp="1"/>
          </p:cNvSpPr>
          <p:nvPr>
            <p:ph type="body" idx="1"/>
          </p:nvPr>
        </p:nvSpPr>
        <p:spPr>
          <a:xfrm>
            <a:off x="458875" y="1213775"/>
            <a:ext cx="8494500" cy="2018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33399"/>
              </a:buClr>
              <a:buFont typeface="Arial"/>
              <a:buNone/>
            </a:pPr>
            <a:r>
              <a:rPr lang="en" sz="3400" b="0"/>
              <a:t>Requirements under the McKinney-Vento Homeless Assistance Act: </a:t>
            </a:r>
            <a:endParaRPr sz="3400" b="0"/>
          </a:p>
          <a:p>
            <a:pPr marL="0" lvl="0" indent="0" algn="ctr" rtl="0">
              <a:lnSpc>
                <a:spcPct val="100000"/>
              </a:lnSpc>
              <a:spcBef>
                <a:spcPts val="0"/>
              </a:spcBef>
              <a:spcAft>
                <a:spcPts val="0"/>
              </a:spcAft>
              <a:buClr>
                <a:srgbClr val="333399"/>
              </a:buClr>
              <a:buFont typeface="Arial"/>
              <a:buNone/>
            </a:pPr>
            <a:r>
              <a:rPr lang="en" sz="3400" b="0"/>
              <a:t>Supporting Students Experiencing Homelessness</a:t>
            </a:r>
            <a:endParaRPr sz="3400" b="0"/>
          </a:p>
        </p:txBody>
      </p:sp>
      <p:sp>
        <p:nvSpPr>
          <p:cNvPr id="42" name="Google Shape;42;p9"/>
          <p:cNvSpPr txBox="1">
            <a:spLocks noGrp="1"/>
          </p:cNvSpPr>
          <p:nvPr>
            <p:ph type="body" idx="2"/>
          </p:nvPr>
        </p:nvSpPr>
        <p:spPr>
          <a:xfrm>
            <a:off x="5997300" y="3501000"/>
            <a:ext cx="3146700" cy="779700"/>
          </a:xfrm>
          <a:prstGeom prst="rect">
            <a:avLst/>
          </a:prstGeom>
          <a:noFill/>
          <a:ln>
            <a:noFill/>
          </a:ln>
        </p:spPr>
        <p:txBody>
          <a:bodyPr spcFirstLastPara="1" wrap="square" lIns="91425" tIns="45700" rIns="91425" bIns="45700" anchor="t" anchorCtr="0">
            <a:noAutofit/>
          </a:bodyPr>
          <a:lstStyle/>
          <a:p>
            <a:pPr marL="0" lvl="0" indent="0" algn="l" rtl="0">
              <a:lnSpc>
                <a:spcPct val="89681"/>
              </a:lnSpc>
              <a:spcBef>
                <a:spcPts val="0"/>
              </a:spcBef>
              <a:spcAft>
                <a:spcPts val="0"/>
              </a:spcAft>
              <a:buClr>
                <a:schemeClr val="dk1"/>
              </a:buClr>
              <a:buSzPts val="1100"/>
              <a:buFont typeface="Arial"/>
              <a:buNone/>
            </a:pPr>
            <a:r>
              <a:rPr lang="en" sz="1400"/>
              <a:t>Kristine Nadolski </a:t>
            </a:r>
            <a:endParaRPr sz="1400"/>
          </a:p>
          <a:p>
            <a:pPr marL="0" lvl="0" indent="0" algn="l" rtl="0">
              <a:lnSpc>
                <a:spcPct val="89681"/>
              </a:lnSpc>
              <a:spcBef>
                <a:spcPts val="0"/>
              </a:spcBef>
              <a:spcAft>
                <a:spcPts val="0"/>
              </a:spcAft>
              <a:buClr>
                <a:schemeClr val="dk1"/>
              </a:buClr>
              <a:buSzPts val="1100"/>
              <a:buFont typeface="Arial"/>
              <a:buNone/>
            </a:pPr>
            <a:r>
              <a:rPr lang="en" sz="1400"/>
              <a:t>Clara Pfeiffer</a:t>
            </a:r>
            <a:endParaRPr sz="1400"/>
          </a:p>
          <a:p>
            <a:pPr marL="0" lvl="0" indent="0" algn="l" rtl="0">
              <a:lnSpc>
                <a:spcPct val="89681"/>
              </a:lnSpc>
              <a:spcBef>
                <a:spcPts val="1200"/>
              </a:spcBef>
              <a:spcAft>
                <a:spcPts val="0"/>
              </a:spcAft>
              <a:buClr>
                <a:schemeClr val="dk1"/>
              </a:buClr>
              <a:buSzPts val="1100"/>
              <a:buFont typeface="Arial"/>
              <a:buNone/>
            </a:pPr>
            <a:r>
              <a:rPr lang="en" sz="1400"/>
              <a:t>Department of Public Instruction</a:t>
            </a:r>
            <a:endParaRPr sz="1400"/>
          </a:p>
          <a:p>
            <a:pPr marL="0" lvl="0" indent="0" algn="l" rtl="0">
              <a:lnSpc>
                <a:spcPct val="89681"/>
              </a:lnSpc>
              <a:spcBef>
                <a:spcPts val="1200"/>
              </a:spcBef>
              <a:spcAft>
                <a:spcPts val="0"/>
              </a:spcAft>
              <a:buClr>
                <a:schemeClr val="dk1"/>
              </a:buClr>
              <a:buSzPts val="1100"/>
              <a:buFont typeface="Arial"/>
              <a:buNone/>
            </a:pPr>
            <a:endParaRPr sz="1100"/>
          </a:p>
          <a:p>
            <a:pPr marL="0" lvl="0" indent="0" algn="l" rtl="0">
              <a:lnSpc>
                <a:spcPct val="89681"/>
              </a:lnSpc>
              <a:spcBef>
                <a:spcPts val="1200"/>
              </a:spcBef>
              <a:spcAft>
                <a:spcPts val="0"/>
              </a:spcAft>
              <a:buClr>
                <a:schemeClr val="dk1"/>
              </a:buClr>
              <a:buSzPts val="1318"/>
              <a:buFont typeface="Arial"/>
              <a:buNone/>
            </a:pPr>
            <a:endParaRPr sz="1318"/>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0" y="0"/>
            <a:ext cx="9144000" cy="974700"/>
          </a:xfrm>
          <a:prstGeom prst="rect">
            <a:avLst/>
          </a:prstGeom>
          <a:noFill/>
          <a:ln>
            <a:noFill/>
          </a:ln>
        </p:spPr>
        <p:txBody>
          <a:bodyPr spcFirstLastPara="1" wrap="square" lIns="91425" tIns="91425" rIns="91425" bIns="91425" anchor="ctr" anchorCtr="0">
            <a:normAutofit/>
          </a:bodyPr>
          <a:lstStyle/>
          <a:p>
            <a:pPr marL="0" marR="0" lvl="0" indent="0" algn="ctr" rtl="0">
              <a:lnSpc>
                <a:spcPct val="100000"/>
              </a:lnSpc>
              <a:spcBef>
                <a:spcPts val="0"/>
              </a:spcBef>
              <a:spcAft>
                <a:spcPts val="0"/>
              </a:spcAft>
              <a:buClr>
                <a:schemeClr val="lt1"/>
              </a:buClr>
              <a:buFont typeface="Arial"/>
              <a:buNone/>
            </a:pPr>
            <a:r>
              <a:rPr lang="en" sz="3200" i="0" u="none" strike="noStrike" cap="none">
                <a:solidFill>
                  <a:srgbClr val="FFFFFF"/>
                </a:solidFill>
              </a:rPr>
              <a:t>McKinney-Vento Homeless</a:t>
            </a:r>
            <a:r>
              <a:rPr lang="en" sz="3200">
                <a:solidFill>
                  <a:srgbClr val="FFFFFF"/>
                </a:solidFill>
              </a:rPr>
              <a:t> </a:t>
            </a:r>
            <a:r>
              <a:rPr lang="en" sz="3200" i="0" u="none" strike="noStrike" cap="none">
                <a:solidFill>
                  <a:srgbClr val="FFFFFF"/>
                </a:solidFill>
              </a:rPr>
              <a:t>Assistance Act</a:t>
            </a:r>
            <a:endParaRPr sz="3200"/>
          </a:p>
        </p:txBody>
      </p:sp>
      <p:sp>
        <p:nvSpPr>
          <p:cNvPr id="48" name="Google Shape;48;p10"/>
          <p:cNvSpPr txBox="1">
            <a:spLocks noGrp="1"/>
          </p:cNvSpPr>
          <p:nvPr>
            <p:ph type="body" idx="2"/>
          </p:nvPr>
        </p:nvSpPr>
        <p:spPr>
          <a:xfrm>
            <a:off x="1681050" y="1196725"/>
            <a:ext cx="5781900" cy="25128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50000"/>
              </a:lnSpc>
              <a:spcBef>
                <a:spcPts val="0"/>
              </a:spcBef>
              <a:spcAft>
                <a:spcPts val="0"/>
              </a:spcAft>
              <a:buClr>
                <a:schemeClr val="dk1"/>
              </a:buClr>
              <a:buSzPts val="1800"/>
              <a:buFont typeface="Lato"/>
              <a:buChar char="•"/>
            </a:pPr>
            <a:r>
              <a:rPr lang="en" sz="1800" b="0"/>
              <a:t>Federal Education Law, </a:t>
            </a:r>
            <a:r>
              <a:rPr lang="en" sz="1800" b="0" i="0" u="none" strike="noStrike" cap="none">
                <a:solidFill>
                  <a:schemeClr val="dk1"/>
                </a:solidFill>
                <a:latin typeface="Lato"/>
                <a:ea typeface="Lato"/>
                <a:cs typeface="Lato"/>
                <a:sym typeface="Lato"/>
              </a:rPr>
              <a:t>Reauthorized </a:t>
            </a:r>
            <a:r>
              <a:rPr lang="en" sz="1800" b="0"/>
              <a:t>under</a:t>
            </a:r>
            <a:r>
              <a:rPr lang="en" sz="1800" b="0" i="0" u="none" strike="noStrike" cap="none">
                <a:solidFill>
                  <a:schemeClr val="dk1"/>
                </a:solidFill>
                <a:latin typeface="Lato"/>
                <a:ea typeface="Lato"/>
                <a:cs typeface="Lato"/>
                <a:sym typeface="Lato"/>
              </a:rPr>
              <a:t> ESSA</a:t>
            </a:r>
            <a:endParaRPr sz="1800" b="0" i="0" u="none" strike="noStrike" cap="none">
              <a:solidFill>
                <a:schemeClr val="dk1"/>
              </a:solidFill>
              <a:latin typeface="Lato"/>
              <a:ea typeface="Lato"/>
              <a:cs typeface="Lato"/>
              <a:sym typeface="Lato"/>
            </a:endParaRPr>
          </a:p>
          <a:p>
            <a:pPr marL="457200" marR="0" lvl="0" indent="-342900" algn="l" rtl="0">
              <a:lnSpc>
                <a:spcPct val="150000"/>
              </a:lnSpc>
              <a:spcBef>
                <a:spcPts val="0"/>
              </a:spcBef>
              <a:spcAft>
                <a:spcPts val="0"/>
              </a:spcAft>
              <a:buSzPts val="1800"/>
              <a:buFont typeface="Lato"/>
              <a:buChar char="•"/>
            </a:pPr>
            <a:r>
              <a:rPr lang="en" sz="1800"/>
              <a:t>All LEAs are required to be in compliance</a:t>
            </a:r>
            <a:endParaRPr sz="1800"/>
          </a:p>
          <a:p>
            <a:pPr marL="457200" marR="0" lvl="0" indent="-342900" algn="l" rtl="0">
              <a:lnSpc>
                <a:spcPct val="150000"/>
              </a:lnSpc>
              <a:spcBef>
                <a:spcPts val="0"/>
              </a:spcBef>
              <a:spcAft>
                <a:spcPts val="0"/>
              </a:spcAft>
              <a:buSzPts val="1800"/>
              <a:buFont typeface="Lato"/>
              <a:buChar char="•"/>
            </a:pPr>
            <a:r>
              <a:rPr lang="en" sz="1800" b="0" i="0" u="none" strike="noStrike" cap="none">
                <a:solidFill>
                  <a:schemeClr val="dk1"/>
                </a:solidFill>
                <a:latin typeface="Lato"/>
                <a:ea typeface="Lato"/>
                <a:cs typeface="Lato"/>
                <a:sym typeface="Lato"/>
              </a:rPr>
              <a:t>Works hand-in-hand with ID</a:t>
            </a:r>
            <a:r>
              <a:rPr lang="en" sz="1800" b="0"/>
              <a:t>EA, </a:t>
            </a:r>
            <a:r>
              <a:rPr lang="en" sz="1800" b="0" i="0" u="none" strike="noStrike" cap="none">
                <a:solidFill>
                  <a:schemeClr val="dk1"/>
                </a:solidFill>
                <a:latin typeface="Lato"/>
                <a:ea typeface="Lato"/>
                <a:cs typeface="Lato"/>
                <a:sym typeface="Lato"/>
              </a:rPr>
              <a:t>Title I-A and other federal education programs.</a:t>
            </a:r>
            <a:endParaRPr sz="1800"/>
          </a:p>
          <a:p>
            <a:pPr marL="0" marR="0" lvl="0" indent="0" algn="l" rtl="0">
              <a:lnSpc>
                <a:spcPct val="115000"/>
              </a:lnSpc>
              <a:spcBef>
                <a:spcPts val="0"/>
              </a:spcBef>
              <a:spcAft>
                <a:spcPts val="0"/>
              </a:spcAft>
              <a:buClr>
                <a:schemeClr val="dk1"/>
              </a:buClr>
              <a:buFont typeface="Arial"/>
              <a:buNone/>
            </a:pPr>
            <a:endParaRPr sz="2400" b="0" i="0" u="none" strike="noStrike" cap="none">
              <a:solidFill>
                <a:srgbClr val="333399"/>
              </a:solidFill>
              <a:latin typeface="Lato"/>
              <a:ea typeface="Lato"/>
              <a:cs typeface="Lato"/>
              <a:sym typeface="Lato"/>
            </a:endParaRPr>
          </a:p>
          <a:p>
            <a:pPr marL="342900" marR="0" lvl="0" indent="-190500" algn="l" rtl="0">
              <a:lnSpc>
                <a:spcPct val="150000"/>
              </a:lnSpc>
              <a:spcBef>
                <a:spcPts val="0"/>
              </a:spcBef>
              <a:spcAft>
                <a:spcPts val="0"/>
              </a:spcAft>
              <a:buClr>
                <a:schemeClr val="dk1"/>
              </a:buClr>
              <a:buFont typeface="Lato"/>
              <a:buNone/>
            </a:pPr>
            <a:endParaRPr sz="1800" b="1" i="0" u="none" strike="noStrike" cap="none">
              <a:solidFill>
                <a:schemeClr val="dk1"/>
              </a:solidFill>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Referral for Evaluation</a:t>
            </a:r>
          </a:p>
        </p:txBody>
      </p:sp>
      <p:sp>
        <p:nvSpPr>
          <p:cNvPr id="3" name="Text Placeholder 2"/>
          <p:cNvSpPr>
            <a:spLocks noGrp="1"/>
          </p:cNvSpPr>
          <p:nvPr>
            <p:ph type="body" sz="quarter" idx="14"/>
          </p:nvPr>
        </p:nvSpPr>
        <p:spPr>
          <a:xfrm>
            <a:off x="628214" y="1197428"/>
            <a:ext cx="8327322" cy="3570015"/>
          </a:xfrm>
        </p:spPr>
        <p:txBody>
          <a:bodyPr>
            <a:normAutofit fontScale="32500" lnSpcReduction="20000"/>
          </a:bodyPr>
          <a:lstStyle/>
          <a:p>
            <a:pPr marL="0" indent="0">
              <a:lnSpc>
                <a:spcPct val="120000"/>
              </a:lnSpc>
              <a:spcAft>
                <a:spcPts val="1200"/>
              </a:spcAft>
              <a:buNone/>
            </a:pPr>
            <a:r>
              <a:rPr lang="en-US" sz="6500" dirty="0"/>
              <a:t>Individuals required to make referrals</a:t>
            </a:r>
          </a:p>
          <a:p>
            <a:pPr>
              <a:lnSpc>
                <a:spcPct val="120000"/>
              </a:lnSpc>
              <a:spcAft>
                <a:spcPts val="1200"/>
              </a:spcAft>
            </a:pPr>
            <a:r>
              <a:rPr lang="en-US" sz="6500" dirty="0"/>
              <a:t>DPI licensed school staff</a:t>
            </a:r>
          </a:p>
          <a:p>
            <a:pPr>
              <a:lnSpc>
                <a:spcPct val="120000"/>
              </a:lnSpc>
              <a:spcAft>
                <a:spcPts val="1200"/>
              </a:spcAft>
            </a:pPr>
            <a:r>
              <a:rPr lang="en-US" sz="6500" dirty="0"/>
              <a:t>Physicians, nurses, psychologists, social workers and administrators of social service agencies</a:t>
            </a:r>
          </a:p>
          <a:p>
            <a:pPr marL="0" indent="0">
              <a:lnSpc>
                <a:spcPct val="120000"/>
              </a:lnSpc>
              <a:spcAft>
                <a:spcPts val="1200"/>
              </a:spcAft>
              <a:buNone/>
            </a:pPr>
            <a:r>
              <a:rPr lang="en-US" sz="6500" dirty="0"/>
              <a:t>Teachers and other professionals must inform parents they are going to make a referral</a:t>
            </a:r>
          </a:p>
          <a:p>
            <a:pPr marL="0" indent="0">
              <a:lnSpc>
                <a:spcPct val="120000"/>
              </a:lnSpc>
              <a:spcAft>
                <a:spcPts val="1200"/>
              </a:spcAft>
              <a:buNone/>
            </a:pPr>
            <a:r>
              <a:rPr lang="en-US" sz="6500" dirty="0"/>
              <a:t>Anyone else, including parents may make a referral</a:t>
            </a:r>
          </a:p>
          <a:p>
            <a:endParaRPr lang="en-US" dirty="0"/>
          </a:p>
        </p:txBody>
      </p:sp>
    </p:spTree>
    <p:extLst>
      <p:ext uri="{BB962C8B-B14F-4D97-AF65-F5344CB8AC3E}">
        <p14:creationId xmlns:p14="http://schemas.microsoft.com/office/powerpoint/2010/main" val="353967312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Google Shape;53;p11"/>
          <p:cNvSpPr txBox="1">
            <a:spLocks noGrp="1"/>
          </p:cNvSpPr>
          <p:nvPr>
            <p:ph type="body" idx="1"/>
          </p:nvPr>
        </p:nvSpPr>
        <p:spPr>
          <a:xfrm>
            <a:off x="0" y="0"/>
            <a:ext cx="9144000" cy="921600"/>
          </a:xfrm>
          <a:prstGeom prst="rect">
            <a:avLst/>
          </a:prstGeom>
        </p:spPr>
        <p:txBody>
          <a:bodyPr spcFirstLastPara="1" wrap="square" lIns="91425" tIns="45700" rIns="91425" bIns="45700" anchor="ctr" anchorCtr="0">
            <a:normAutofit lnSpcReduction="10000"/>
          </a:bodyPr>
          <a:lstStyle/>
          <a:p>
            <a:pPr marL="0" lvl="0" indent="0" algn="ctr" rtl="0">
              <a:spcBef>
                <a:spcPts val="0"/>
              </a:spcBef>
              <a:spcAft>
                <a:spcPts val="3000"/>
              </a:spcAft>
              <a:buNone/>
            </a:pPr>
            <a:r>
              <a:rPr lang="en" sz="3200"/>
              <a:t>Basic Requirements of McKinney-Vento</a:t>
            </a:r>
            <a:endParaRPr sz="3200"/>
          </a:p>
        </p:txBody>
      </p:sp>
      <p:sp>
        <p:nvSpPr>
          <p:cNvPr id="54" name="Google Shape;54;p11"/>
          <p:cNvSpPr txBox="1">
            <a:spLocks noGrp="1"/>
          </p:cNvSpPr>
          <p:nvPr>
            <p:ph type="body" idx="2"/>
          </p:nvPr>
        </p:nvSpPr>
        <p:spPr>
          <a:xfrm>
            <a:off x="565925" y="976250"/>
            <a:ext cx="8352300" cy="28368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600" b="0"/>
              <a:t>All LEAs are required by the McKinney-Vento law to:</a:t>
            </a:r>
            <a:endParaRPr sz="1600" b="0"/>
          </a:p>
          <a:p>
            <a:pPr marL="457200" lvl="0" indent="-330200" algn="l" rtl="0">
              <a:lnSpc>
                <a:spcPct val="115000"/>
              </a:lnSpc>
              <a:spcBef>
                <a:spcPts val="1200"/>
              </a:spcBef>
              <a:spcAft>
                <a:spcPts val="0"/>
              </a:spcAft>
              <a:buSzPts val="1600"/>
              <a:buFont typeface="Lato"/>
              <a:buChar char="●"/>
            </a:pPr>
            <a:r>
              <a:rPr lang="en" sz="1600" b="0"/>
              <a:t>Designate a homeless liaison.</a:t>
            </a:r>
            <a:endParaRPr sz="1600" b="0"/>
          </a:p>
          <a:p>
            <a:pPr marL="457200" lvl="0" indent="-330200" algn="l" rtl="0">
              <a:lnSpc>
                <a:spcPct val="115000"/>
              </a:lnSpc>
              <a:spcBef>
                <a:spcPts val="0"/>
              </a:spcBef>
              <a:spcAft>
                <a:spcPts val="0"/>
              </a:spcAft>
              <a:buSzPts val="1600"/>
              <a:buFont typeface="Lato"/>
              <a:buChar char="●"/>
            </a:pPr>
            <a:r>
              <a:rPr lang="en" sz="1600" b="0"/>
              <a:t>Identify and immediately enroll any homeless child or youth (preschool to grade 12).</a:t>
            </a:r>
            <a:endParaRPr sz="1600" b="0"/>
          </a:p>
          <a:p>
            <a:pPr marL="457200" lvl="0" indent="-330200" algn="l" rtl="0">
              <a:lnSpc>
                <a:spcPct val="115000"/>
              </a:lnSpc>
              <a:spcBef>
                <a:spcPts val="0"/>
              </a:spcBef>
              <a:spcAft>
                <a:spcPts val="0"/>
              </a:spcAft>
              <a:buSzPts val="1600"/>
              <a:buFont typeface="Lato"/>
              <a:buChar char="●"/>
            </a:pPr>
            <a:r>
              <a:rPr lang="en" sz="1600" b="0"/>
              <a:t>Continue children or youth in their school of origin.</a:t>
            </a:r>
            <a:endParaRPr sz="1600" b="0"/>
          </a:p>
          <a:p>
            <a:pPr marL="457200" lvl="0" indent="-330200" algn="l" rtl="0">
              <a:lnSpc>
                <a:spcPct val="115000"/>
              </a:lnSpc>
              <a:spcBef>
                <a:spcPts val="0"/>
              </a:spcBef>
              <a:spcAft>
                <a:spcPts val="0"/>
              </a:spcAft>
              <a:buSzPts val="1600"/>
              <a:buFont typeface="Lato"/>
              <a:buChar char="●"/>
            </a:pPr>
            <a:r>
              <a:rPr lang="en" sz="1600" b="0"/>
              <a:t>Inform parents/guardians of the educational rights of their children.</a:t>
            </a:r>
            <a:endParaRPr sz="1600" b="0"/>
          </a:p>
          <a:p>
            <a:pPr marL="457200" lvl="0" indent="-330200" algn="l" rtl="0">
              <a:lnSpc>
                <a:spcPct val="115000"/>
              </a:lnSpc>
              <a:spcBef>
                <a:spcPts val="0"/>
              </a:spcBef>
              <a:spcAft>
                <a:spcPts val="0"/>
              </a:spcAft>
              <a:buSzPts val="1600"/>
              <a:buFont typeface="Lato"/>
              <a:buChar char="●"/>
            </a:pPr>
            <a:r>
              <a:rPr lang="en" sz="1600" b="0"/>
              <a:t>Provide transportation to and from the school of origin.</a:t>
            </a:r>
            <a:endParaRPr sz="1600" b="0"/>
          </a:p>
          <a:p>
            <a:pPr marL="457200" lvl="0" indent="-330200" algn="l" rtl="0">
              <a:lnSpc>
                <a:spcPct val="115000"/>
              </a:lnSpc>
              <a:spcBef>
                <a:spcPts val="0"/>
              </a:spcBef>
              <a:spcAft>
                <a:spcPts val="0"/>
              </a:spcAft>
              <a:buSzPts val="1600"/>
              <a:buFont typeface="Lato"/>
              <a:buChar char="●"/>
            </a:pPr>
            <a:r>
              <a:rPr lang="en" sz="1600" b="0"/>
              <a:t>Ensure no barriers exist (for example, residency requirements, lack of transportation or school fees) for full educational participation.</a:t>
            </a:r>
            <a:endParaRPr sz="1600" b="0"/>
          </a:p>
          <a:p>
            <a:pPr marL="457200" lvl="0" indent="-330200" algn="l" rtl="0">
              <a:lnSpc>
                <a:spcPct val="115000"/>
              </a:lnSpc>
              <a:spcBef>
                <a:spcPts val="0"/>
              </a:spcBef>
              <a:spcAft>
                <a:spcPts val="0"/>
              </a:spcAft>
              <a:buSzPts val="1600"/>
              <a:buFont typeface="Lato"/>
              <a:buChar char="●"/>
            </a:pPr>
            <a:r>
              <a:rPr lang="en" sz="1600" b="0"/>
              <a:t>Develop partnerships with community agencies to identify and assist with basic services for homeless families, children, and youth.</a:t>
            </a:r>
            <a:endParaRPr sz="160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12"/>
          <p:cNvPicPr preferRelativeResize="0"/>
          <p:nvPr/>
        </p:nvPicPr>
        <p:blipFill>
          <a:blip r:embed="rId3">
            <a:alphaModFix/>
          </a:blip>
          <a:stretch>
            <a:fillRect/>
          </a:stretch>
        </p:blipFill>
        <p:spPr>
          <a:xfrm>
            <a:off x="457200" y="0"/>
            <a:ext cx="8291860" cy="5143499"/>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3"/>
          <p:cNvSpPr txBox="1">
            <a:spLocks noGrp="1"/>
          </p:cNvSpPr>
          <p:nvPr>
            <p:ph type="title" idx="4294967295"/>
          </p:nvPr>
        </p:nvSpPr>
        <p:spPr>
          <a:xfrm>
            <a:off x="491067" y="38306"/>
            <a:ext cx="8305800" cy="91440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None/>
            </a:pPr>
            <a:r>
              <a:rPr lang="en" sz="3200" i="0" u="none" strike="noStrike" cap="none">
                <a:solidFill>
                  <a:srgbClr val="FFFFFF"/>
                </a:solidFill>
              </a:rPr>
              <a:t>Causes of Homelessness</a:t>
            </a:r>
            <a:endParaRPr sz="3200">
              <a:solidFill>
                <a:srgbClr val="FFFFFF"/>
              </a:solidFill>
            </a:endParaRPr>
          </a:p>
        </p:txBody>
      </p:sp>
      <p:sp>
        <p:nvSpPr>
          <p:cNvPr id="66" name="Google Shape;66;p13"/>
          <p:cNvSpPr txBox="1">
            <a:spLocks noGrp="1"/>
          </p:cNvSpPr>
          <p:nvPr>
            <p:ph type="body" idx="1"/>
          </p:nvPr>
        </p:nvSpPr>
        <p:spPr>
          <a:xfrm>
            <a:off x="1278300" y="952700"/>
            <a:ext cx="7431600" cy="3669900"/>
          </a:xfrm>
          <a:prstGeom prst="rect">
            <a:avLst/>
          </a:prstGeom>
          <a:noFill/>
          <a:ln>
            <a:noFill/>
          </a:ln>
        </p:spPr>
        <p:txBody>
          <a:bodyPr spcFirstLastPara="1" wrap="square" lIns="91425" tIns="45700" rIns="91425" bIns="45700" anchor="t" anchorCtr="0">
            <a:noAutofit/>
          </a:bodyPr>
          <a:lstStyle/>
          <a:p>
            <a:pPr marL="342900" marR="0" lvl="0" indent="-254000" algn="l" rtl="0">
              <a:lnSpc>
                <a:spcPct val="115000"/>
              </a:lnSpc>
              <a:spcBef>
                <a:spcPts val="0"/>
              </a:spcBef>
              <a:spcAft>
                <a:spcPts val="0"/>
              </a:spcAft>
              <a:buClr>
                <a:srgbClr val="000000"/>
              </a:buClr>
              <a:buSzPts val="1600"/>
              <a:buFont typeface="Lato"/>
              <a:buChar char="•"/>
            </a:pPr>
            <a:r>
              <a:rPr lang="en" sz="1800" b="0" i="0" u="none" strike="noStrike" cap="none">
                <a:solidFill>
                  <a:srgbClr val="000000"/>
                </a:solidFill>
                <a:latin typeface="Lato"/>
                <a:ea typeface="Lato"/>
                <a:cs typeface="Lato"/>
                <a:sym typeface="Lato"/>
              </a:rPr>
              <a:t>Lack of affordable housing</a:t>
            </a:r>
            <a:endParaRPr sz="1800" b="0" i="0" u="none" strike="noStrike" cap="none">
              <a:solidFill>
                <a:srgbClr val="000000"/>
              </a:solidFill>
              <a:latin typeface="Lato"/>
              <a:ea typeface="Lato"/>
              <a:cs typeface="Lato"/>
              <a:sym typeface="Lato"/>
            </a:endParaRPr>
          </a:p>
          <a:p>
            <a:pPr marL="342900" marR="0" lvl="0" indent="-254000" algn="l" rtl="0">
              <a:lnSpc>
                <a:spcPct val="115000"/>
              </a:lnSpc>
              <a:spcBef>
                <a:spcPts val="0"/>
              </a:spcBef>
              <a:spcAft>
                <a:spcPts val="0"/>
              </a:spcAft>
              <a:buClr>
                <a:srgbClr val="000000"/>
              </a:buClr>
              <a:buSzPts val="1600"/>
              <a:buFont typeface="Lato"/>
              <a:buChar char="•"/>
            </a:pPr>
            <a:r>
              <a:rPr lang="en" sz="1800" b="0" i="0" u="none" strike="noStrike" cap="none">
                <a:solidFill>
                  <a:srgbClr val="000000"/>
                </a:solidFill>
                <a:latin typeface="Lato"/>
                <a:ea typeface="Lato"/>
                <a:cs typeface="Lato"/>
                <a:sym typeface="Lato"/>
              </a:rPr>
              <a:t>Poverty</a:t>
            </a:r>
            <a:endParaRPr sz="1800" b="0" i="0" u="none" strike="noStrike" cap="none">
              <a:solidFill>
                <a:srgbClr val="000000"/>
              </a:solidFill>
              <a:latin typeface="Lato"/>
              <a:ea typeface="Lato"/>
              <a:cs typeface="Lato"/>
              <a:sym typeface="Lato"/>
            </a:endParaRPr>
          </a:p>
          <a:p>
            <a:pPr marL="742950" marR="0" lvl="1" indent="-260350" algn="l" rtl="0">
              <a:lnSpc>
                <a:spcPct val="115000"/>
              </a:lnSpc>
              <a:spcBef>
                <a:spcPts val="0"/>
              </a:spcBef>
              <a:spcAft>
                <a:spcPts val="0"/>
              </a:spcAft>
              <a:buClr>
                <a:srgbClr val="000000"/>
              </a:buClr>
              <a:buSzPts val="1800"/>
              <a:buFont typeface="Lato"/>
              <a:buChar char="—"/>
            </a:pPr>
            <a:r>
              <a:rPr lang="en" sz="1800" b="0" i="0" u="none" strike="noStrike" cap="none">
                <a:solidFill>
                  <a:srgbClr val="000000"/>
                </a:solidFill>
                <a:latin typeface="Lato"/>
                <a:ea typeface="Lato"/>
                <a:cs typeface="Lato"/>
                <a:sym typeface="Lato"/>
              </a:rPr>
              <a:t> Increase in low vs middle wage employment</a:t>
            </a:r>
            <a:endParaRPr sz="1800" b="0" i="0" u="none" strike="noStrike" cap="none">
              <a:solidFill>
                <a:srgbClr val="000000"/>
              </a:solidFill>
              <a:latin typeface="Lato"/>
              <a:ea typeface="Lato"/>
              <a:cs typeface="Lato"/>
              <a:sym typeface="Lato"/>
            </a:endParaRPr>
          </a:p>
          <a:p>
            <a:pPr marL="342900" marR="0" lvl="0" indent="-254000" algn="l" rtl="0">
              <a:lnSpc>
                <a:spcPct val="115000"/>
              </a:lnSpc>
              <a:spcBef>
                <a:spcPts val="0"/>
              </a:spcBef>
              <a:spcAft>
                <a:spcPts val="0"/>
              </a:spcAft>
              <a:buClr>
                <a:srgbClr val="000000"/>
              </a:buClr>
              <a:buSzPts val="1600"/>
              <a:buFont typeface="Lato"/>
              <a:buChar char="•"/>
            </a:pPr>
            <a:r>
              <a:rPr lang="en" sz="1800" b="0" i="0" u="none" strike="noStrike" cap="none">
                <a:solidFill>
                  <a:srgbClr val="000000"/>
                </a:solidFill>
                <a:latin typeface="Lato"/>
                <a:ea typeface="Lato"/>
                <a:cs typeface="Lato"/>
                <a:sym typeface="Lato"/>
              </a:rPr>
              <a:t>Health problems</a:t>
            </a:r>
            <a:endParaRPr sz="1800" b="0" i="0" u="none" strike="noStrike" cap="none">
              <a:solidFill>
                <a:srgbClr val="000000"/>
              </a:solidFill>
              <a:latin typeface="Lato"/>
              <a:ea typeface="Lato"/>
              <a:cs typeface="Lato"/>
              <a:sym typeface="Lato"/>
            </a:endParaRPr>
          </a:p>
          <a:p>
            <a:pPr marL="742950" marR="0" lvl="1" indent="-260350" algn="l" rtl="0">
              <a:lnSpc>
                <a:spcPct val="115000"/>
              </a:lnSpc>
              <a:spcBef>
                <a:spcPts val="0"/>
              </a:spcBef>
              <a:spcAft>
                <a:spcPts val="0"/>
              </a:spcAft>
              <a:buClr>
                <a:srgbClr val="000000"/>
              </a:buClr>
              <a:buSzPts val="1800"/>
              <a:buFont typeface="Lato"/>
              <a:buChar char="—"/>
            </a:pPr>
            <a:r>
              <a:rPr lang="en" sz="1800" b="0" i="0" u="none" strike="noStrike" cap="none">
                <a:solidFill>
                  <a:srgbClr val="000000"/>
                </a:solidFill>
                <a:latin typeface="Lato"/>
                <a:ea typeface="Lato"/>
                <a:cs typeface="Lato"/>
                <a:sym typeface="Lato"/>
              </a:rPr>
              <a:t> Lack of health insurance</a:t>
            </a:r>
            <a:endParaRPr sz="1800" b="0" i="0" u="none" strike="noStrike" cap="none">
              <a:solidFill>
                <a:srgbClr val="000000"/>
              </a:solidFill>
              <a:latin typeface="Lato"/>
              <a:ea typeface="Lato"/>
              <a:cs typeface="Lato"/>
              <a:sym typeface="Lato"/>
            </a:endParaRPr>
          </a:p>
          <a:p>
            <a:pPr marL="742950" marR="0" lvl="1" indent="-260350" algn="l" rtl="0">
              <a:lnSpc>
                <a:spcPct val="115000"/>
              </a:lnSpc>
              <a:spcBef>
                <a:spcPts val="0"/>
              </a:spcBef>
              <a:spcAft>
                <a:spcPts val="0"/>
              </a:spcAft>
              <a:buClr>
                <a:srgbClr val="000000"/>
              </a:buClr>
              <a:buSzPts val="1800"/>
              <a:buFont typeface="Lato"/>
              <a:buChar char="—"/>
            </a:pPr>
            <a:r>
              <a:rPr lang="en" sz="1800" b="0" i="0" u="none" strike="noStrike" cap="none">
                <a:solidFill>
                  <a:srgbClr val="000000"/>
                </a:solidFill>
                <a:latin typeface="Lato"/>
                <a:ea typeface="Lato"/>
                <a:cs typeface="Lato"/>
                <a:sym typeface="Lato"/>
              </a:rPr>
              <a:t> </a:t>
            </a:r>
            <a:r>
              <a:rPr lang="en" sz="1800">
                <a:solidFill>
                  <a:srgbClr val="000000"/>
                </a:solidFill>
                <a:latin typeface="Lato"/>
                <a:ea typeface="Lato"/>
                <a:cs typeface="Lato"/>
                <a:sym typeface="Lato"/>
              </a:rPr>
              <a:t>Alcohol and other drug abuse (AODA)</a:t>
            </a:r>
            <a:r>
              <a:rPr lang="en" sz="1800" b="0" i="0" u="none" strike="noStrike" cap="none">
                <a:solidFill>
                  <a:srgbClr val="000000"/>
                </a:solidFill>
                <a:latin typeface="Lato"/>
                <a:ea typeface="Lato"/>
                <a:cs typeface="Lato"/>
                <a:sym typeface="Lato"/>
              </a:rPr>
              <a:t>, </a:t>
            </a:r>
            <a:r>
              <a:rPr lang="en" sz="1800">
                <a:solidFill>
                  <a:srgbClr val="000000"/>
                </a:solidFill>
                <a:latin typeface="Lato"/>
                <a:ea typeface="Lato"/>
                <a:cs typeface="Lato"/>
                <a:sym typeface="Lato"/>
              </a:rPr>
              <a:t>m</a:t>
            </a:r>
            <a:r>
              <a:rPr lang="en" sz="1800" b="0" i="0" u="none" strike="noStrike" cap="none">
                <a:solidFill>
                  <a:srgbClr val="000000"/>
                </a:solidFill>
                <a:latin typeface="Lato"/>
                <a:ea typeface="Lato"/>
                <a:cs typeface="Lato"/>
                <a:sym typeface="Lato"/>
              </a:rPr>
              <a:t>ental health</a:t>
            </a:r>
            <a:endParaRPr sz="1800" b="0" i="0" u="none" strike="noStrike" cap="none">
              <a:solidFill>
                <a:srgbClr val="000000"/>
              </a:solidFill>
              <a:latin typeface="Lato"/>
              <a:ea typeface="Lato"/>
              <a:cs typeface="Lato"/>
              <a:sym typeface="Lato"/>
            </a:endParaRPr>
          </a:p>
          <a:p>
            <a:pPr marL="342900" marR="0" lvl="0" indent="-254000" algn="l" rtl="0">
              <a:lnSpc>
                <a:spcPct val="115000"/>
              </a:lnSpc>
              <a:spcBef>
                <a:spcPts val="0"/>
              </a:spcBef>
              <a:spcAft>
                <a:spcPts val="0"/>
              </a:spcAft>
              <a:buClr>
                <a:srgbClr val="000000"/>
              </a:buClr>
              <a:buSzPts val="1600"/>
              <a:buFont typeface="Lato"/>
              <a:buChar char="•"/>
            </a:pPr>
            <a:r>
              <a:rPr lang="en" sz="1800" b="0" i="0" u="none" strike="noStrike" cap="none">
                <a:solidFill>
                  <a:srgbClr val="000000"/>
                </a:solidFill>
                <a:latin typeface="Lato"/>
                <a:ea typeface="Lato"/>
                <a:cs typeface="Lato"/>
                <a:sym typeface="Lato"/>
              </a:rPr>
              <a:t>Domestic violence</a:t>
            </a:r>
            <a:endParaRPr sz="1800" b="0" i="0" u="none" strike="noStrike" cap="none">
              <a:solidFill>
                <a:srgbClr val="000000"/>
              </a:solidFill>
              <a:latin typeface="Lato"/>
              <a:ea typeface="Lato"/>
              <a:cs typeface="Lato"/>
              <a:sym typeface="Lato"/>
            </a:endParaRPr>
          </a:p>
          <a:p>
            <a:pPr marL="342900" marR="0" lvl="0" indent="-254000" algn="l" rtl="0">
              <a:lnSpc>
                <a:spcPct val="115000"/>
              </a:lnSpc>
              <a:spcBef>
                <a:spcPts val="0"/>
              </a:spcBef>
              <a:spcAft>
                <a:spcPts val="0"/>
              </a:spcAft>
              <a:buClr>
                <a:srgbClr val="000000"/>
              </a:buClr>
              <a:buSzPts val="1600"/>
              <a:buFont typeface="Lato"/>
              <a:buChar char="•"/>
            </a:pPr>
            <a:r>
              <a:rPr lang="en" sz="1800" b="0" i="0" u="none" strike="noStrike" cap="none">
                <a:solidFill>
                  <a:srgbClr val="000000"/>
                </a:solidFill>
                <a:latin typeface="Lato"/>
                <a:ea typeface="Lato"/>
                <a:cs typeface="Lato"/>
                <a:sym typeface="Lato"/>
              </a:rPr>
              <a:t>Natural and other disasters (fires, flo</a:t>
            </a:r>
            <a:r>
              <a:rPr lang="en" sz="1800" b="0">
                <a:solidFill>
                  <a:srgbClr val="000000"/>
                </a:solidFill>
                <a:latin typeface="Lato"/>
                <a:ea typeface="Lato"/>
                <a:cs typeface="Lato"/>
                <a:sym typeface="Lato"/>
              </a:rPr>
              <a:t>ods, etc.)</a:t>
            </a:r>
            <a:endParaRPr sz="1800" b="0" i="0" u="none" strike="noStrike" cap="none">
              <a:solidFill>
                <a:srgbClr val="000000"/>
              </a:solidFill>
              <a:latin typeface="Lato"/>
              <a:ea typeface="Lato"/>
              <a:cs typeface="Lato"/>
              <a:sym typeface="Lato"/>
            </a:endParaRPr>
          </a:p>
          <a:p>
            <a:pPr marL="342900" marR="0" lvl="0" indent="-254000" algn="l" rtl="0">
              <a:lnSpc>
                <a:spcPct val="115000"/>
              </a:lnSpc>
              <a:spcBef>
                <a:spcPts val="0"/>
              </a:spcBef>
              <a:spcAft>
                <a:spcPts val="0"/>
              </a:spcAft>
              <a:buClr>
                <a:srgbClr val="000000"/>
              </a:buClr>
              <a:buSzPts val="1600"/>
              <a:buFont typeface="Lato"/>
              <a:buChar char="•"/>
            </a:pPr>
            <a:r>
              <a:rPr lang="en" sz="1800" b="0" i="0" u="none" strike="noStrike" cap="none">
                <a:solidFill>
                  <a:srgbClr val="000000"/>
                </a:solidFill>
                <a:latin typeface="Lato"/>
                <a:ea typeface="Lato"/>
                <a:cs typeface="Lato"/>
                <a:sym typeface="Lato"/>
              </a:rPr>
              <a:t>Abuse, neglect, family dysfunction</a:t>
            </a:r>
            <a:endParaRPr sz="1800" b="0" i="0" u="none" strike="noStrike" cap="none">
              <a:solidFill>
                <a:srgbClr val="000000"/>
              </a:solidFill>
              <a:latin typeface="Lato"/>
              <a:ea typeface="Lato"/>
              <a:cs typeface="Lato"/>
              <a:sym typeface="Lato"/>
            </a:endParaRPr>
          </a:p>
          <a:p>
            <a:pPr marL="342900" marR="0" lvl="0" indent="-254000" algn="l" rtl="0">
              <a:lnSpc>
                <a:spcPct val="115000"/>
              </a:lnSpc>
              <a:spcBef>
                <a:spcPts val="0"/>
              </a:spcBef>
              <a:spcAft>
                <a:spcPts val="0"/>
              </a:spcAft>
              <a:buClr>
                <a:srgbClr val="000000"/>
              </a:buClr>
              <a:buSzPts val="1600"/>
              <a:buFont typeface="Lato"/>
              <a:buChar char="•"/>
            </a:pPr>
            <a:r>
              <a:rPr lang="en" sz="1800">
                <a:solidFill>
                  <a:srgbClr val="000000"/>
                </a:solidFill>
                <a:latin typeface="Lato"/>
                <a:ea typeface="Lato"/>
                <a:cs typeface="Lato"/>
                <a:sym typeface="Lato"/>
              </a:rPr>
              <a:t>COVID-19</a:t>
            </a:r>
            <a:endParaRPr sz="1800">
              <a:solidFill>
                <a:srgbClr val="000000"/>
              </a:solidFill>
              <a:latin typeface="Lato"/>
              <a:ea typeface="Lato"/>
              <a:cs typeface="Lato"/>
              <a:sym typeface="Lato"/>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4"/>
          <p:cNvSpPr txBox="1">
            <a:spLocks noGrp="1"/>
          </p:cNvSpPr>
          <p:nvPr>
            <p:ph type="body" idx="1"/>
          </p:nvPr>
        </p:nvSpPr>
        <p:spPr>
          <a:xfrm>
            <a:off x="0" y="0"/>
            <a:ext cx="9144000" cy="881100"/>
          </a:xfrm>
          <a:prstGeom prst="rect">
            <a:avLst/>
          </a:prstGeom>
          <a:noFill/>
          <a:ln>
            <a:noFill/>
          </a:ln>
        </p:spPr>
        <p:txBody>
          <a:bodyPr spcFirstLastPara="1" wrap="square" lIns="91425" tIns="91425" rIns="91425" bIns="91425" anchor="ctr" anchorCtr="0">
            <a:normAutofit fontScale="77500" lnSpcReduction="20000"/>
          </a:bodyPr>
          <a:lstStyle/>
          <a:p>
            <a:pPr marL="0" marR="0" lvl="0" indent="0" algn="ctr" rtl="0">
              <a:lnSpc>
                <a:spcPct val="100000"/>
              </a:lnSpc>
              <a:spcBef>
                <a:spcPts val="3000"/>
              </a:spcBef>
              <a:spcAft>
                <a:spcPts val="0"/>
              </a:spcAft>
              <a:buClr>
                <a:schemeClr val="lt1"/>
              </a:buClr>
              <a:buFont typeface="Arial"/>
              <a:buNone/>
            </a:pPr>
            <a:r>
              <a:rPr lang="en" sz="3200" b="0" i="0" u="none" strike="noStrike" cap="none">
                <a:solidFill>
                  <a:schemeClr val="lt1"/>
                </a:solidFill>
              </a:rPr>
              <a:t>Homelessness Defined</a:t>
            </a:r>
            <a:endParaRPr sz="3200" b="0"/>
          </a:p>
        </p:txBody>
      </p:sp>
      <p:sp>
        <p:nvSpPr>
          <p:cNvPr id="72" name="Google Shape;72;p14"/>
          <p:cNvSpPr txBox="1">
            <a:spLocks noGrp="1"/>
          </p:cNvSpPr>
          <p:nvPr>
            <p:ph type="body" idx="2"/>
          </p:nvPr>
        </p:nvSpPr>
        <p:spPr>
          <a:xfrm>
            <a:off x="996550" y="1131175"/>
            <a:ext cx="7083000" cy="3446700"/>
          </a:xfrm>
          <a:prstGeom prst="rect">
            <a:avLst/>
          </a:prstGeom>
          <a:noFill/>
          <a:ln>
            <a:noFill/>
          </a:ln>
        </p:spPr>
        <p:txBody>
          <a:bodyPr spcFirstLastPara="1" wrap="square" lIns="91425" tIns="91425" rIns="91425" bIns="91425" anchor="t" anchorCtr="0">
            <a:noAutofit/>
          </a:bodyPr>
          <a:lstStyle/>
          <a:p>
            <a:pPr marL="165100" marR="0" lvl="0" indent="-165100" algn="ctr" rtl="0">
              <a:lnSpc>
                <a:spcPct val="115000"/>
              </a:lnSpc>
              <a:spcBef>
                <a:spcPts val="0"/>
              </a:spcBef>
              <a:spcAft>
                <a:spcPts val="0"/>
              </a:spcAft>
              <a:buClr>
                <a:schemeClr val="dk1"/>
              </a:buClr>
              <a:buFont typeface="Arial"/>
              <a:buNone/>
            </a:pPr>
            <a:r>
              <a:rPr lang="en" sz="1800" b="0"/>
              <a:t>Under the McKinney-Vento Act, homeless children and youth means:</a:t>
            </a:r>
            <a:endParaRPr sz="1800" b="0"/>
          </a:p>
          <a:p>
            <a:pPr marL="0" lvl="0" indent="0" algn="ctr" rtl="0">
              <a:lnSpc>
                <a:spcPct val="115000"/>
              </a:lnSpc>
              <a:spcBef>
                <a:spcPts val="0"/>
              </a:spcBef>
              <a:spcAft>
                <a:spcPts val="0"/>
              </a:spcAft>
              <a:buClr>
                <a:schemeClr val="dk1"/>
              </a:buClr>
              <a:buFont typeface="Arial"/>
              <a:buNone/>
            </a:pPr>
            <a:endParaRPr sz="1800" b="0"/>
          </a:p>
          <a:p>
            <a:pPr marL="0" lvl="0" indent="0" algn="ctr" rtl="0">
              <a:lnSpc>
                <a:spcPct val="115000"/>
              </a:lnSpc>
              <a:spcBef>
                <a:spcPts val="439"/>
              </a:spcBef>
              <a:spcAft>
                <a:spcPts val="0"/>
              </a:spcAft>
              <a:buClr>
                <a:schemeClr val="dk1"/>
              </a:buClr>
              <a:buFont typeface="Arial"/>
              <a:buNone/>
            </a:pPr>
            <a:r>
              <a:rPr lang="en" sz="2200">
                <a:solidFill>
                  <a:srgbClr val="233297"/>
                </a:solidFill>
              </a:rPr>
              <a:t>“Children who lack a fixed, regular, and adequate nighttime residence—”</a:t>
            </a:r>
            <a:endParaRPr sz="2200">
              <a:solidFill>
                <a:srgbClr val="233297"/>
              </a:solidFill>
            </a:endParaRPr>
          </a:p>
          <a:p>
            <a:pPr marL="0" lvl="0" indent="0" algn="ctr" rtl="0">
              <a:lnSpc>
                <a:spcPct val="115000"/>
              </a:lnSpc>
              <a:spcBef>
                <a:spcPts val="439"/>
              </a:spcBef>
              <a:spcAft>
                <a:spcPts val="0"/>
              </a:spcAft>
              <a:buClr>
                <a:schemeClr val="dk1"/>
              </a:buClr>
              <a:buFont typeface="Arial"/>
              <a:buNone/>
            </a:pPr>
            <a:endParaRPr sz="1800" b="0"/>
          </a:p>
          <a:p>
            <a:pPr marL="0" lvl="0" indent="0" algn="ctr" rtl="0">
              <a:lnSpc>
                <a:spcPct val="115000"/>
              </a:lnSpc>
              <a:spcBef>
                <a:spcPts val="439"/>
              </a:spcBef>
              <a:spcAft>
                <a:spcPts val="0"/>
              </a:spcAft>
              <a:buClr>
                <a:schemeClr val="dk1"/>
              </a:buClr>
              <a:buFont typeface="Arial"/>
              <a:buNone/>
            </a:pPr>
            <a:r>
              <a:rPr lang="en" sz="1800" b="0"/>
              <a:t>What exactly is a fixed, regular, and adequate nighttime residence?</a:t>
            </a:r>
            <a:endParaRPr sz="1800" b="0"/>
          </a:p>
          <a:p>
            <a:pPr marL="342900" marR="0" lvl="0" indent="-190500" algn="ctr" rtl="0">
              <a:lnSpc>
                <a:spcPct val="150000"/>
              </a:lnSpc>
              <a:spcBef>
                <a:spcPts val="439"/>
              </a:spcBef>
              <a:spcAft>
                <a:spcPts val="0"/>
              </a:spcAft>
              <a:buClr>
                <a:schemeClr val="dk1"/>
              </a:buClr>
              <a:buFont typeface="Lato"/>
              <a:buNone/>
            </a:pPr>
            <a:endParaRPr sz="1800" b="1" i="0" u="none" strike="noStrike" cap="none">
              <a:solidFill>
                <a:schemeClr val="dk1"/>
              </a:solidFill>
              <a:latin typeface="Lato"/>
              <a:ea typeface="Lato"/>
              <a:cs typeface="Lato"/>
              <a:sym typeface="Lato"/>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body" idx="1"/>
          </p:nvPr>
        </p:nvSpPr>
        <p:spPr>
          <a:xfrm>
            <a:off x="0" y="0"/>
            <a:ext cx="9144000" cy="921600"/>
          </a:xfrm>
          <a:prstGeom prst="rect">
            <a:avLst/>
          </a:prstGeom>
          <a:noFill/>
          <a:ln>
            <a:noFill/>
          </a:ln>
        </p:spPr>
        <p:txBody>
          <a:bodyPr spcFirstLastPara="1" wrap="square" lIns="91425" tIns="91425" rIns="91425" bIns="91425" anchor="ctr" anchorCtr="0">
            <a:normAutofit fontScale="85000" lnSpcReduction="20000"/>
          </a:bodyPr>
          <a:lstStyle/>
          <a:p>
            <a:pPr marL="0" marR="0" lvl="0" indent="0" algn="ctr" rtl="0">
              <a:lnSpc>
                <a:spcPct val="100000"/>
              </a:lnSpc>
              <a:spcBef>
                <a:spcPts val="3000"/>
              </a:spcBef>
              <a:spcAft>
                <a:spcPts val="0"/>
              </a:spcAft>
              <a:buClr>
                <a:schemeClr val="lt1"/>
              </a:buClr>
              <a:buFont typeface="Arial"/>
              <a:buNone/>
            </a:pPr>
            <a:r>
              <a:rPr lang="en" sz="3200" b="0" i="0" u="none" strike="noStrike" cap="none">
                <a:solidFill>
                  <a:schemeClr val="lt1"/>
                </a:solidFill>
              </a:rPr>
              <a:t>Fixed, Regular, and Adequate</a:t>
            </a:r>
            <a:endParaRPr sz="3200" b="0"/>
          </a:p>
        </p:txBody>
      </p:sp>
      <p:sp>
        <p:nvSpPr>
          <p:cNvPr id="78" name="Google Shape;78;p15"/>
          <p:cNvSpPr txBox="1">
            <a:spLocks noGrp="1"/>
          </p:cNvSpPr>
          <p:nvPr>
            <p:ph type="body" idx="2"/>
          </p:nvPr>
        </p:nvSpPr>
        <p:spPr>
          <a:xfrm>
            <a:off x="924625" y="907050"/>
            <a:ext cx="7929000" cy="3329400"/>
          </a:xfrm>
          <a:prstGeom prst="rect">
            <a:avLst/>
          </a:prstGeom>
          <a:noFill/>
          <a:ln>
            <a:noFill/>
          </a:ln>
        </p:spPr>
        <p:txBody>
          <a:bodyPr spcFirstLastPara="1" wrap="square" lIns="91425" tIns="91425" rIns="91425" bIns="91425" anchor="t" anchorCtr="0">
            <a:noAutofit/>
          </a:bodyPr>
          <a:lstStyle/>
          <a:p>
            <a:pPr marL="457200" marR="0" lvl="0" indent="-342899" algn="l" rtl="0">
              <a:lnSpc>
                <a:spcPct val="100000"/>
              </a:lnSpc>
              <a:spcBef>
                <a:spcPts val="0"/>
              </a:spcBef>
              <a:spcAft>
                <a:spcPts val="0"/>
              </a:spcAft>
              <a:buClr>
                <a:srgbClr val="000000"/>
              </a:buClr>
              <a:buSzPts val="1800"/>
              <a:buFont typeface="Arial"/>
              <a:buChar char="●"/>
            </a:pPr>
            <a:r>
              <a:rPr lang="en" sz="1700" b="1" i="0" u="none" strike="noStrike" cap="none">
                <a:solidFill>
                  <a:schemeClr val="dk1"/>
                </a:solidFill>
                <a:latin typeface="Lato"/>
                <a:ea typeface="Lato"/>
                <a:cs typeface="Lato"/>
                <a:sym typeface="Lato"/>
              </a:rPr>
              <a:t>Fixed:</a:t>
            </a:r>
            <a:endParaRPr/>
          </a:p>
          <a:p>
            <a:pPr marL="457200" marR="0" lvl="0" indent="457200" algn="l" rtl="0">
              <a:lnSpc>
                <a:spcPct val="100000"/>
              </a:lnSpc>
              <a:spcBef>
                <a:spcPts val="0"/>
              </a:spcBef>
              <a:spcAft>
                <a:spcPts val="0"/>
              </a:spcAft>
              <a:buNone/>
            </a:pPr>
            <a:r>
              <a:rPr lang="en" sz="1700" b="0"/>
              <a:t>-</a:t>
            </a:r>
            <a:r>
              <a:rPr lang="en" sz="1700" b="0" i="0" u="none" strike="noStrike" cap="none">
                <a:solidFill>
                  <a:schemeClr val="dk1"/>
                </a:solidFill>
                <a:latin typeface="Lato"/>
                <a:ea typeface="Lato"/>
                <a:cs typeface="Lato"/>
                <a:sym typeface="Lato"/>
              </a:rPr>
              <a:t>Stationary, permanent, not subject to change</a:t>
            </a:r>
            <a:endParaRPr/>
          </a:p>
          <a:p>
            <a:pPr marL="457200" marR="0" lvl="0" indent="-342900" algn="l" rtl="0">
              <a:lnSpc>
                <a:spcPct val="100000"/>
              </a:lnSpc>
              <a:spcBef>
                <a:spcPts val="0"/>
              </a:spcBef>
              <a:spcAft>
                <a:spcPts val="0"/>
              </a:spcAft>
              <a:buClr>
                <a:srgbClr val="000000"/>
              </a:buClr>
              <a:buSzPts val="1700"/>
              <a:buFont typeface="Arial"/>
              <a:buChar char="●"/>
            </a:pPr>
            <a:r>
              <a:rPr lang="en" sz="1700" b="1" i="0" u="none" strike="noStrike" cap="none">
                <a:solidFill>
                  <a:schemeClr val="dk1"/>
                </a:solidFill>
                <a:latin typeface="Lato"/>
                <a:ea typeface="Lato"/>
                <a:cs typeface="Lato"/>
                <a:sym typeface="Lato"/>
              </a:rPr>
              <a:t>Regular:</a:t>
            </a:r>
            <a:endParaRPr/>
          </a:p>
          <a:p>
            <a:pPr marL="457200" marR="0" lvl="0" indent="457200" algn="l" rtl="0">
              <a:lnSpc>
                <a:spcPct val="100000"/>
              </a:lnSpc>
              <a:spcBef>
                <a:spcPts val="0"/>
              </a:spcBef>
              <a:spcAft>
                <a:spcPts val="0"/>
              </a:spcAft>
              <a:buNone/>
            </a:pPr>
            <a:r>
              <a:rPr lang="en" sz="1700" b="0"/>
              <a:t>-</a:t>
            </a:r>
            <a:r>
              <a:rPr lang="en" sz="1700" b="0" i="0" u="none" strike="noStrike" cap="none">
                <a:solidFill>
                  <a:schemeClr val="dk1"/>
                </a:solidFill>
                <a:latin typeface="Lato"/>
                <a:ea typeface="Lato"/>
                <a:cs typeface="Lato"/>
                <a:sym typeface="Lato"/>
              </a:rPr>
              <a:t>Used on a predictable, routine, consistent basis</a:t>
            </a:r>
            <a:endParaRPr/>
          </a:p>
          <a:p>
            <a:pPr marL="457200" marR="0" lvl="0" indent="457200" algn="l" rtl="0">
              <a:lnSpc>
                <a:spcPct val="100000"/>
              </a:lnSpc>
              <a:spcBef>
                <a:spcPts val="0"/>
              </a:spcBef>
              <a:spcAft>
                <a:spcPts val="0"/>
              </a:spcAft>
              <a:buNone/>
            </a:pPr>
            <a:r>
              <a:rPr lang="en" sz="1700" b="0"/>
              <a:t>-</a:t>
            </a:r>
            <a:r>
              <a:rPr lang="en" sz="1700" b="0" i="0" u="none" strike="noStrike" cap="none">
                <a:solidFill>
                  <a:schemeClr val="dk1"/>
                </a:solidFill>
                <a:latin typeface="Lato"/>
                <a:ea typeface="Lato"/>
                <a:cs typeface="Lato"/>
                <a:sym typeface="Lato"/>
              </a:rPr>
              <a:t>Consider the relative permanence</a:t>
            </a:r>
            <a:endParaRPr/>
          </a:p>
          <a:p>
            <a:pPr marL="457200" marR="0" lvl="0" indent="-342900" algn="l" rtl="0">
              <a:lnSpc>
                <a:spcPct val="100000"/>
              </a:lnSpc>
              <a:spcBef>
                <a:spcPts val="0"/>
              </a:spcBef>
              <a:spcAft>
                <a:spcPts val="0"/>
              </a:spcAft>
              <a:buClr>
                <a:srgbClr val="000000"/>
              </a:buClr>
              <a:buSzPts val="1700"/>
              <a:buFont typeface="Arial"/>
              <a:buChar char="●"/>
            </a:pPr>
            <a:r>
              <a:rPr lang="en" sz="1700" b="1" i="0" u="none" strike="noStrike" cap="none">
                <a:solidFill>
                  <a:schemeClr val="dk1"/>
                </a:solidFill>
                <a:latin typeface="Lato"/>
                <a:ea typeface="Lato"/>
                <a:cs typeface="Lato"/>
                <a:sym typeface="Lato"/>
              </a:rPr>
              <a:t>Adequate:</a:t>
            </a:r>
            <a:endParaRPr/>
          </a:p>
          <a:p>
            <a:pPr marL="457200" marR="0" lvl="0" indent="457200" algn="l" rtl="0">
              <a:lnSpc>
                <a:spcPct val="100000"/>
              </a:lnSpc>
              <a:spcBef>
                <a:spcPts val="0"/>
              </a:spcBef>
              <a:spcAft>
                <a:spcPts val="0"/>
              </a:spcAft>
              <a:buNone/>
            </a:pPr>
            <a:r>
              <a:rPr lang="en" sz="1700" b="0"/>
              <a:t>-</a:t>
            </a:r>
            <a:r>
              <a:rPr lang="en" sz="1700" b="0" i="0" u="none" strike="noStrike" cap="none">
                <a:solidFill>
                  <a:schemeClr val="dk1"/>
                </a:solidFill>
                <a:latin typeface="Lato"/>
                <a:ea typeface="Lato"/>
                <a:cs typeface="Lato"/>
                <a:sym typeface="Lato"/>
              </a:rPr>
              <a:t>Lawfully and reasonably sufficient</a:t>
            </a:r>
            <a:endParaRPr/>
          </a:p>
          <a:p>
            <a:pPr marL="457200" marR="0" lvl="0" indent="457200" algn="l" rtl="0">
              <a:lnSpc>
                <a:spcPct val="100000"/>
              </a:lnSpc>
              <a:spcBef>
                <a:spcPts val="0"/>
              </a:spcBef>
              <a:spcAft>
                <a:spcPts val="0"/>
              </a:spcAft>
              <a:buNone/>
            </a:pPr>
            <a:r>
              <a:rPr lang="en" sz="1700" b="0"/>
              <a:t>-</a:t>
            </a:r>
            <a:r>
              <a:rPr lang="en" sz="1700" b="0" i="0" u="none" strike="noStrike" cap="none">
                <a:solidFill>
                  <a:schemeClr val="dk1"/>
                </a:solidFill>
                <a:latin typeface="Lato"/>
                <a:ea typeface="Lato"/>
                <a:cs typeface="Lato"/>
                <a:sym typeface="Lato"/>
              </a:rPr>
              <a:t>Sufficient for meeting the physical and psychological needs typically met in a home environment</a:t>
            </a:r>
            <a:endParaRPr/>
          </a:p>
          <a:p>
            <a:pPr marL="0" marR="0" lvl="0" indent="0" algn="l" rtl="0">
              <a:lnSpc>
                <a:spcPct val="100000"/>
              </a:lnSpc>
              <a:spcBef>
                <a:spcPts val="0"/>
              </a:spcBef>
              <a:spcAft>
                <a:spcPts val="0"/>
              </a:spcAft>
              <a:buClr>
                <a:schemeClr val="dk1"/>
              </a:buClr>
              <a:buFont typeface="Lato"/>
              <a:buNone/>
            </a:pPr>
            <a:endParaRPr sz="1700" b="0" i="0" u="none" strike="noStrike" cap="none">
              <a:solidFill>
                <a:srgbClr val="333399"/>
              </a:solidFill>
              <a:latin typeface="Lato"/>
              <a:ea typeface="Lato"/>
              <a:cs typeface="Lato"/>
              <a:sym typeface="Lato"/>
            </a:endParaRPr>
          </a:p>
          <a:p>
            <a:pPr marL="0" marR="0" lvl="0" indent="0" algn="ctr" rtl="0">
              <a:lnSpc>
                <a:spcPct val="100000"/>
              </a:lnSpc>
              <a:spcBef>
                <a:spcPts val="0"/>
              </a:spcBef>
              <a:spcAft>
                <a:spcPts val="0"/>
              </a:spcAft>
              <a:buClr>
                <a:schemeClr val="dk1"/>
              </a:buClr>
              <a:buFont typeface="Arial"/>
              <a:buNone/>
            </a:pPr>
            <a:r>
              <a:rPr lang="en" sz="1700" b="0" i="0" u="none" strike="noStrike" cap="none">
                <a:solidFill>
                  <a:schemeClr val="dk1"/>
                </a:solidFill>
                <a:latin typeface="Lato"/>
                <a:ea typeface="Lato"/>
                <a:cs typeface="Lato"/>
                <a:sym typeface="Lato"/>
              </a:rPr>
              <a:t>Can the student go to the </a:t>
            </a:r>
            <a:r>
              <a:rPr lang="en" sz="1700" b="1" i="0" u="none" strike="noStrike" cap="none">
                <a:solidFill>
                  <a:srgbClr val="333399"/>
                </a:solidFill>
                <a:latin typeface="Lato"/>
                <a:ea typeface="Lato"/>
                <a:cs typeface="Lato"/>
                <a:sym typeface="Lato"/>
              </a:rPr>
              <a:t>SAME PLACE</a:t>
            </a:r>
            <a:r>
              <a:rPr lang="en" sz="1700" b="0" i="0" u="none" strike="noStrike" cap="none">
                <a:solidFill>
                  <a:srgbClr val="333399"/>
                </a:solidFill>
                <a:latin typeface="Lato"/>
                <a:ea typeface="Lato"/>
                <a:cs typeface="Lato"/>
                <a:sym typeface="Lato"/>
              </a:rPr>
              <a:t> </a:t>
            </a:r>
            <a:r>
              <a:rPr lang="en" sz="1700" b="0" i="0" u="none" strike="noStrike" cap="none">
                <a:solidFill>
                  <a:schemeClr val="dk1"/>
                </a:solidFill>
                <a:latin typeface="Lato"/>
                <a:ea typeface="Lato"/>
                <a:cs typeface="Lato"/>
                <a:sym typeface="Lato"/>
              </a:rPr>
              <a:t>(fixed) </a:t>
            </a:r>
            <a:r>
              <a:rPr lang="en" sz="1700" b="1" i="0" u="none" strike="noStrike" cap="none">
                <a:solidFill>
                  <a:srgbClr val="333399"/>
                </a:solidFill>
                <a:latin typeface="Lato"/>
                <a:ea typeface="Lato"/>
                <a:cs typeface="Lato"/>
                <a:sym typeface="Lato"/>
              </a:rPr>
              <a:t>EVERY NIGHT</a:t>
            </a:r>
            <a:r>
              <a:rPr lang="en" sz="1700" b="0" i="0" u="none" strike="noStrike" cap="none">
                <a:solidFill>
                  <a:srgbClr val="333399"/>
                </a:solidFill>
                <a:latin typeface="Lato"/>
                <a:ea typeface="Lato"/>
                <a:cs typeface="Lato"/>
                <a:sym typeface="Lato"/>
              </a:rPr>
              <a:t> </a:t>
            </a:r>
            <a:r>
              <a:rPr lang="en" sz="1700" b="0" i="0" u="none" strike="noStrike" cap="none">
                <a:solidFill>
                  <a:schemeClr val="dk1"/>
                </a:solidFill>
                <a:latin typeface="Lato"/>
                <a:ea typeface="Lato"/>
                <a:cs typeface="Lato"/>
                <a:sym typeface="Lato"/>
              </a:rPr>
              <a:t>(regular) to sleep in a </a:t>
            </a:r>
            <a:r>
              <a:rPr lang="en" sz="1700" b="1" i="0" u="none" strike="noStrike" cap="none">
                <a:solidFill>
                  <a:srgbClr val="333399"/>
                </a:solidFill>
                <a:latin typeface="Lato"/>
                <a:ea typeface="Lato"/>
                <a:cs typeface="Lato"/>
                <a:sym typeface="Lato"/>
              </a:rPr>
              <a:t>SAFE AND SUFFICIENT SPACE</a:t>
            </a:r>
            <a:r>
              <a:rPr lang="en" sz="1700" b="0" i="0" u="none" strike="noStrike" cap="none">
                <a:solidFill>
                  <a:srgbClr val="333399"/>
                </a:solidFill>
                <a:latin typeface="Lato"/>
                <a:ea typeface="Lato"/>
                <a:cs typeface="Lato"/>
                <a:sym typeface="Lato"/>
              </a:rPr>
              <a:t> </a:t>
            </a:r>
            <a:r>
              <a:rPr lang="en" sz="1700" b="0" i="0" u="none" strike="noStrike" cap="none">
                <a:solidFill>
                  <a:schemeClr val="dk1"/>
                </a:solidFill>
                <a:latin typeface="Lato"/>
                <a:ea typeface="Lato"/>
                <a:cs typeface="Lato"/>
                <a:sym typeface="Lato"/>
              </a:rPr>
              <a:t>(adequate)?</a:t>
            </a:r>
            <a:endParaRPr/>
          </a:p>
          <a:p>
            <a:pPr marL="342900" marR="0" lvl="0" indent="-190500" algn="l" rtl="0">
              <a:lnSpc>
                <a:spcPct val="150000"/>
              </a:lnSpc>
              <a:spcBef>
                <a:spcPts val="0"/>
              </a:spcBef>
              <a:spcAft>
                <a:spcPts val="0"/>
              </a:spcAft>
              <a:buClr>
                <a:schemeClr val="dk1"/>
              </a:buClr>
              <a:buFont typeface="Lato"/>
              <a:buNone/>
            </a:pPr>
            <a:endParaRPr sz="1800" b="1" i="0" u="none" strike="noStrike" cap="none">
              <a:solidFill>
                <a:schemeClr val="dk1"/>
              </a:solidFill>
              <a:latin typeface="Lato"/>
              <a:ea typeface="Lato"/>
              <a:cs typeface="Lato"/>
              <a:sym typeface="Lato"/>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6"/>
          <p:cNvSpPr txBox="1">
            <a:spLocks noGrp="1"/>
          </p:cNvSpPr>
          <p:nvPr>
            <p:ph type="body" idx="4294967295"/>
          </p:nvPr>
        </p:nvSpPr>
        <p:spPr>
          <a:xfrm>
            <a:off x="0" y="0"/>
            <a:ext cx="9144000" cy="921600"/>
          </a:xfrm>
          <a:prstGeom prst="rect">
            <a:avLst/>
          </a:prstGeom>
          <a:noFill/>
          <a:ln>
            <a:noFill/>
          </a:ln>
        </p:spPr>
        <p:txBody>
          <a:bodyPr spcFirstLastPara="1" wrap="square" lIns="91425" tIns="91425" rIns="91425" bIns="91425" anchor="ctr" anchorCtr="0">
            <a:noAutofit/>
          </a:bodyPr>
          <a:lstStyle/>
          <a:p>
            <a:pPr marL="0" marR="0" lvl="0" indent="0" algn="l" rtl="0">
              <a:lnSpc>
                <a:spcPct val="96000"/>
              </a:lnSpc>
              <a:spcBef>
                <a:spcPts val="0"/>
              </a:spcBef>
              <a:spcAft>
                <a:spcPts val="0"/>
              </a:spcAft>
              <a:buClr>
                <a:schemeClr val="lt1"/>
              </a:buClr>
              <a:buFont typeface="Arial"/>
              <a:buNone/>
            </a:pPr>
            <a:endParaRPr sz="1900" b="0" i="0" u="none" strike="noStrike" cap="none">
              <a:solidFill>
                <a:srgbClr val="333399"/>
              </a:solidFill>
              <a:latin typeface="Lato"/>
              <a:ea typeface="Lato"/>
              <a:cs typeface="Lato"/>
              <a:sym typeface="Lato"/>
            </a:endParaRPr>
          </a:p>
          <a:p>
            <a:pPr marL="0" marR="0" lvl="0" indent="0" algn="l" rtl="0">
              <a:lnSpc>
                <a:spcPct val="115000"/>
              </a:lnSpc>
              <a:spcBef>
                <a:spcPts val="0"/>
              </a:spcBef>
              <a:spcAft>
                <a:spcPts val="0"/>
              </a:spcAft>
              <a:buClr>
                <a:schemeClr val="dk1"/>
              </a:buClr>
              <a:buFont typeface="Arial"/>
              <a:buNone/>
            </a:pPr>
            <a:endParaRPr sz="1900" b="0" i="0" u="none" strike="noStrike" cap="none">
              <a:solidFill>
                <a:srgbClr val="333399"/>
              </a:solidFill>
              <a:latin typeface="Lato"/>
              <a:ea typeface="Lato"/>
              <a:cs typeface="Lato"/>
              <a:sym typeface="Lato"/>
            </a:endParaRPr>
          </a:p>
          <a:p>
            <a:pPr marL="0" marR="0" lvl="0" indent="0" algn="ctr" rtl="0">
              <a:lnSpc>
                <a:spcPct val="100000"/>
              </a:lnSpc>
              <a:spcBef>
                <a:spcPts val="0"/>
              </a:spcBef>
              <a:spcAft>
                <a:spcPts val="0"/>
              </a:spcAft>
              <a:buClr>
                <a:schemeClr val="lt1"/>
              </a:buClr>
              <a:buFont typeface="Arial"/>
              <a:buNone/>
            </a:pPr>
            <a:endParaRPr sz="600" b="0" i="0" u="none" strike="noStrike" cap="none">
              <a:solidFill>
                <a:srgbClr val="FFFFFF"/>
              </a:solidFill>
              <a:latin typeface="Lato"/>
              <a:ea typeface="Lato"/>
              <a:cs typeface="Lato"/>
              <a:sym typeface="Lato"/>
            </a:endParaRPr>
          </a:p>
          <a:p>
            <a:pPr marL="0" marR="0" lvl="0" indent="0" algn="ctr" rtl="0">
              <a:lnSpc>
                <a:spcPct val="100000"/>
              </a:lnSpc>
              <a:spcBef>
                <a:spcPts val="0"/>
              </a:spcBef>
              <a:spcAft>
                <a:spcPts val="0"/>
              </a:spcAft>
              <a:buClr>
                <a:schemeClr val="dk1"/>
              </a:buClr>
              <a:buFont typeface="Arial"/>
              <a:buNone/>
            </a:pPr>
            <a:r>
              <a:rPr lang="en" sz="3200" b="0" i="0" u="none" strike="noStrike" cap="none">
                <a:solidFill>
                  <a:srgbClr val="FFFFFF"/>
                </a:solidFill>
                <a:latin typeface="Lato Black"/>
                <a:ea typeface="Lato Black"/>
                <a:cs typeface="Lato Black"/>
                <a:sym typeface="Lato Black"/>
              </a:rPr>
              <a:t>Role of the Homeless Liaison</a:t>
            </a:r>
            <a:endParaRPr sz="3200" b="0">
              <a:latin typeface="Lato Black"/>
              <a:ea typeface="Lato Black"/>
              <a:cs typeface="Lato Black"/>
              <a:sym typeface="Lato Black"/>
            </a:endParaRPr>
          </a:p>
          <a:p>
            <a:pPr marL="0" marR="0" lvl="0" indent="0" algn="ctr" rtl="0">
              <a:lnSpc>
                <a:spcPct val="100000"/>
              </a:lnSpc>
              <a:spcBef>
                <a:spcPts val="0"/>
              </a:spcBef>
              <a:spcAft>
                <a:spcPts val="0"/>
              </a:spcAft>
              <a:buClr>
                <a:schemeClr val="lt1"/>
              </a:buClr>
              <a:buFont typeface="Arial"/>
              <a:buNone/>
            </a:pPr>
            <a:endParaRPr sz="3600" b="1" i="0" u="none" strike="noStrike" cap="none">
              <a:solidFill>
                <a:schemeClr val="lt1"/>
              </a:solidFill>
              <a:latin typeface="Lato"/>
              <a:ea typeface="Lato"/>
              <a:cs typeface="Lato"/>
              <a:sym typeface="Lato"/>
            </a:endParaRPr>
          </a:p>
        </p:txBody>
      </p:sp>
      <p:sp>
        <p:nvSpPr>
          <p:cNvPr id="84" name="Google Shape;84;p16"/>
          <p:cNvSpPr txBox="1">
            <a:spLocks noGrp="1"/>
          </p:cNvSpPr>
          <p:nvPr>
            <p:ph type="body" idx="4294967295"/>
          </p:nvPr>
        </p:nvSpPr>
        <p:spPr>
          <a:xfrm>
            <a:off x="341525" y="921600"/>
            <a:ext cx="8739300" cy="4275900"/>
          </a:xfrm>
          <a:prstGeom prst="rect">
            <a:avLst/>
          </a:prstGeom>
          <a:noFill/>
          <a:ln>
            <a:noFill/>
          </a:ln>
        </p:spPr>
        <p:txBody>
          <a:bodyPr spcFirstLastPara="1" wrap="square" lIns="91425" tIns="91425" rIns="91425" bIns="91425" anchor="t" anchorCtr="0">
            <a:noAutofit/>
          </a:bodyPr>
          <a:lstStyle/>
          <a:p>
            <a:pPr marL="0" marR="0" lvl="0" indent="0" algn="l" rtl="0">
              <a:lnSpc>
                <a:spcPct val="96000"/>
              </a:lnSpc>
              <a:spcBef>
                <a:spcPts val="0"/>
              </a:spcBef>
              <a:spcAft>
                <a:spcPts val="0"/>
              </a:spcAft>
              <a:buNone/>
            </a:pPr>
            <a:r>
              <a:rPr lang="en" sz="1600" b="0" i="0" u="none" strike="noStrike" cap="none">
                <a:solidFill>
                  <a:schemeClr val="dk1"/>
                </a:solidFill>
                <a:latin typeface="Lato"/>
                <a:ea typeface="Lato"/>
                <a:cs typeface="Lato"/>
                <a:sym typeface="Lato"/>
              </a:rPr>
              <a:t>Every LEA must designate a McKinney-Vento homeless liaison able to carry out </a:t>
            </a:r>
            <a:r>
              <a:rPr lang="en" sz="1600" b="0"/>
              <a:t>the </a:t>
            </a:r>
            <a:r>
              <a:rPr lang="en" sz="1600" b="0" i="0" u="none" strike="noStrike" cap="none">
                <a:solidFill>
                  <a:schemeClr val="dk1"/>
                </a:solidFill>
                <a:latin typeface="Lato"/>
                <a:ea typeface="Lato"/>
                <a:cs typeface="Lato"/>
                <a:sym typeface="Lato"/>
              </a:rPr>
              <a:t>legal duties under the Mc</a:t>
            </a:r>
            <a:r>
              <a:rPr lang="en" sz="1600" b="0"/>
              <a:t>Kinney-Vento Homeless Assistance Act</a:t>
            </a:r>
            <a:r>
              <a:rPr lang="en" sz="1600" b="0" i="0" u="none" strike="noStrike" cap="none">
                <a:solidFill>
                  <a:schemeClr val="dk1"/>
                </a:solidFill>
                <a:latin typeface="Lato"/>
                <a:ea typeface="Lato"/>
                <a:cs typeface="Lato"/>
                <a:sym typeface="Lato"/>
              </a:rPr>
              <a:t>. </a:t>
            </a:r>
            <a:endParaRPr sz="1600" b="0" i="0" u="none" strike="noStrike" cap="none">
              <a:solidFill>
                <a:schemeClr val="dk1"/>
              </a:solidFill>
              <a:latin typeface="Lato"/>
              <a:ea typeface="Lato"/>
              <a:cs typeface="Lato"/>
              <a:sym typeface="Lato"/>
            </a:endParaRPr>
          </a:p>
          <a:p>
            <a:pPr marL="457200" marR="0" lvl="0" indent="0" algn="l" rtl="0">
              <a:lnSpc>
                <a:spcPct val="96000"/>
              </a:lnSpc>
              <a:spcBef>
                <a:spcPts val="0"/>
              </a:spcBef>
              <a:spcAft>
                <a:spcPts val="0"/>
              </a:spcAft>
              <a:buNone/>
            </a:pPr>
            <a:endParaRPr sz="1600" b="0"/>
          </a:p>
          <a:p>
            <a:pPr marL="0" marR="0" lvl="0" indent="0" algn="l" rtl="0">
              <a:lnSpc>
                <a:spcPct val="115000"/>
              </a:lnSpc>
              <a:spcBef>
                <a:spcPts val="0"/>
              </a:spcBef>
              <a:spcAft>
                <a:spcPts val="0"/>
              </a:spcAft>
              <a:buNone/>
            </a:pPr>
            <a:r>
              <a:rPr lang="en" sz="1600" b="0"/>
              <a:t>Liaisons must e</a:t>
            </a:r>
            <a:r>
              <a:rPr lang="en" sz="1600" b="0" i="0" u="none" strike="noStrike" cap="none">
                <a:solidFill>
                  <a:schemeClr val="dk1"/>
                </a:solidFill>
                <a:latin typeface="Lato"/>
                <a:ea typeface="Lato"/>
                <a:cs typeface="Lato"/>
                <a:sym typeface="Lato"/>
              </a:rPr>
              <a:t>nsure that:</a:t>
            </a:r>
            <a:endParaRPr sz="1600"/>
          </a:p>
          <a:p>
            <a:pPr marL="457200" marR="0" lvl="0" indent="-330200" algn="l" rtl="0">
              <a:lnSpc>
                <a:spcPct val="115000"/>
              </a:lnSpc>
              <a:spcBef>
                <a:spcPts val="0"/>
              </a:spcBef>
              <a:spcAft>
                <a:spcPts val="0"/>
              </a:spcAft>
              <a:buSzPts val="1600"/>
              <a:buChar char="●"/>
            </a:pPr>
            <a:r>
              <a:rPr lang="en" sz="1600" b="0" i="0" u="none" strike="noStrike" cap="none">
                <a:solidFill>
                  <a:schemeClr val="dk1"/>
                </a:solidFill>
                <a:latin typeface="Lato"/>
                <a:ea typeface="Lato"/>
                <a:cs typeface="Lato"/>
                <a:sym typeface="Lato"/>
              </a:rPr>
              <a:t>Children and youth in homeless situations are identified; enrolled</a:t>
            </a:r>
            <a:r>
              <a:rPr lang="en" sz="1600" b="0"/>
              <a:t> </a:t>
            </a:r>
            <a:r>
              <a:rPr lang="en" sz="1600" b="0" i="0" u="none" strike="noStrike" cap="none">
                <a:solidFill>
                  <a:schemeClr val="dk1"/>
                </a:solidFill>
                <a:latin typeface="Lato"/>
                <a:ea typeface="Lato"/>
                <a:cs typeface="Lato"/>
                <a:sym typeface="Lato"/>
              </a:rPr>
              <a:t>in, and have full opportunity to succeed in school; receive</a:t>
            </a:r>
            <a:r>
              <a:rPr lang="en" sz="1600" b="0"/>
              <a:t> </a:t>
            </a:r>
            <a:r>
              <a:rPr lang="en" sz="1600" b="0" i="0" u="none" strike="noStrike" cap="none">
                <a:solidFill>
                  <a:schemeClr val="dk1"/>
                </a:solidFill>
                <a:latin typeface="Lato"/>
                <a:ea typeface="Lato"/>
                <a:cs typeface="Lato"/>
                <a:sym typeface="Lato"/>
              </a:rPr>
              <a:t>educational services, including preschool; and are referred to</a:t>
            </a:r>
            <a:r>
              <a:rPr lang="en" sz="1600" b="0"/>
              <a:t> </a:t>
            </a:r>
            <a:r>
              <a:rPr lang="en" sz="1600" b="0" i="0" u="none" strike="noStrike" cap="none">
                <a:solidFill>
                  <a:schemeClr val="dk1"/>
                </a:solidFill>
                <a:latin typeface="Lato"/>
                <a:ea typeface="Lato"/>
                <a:cs typeface="Lato"/>
                <a:sym typeface="Lato"/>
              </a:rPr>
              <a:t>healthcare, dental, and mental health services</a:t>
            </a:r>
            <a:r>
              <a:rPr lang="en" sz="1600" b="0"/>
              <a:t>;</a:t>
            </a:r>
            <a:endParaRPr sz="1600" b="0"/>
          </a:p>
          <a:p>
            <a:pPr marL="457200" marR="0" lvl="0" indent="-330200" algn="l" rtl="0">
              <a:lnSpc>
                <a:spcPct val="115000"/>
              </a:lnSpc>
              <a:spcBef>
                <a:spcPts val="0"/>
              </a:spcBef>
              <a:spcAft>
                <a:spcPts val="0"/>
              </a:spcAft>
              <a:buSzPts val="1600"/>
              <a:buChar char="●"/>
            </a:pPr>
            <a:r>
              <a:rPr lang="en" sz="1600" b="0" i="0" u="none" strike="noStrike" cap="none">
                <a:solidFill>
                  <a:schemeClr val="dk1"/>
                </a:solidFill>
                <a:latin typeface="Lato"/>
                <a:ea typeface="Lato"/>
                <a:cs typeface="Lato"/>
                <a:sym typeface="Lato"/>
              </a:rPr>
              <a:t>Parents and guardians are informed of their rights under McKinney-Vento and can participate in their children’s educatio</a:t>
            </a:r>
            <a:r>
              <a:rPr lang="en" sz="1600" b="0"/>
              <a:t>n;</a:t>
            </a:r>
            <a:endParaRPr sz="1600" b="0"/>
          </a:p>
          <a:p>
            <a:pPr marL="457200" marR="0" lvl="0" indent="-330200" algn="l" rtl="0">
              <a:lnSpc>
                <a:spcPct val="115000"/>
              </a:lnSpc>
              <a:spcBef>
                <a:spcPts val="0"/>
              </a:spcBef>
              <a:spcAft>
                <a:spcPts val="0"/>
              </a:spcAft>
              <a:buSzPts val="1600"/>
              <a:buChar char="●"/>
            </a:pPr>
            <a:r>
              <a:rPr lang="en" sz="1600" b="0"/>
              <a:t>Public notice of educational rights is posted;</a:t>
            </a:r>
            <a:endParaRPr sz="1600" b="0"/>
          </a:p>
          <a:p>
            <a:pPr marL="457200" marR="0" lvl="0" indent="-330200" algn="l" rtl="0">
              <a:lnSpc>
                <a:spcPct val="115000"/>
              </a:lnSpc>
              <a:spcBef>
                <a:spcPts val="0"/>
              </a:spcBef>
              <a:spcAft>
                <a:spcPts val="0"/>
              </a:spcAft>
              <a:buSzPts val="1600"/>
              <a:buChar char="●"/>
            </a:pPr>
            <a:r>
              <a:rPr lang="en" sz="1600" b="0"/>
              <a:t>Parents, guardians, and unaccompanied homeless youth are informed of transportation services and assisted with transportation arrangements to the school of origin;</a:t>
            </a:r>
            <a:endParaRPr sz="1600" b="0"/>
          </a:p>
          <a:p>
            <a:pPr marL="457200" marR="0" lvl="0" indent="-330200" algn="l" rtl="0">
              <a:lnSpc>
                <a:spcPct val="115000"/>
              </a:lnSpc>
              <a:spcBef>
                <a:spcPts val="0"/>
              </a:spcBef>
              <a:spcAft>
                <a:spcPts val="0"/>
              </a:spcAft>
              <a:buSzPts val="1600"/>
              <a:buChar char="●"/>
            </a:pPr>
            <a:r>
              <a:rPr lang="en" sz="1600" b="0"/>
              <a:t>Data are collected and submitted (ex. In the Student Information System);</a:t>
            </a:r>
            <a:endParaRPr sz="1600" b="0"/>
          </a:p>
          <a:p>
            <a:pPr marL="457200" marR="0" lvl="0" indent="-330200" algn="l" rtl="0">
              <a:lnSpc>
                <a:spcPct val="115000"/>
              </a:lnSpc>
              <a:spcBef>
                <a:spcPts val="0"/>
              </a:spcBef>
              <a:spcAft>
                <a:spcPts val="0"/>
              </a:spcAft>
              <a:buSzPts val="1600"/>
              <a:buChar char="●"/>
            </a:pPr>
            <a:r>
              <a:rPr lang="en" sz="1600" b="0"/>
              <a:t>All LEA staff receive professional development and other support on McKinney-Vento and the unique needs of students experiencing homelessness.</a:t>
            </a:r>
            <a:endParaRPr sz="1600" b="0"/>
          </a:p>
          <a:p>
            <a:pPr marL="342900" marR="0" lvl="0" indent="-190500" algn="l" rtl="0">
              <a:lnSpc>
                <a:spcPct val="150000"/>
              </a:lnSpc>
              <a:spcBef>
                <a:spcPts val="0"/>
              </a:spcBef>
              <a:spcAft>
                <a:spcPts val="0"/>
              </a:spcAft>
              <a:buClr>
                <a:schemeClr val="dk1"/>
              </a:buClr>
              <a:buFont typeface="Lato"/>
              <a:buNone/>
            </a:pPr>
            <a:endParaRPr sz="1800" b="1" i="0" u="none" strike="noStrike" cap="none">
              <a:solidFill>
                <a:schemeClr val="dk1"/>
              </a:solidFill>
              <a:latin typeface="Lato"/>
              <a:ea typeface="Lato"/>
              <a:cs typeface="Lato"/>
              <a:sym typeface="Lato"/>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7"/>
          <p:cNvSpPr txBox="1">
            <a:spLocks noGrp="1"/>
          </p:cNvSpPr>
          <p:nvPr>
            <p:ph type="title" idx="4294967295"/>
          </p:nvPr>
        </p:nvSpPr>
        <p:spPr>
          <a:xfrm>
            <a:off x="457200" y="124675"/>
            <a:ext cx="8382000" cy="68580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None/>
            </a:pPr>
            <a:r>
              <a:rPr lang="en" sz="3200" b="0">
                <a:solidFill>
                  <a:srgbClr val="FFFFFF"/>
                </a:solidFill>
                <a:latin typeface="Lato Black"/>
                <a:ea typeface="Lato Black"/>
                <a:cs typeface="Lato Black"/>
                <a:sym typeface="Lato Black"/>
              </a:rPr>
              <a:t>Role of the Homeless</a:t>
            </a:r>
            <a:r>
              <a:rPr lang="en" sz="3200" b="0" i="0" u="none" strike="noStrike" cap="none">
                <a:solidFill>
                  <a:srgbClr val="FFFFFF"/>
                </a:solidFill>
                <a:latin typeface="Lato Black"/>
                <a:ea typeface="Lato Black"/>
                <a:cs typeface="Lato Black"/>
                <a:sym typeface="Lato Black"/>
              </a:rPr>
              <a:t> Liaison </a:t>
            </a:r>
            <a:r>
              <a:rPr lang="en" sz="3200" b="0" i="1" u="none" strike="noStrike" cap="none">
                <a:solidFill>
                  <a:srgbClr val="FFFFFF"/>
                </a:solidFill>
                <a:latin typeface="Lato Black"/>
                <a:ea typeface="Lato Black"/>
                <a:cs typeface="Lato Black"/>
                <a:sym typeface="Lato Black"/>
              </a:rPr>
              <a:t>(continued)</a:t>
            </a:r>
            <a:endParaRPr sz="3200" b="0" i="1" u="none" strike="noStrike" cap="none">
              <a:solidFill>
                <a:srgbClr val="FFFFFF"/>
              </a:solidFill>
              <a:latin typeface="Lato Black"/>
              <a:ea typeface="Lato Black"/>
              <a:cs typeface="Lato Black"/>
              <a:sym typeface="Lato Black"/>
            </a:endParaRPr>
          </a:p>
        </p:txBody>
      </p:sp>
      <p:sp>
        <p:nvSpPr>
          <p:cNvPr id="90" name="Google Shape;90;p17"/>
          <p:cNvSpPr txBox="1">
            <a:spLocks noGrp="1"/>
          </p:cNvSpPr>
          <p:nvPr>
            <p:ph type="body" idx="1"/>
          </p:nvPr>
        </p:nvSpPr>
        <p:spPr>
          <a:xfrm>
            <a:off x="0" y="0"/>
            <a:ext cx="9144000" cy="921600"/>
          </a:xfrm>
          <a:prstGeom prst="rect">
            <a:avLst/>
          </a:prstGeom>
          <a:noFill/>
          <a:ln>
            <a:noFill/>
          </a:ln>
        </p:spPr>
        <p:txBody>
          <a:bodyPr spcFirstLastPara="1" wrap="square" lIns="91425" tIns="45700" rIns="91425" bIns="45700" anchor="t" anchorCtr="0">
            <a:noAutofit/>
          </a:bodyPr>
          <a:lstStyle/>
          <a:p>
            <a:pPr marL="0" lvl="0" indent="177800" algn="ctr" rtl="0">
              <a:lnSpc>
                <a:spcPct val="100000"/>
              </a:lnSpc>
              <a:spcBef>
                <a:spcPts val="640"/>
              </a:spcBef>
              <a:spcAft>
                <a:spcPts val="0"/>
              </a:spcAft>
              <a:buClr>
                <a:srgbClr val="000000"/>
              </a:buClr>
              <a:buSzPts val="1600"/>
              <a:buFont typeface="Lato"/>
              <a:buNone/>
            </a:pPr>
            <a:endParaRPr sz="1600">
              <a:solidFill>
                <a:srgbClr val="000000"/>
              </a:solidFill>
              <a:latin typeface="Lato"/>
              <a:ea typeface="Lato"/>
              <a:cs typeface="Lato"/>
              <a:sym typeface="Lato"/>
            </a:endParaRPr>
          </a:p>
          <a:p>
            <a:pPr marL="342900" marR="0" lvl="0" indent="-342900" algn="l" rtl="0">
              <a:lnSpc>
                <a:spcPct val="100000"/>
              </a:lnSpc>
              <a:spcBef>
                <a:spcPts val="3000"/>
              </a:spcBef>
              <a:spcAft>
                <a:spcPts val="0"/>
              </a:spcAft>
              <a:buClr>
                <a:schemeClr val="folHlink"/>
              </a:buClr>
              <a:buFont typeface="Times"/>
              <a:buNone/>
            </a:pPr>
            <a:r>
              <a:rPr lang="en" sz="1600" b="0" i="0" u="none" strike="noStrike" cap="none">
                <a:solidFill>
                  <a:srgbClr val="333399"/>
                </a:solidFill>
                <a:latin typeface="Lato"/>
                <a:ea typeface="Lato"/>
                <a:cs typeface="Lato"/>
                <a:sym typeface="Lato"/>
              </a:rPr>
              <a:t>							</a:t>
            </a:r>
            <a:endParaRPr sz="1600" b="0" i="1" u="none" strike="noStrike" cap="none">
              <a:solidFill>
                <a:srgbClr val="333399"/>
              </a:solidFill>
              <a:latin typeface="Lato"/>
              <a:ea typeface="Lato"/>
              <a:cs typeface="Lato"/>
              <a:sym typeface="Lato"/>
            </a:endParaRPr>
          </a:p>
        </p:txBody>
      </p:sp>
      <p:sp>
        <p:nvSpPr>
          <p:cNvPr id="91" name="Google Shape;91;p17"/>
          <p:cNvSpPr txBox="1"/>
          <p:nvPr/>
        </p:nvSpPr>
        <p:spPr>
          <a:xfrm>
            <a:off x="683050" y="1070450"/>
            <a:ext cx="7840500" cy="33453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1600" b="0" i="0" u="none" strike="noStrike" kern="0" cap="none" spc="0" normalizeH="0" baseline="0" noProof="0">
                <a:ln>
                  <a:noFill/>
                </a:ln>
                <a:solidFill>
                  <a:srgbClr val="000000"/>
                </a:solidFill>
                <a:effectLst/>
                <a:uLnTx/>
                <a:uFillTx/>
                <a:latin typeface="Lato"/>
                <a:ea typeface="Lato"/>
                <a:cs typeface="Lato"/>
                <a:sym typeface="Lato"/>
              </a:rPr>
              <a:t>Ensure that: </a:t>
            </a:r>
            <a:endParaRPr kumimoji="0" sz="1600" b="0" i="0" u="none" strike="noStrike" kern="0" cap="none" spc="0" normalizeH="0" baseline="0" noProof="0">
              <a:ln>
                <a:noFill/>
              </a:ln>
              <a:solidFill>
                <a:srgbClr val="000000"/>
              </a:solidFill>
              <a:effectLst/>
              <a:uLnTx/>
              <a:uFillTx/>
              <a:latin typeface="Lato"/>
              <a:ea typeface="Lato"/>
              <a:cs typeface="Lato"/>
              <a:sym typeface="Lato"/>
            </a:endParaRPr>
          </a:p>
          <a:p>
            <a:pPr marL="342900" marR="0" lvl="0" indent="-266700" algn="l" defTabSz="914400" rtl="0" eaLnBrk="1" fontAlgn="auto" latinLnBrk="0" hangingPunct="1">
              <a:lnSpc>
                <a:spcPct val="100000"/>
              </a:lnSpc>
              <a:spcBef>
                <a:spcPts val="480"/>
              </a:spcBef>
              <a:spcAft>
                <a:spcPts val="0"/>
              </a:spcAft>
              <a:buClr>
                <a:srgbClr val="000000"/>
              </a:buClr>
              <a:buSzPts val="1600"/>
              <a:buFont typeface="Lato"/>
              <a:buChar char="●"/>
              <a:tabLst/>
              <a:defRPr/>
            </a:pPr>
            <a:r>
              <a:rPr kumimoji="0" lang="en" sz="1600" b="0" i="0" u="none" strike="noStrike" kern="0" cap="none" spc="0" normalizeH="0" baseline="0" noProof="0">
                <a:ln>
                  <a:noFill/>
                </a:ln>
                <a:solidFill>
                  <a:srgbClr val="000000"/>
                </a:solidFill>
                <a:effectLst/>
                <a:uLnTx/>
                <a:uFillTx/>
                <a:latin typeface="Lato"/>
                <a:ea typeface="Lato"/>
                <a:cs typeface="Lato"/>
                <a:sym typeface="Lato"/>
              </a:rPr>
              <a:t>Disputes regarding eligibility, school selection or enrollment are mediated/resolved;</a:t>
            </a:r>
            <a:endParaRPr kumimoji="0" sz="1600" b="0" i="0" u="none" strike="noStrike" kern="0" cap="none" spc="0" normalizeH="0" baseline="0" noProof="0">
              <a:ln>
                <a:noFill/>
              </a:ln>
              <a:solidFill>
                <a:srgbClr val="000000"/>
              </a:solidFill>
              <a:effectLst/>
              <a:uLnTx/>
              <a:uFillTx/>
              <a:latin typeface="Lato"/>
              <a:ea typeface="Lato"/>
              <a:cs typeface="Lato"/>
              <a:sym typeface="Lato"/>
            </a:endParaRPr>
          </a:p>
          <a:p>
            <a:pPr marL="342900" marR="0" lvl="0" indent="-266700" algn="l" defTabSz="914400" rtl="0" eaLnBrk="1" fontAlgn="auto" latinLnBrk="0" hangingPunct="1">
              <a:lnSpc>
                <a:spcPct val="100000"/>
              </a:lnSpc>
              <a:spcBef>
                <a:spcPts val="0"/>
              </a:spcBef>
              <a:spcAft>
                <a:spcPts val="0"/>
              </a:spcAft>
              <a:buClr>
                <a:srgbClr val="000000"/>
              </a:buClr>
              <a:buSzPts val="1600"/>
              <a:buFont typeface="Lato"/>
              <a:buChar char="●"/>
              <a:tabLst/>
              <a:defRPr/>
            </a:pPr>
            <a:r>
              <a:rPr kumimoji="0" lang="en" sz="1600" b="0" i="0" u="none" strike="noStrike" kern="0" cap="none" spc="0" normalizeH="0" baseline="0" noProof="0">
                <a:ln>
                  <a:noFill/>
                </a:ln>
                <a:solidFill>
                  <a:srgbClr val="000000"/>
                </a:solidFill>
                <a:effectLst/>
                <a:uLnTx/>
                <a:uFillTx/>
                <a:latin typeface="Lato"/>
                <a:ea typeface="Lato"/>
                <a:cs typeface="Lato"/>
                <a:sym typeface="Lato"/>
              </a:rPr>
              <a:t>Unaccompanied youth are enrolled in school and that procedures are implemented to identify and remove barriers that prevent them from receiving credit for full or partial coursework satisfactorily completed at a prior school, in accordance with state, local, and school policies;</a:t>
            </a:r>
            <a:endParaRPr kumimoji="0" sz="1600" b="0" i="0" u="none" strike="noStrike" kern="0" cap="none" spc="0" normalizeH="0" baseline="0" noProof="0">
              <a:ln>
                <a:noFill/>
              </a:ln>
              <a:solidFill>
                <a:srgbClr val="000000"/>
              </a:solidFill>
              <a:effectLst/>
              <a:uLnTx/>
              <a:uFillTx/>
              <a:latin typeface="Lato"/>
              <a:ea typeface="Lato"/>
              <a:cs typeface="Lato"/>
              <a:sym typeface="Lato"/>
            </a:endParaRPr>
          </a:p>
          <a:p>
            <a:pPr marL="342900" marR="0" lvl="0" indent="-266700" algn="l" defTabSz="914400" rtl="0" eaLnBrk="1" fontAlgn="auto" latinLnBrk="0" hangingPunct="1">
              <a:lnSpc>
                <a:spcPct val="100000"/>
              </a:lnSpc>
              <a:spcBef>
                <a:spcPts val="480"/>
              </a:spcBef>
              <a:spcAft>
                <a:spcPts val="0"/>
              </a:spcAft>
              <a:buClr>
                <a:srgbClr val="000000"/>
              </a:buClr>
              <a:buSzPts val="1600"/>
              <a:buFont typeface="Lato"/>
              <a:buChar char="●"/>
              <a:tabLst/>
              <a:defRPr/>
            </a:pPr>
            <a:r>
              <a:rPr kumimoji="0" lang="en" sz="1600" b="0" i="0" u="none" strike="noStrike" kern="0" cap="none" spc="0" normalizeH="0" baseline="0" noProof="0">
                <a:ln>
                  <a:noFill/>
                </a:ln>
                <a:solidFill>
                  <a:srgbClr val="000000"/>
                </a:solidFill>
                <a:effectLst/>
                <a:uLnTx/>
                <a:uFillTx/>
                <a:latin typeface="Lato"/>
                <a:ea typeface="Lato"/>
                <a:cs typeface="Lato"/>
                <a:sym typeface="Lato"/>
              </a:rPr>
              <a:t>Liaisons must participate in professional development and technical assistance as determined appropriate by the state coordinator;</a:t>
            </a:r>
            <a:endParaRPr kumimoji="0" sz="1600" b="0" i="0" u="none" strike="noStrike" kern="0" cap="none" spc="0" normalizeH="0" baseline="0" noProof="0">
              <a:ln>
                <a:noFill/>
              </a:ln>
              <a:solidFill>
                <a:srgbClr val="000000"/>
              </a:solidFill>
              <a:effectLst/>
              <a:uLnTx/>
              <a:uFillTx/>
              <a:latin typeface="Lato"/>
              <a:ea typeface="Lato"/>
              <a:cs typeface="Lato"/>
              <a:sym typeface="Lato"/>
            </a:endParaRPr>
          </a:p>
          <a:p>
            <a:pPr marL="342900" marR="0" lvl="0" indent="-266700" algn="l" defTabSz="914400" rtl="0" eaLnBrk="1" fontAlgn="auto" latinLnBrk="0" hangingPunct="1">
              <a:lnSpc>
                <a:spcPct val="100000"/>
              </a:lnSpc>
              <a:spcBef>
                <a:spcPts val="640"/>
              </a:spcBef>
              <a:spcAft>
                <a:spcPts val="0"/>
              </a:spcAft>
              <a:buClr>
                <a:srgbClr val="000000"/>
              </a:buClr>
              <a:buSzPts val="1600"/>
              <a:buFont typeface="Lato"/>
              <a:buChar char="●"/>
              <a:tabLst/>
              <a:defRPr/>
            </a:pPr>
            <a:r>
              <a:rPr kumimoji="0" lang="en" sz="1600" b="0" i="0" u="none" strike="noStrike" kern="0" cap="none" spc="0" normalizeH="0" baseline="0" noProof="0">
                <a:ln>
                  <a:noFill/>
                </a:ln>
                <a:solidFill>
                  <a:srgbClr val="000000"/>
                </a:solidFill>
                <a:effectLst/>
                <a:uLnTx/>
                <a:uFillTx/>
                <a:latin typeface="Lato"/>
                <a:ea typeface="Lato"/>
                <a:cs typeface="Lato"/>
                <a:sym typeface="Lato"/>
              </a:rPr>
              <a:t>LEAs must develop, review, and revise policies to remove barriers to the identification, enrollment and retention of children and youth in homeless situations, including barriers due to outstanding fees or fines, or absences.</a:t>
            </a:r>
            <a:endParaRPr kumimoji="0" sz="1400" b="0" i="0" u="none" strike="noStrike" kern="0" cap="none" spc="0" normalizeH="0" baseline="0" noProof="0">
              <a:ln>
                <a:noFill/>
              </a:ln>
              <a:solidFill>
                <a:srgbClr val="000000"/>
              </a:solidFill>
              <a:effectLst/>
              <a:uLnTx/>
              <a:uFillTx/>
              <a:latin typeface="Lato"/>
              <a:ea typeface="Lato"/>
              <a:cs typeface="Lato"/>
              <a:sym typeface="Lato"/>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8"/>
          <p:cNvSpPr txBox="1">
            <a:spLocks noGrp="1"/>
          </p:cNvSpPr>
          <p:nvPr>
            <p:ph type="body" idx="1"/>
          </p:nvPr>
        </p:nvSpPr>
        <p:spPr>
          <a:xfrm>
            <a:off x="0" y="0"/>
            <a:ext cx="9144000" cy="921600"/>
          </a:xfrm>
          <a:prstGeom prst="rect">
            <a:avLst/>
          </a:prstGeom>
          <a:noFill/>
          <a:ln>
            <a:noFill/>
          </a:ln>
        </p:spPr>
        <p:txBody>
          <a:bodyPr spcFirstLastPara="1" wrap="square" lIns="91425" tIns="91425" rIns="91425" bIns="91425" anchor="ctr" anchorCtr="0">
            <a:normAutofit/>
          </a:bodyPr>
          <a:lstStyle/>
          <a:p>
            <a:pPr marL="0" marR="0" lvl="0" indent="0" algn="ctr" rtl="0">
              <a:lnSpc>
                <a:spcPct val="100000"/>
              </a:lnSpc>
              <a:spcBef>
                <a:spcPts val="0"/>
              </a:spcBef>
              <a:spcAft>
                <a:spcPts val="0"/>
              </a:spcAft>
              <a:buClr>
                <a:schemeClr val="lt1"/>
              </a:buClr>
              <a:buFont typeface="Arial"/>
              <a:buNone/>
            </a:pPr>
            <a:r>
              <a:rPr lang="en" sz="3200" b="0" i="0" u="none" strike="noStrike" cap="none">
                <a:solidFill>
                  <a:schemeClr val="lt1"/>
                </a:solidFill>
              </a:rPr>
              <a:t>Role of the Homeless Liaison</a:t>
            </a:r>
            <a:r>
              <a:rPr lang="en" sz="3200" b="0"/>
              <a:t> - Resources</a:t>
            </a:r>
            <a:endParaRPr sz="3200" b="0"/>
          </a:p>
        </p:txBody>
      </p:sp>
      <p:sp>
        <p:nvSpPr>
          <p:cNvPr id="97" name="Google Shape;97;p18"/>
          <p:cNvSpPr txBox="1">
            <a:spLocks noGrp="1"/>
          </p:cNvSpPr>
          <p:nvPr>
            <p:ph type="body" idx="2"/>
          </p:nvPr>
        </p:nvSpPr>
        <p:spPr>
          <a:xfrm>
            <a:off x="740750" y="991650"/>
            <a:ext cx="8002800" cy="30372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000000"/>
              </a:buClr>
              <a:buSzPts val="1800"/>
              <a:buFont typeface="Lato"/>
              <a:buChar char="•"/>
            </a:pPr>
            <a:r>
              <a:rPr lang="en" sz="1800" b="0">
                <a:highlight>
                  <a:schemeClr val="lt1"/>
                </a:highlight>
              </a:rPr>
              <a:t>DPI EHCY </a:t>
            </a:r>
            <a:r>
              <a:rPr lang="en" sz="1800" b="0" u="sng">
                <a:solidFill>
                  <a:schemeClr val="hlink"/>
                </a:solidFill>
                <a:highlight>
                  <a:schemeClr val="lt1"/>
                </a:highlight>
                <a:hlinkClick r:id="rId3"/>
              </a:rPr>
              <a:t>Role of the Homeless Liaison Webinar</a:t>
            </a:r>
            <a:endParaRPr sz="1800" b="0"/>
          </a:p>
          <a:p>
            <a:pPr marL="457200" marR="0" lvl="0" indent="-342900" algn="l" rtl="0">
              <a:lnSpc>
                <a:spcPct val="115000"/>
              </a:lnSpc>
              <a:spcBef>
                <a:spcPts val="1000"/>
              </a:spcBef>
              <a:spcAft>
                <a:spcPts val="0"/>
              </a:spcAft>
              <a:buClr>
                <a:srgbClr val="000000"/>
              </a:buClr>
              <a:buSzPts val="1800"/>
              <a:buFont typeface="Lato"/>
              <a:buChar char="•"/>
            </a:pPr>
            <a:r>
              <a:rPr lang="en" sz="1800" b="0"/>
              <a:t>DPI Training Resources: </a:t>
            </a:r>
            <a:r>
              <a:rPr lang="en" sz="1800" b="0" u="sng">
                <a:solidFill>
                  <a:schemeClr val="hlink"/>
                </a:solidFill>
                <a:hlinkClick r:id="rId4"/>
              </a:rPr>
              <a:t>https://dpi.wi.gov/homeless/resources</a:t>
            </a:r>
            <a:endParaRPr sz="1800" b="0" i="0" u="none" strike="noStrike" cap="none">
              <a:solidFill>
                <a:srgbClr val="333399"/>
              </a:solidFill>
            </a:endParaRPr>
          </a:p>
          <a:p>
            <a:pPr marL="457200" marR="0" lvl="0" indent="-342900" algn="l" rtl="0">
              <a:lnSpc>
                <a:spcPct val="115000"/>
              </a:lnSpc>
              <a:spcBef>
                <a:spcPts val="1000"/>
              </a:spcBef>
              <a:spcAft>
                <a:spcPts val="0"/>
              </a:spcAft>
              <a:buClr>
                <a:srgbClr val="000000"/>
              </a:buClr>
              <a:buSzPts val="1800"/>
              <a:buFont typeface="Lato"/>
              <a:buChar char="•"/>
            </a:pPr>
            <a:r>
              <a:rPr lang="en" sz="1800" b="0" i="0" u="none" strike="noStrike" cap="none">
                <a:solidFill>
                  <a:schemeClr val="dk1"/>
                </a:solidFill>
              </a:rPr>
              <a:t>Liaison Toolkit:</a:t>
            </a:r>
            <a:r>
              <a:rPr lang="en" sz="1800"/>
              <a:t> </a:t>
            </a:r>
            <a:r>
              <a:rPr lang="en" sz="1800" b="0" u="sng">
                <a:solidFill>
                  <a:schemeClr val="hlink"/>
                </a:solidFill>
                <a:hlinkClick r:id="rId5"/>
              </a:rPr>
              <a:t>https://nche.ed.gov/homeless-liaison-toolkit/</a:t>
            </a:r>
            <a:endParaRPr sz="1800" b="0">
              <a:solidFill>
                <a:srgbClr val="333399"/>
              </a:solidFill>
            </a:endParaRPr>
          </a:p>
          <a:p>
            <a:pPr marL="457200" lvl="0" indent="-342900" algn="l" rtl="0">
              <a:lnSpc>
                <a:spcPct val="115000"/>
              </a:lnSpc>
              <a:spcBef>
                <a:spcPts val="1000"/>
              </a:spcBef>
              <a:spcAft>
                <a:spcPts val="0"/>
              </a:spcAft>
              <a:buClr>
                <a:srgbClr val="000000"/>
              </a:buClr>
              <a:buSzPts val="1800"/>
              <a:buFont typeface="Lato"/>
              <a:buChar char="•"/>
            </a:pPr>
            <a:r>
              <a:rPr lang="en" sz="1800" b="0"/>
              <a:t>Assessing the Capacity of Liaisons:</a:t>
            </a:r>
            <a:r>
              <a:rPr lang="en" sz="1800"/>
              <a:t> </a:t>
            </a:r>
            <a:r>
              <a:rPr lang="en" sz="1800" b="0" u="sng">
                <a:solidFill>
                  <a:schemeClr val="hlink"/>
                </a:solidFill>
                <a:hlinkClick r:id="rId6"/>
              </a:rPr>
              <a:t>https://www.schoolhouseconnection.org/wp-content/uploads/2017/10/liaisoncapacityassessmentFINAL.pdf</a:t>
            </a:r>
            <a:endParaRPr sz="1800" b="0" i="0" u="none" strike="noStrike" cap="none">
              <a:solidFill>
                <a:schemeClr val="dk1"/>
              </a:solidFill>
            </a:endParaRPr>
          </a:p>
          <a:p>
            <a:pPr marL="342900" marR="0" lvl="0" indent="-190500" algn="l" rtl="0">
              <a:lnSpc>
                <a:spcPct val="150000"/>
              </a:lnSpc>
              <a:spcBef>
                <a:spcPts val="1000"/>
              </a:spcBef>
              <a:spcAft>
                <a:spcPts val="0"/>
              </a:spcAft>
              <a:buClr>
                <a:schemeClr val="dk1"/>
              </a:buClr>
              <a:buFont typeface="Lato"/>
              <a:buNone/>
            </a:pPr>
            <a:endParaRPr sz="1800" i="0" u="none" strike="noStrike" cap="none">
              <a:solidFill>
                <a:schemeClr val="dk1"/>
              </a:solidFill>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9"/>
          <p:cNvSpPr txBox="1">
            <a:spLocks noGrp="1"/>
          </p:cNvSpPr>
          <p:nvPr>
            <p:ph type="body" idx="1"/>
          </p:nvPr>
        </p:nvSpPr>
        <p:spPr>
          <a:xfrm>
            <a:off x="0" y="0"/>
            <a:ext cx="9144000" cy="921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Font typeface="Arial"/>
              <a:buNone/>
            </a:pPr>
            <a:endParaRPr sz="3600" b="0" i="0" u="none" strike="noStrike" cap="none">
              <a:solidFill>
                <a:srgbClr val="FFFFFF"/>
              </a:solidFill>
              <a:latin typeface="Lato"/>
              <a:ea typeface="Lato"/>
              <a:cs typeface="Lato"/>
              <a:sym typeface="Lato"/>
            </a:endParaRPr>
          </a:p>
          <a:p>
            <a:pPr marL="0" marR="0" lvl="0" indent="0" algn="ctr" rtl="0">
              <a:lnSpc>
                <a:spcPct val="100000"/>
              </a:lnSpc>
              <a:spcBef>
                <a:spcPts val="0"/>
              </a:spcBef>
              <a:spcAft>
                <a:spcPts val="0"/>
              </a:spcAft>
              <a:buClr>
                <a:schemeClr val="dk1"/>
              </a:buClr>
              <a:buFont typeface="Arial"/>
              <a:buNone/>
            </a:pPr>
            <a:r>
              <a:rPr lang="en" sz="3200" b="0" i="0" u="none" strike="noStrike" cap="none">
                <a:solidFill>
                  <a:srgbClr val="FFFFFF"/>
                </a:solidFill>
              </a:rPr>
              <a:t>Eligibility</a:t>
            </a:r>
            <a:endParaRPr sz="3200" b="0"/>
          </a:p>
          <a:p>
            <a:pPr marL="0" marR="0" lvl="0" indent="0" algn="ctr" rtl="0">
              <a:lnSpc>
                <a:spcPct val="100000"/>
              </a:lnSpc>
              <a:spcBef>
                <a:spcPts val="0"/>
              </a:spcBef>
              <a:spcAft>
                <a:spcPts val="0"/>
              </a:spcAft>
              <a:buClr>
                <a:schemeClr val="lt1"/>
              </a:buClr>
              <a:buFont typeface="Arial"/>
              <a:buNone/>
            </a:pPr>
            <a:endParaRPr sz="3600" b="1" i="0" u="none" strike="noStrike" cap="none">
              <a:solidFill>
                <a:schemeClr val="lt1"/>
              </a:solidFill>
              <a:latin typeface="Lato"/>
              <a:ea typeface="Lato"/>
              <a:cs typeface="Lato"/>
              <a:sym typeface="Lato"/>
            </a:endParaRPr>
          </a:p>
        </p:txBody>
      </p:sp>
      <p:sp>
        <p:nvSpPr>
          <p:cNvPr id="103" name="Google Shape;103;p19"/>
          <p:cNvSpPr txBox="1">
            <a:spLocks noGrp="1"/>
          </p:cNvSpPr>
          <p:nvPr>
            <p:ph type="body" idx="2"/>
          </p:nvPr>
        </p:nvSpPr>
        <p:spPr>
          <a:xfrm>
            <a:off x="820800" y="921600"/>
            <a:ext cx="8046900" cy="3421200"/>
          </a:xfrm>
          <a:prstGeom prst="rect">
            <a:avLst/>
          </a:prstGeom>
          <a:noFill/>
          <a:ln>
            <a:noFill/>
          </a:ln>
        </p:spPr>
        <p:txBody>
          <a:bodyPr spcFirstLastPara="1" wrap="square" lIns="91425" tIns="91425" rIns="91425" bIns="91425" anchor="t" anchorCtr="0">
            <a:noAutofit/>
          </a:bodyPr>
          <a:lstStyle/>
          <a:p>
            <a:pPr marL="457200" marR="0" lvl="0" indent="-336550" algn="l" rtl="0">
              <a:lnSpc>
                <a:spcPct val="115000"/>
              </a:lnSpc>
              <a:spcBef>
                <a:spcPts val="0"/>
              </a:spcBef>
              <a:spcAft>
                <a:spcPts val="0"/>
              </a:spcAft>
              <a:buClr>
                <a:srgbClr val="000000"/>
              </a:buClr>
              <a:buSzPts val="1600"/>
              <a:buFont typeface="Arial"/>
              <a:buChar char="●"/>
            </a:pPr>
            <a:r>
              <a:rPr lang="en" sz="1600" b="0" i="0" u="none" strike="noStrike" cap="none">
                <a:solidFill>
                  <a:schemeClr val="dk1"/>
                </a:solidFill>
                <a:latin typeface="Lato"/>
                <a:ea typeface="Lato"/>
                <a:cs typeface="Lato"/>
                <a:sym typeface="Lato"/>
              </a:rPr>
              <a:t>Sharing the housing of others </a:t>
            </a:r>
            <a:r>
              <a:rPr lang="en" sz="1600" b="0" i="0" u="sng" strike="noStrike" cap="none">
                <a:solidFill>
                  <a:schemeClr val="dk1"/>
                </a:solidFill>
                <a:latin typeface="Lato"/>
                <a:ea typeface="Lato"/>
                <a:cs typeface="Lato"/>
                <a:sym typeface="Lato"/>
              </a:rPr>
              <a:t>due to loss of housing, economic hardship, or similar reason </a:t>
            </a:r>
            <a:r>
              <a:rPr lang="en" sz="1600" b="0" i="0" u="none" strike="noStrike" cap="none">
                <a:solidFill>
                  <a:schemeClr val="dk1"/>
                </a:solidFill>
                <a:latin typeface="Lato"/>
                <a:ea typeface="Lato"/>
                <a:cs typeface="Lato"/>
                <a:sym typeface="Lato"/>
              </a:rPr>
              <a:t>(sometimes referred to as doubled-up)</a:t>
            </a:r>
            <a:endParaRPr sz="1600"/>
          </a:p>
          <a:p>
            <a:pPr marL="457200" marR="0" lvl="0" indent="-336550" algn="l" rtl="0">
              <a:lnSpc>
                <a:spcPct val="115000"/>
              </a:lnSpc>
              <a:spcBef>
                <a:spcPts val="0"/>
              </a:spcBef>
              <a:spcAft>
                <a:spcPts val="0"/>
              </a:spcAft>
              <a:buClr>
                <a:srgbClr val="000000"/>
              </a:buClr>
              <a:buSzPts val="1600"/>
              <a:buFont typeface="Arial"/>
              <a:buChar char="●"/>
            </a:pPr>
            <a:r>
              <a:rPr lang="en" sz="1600" b="0" i="0" u="none" strike="noStrike" cap="none">
                <a:solidFill>
                  <a:schemeClr val="dk1"/>
                </a:solidFill>
                <a:latin typeface="Lato"/>
                <a:ea typeface="Lato"/>
                <a:cs typeface="Lato"/>
                <a:sym typeface="Lato"/>
              </a:rPr>
              <a:t>Living in motels, hotels, trailer parks, camping grounds due to lack of adequate alternative accommodations</a:t>
            </a:r>
            <a:endParaRPr sz="1600"/>
          </a:p>
          <a:p>
            <a:pPr marL="457200" marR="0" lvl="0" indent="-336550" algn="l" rtl="0">
              <a:lnSpc>
                <a:spcPct val="115000"/>
              </a:lnSpc>
              <a:spcBef>
                <a:spcPts val="0"/>
              </a:spcBef>
              <a:spcAft>
                <a:spcPts val="0"/>
              </a:spcAft>
              <a:buClr>
                <a:srgbClr val="000000"/>
              </a:buClr>
              <a:buSzPts val="1600"/>
              <a:buFont typeface="Arial"/>
              <a:buChar char="●"/>
            </a:pPr>
            <a:r>
              <a:rPr lang="en" sz="1600" b="0" i="0" u="none" strike="noStrike" cap="none">
                <a:solidFill>
                  <a:schemeClr val="dk1"/>
                </a:solidFill>
                <a:latin typeface="Lato"/>
                <a:ea typeface="Lato"/>
                <a:cs typeface="Lato"/>
                <a:sym typeface="Lato"/>
              </a:rPr>
              <a:t>Living in emergency or transitional shelters</a:t>
            </a:r>
            <a:endParaRPr sz="1600"/>
          </a:p>
          <a:p>
            <a:pPr marL="457200" marR="0" lvl="0" indent="-336550" algn="l" rtl="0">
              <a:lnSpc>
                <a:spcPct val="115000"/>
              </a:lnSpc>
              <a:spcBef>
                <a:spcPts val="0"/>
              </a:spcBef>
              <a:spcAft>
                <a:spcPts val="0"/>
              </a:spcAft>
              <a:buClr>
                <a:srgbClr val="000000"/>
              </a:buClr>
              <a:buSzPts val="1600"/>
              <a:buFont typeface="Arial"/>
              <a:buChar char="●"/>
            </a:pPr>
            <a:r>
              <a:rPr lang="en" sz="1600" b="0" i="0" u="none" strike="noStrike" cap="none">
                <a:solidFill>
                  <a:schemeClr val="dk1"/>
                </a:solidFill>
                <a:latin typeface="Lato"/>
                <a:ea typeface="Lato"/>
                <a:cs typeface="Lato"/>
                <a:sym typeface="Lato"/>
              </a:rPr>
              <a:t>Living in a public or private place not designed for ordinary use as a regular sleeping accommodation for humans (cars, parks, bus or train stations, abandoned buildings, substandard housing, etc.).</a:t>
            </a:r>
            <a:endParaRPr sz="1600"/>
          </a:p>
          <a:p>
            <a:pPr marL="457200" marR="0" lvl="0" indent="-336550" algn="l" rtl="0">
              <a:lnSpc>
                <a:spcPct val="115000"/>
              </a:lnSpc>
              <a:spcBef>
                <a:spcPts val="0"/>
              </a:spcBef>
              <a:spcAft>
                <a:spcPts val="0"/>
              </a:spcAft>
              <a:buClr>
                <a:srgbClr val="000000"/>
              </a:buClr>
              <a:buSzPts val="1600"/>
              <a:buFont typeface="Arial"/>
              <a:buChar char="●"/>
            </a:pPr>
            <a:r>
              <a:rPr lang="en" sz="1600" b="0" i="0" u="none" strike="noStrike" cap="none">
                <a:solidFill>
                  <a:schemeClr val="dk1"/>
                </a:solidFill>
                <a:latin typeface="Lato"/>
                <a:ea typeface="Lato"/>
                <a:cs typeface="Lato"/>
                <a:sym typeface="Lato"/>
              </a:rPr>
              <a:t>Children from migratory families who qualify as homeless because they are living in circumstances described above.</a:t>
            </a:r>
            <a:endParaRPr sz="1600"/>
          </a:p>
          <a:p>
            <a:pPr marL="457200" marR="0" lvl="0" indent="-336550" algn="l" rtl="0">
              <a:lnSpc>
                <a:spcPct val="115000"/>
              </a:lnSpc>
              <a:spcBef>
                <a:spcPts val="0"/>
              </a:spcBef>
              <a:spcAft>
                <a:spcPts val="0"/>
              </a:spcAft>
              <a:buClr>
                <a:srgbClr val="000000"/>
              </a:buClr>
              <a:buSzPts val="1600"/>
              <a:buFont typeface="Arial"/>
              <a:buChar char="●"/>
            </a:pPr>
            <a:r>
              <a:rPr lang="en" sz="1600" b="0" i="0" u="none" strike="noStrike" cap="none">
                <a:solidFill>
                  <a:schemeClr val="dk1"/>
                </a:solidFill>
                <a:latin typeface="Lato"/>
                <a:ea typeface="Lato"/>
                <a:cs typeface="Lato"/>
                <a:sym typeface="Lato"/>
              </a:rPr>
              <a:t>Unaccompanied youth living in the above circumstances</a:t>
            </a:r>
            <a:endParaRPr sz="1600"/>
          </a:p>
          <a:p>
            <a:pPr marL="0" marR="0" lvl="0" indent="0" algn="l" rtl="0">
              <a:lnSpc>
                <a:spcPct val="115000"/>
              </a:lnSpc>
              <a:spcBef>
                <a:spcPts val="0"/>
              </a:spcBef>
              <a:spcAft>
                <a:spcPts val="0"/>
              </a:spcAft>
              <a:buClr>
                <a:schemeClr val="dk1"/>
              </a:buClr>
              <a:buFont typeface="Arial"/>
              <a:buNone/>
            </a:pPr>
            <a:endParaRPr sz="1600" b="0" i="0" u="none" strike="noStrike" cap="none">
              <a:solidFill>
                <a:srgbClr val="333399"/>
              </a:solidFill>
              <a:latin typeface="Lato"/>
              <a:ea typeface="Lato"/>
              <a:cs typeface="Lato"/>
              <a:sym typeface="Lato"/>
            </a:endParaRPr>
          </a:p>
          <a:p>
            <a:pPr marL="342900" marR="0" lvl="0" indent="-190500" algn="l" rtl="0">
              <a:lnSpc>
                <a:spcPct val="150000"/>
              </a:lnSpc>
              <a:spcBef>
                <a:spcPts val="0"/>
              </a:spcBef>
              <a:spcAft>
                <a:spcPts val="0"/>
              </a:spcAft>
              <a:buClr>
                <a:schemeClr val="dk1"/>
              </a:buClr>
              <a:buFont typeface="Lato"/>
              <a:buNone/>
            </a:pPr>
            <a:endParaRPr sz="1800" b="1" i="0" u="none" strike="noStrike" cap="none">
              <a:solidFill>
                <a:schemeClr val="dk1"/>
              </a:solidFill>
              <a:latin typeface="Lato"/>
              <a:ea typeface="Lato"/>
              <a:cs typeface="Lato"/>
              <a:sym typeface="Lato"/>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0"/>
          <p:cNvSpPr txBox="1">
            <a:spLocks noGrp="1"/>
          </p:cNvSpPr>
          <p:nvPr>
            <p:ph type="body" idx="1"/>
          </p:nvPr>
        </p:nvSpPr>
        <p:spPr>
          <a:xfrm>
            <a:off x="0" y="-112100"/>
            <a:ext cx="9144000" cy="921600"/>
          </a:xfrm>
          <a:prstGeom prst="rect">
            <a:avLst/>
          </a:prstGeom>
          <a:noFill/>
          <a:ln>
            <a:noFill/>
          </a:ln>
        </p:spPr>
        <p:txBody>
          <a:bodyPr spcFirstLastPara="1" wrap="square" lIns="91425" tIns="91425" rIns="91425" bIns="91425" anchor="ctr" anchorCtr="0">
            <a:normAutofit fontScale="92500" lnSpcReduction="20000"/>
          </a:bodyPr>
          <a:lstStyle/>
          <a:p>
            <a:pPr marL="0" marR="0" lvl="0" indent="0" algn="ctr" rtl="0">
              <a:lnSpc>
                <a:spcPct val="100000"/>
              </a:lnSpc>
              <a:spcBef>
                <a:spcPts val="1000"/>
              </a:spcBef>
              <a:spcAft>
                <a:spcPts val="0"/>
              </a:spcAft>
              <a:buClr>
                <a:schemeClr val="lt1"/>
              </a:buClr>
              <a:buFont typeface="Arial"/>
              <a:buNone/>
            </a:pPr>
            <a:endParaRPr sz="600" b="1" i="0" u="none" strike="noStrike" cap="none">
              <a:solidFill>
                <a:schemeClr val="lt1"/>
              </a:solidFill>
              <a:latin typeface="Lato"/>
              <a:ea typeface="Lato"/>
              <a:cs typeface="Lato"/>
              <a:sym typeface="Lato"/>
            </a:endParaRPr>
          </a:p>
          <a:p>
            <a:pPr marL="0" marR="0" lvl="0" indent="0" algn="ctr" rtl="0">
              <a:lnSpc>
                <a:spcPct val="100000"/>
              </a:lnSpc>
              <a:spcBef>
                <a:spcPts val="1000"/>
              </a:spcBef>
              <a:spcAft>
                <a:spcPts val="0"/>
              </a:spcAft>
              <a:buClr>
                <a:schemeClr val="lt1"/>
              </a:buClr>
              <a:buFont typeface="Arial"/>
              <a:buNone/>
            </a:pPr>
            <a:r>
              <a:rPr lang="en" sz="3200" b="0" i="0" u="none" strike="noStrike" cap="none">
                <a:solidFill>
                  <a:schemeClr val="lt1"/>
                </a:solidFill>
              </a:rPr>
              <a:t>Unaccompanied Homeless Youth</a:t>
            </a:r>
            <a:endParaRPr sz="3200" b="0"/>
          </a:p>
        </p:txBody>
      </p:sp>
      <p:sp>
        <p:nvSpPr>
          <p:cNvPr id="109" name="Google Shape;109;p20"/>
          <p:cNvSpPr txBox="1">
            <a:spLocks noGrp="1"/>
          </p:cNvSpPr>
          <p:nvPr>
            <p:ph type="body" idx="2"/>
          </p:nvPr>
        </p:nvSpPr>
        <p:spPr>
          <a:xfrm>
            <a:off x="1183500" y="1227625"/>
            <a:ext cx="6777000" cy="2787900"/>
          </a:xfrm>
          <a:prstGeom prst="rect">
            <a:avLst/>
          </a:prstGeom>
          <a:noFill/>
          <a:ln>
            <a:noFill/>
          </a:ln>
        </p:spPr>
        <p:txBody>
          <a:bodyPr spcFirstLastPara="1" wrap="square" lIns="91425" tIns="91425" rIns="91425" bIns="91425" anchor="t" anchorCtr="0">
            <a:normAutofit/>
          </a:bodyPr>
          <a:lstStyle/>
          <a:p>
            <a:pPr marL="0" marR="0" lvl="0" indent="0" algn="l" rtl="0">
              <a:lnSpc>
                <a:spcPct val="115000"/>
              </a:lnSpc>
              <a:spcBef>
                <a:spcPts val="0"/>
              </a:spcBef>
              <a:spcAft>
                <a:spcPts val="0"/>
              </a:spcAft>
              <a:buNone/>
            </a:pPr>
            <a:r>
              <a:rPr lang="en" sz="1800" i="0" u="none" strike="noStrike" cap="none">
                <a:solidFill>
                  <a:schemeClr val="dk1"/>
                </a:solidFill>
              </a:rPr>
              <a:t>Definition: </a:t>
            </a:r>
            <a:endParaRPr sz="1800" i="0" u="none" strike="noStrike" cap="none">
              <a:solidFill>
                <a:schemeClr val="dk1"/>
              </a:solidFill>
            </a:endParaRPr>
          </a:p>
          <a:p>
            <a:pPr marL="457200" marR="0" lvl="0" indent="0" algn="l" rtl="0">
              <a:lnSpc>
                <a:spcPct val="115000"/>
              </a:lnSpc>
              <a:spcBef>
                <a:spcPts val="0"/>
              </a:spcBef>
              <a:spcAft>
                <a:spcPts val="0"/>
              </a:spcAft>
              <a:buNone/>
            </a:pPr>
            <a:r>
              <a:rPr lang="en" sz="1800" b="0" i="0" u="none" strike="noStrike" cap="none">
                <a:solidFill>
                  <a:schemeClr val="dk1"/>
                </a:solidFill>
                <a:latin typeface="Lato"/>
                <a:ea typeface="Lato"/>
                <a:cs typeface="Lato"/>
                <a:sym typeface="Lato"/>
              </a:rPr>
              <a:t>Youth who meet the definition of homeless </a:t>
            </a:r>
            <a:r>
              <a:rPr lang="en" sz="1800" i="0" u="none" strike="noStrike" cap="none">
                <a:solidFill>
                  <a:schemeClr val="dk1"/>
                </a:solidFill>
              </a:rPr>
              <a:t>AND</a:t>
            </a:r>
            <a:r>
              <a:rPr lang="en" sz="1800" b="0" i="0" u="none" strike="noStrike" cap="none">
                <a:solidFill>
                  <a:schemeClr val="dk1"/>
                </a:solidFill>
                <a:latin typeface="Lato"/>
                <a:ea typeface="Lato"/>
                <a:cs typeface="Lato"/>
                <a:sym typeface="Lato"/>
              </a:rPr>
              <a:t> are not in the physical custody of a parent or guardian (i.e., youth living with relatives on an emergency basis, youth living with a friend or runaway).</a:t>
            </a:r>
            <a:endParaRPr sz="1800"/>
          </a:p>
          <a:p>
            <a:pPr marL="342900" marR="0" lvl="0" indent="-190500" algn="l" rtl="0">
              <a:lnSpc>
                <a:spcPct val="150000"/>
              </a:lnSpc>
              <a:spcBef>
                <a:spcPts val="0"/>
              </a:spcBef>
              <a:spcAft>
                <a:spcPts val="0"/>
              </a:spcAft>
              <a:buClr>
                <a:schemeClr val="dk1"/>
              </a:buClr>
              <a:buFont typeface="Lato"/>
              <a:buNone/>
            </a:pPr>
            <a:endParaRPr sz="1800" b="1" i="0" u="none" strike="noStrike" cap="none">
              <a:solidFill>
                <a:schemeClr val="dk1"/>
              </a:solidFill>
              <a:latin typeface="Lato"/>
              <a:ea typeface="Lato"/>
              <a:cs typeface="Lato"/>
              <a:sym typeface="La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15541F-0758-8904-2BA1-C3364FE6A391}"/>
              </a:ext>
            </a:extLst>
          </p:cNvPr>
          <p:cNvSpPr>
            <a:spLocks noGrp="1"/>
          </p:cNvSpPr>
          <p:nvPr>
            <p:ph type="body" sz="quarter" idx="13"/>
          </p:nvPr>
        </p:nvSpPr>
        <p:spPr/>
        <p:txBody>
          <a:bodyPr/>
          <a:lstStyle/>
          <a:p>
            <a:r>
              <a:rPr lang="en-US" dirty="0"/>
              <a:t>Evaluation Process and Timelines</a:t>
            </a:r>
          </a:p>
        </p:txBody>
      </p:sp>
      <p:sp>
        <p:nvSpPr>
          <p:cNvPr id="5" name="TextBox 4">
            <a:extLst>
              <a:ext uri="{FF2B5EF4-FFF2-40B4-BE49-F238E27FC236}">
                <a16:creationId xmlns:a16="http://schemas.microsoft.com/office/drawing/2014/main" id="{17890516-B9D1-7E68-DDBD-BDE768EC8090}"/>
              </a:ext>
            </a:extLst>
          </p:cNvPr>
          <p:cNvSpPr txBox="1"/>
          <p:nvPr/>
        </p:nvSpPr>
        <p:spPr>
          <a:xfrm>
            <a:off x="829461" y="1320125"/>
            <a:ext cx="7485078" cy="2934137"/>
          </a:xfrm>
          <a:prstGeom prst="rect">
            <a:avLst/>
          </a:prstGeom>
          <a:noFill/>
        </p:spPr>
        <p:txBody>
          <a:bodyPr wrap="square">
            <a:spAutoFit/>
          </a:bodyPr>
          <a:lstStyle/>
          <a:p>
            <a:pPr marL="531781" marR="0" lvl="0" indent="-457200" algn="l" defTabSz="816350" rtl="0" eaLnBrk="1" fontAlgn="auto" latinLnBrk="0" hangingPunct="1">
              <a:lnSpc>
                <a:spcPct val="100000"/>
              </a:lnSpc>
              <a:spcBef>
                <a:spcPts val="486"/>
              </a:spcBef>
              <a:spcAft>
                <a:spcPts val="0"/>
              </a:spcAft>
              <a:buClrTx/>
              <a:buSzPts val="2295"/>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Review of existing data by IEP team</a:t>
            </a:r>
          </a:p>
          <a:p>
            <a:pPr marL="531781" marR="0" lvl="0" indent="-457200" algn="l" defTabSz="816350" rtl="0" eaLnBrk="1" fontAlgn="auto" latinLnBrk="0" hangingPunct="1">
              <a:lnSpc>
                <a:spcPct val="100000"/>
              </a:lnSpc>
              <a:spcBef>
                <a:spcPts val="486"/>
              </a:spcBef>
              <a:spcAft>
                <a:spcPts val="0"/>
              </a:spcAft>
              <a:buClrTx/>
              <a:buSzPts val="2295"/>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Seek parental consent for conducting assessments</a:t>
            </a:r>
          </a:p>
          <a:p>
            <a:pPr marL="531781" marR="0" lvl="0" indent="-457200" algn="l" defTabSz="816350" rtl="0" eaLnBrk="1" fontAlgn="auto" latinLnBrk="0" hangingPunct="1">
              <a:lnSpc>
                <a:spcPct val="100000"/>
              </a:lnSpc>
              <a:spcBef>
                <a:spcPts val="486"/>
              </a:spcBef>
              <a:spcAft>
                <a:spcPts val="0"/>
              </a:spcAft>
              <a:buClrTx/>
              <a:buSzPts val="2295"/>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Conduct assessments and gather information</a:t>
            </a:r>
          </a:p>
          <a:p>
            <a:pPr marL="531781" marR="0" lvl="0" indent="-457200" algn="l" defTabSz="816350" rtl="0" eaLnBrk="1" fontAlgn="auto" latinLnBrk="0" hangingPunct="1">
              <a:lnSpc>
                <a:spcPct val="100000"/>
              </a:lnSpc>
              <a:spcBef>
                <a:spcPts val="486"/>
              </a:spcBef>
              <a:spcAft>
                <a:spcPts val="0"/>
              </a:spcAft>
              <a:buClrTx/>
              <a:buSzPts val="2295"/>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Meet to determine eligibility</a:t>
            </a:r>
          </a:p>
          <a:p>
            <a:pPr marL="1003964" marR="0" lvl="2" indent="-342900" algn="l" defTabSz="816350" rtl="0" eaLnBrk="1" fontAlgn="auto" latinLnBrk="0" hangingPunct="1">
              <a:lnSpc>
                <a:spcPct val="100000"/>
              </a:lnSpc>
              <a:spcBef>
                <a:spcPts val="486"/>
              </a:spcBef>
              <a:spcAft>
                <a:spcPts val="0"/>
              </a:spcAft>
              <a:buClrTx/>
              <a:buSzPts val="2295"/>
              <a:buFont typeface="Wingdings" panose="05000000000000000000" pitchFamily="2" charset="2"/>
              <a:buChar char="Ø"/>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60 days from receipt of parental consent</a:t>
            </a:r>
          </a:p>
        </p:txBody>
      </p:sp>
    </p:spTree>
    <p:extLst>
      <p:ext uri="{BB962C8B-B14F-4D97-AF65-F5344CB8AC3E}">
        <p14:creationId xmlns:p14="http://schemas.microsoft.com/office/powerpoint/2010/main" val="98548928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1"/>
          <p:cNvSpPr txBox="1">
            <a:spLocks noGrp="1"/>
          </p:cNvSpPr>
          <p:nvPr>
            <p:ph type="title" idx="4294967295"/>
          </p:nvPr>
        </p:nvSpPr>
        <p:spPr>
          <a:xfrm>
            <a:off x="465504" y="128225"/>
            <a:ext cx="8226300" cy="6858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lt1"/>
              </a:buClr>
              <a:buFont typeface="Lato"/>
              <a:buNone/>
            </a:pPr>
            <a:r>
              <a:rPr lang="en" sz="3200" i="0" u="none" strike="noStrike" cap="none">
                <a:solidFill>
                  <a:srgbClr val="FFFFFF"/>
                </a:solidFill>
              </a:rPr>
              <a:t>School of Origin</a:t>
            </a:r>
            <a:endParaRPr sz="3200"/>
          </a:p>
        </p:txBody>
      </p:sp>
      <p:sp>
        <p:nvSpPr>
          <p:cNvPr id="116" name="Google Shape;116;p21"/>
          <p:cNvSpPr txBox="1">
            <a:spLocks noGrp="1"/>
          </p:cNvSpPr>
          <p:nvPr>
            <p:ph type="body" idx="2"/>
          </p:nvPr>
        </p:nvSpPr>
        <p:spPr>
          <a:xfrm>
            <a:off x="742875" y="1020100"/>
            <a:ext cx="8167500" cy="2512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rgbClr val="A3E9E9"/>
              </a:buClr>
              <a:buFont typeface="Noto Sans Symbols"/>
              <a:buNone/>
            </a:pPr>
            <a:r>
              <a:rPr lang="en" sz="1600" b="0"/>
              <a:t>Each LEA shall, according to each child’s or youth’s best interest:</a:t>
            </a:r>
            <a:endParaRPr sz="1600" b="0"/>
          </a:p>
          <a:p>
            <a:pPr marL="342900" lvl="0" indent="-266700" algn="l" rtl="0">
              <a:lnSpc>
                <a:spcPct val="115000"/>
              </a:lnSpc>
              <a:spcBef>
                <a:spcPts val="439"/>
              </a:spcBef>
              <a:spcAft>
                <a:spcPts val="0"/>
              </a:spcAft>
              <a:buSzPts val="1600"/>
              <a:buFont typeface="Lato"/>
              <a:buChar char="●"/>
            </a:pPr>
            <a:r>
              <a:rPr lang="en" sz="1600" b="0"/>
              <a:t>Continue the student’s education in the school of origin for the duration of homelessness, and until the end of the academic year in which the student becomes permanently housed; OR</a:t>
            </a:r>
            <a:endParaRPr sz="1600" b="0"/>
          </a:p>
          <a:p>
            <a:pPr marL="342900" lvl="0" indent="-266700" algn="l" rtl="0">
              <a:lnSpc>
                <a:spcPct val="115000"/>
              </a:lnSpc>
              <a:spcBef>
                <a:spcPts val="439"/>
              </a:spcBef>
              <a:spcAft>
                <a:spcPts val="0"/>
              </a:spcAft>
              <a:buSzPts val="1600"/>
              <a:buFont typeface="Lato"/>
              <a:buChar char="●"/>
            </a:pPr>
            <a:r>
              <a:rPr lang="en" sz="1600" b="0"/>
              <a:t>Enroll in the resident public school.</a:t>
            </a:r>
            <a:endParaRPr sz="1600" b="0"/>
          </a:p>
          <a:p>
            <a:pPr marL="742950" lvl="1" indent="-82550" algn="l" rtl="0">
              <a:lnSpc>
                <a:spcPct val="115000"/>
              </a:lnSpc>
              <a:spcBef>
                <a:spcPts val="439"/>
              </a:spcBef>
              <a:spcAft>
                <a:spcPts val="0"/>
              </a:spcAft>
              <a:buSzPts val="1600"/>
              <a:buFont typeface="Lato"/>
              <a:buChar char="○"/>
            </a:pPr>
            <a:r>
              <a:rPr lang="en" sz="1600" b="1"/>
              <a:t>School of origin:</a:t>
            </a:r>
            <a:r>
              <a:rPr lang="en" sz="1600" b="0"/>
              <a:t> school that child or youth attended when permanently housed or last enrolled.</a:t>
            </a:r>
            <a:endParaRPr sz="1600" b="0"/>
          </a:p>
          <a:p>
            <a:pPr marL="742950" lvl="1" indent="-82550" algn="l" rtl="0">
              <a:lnSpc>
                <a:spcPct val="115000"/>
              </a:lnSpc>
              <a:spcBef>
                <a:spcPts val="375"/>
              </a:spcBef>
              <a:spcAft>
                <a:spcPts val="0"/>
              </a:spcAft>
              <a:buSzPts val="1600"/>
              <a:buFont typeface="Lato"/>
              <a:buChar char="○"/>
            </a:pPr>
            <a:r>
              <a:rPr lang="en" sz="1600" b="1"/>
              <a:t>School of residence:</a:t>
            </a:r>
            <a:r>
              <a:rPr lang="en" sz="1600" b="0"/>
              <a:t> school in the local attendance area where the child or youth is staying.</a:t>
            </a:r>
            <a:endParaRPr sz="160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2"/>
          <p:cNvSpPr txBox="1">
            <a:spLocks noGrp="1"/>
          </p:cNvSpPr>
          <p:nvPr>
            <p:ph type="body" idx="1"/>
          </p:nvPr>
        </p:nvSpPr>
        <p:spPr>
          <a:xfrm>
            <a:off x="0" y="0"/>
            <a:ext cx="9144000" cy="921600"/>
          </a:xfrm>
          <a:prstGeom prst="rect">
            <a:avLst/>
          </a:prstGeom>
        </p:spPr>
        <p:txBody>
          <a:bodyPr spcFirstLastPara="1" wrap="square" lIns="91425" tIns="45700" rIns="91425" bIns="45700" anchor="ctr" anchorCtr="0">
            <a:normAutofit fontScale="92500" lnSpcReduction="20000"/>
          </a:bodyPr>
          <a:lstStyle/>
          <a:p>
            <a:pPr marL="0" lvl="0" indent="0" algn="ctr" rtl="0">
              <a:spcBef>
                <a:spcPts val="0"/>
              </a:spcBef>
              <a:spcAft>
                <a:spcPts val="3000"/>
              </a:spcAft>
              <a:buNone/>
            </a:pPr>
            <a:r>
              <a:rPr lang="en"/>
              <a:t>School Stability</a:t>
            </a:r>
            <a:endParaRPr/>
          </a:p>
        </p:txBody>
      </p:sp>
      <p:sp>
        <p:nvSpPr>
          <p:cNvPr id="122" name="Google Shape;122;p22"/>
          <p:cNvSpPr txBox="1">
            <a:spLocks noGrp="1"/>
          </p:cNvSpPr>
          <p:nvPr>
            <p:ph type="body" idx="2"/>
          </p:nvPr>
        </p:nvSpPr>
        <p:spPr>
          <a:xfrm>
            <a:off x="730400" y="921625"/>
            <a:ext cx="8383500" cy="3634800"/>
          </a:xfrm>
          <a:prstGeom prst="rect">
            <a:avLst/>
          </a:prstGeom>
        </p:spPr>
        <p:txBody>
          <a:bodyPr spcFirstLastPara="1" wrap="square" lIns="91425" tIns="45700" rIns="91425" bIns="45700" anchor="t" anchorCtr="0">
            <a:normAutofit fontScale="92500" lnSpcReduction="10000"/>
          </a:bodyPr>
          <a:lstStyle/>
          <a:p>
            <a:pPr marL="342900" lvl="0" indent="-342900" algn="l" rtl="0">
              <a:lnSpc>
                <a:spcPct val="100000"/>
              </a:lnSpc>
              <a:spcBef>
                <a:spcPts val="0"/>
              </a:spcBef>
              <a:spcAft>
                <a:spcPts val="0"/>
              </a:spcAft>
              <a:buClr>
                <a:srgbClr val="A3E9E9"/>
              </a:buClr>
              <a:buFont typeface="Noto Sans Symbols"/>
              <a:buNone/>
            </a:pPr>
            <a:r>
              <a:rPr lang="en" sz="2246" b="0"/>
              <a:t>In determining best interest, the LEA shall:</a:t>
            </a:r>
            <a:endParaRPr sz="2246" b="0"/>
          </a:p>
          <a:p>
            <a:pPr marL="342900" lvl="0" indent="-303890" algn="l" rtl="0">
              <a:lnSpc>
                <a:spcPct val="100000"/>
              </a:lnSpc>
              <a:spcBef>
                <a:spcPts val="1000"/>
              </a:spcBef>
              <a:spcAft>
                <a:spcPts val="0"/>
              </a:spcAft>
              <a:buSzPct val="100000"/>
              <a:buFont typeface="Lato"/>
              <a:buChar char="•"/>
            </a:pPr>
            <a:r>
              <a:rPr lang="en" sz="2146" b="0"/>
              <a:t>Presume that keeping the student in the school of origin is in the student’s best interest</a:t>
            </a:r>
            <a:endParaRPr sz="2146" b="0"/>
          </a:p>
          <a:p>
            <a:pPr marL="855662" lvl="1" indent="-384853" algn="l" rtl="0">
              <a:lnSpc>
                <a:spcPct val="100000"/>
              </a:lnSpc>
              <a:spcBef>
                <a:spcPts val="1000"/>
              </a:spcBef>
              <a:spcAft>
                <a:spcPts val="0"/>
              </a:spcAft>
              <a:buClr>
                <a:schemeClr val="dk1"/>
              </a:buClr>
              <a:buSzPct val="100000"/>
              <a:buFont typeface="Lato"/>
              <a:buChar char="—"/>
            </a:pPr>
            <a:r>
              <a:rPr lang="en" sz="2146"/>
              <a:t>Unless contrary to the request of the parent, guardian, or unaccompanied youth</a:t>
            </a:r>
            <a:endParaRPr sz="2146"/>
          </a:p>
          <a:p>
            <a:pPr marL="342900" lvl="0" indent="-303890" algn="l" rtl="0">
              <a:lnSpc>
                <a:spcPct val="100000"/>
              </a:lnSpc>
              <a:spcBef>
                <a:spcPts val="1000"/>
              </a:spcBef>
              <a:spcAft>
                <a:spcPts val="0"/>
              </a:spcAft>
              <a:buSzPct val="100000"/>
              <a:buFont typeface="Lato"/>
              <a:buChar char="•"/>
            </a:pPr>
            <a:r>
              <a:rPr lang="en" sz="2146" b="0"/>
              <a:t>Consider student-centered factors, including the impact of mobility on achievement, education, health, and safety</a:t>
            </a:r>
            <a:endParaRPr sz="2146" b="0"/>
          </a:p>
          <a:p>
            <a:pPr marL="342900" lvl="0" indent="-303890" algn="l" rtl="0">
              <a:lnSpc>
                <a:spcPct val="100000"/>
              </a:lnSpc>
              <a:spcBef>
                <a:spcPts val="1000"/>
              </a:spcBef>
              <a:spcAft>
                <a:spcPts val="0"/>
              </a:spcAft>
              <a:buSzPct val="100000"/>
              <a:buFont typeface="Lato"/>
              <a:buChar char="•"/>
            </a:pPr>
            <a:r>
              <a:rPr lang="en" sz="2146" b="0"/>
              <a:t>Give priority to the parent’s/guardian’s request.</a:t>
            </a:r>
            <a:endParaRPr sz="2146" b="0"/>
          </a:p>
          <a:p>
            <a:pPr marL="342900" lvl="0" indent="-295275" algn="l" rtl="0">
              <a:lnSpc>
                <a:spcPct val="100000"/>
              </a:lnSpc>
              <a:spcBef>
                <a:spcPts val="1000"/>
              </a:spcBef>
              <a:spcAft>
                <a:spcPts val="0"/>
              </a:spcAft>
              <a:buSzPct val="93167"/>
              <a:buFont typeface="Lato"/>
              <a:buChar char="•"/>
            </a:pPr>
            <a:r>
              <a:rPr lang="en" sz="2146" b="0"/>
              <a:t>Give priority to the youth’s request (in the case of an unaccompanied youth)	</a:t>
            </a:r>
            <a:r>
              <a:rPr lang="en" sz="2000" b="0">
                <a:solidFill>
                  <a:srgbClr val="333399"/>
                </a:solidFill>
              </a:rPr>
              <a:t>	</a:t>
            </a:r>
            <a:endParaRPr sz="2000" b="0">
              <a:solidFill>
                <a:srgbClr val="333399"/>
              </a:solidFill>
            </a:endParaRPr>
          </a:p>
          <a:p>
            <a:pPr marL="0" lvl="0" indent="0" algn="l" rtl="0">
              <a:spcBef>
                <a:spcPts val="1000"/>
              </a:spcBef>
              <a:spcAft>
                <a:spcPts val="439"/>
              </a:spcAft>
              <a:buNone/>
            </a:pPr>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3"/>
          <p:cNvSpPr txBox="1">
            <a:spLocks noGrp="1"/>
          </p:cNvSpPr>
          <p:nvPr>
            <p:ph type="title" idx="4294967295"/>
          </p:nvPr>
        </p:nvSpPr>
        <p:spPr>
          <a:xfrm>
            <a:off x="406400" y="0"/>
            <a:ext cx="8305799" cy="914399"/>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lt1"/>
              </a:buClr>
              <a:buFont typeface="Lato"/>
              <a:buNone/>
            </a:pPr>
            <a:r>
              <a:rPr lang="en" sz="3200" i="0" u="none" strike="noStrike" cap="none">
                <a:solidFill>
                  <a:srgbClr val="FFFFFF"/>
                </a:solidFill>
              </a:rPr>
              <a:t>Transportation</a:t>
            </a:r>
            <a:endParaRPr sz="3200"/>
          </a:p>
        </p:txBody>
      </p:sp>
      <p:sp>
        <p:nvSpPr>
          <p:cNvPr id="128" name="Google Shape;128;p23"/>
          <p:cNvSpPr txBox="1">
            <a:spLocks noGrp="1"/>
          </p:cNvSpPr>
          <p:nvPr>
            <p:ph type="body" idx="4294967295"/>
          </p:nvPr>
        </p:nvSpPr>
        <p:spPr>
          <a:xfrm>
            <a:off x="695300" y="997000"/>
            <a:ext cx="7769700" cy="3463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sz="1600" b="0"/>
              <a:t>LEAs must provide transportation to and from the school of origin, including until the end of the year when the student obtains permanent housing, at a parent’s or guardian’s request (or at the liaison’s request for unaccompanied youth).</a:t>
            </a:r>
            <a:endParaRPr sz="1600" b="0">
              <a:solidFill>
                <a:schemeClr val="accent1"/>
              </a:solidFill>
            </a:endParaRPr>
          </a:p>
          <a:p>
            <a:pPr marL="698500" lvl="0" indent="-457200" algn="l" rtl="0">
              <a:lnSpc>
                <a:spcPct val="115000"/>
              </a:lnSpc>
              <a:spcBef>
                <a:spcPts val="1000"/>
              </a:spcBef>
              <a:spcAft>
                <a:spcPts val="0"/>
              </a:spcAft>
              <a:buSzPts val="1600"/>
              <a:buFont typeface="Lato"/>
              <a:buChar char="●"/>
            </a:pPr>
            <a:r>
              <a:rPr lang="en" sz="1600" b="0"/>
              <a:t>The charter school must provide transportation for a student to remain in the charter school as their school of origin.</a:t>
            </a:r>
            <a:endParaRPr sz="1600" b="0"/>
          </a:p>
          <a:p>
            <a:pPr marL="698500" lvl="0" indent="-457200" algn="l" rtl="0">
              <a:lnSpc>
                <a:spcPct val="115000"/>
              </a:lnSpc>
              <a:spcBef>
                <a:spcPts val="1000"/>
              </a:spcBef>
              <a:spcAft>
                <a:spcPts val="0"/>
              </a:spcAft>
              <a:buSzPts val="1600"/>
              <a:buFont typeface="Lato"/>
              <a:buChar char="●"/>
            </a:pPr>
            <a:r>
              <a:rPr lang="en" sz="1600" b="0"/>
              <a:t>Transportation must be provided (if it is a barrier) even if the charter school does not provide transportation for any other students.</a:t>
            </a:r>
            <a:endParaRPr sz="1600" b="0">
              <a:solidFill>
                <a:schemeClr val="accent1"/>
              </a:solidFill>
            </a:endParaRPr>
          </a:p>
          <a:p>
            <a:pPr marL="698500" lvl="0" indent="-457200" algn="l" rtl="0">
              <a:lnSpc>
                <a:spcPct val="115000"/>
              </a:lnSpc>
              <a:spcBef>
                <a:spcPts val="1000"/>
              </a:spcBef>
              <a:spcAft>
                <a:spcPts val="1000"/>
              </a:spcAft>
              <a:buSzPts val="1600"/>
              <a:buFont typeface="Lato"/>
              <a:buChar char="●"/>
            </a:pPr>
            <a:r>
              <a:rPr lang="en" sz="1600" b="0"/>
              <a:t>Both LEAs (charter school of origin and the resident LEA) must determine how to divide the responsibility and share the cost, or they must share the cost equally.</a:t>
            </a:r>
            <a:endParaRPr sz="1600" b="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4"/>
          <p:cNvSpPr txBox="1">
            <a:spLocks noGrp="1"/>
          </p:cNvSpPr>
          <p:nvPr>
            <p:ph type="body" idx="4294967295"/>
          </p:nvPr>
        </p:nvSpPr>
        <p:spPr>
          <a:xfrm>
            <a:off x="344475" y="1055450"/>
            <a:ext cx="8517000" cy="2512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 sz="1800"/>
              <a:t>For families and students experiencing homelessness seeking enrollment</a:t>
            </a:r>
            <a:r>
              <a:rPr lang="en" sz="1800" b="0"/>
              <a:t>: </a:t>
            </a:r>
            <a:endParaRPr sz="1800" b="0"/>
          </a:p>
          <a:p>
            <a:pPr marL="457200" lvl="0" indent="-342900" algn="l" rtl="0">
              <a:lnSpc>
                <a:spcPct val="115000"/>
              </a:lnSpc>
              <a:spcBef>
                <a:spcPts val="1000"/>
              </a:spcBef>
              <a:spcAft>
                <a:spcPts val="0"/>
              </a:spcAft>
              <a:buSzPts val="1800"/>
              <a:buChar char="-"/>
            </a:pPr>
            <a:r>
              <a:rPr lang="en" sz="1800" b="0"/>
              <a:t>Immediate enrollment is required even if students do not have required documents, such as school records, records of immunization and other required health records, proof of residency, guardianship, or other documents</a:t>
            </a:r>
            <a:endParaRPr sz="1800" b="0"/>
          </a:p>
          <a:p>
            <a:pPr marL="457200" lvl="0" indent="-342900" algn="l" rtl="0">
              <a:lnSpc>
                <a:spcPct val="115000"/>
              </a:lnSpc>
              <a:spcBef>
                <a:spcPts val="1000"/>
              </a:spcBef>
              <a:spcAft>
                <a:spcPts val="0"/>
              </a:spcAft>
              <a:buSzPts val="1800"/>
              <a:buChar char="-"/>
            </a:pPr>
            <a:r>
              <a:rPr lang="en" sz="1800" b="0"/>
              <a:t>McKinney-Vento requires immediate enrollment even if students have missed application or enrollment deadlines during any period of homelessness.</a:t>
            </a:r>
            <a:endParaRPr sz="1800" b="0"/>
          </a:p>
          <a:p>
            <a:pPr marL="914400" lvl="1" indent="-342900" algn="l" rtl="0">
              <a:lnSpc>
                <a:spcPct val="115000"/>
              </a:lnSpc>
              <a:spcBef>
                <a:spcPts val="1000"/>
              </a:spcBef>
              <a:spcAft>
                <a:spcPts val="0"/>
              </a:spcAft>
              <a:buSzPts val="1800"/>
              <a:buChar char="-"/>
            </a:pPr>
            <a:r>
              <a:rPr lang="en" sz="1800"/>
              <a:t>Charter schools</a:t>
            </a:r>
            <a:r>
              <a:rPr lang="en" sz="1800" b="0"/>
              <a:t> do not have to enroll if enrollment is full, but give priority to the </a:t>
            </a:r>
            <a:r>
              <a:rPr lang="en" sz="1800"/>
              <a:t>student</a:t>
            </a:r>
            <a:r>
              <a:rPr lang="en" sz="1800" b="0"/>
              <a:t>. </a:t>
            </a:r>
            <a:endParaRPr sz="1800" b="0"/>
          </a:p>
          <a:p>
            <a:pPr marL="914400" lvl="1" indent="-342900" algn="l" rtl="0">
              <a:lnSpc>
                <a:spcPct val="115000"/>
              </a:lnSpc>
              <a:spcBef>
                <a:spcPts val="1000"/>
              </a:spcBef>
              <a:spcAft>
                <a:spcPts val="0"/>
              </a:spcAft>
              <a:buSzPts val="1800"/>
              <a:buChar char="-"/>
            </a:pPr>
            <a:r>
              <a:rPr lang="en" sz="1800" b="0"/>
              <a:t>Be flexible on enrolling new students even if it’s past an existing deadline</a:t>
            </a:r>
            <a:endParaRPr sz="1800"/>
          </a:p>
          <a:p>
            <a:pPr marL="914400" lvl="1" indent="-342900" algn="l" rtl="0">
              <a:lnSpc>
                <a:spcPct val="115000"/>
              </a:lnSpc>
              <a:spcBef>
                <a:spcPts val="1000"/>
              </a:spcBef>
              <a:spcAft>
                <a:spcPts val="1000"/>
              </a:spcAft>
              <a:buSzPts val="1800"/>
              <a:buChar char="-"/>
            </a:pPr>
            <a:r>
              <a:rPr lang="en" sz="1800"/>
              <a:t>Revise enrollment policies if this presents a barrier to families</a:t>
            </a:r>
            <a:endParaRPr sz="1600"/>
          </a:p>
        </p:txBody>
      </p:sp>
      <p:sp>
        <p:nvSpPr>
          <p:cNvPr id="134" name="Google Shape;134;p24"/>
          <p:cNvSpPr txBox="1">
            <a:spLocks noGrp="1"/>
          </p:cNvSpPr>
          <p:nvPr>
            <p:ph type="body" idx="4294967295"/>
          </p:nvPr>
        </p:nvSpPr>
        <p:spPr>
          <a:xfrm>
            <a:off x="0" y="152400"/>
            <a:ext cx="9144000" cy="921600"/>
          </a:xfrm>
          <a:prstGeom prst="rect">
            <a:avLst/>
          </a:prstGeom>
        </p:spPr>
        <p:txBody>
          <a:bodyPr spcFirstLastPara="1" wrap="square" lIns="91425" tIns="45700" rIns="91425" bIns="45700" anchor="t" anchorCtr="0">
            <a:normAutofit lnSpcReduction="10000"/>
          </a:bodyPr>
          <a:lstStyle/>
          <a:p>
            <a:pPr marL="0" lvl="0" indent="0" algn="ctr" rtl="0">
              <a:spcBef>
                <a:spcPts val="0"/>
              </a:spcBef>
              <a:spcAft>
                <a:spcPts val="3000"/>
              </a:spcAft>
              <a:buNone/>
            </a:pPr>
            <a:r>
              <a:rPr lang="en" sz="3200">
                <a:solidFill>
                  <a:schemeClr val="lt1"/>
                </a:solidFill>
              </a:rPr>
              <a:t>Immediate Enrollment for Charter Schools</a:t>
            </a:r>
            <a:endParaRPr sz="3200">
              <a:solidFill>
                <a:schemeClr val="lt1"/>
              </a:solidFill>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5"/>
          <p:cNvSpPr txBox="1">
            <a:spLocks noGrp="1"/>
          </p:cNvSpPr>
          <p:nvPr>
            <p:ph type="title" idx="4294967295"/>
          </p:nvPr>
        </p:nvSpPr>
        <p:spPr>
          <a:xfrm>
            <a:off x="129675" y="0"/>
            <a:ext cx="8961600" cy="947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3000" b="1" i="0" u="none" strike="noStrike" cap="none">
                <a:solidFill>
                  <a:srgbClr val="FFFFFF"/>
                </a:solidFill>
                <a:latin typeface="Lato"/>
                <a:ea typeface="Lato"/>
                <a:cs typeface="Lato"/>
                <a:sym typeface="Lato"/>
              </a:rPr>
              <a:t>Support for Academic Success:</a:t>
            </a:r>
            <a:br>
              <a:rPr lang="en" sz="3000" b="1" i="0" u="none" strike="noStrike" cap="none">
                <a:solidFill>
                  <a:srgbClr val="FFFFFF"/>
                </a:solidFill>
                <a:latin typeface="Lato"/>
                <a:ea typeface="Lato"/>
                <a:cs typeface="Lato"/>
                <a:sym typeface="Lato"/>
              </a:rPr>
            </a:br>
            <a:r>
              <a:rPr lang="en" sz="3000" b="1" i="0" u="none" strike="noStrike" cap="none">
                <a:solidFill>
                  <a:srgbClr val="FFFFFF"/>
                </a:solidFill>
                <a:latin typeface="Lato"/>
                <a:ea typeface="Lato"/>
                <a:cs typeface="Lato"/>
                <a:sym typeface="Lato"/>
              </a:rPr>
              <a:t>Coordination with Other </a:t>
            </a:r>
            <a:r>
              <a:rPr lang="en" sz="3000">
                <a:solidFill>
                  <a:srgbClr val="FFFFFF"/>
                </a:solidFill>
                <a:latin typeface="Lato"/>
                <a:ea typeface="Lato"/>
                <a:cs typeface="Lato"/>
                <a:sym typeface="Lato"/>
              </a:rPr>
              <a:t>L</a:t>
            </a:r>
            <a:r>
              <a:rPr lang="en" sz="3000" b="1" i="0" u="none" strike="noStrike" cap="none">
                <a:solidFill>
                  <a:srgbClr val="FFFFFF"/>
                </a:solidFill>
                <a:latin typeface="Lato"/>
                <a:ea typeface="Lato"/>
                <a:cs typeface="Lato"/>
                <a:sym typeface="Lato"/>
              </a:rPr>
              <a:t>aws/Programs</a:t>
            </a:r>
            <a:endParaRPr sz="3000" b="1" i="0" u="none" strike="noStrike" cap="none">
              <a:solidFill>
                <a:srgbClr val="FFFFFF"/>
              </a:solidFill>
              <a:latin typeface="Lato"/>
              <a:ea typeface="Lato"/>
              <a:cs typeface="Lato"/>
              <a:sym typeface="Lato"/>
            </a:endParaRPr>
          </a:p>
        </p:txBody>
      </p:sp>
      <p:sp>
        <p:nvSpPr>
          <p:cNvPr id="140" name="Google Shape;140;p25"/>
          <p:cNvSpPr txBox="1">
            <a:spLocks noGrp="1"/>
          </p:cNvSpPr>
          <p:nvPr>
            <p:ph type="body" idx="2"/>
          </p:nvPr>
        </p:nvSpPr>
        <p:spPr>
          <a:xfrm>
            <a:off x="1017375" y="1067250"/>
            <a:ext cx="7632900" cy="2512800"/>
          </a:xfrm>
          <a:prstGeom prst="rect">
            <a:avLst/>
          </a:prstGeom>
        </p:spPr>
        <p:txBody>
          <a:bodyPr spcFirstLastPara="1" wrap="square" lIns="91425" tIns="45700" rIns="91425" bIns="45700" anchor="t" anchorCtr="0">
            <a:noAutofit/>
          </a:bodyPr>
          <a:lstStyle/>
          <a:p>
            <a:pPr marL="342900" lvl="0" indent="-292100" algn="l" rtl="0">
              <a:lnSpc>
                <a:spcPct val="115000"/>
              </a:lnSpc>
              <a:spcBef>
                <a:spcPts val="0"/>
              </a:spcBef>
              <a:spcAft>
                <a:spcPts val="0"/>
              </a:spcAft>
              <a:buSzPts val="1800"/>
              <a:buFont typeface="Lato"/>
              <a:buChar char="●"/>
            </a:pPr>
            <a:r>
              <a:rPr lang="en" sz="1800" b="0"/>
              <a:t>Students eligible under McKinney-Vento are automatically eligible for free school meals.</a:t>
            </a:r>
            <a:endParaRPr sz="1800" b="0"/>
          </a:p>
          <a:p>
            <a:pPr marL="342900" lvl="0" indent="-279400" algn="l" rtl="0">
              <a:lnSpc>
                <a:spcPct val="115000"/>
              </a:lnSpc>
              <a:spcBef>
                <a:spcPts val="0"/>
              </a:spcBef>
              <a:spcAft>
                <a:spcPts val="0"/>
              </a:spcAft>
              <a:buSzPts val="1800"/>
              <a:buFont typeface="Lato"/>
              <a:buChar char="●"/>
            </a:pPr>
            <a:r>
              <a:rPr lang="en" sz="1800" b="0"/>
              <a:t>LEAs must coordinate McKinney-Vento and special education services within the LEA, and with other involved LEAs.</a:t>
            </a:r>
            <a:endParaRPr sz="1800" b="0"/>
          </a:p>
          <a:p>
            <a:pPr marL="342900" lvl="0" indent="-279400" algn="l" rtl="0">
              <a:lnSpc>
                <a:spcPct val="115000"/>
              </a:lnSpc>
              <a:spcBef>
                <a:spcPts val="0"/>
              </a:spcBef>
              <a:spcAft>
                <a:spcPts val="0"/>
              </a:spcAft>
              <a:buSzPts val="1800"/>
              <a:buFont typeface="Lato"/>
              <a:buChar char="●"/>
            </a:pPr>
            <a:r>
              <a:rPr lang="en" sz="1800" b="0"/>
              <a:t>LEAs must coordinate with Title I-A. </a:t>
            </a:r>
            <a:endParaRPr sz="1800" b="0"/>
          </a:p>
          <a:p>
            <a:pPr marL="742950" lvl="1" indent="-95250" algn="l" rtl="0">
              <a:lnSpc>
                <a:spcPct val="115000"/>
              </a:lnSpc>
              <a:spcBef>
                <a:spcPts val="375"/>
              </a:spcBef>
              <a:spcAft>
                <a:spcPts val="0"/>
              </a:spcAft>
              <a:buSzPts val="1800"/>
              <a:buFont typeface="Times"/>
              <a:buChar char="○"/>
            </a:pPr>
            <a:r>
              <a:rPr lang="en" sz="1800"/>
              <a:t>Title I-A Homeless Reservation is required.</a:t>
            </a:r>
            <a:endParaRPr sz="1800" b="0"/>
          </a:p>
          <a:p>
            <a:pPr marL="342900" lvl="0" indent="-279400" algn="l" rtl="0">
              <a:lnSpc>
                <a:spcPct val="115000"/>
              </a:lnSpc>
              <a:spcBef>
                <a:spcPts val="0"/>
              </a:spcBef>
              <a:spcAft>
                <a:spcPts val="0"/>
              </a:spcAft>
              <a:buSzPts val="1800"/>
              <a:buFont typeface="Lato"/>
              <a:buChar char="●"/>
            </a:pPr>
            <a:r>
              <a:rPr lang="en" sz="1800" b="0"/>
              <a:t>Information about a McKinney-Vento student’s living situation is a student education record subject to Family Educational Rights and Privacy Act (FERPA). </a:t>
            </a:r>
            <a:r>
              <a:rPr lang="en" sz="1800" b="0">
                <a:solidFill>
                  <a:srgbClr val="333399"/>
                </a:solidFill>
              </a:rPr>
              <a:t>	</a:t>
            </a:r>
            <a:endParaRPr sz="1800" b="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6"/>
          <p:cNvSpPr txBox="1">
            <a:spLocks noGrp="1"/>
          </p:cNvSpPr>
          <p:nvPr>
            <p:ph type="body" idx="1"/>
          </p:nvPr>
        </p:nvSpPr>
        <p:spPr>
          <a:xfrm>
            <a:off x="0" y="0"/>
            <a:ext cx="9144000" cy="921600"/>
          </a:xfrm>
          <a:prstGeom prst="rect">
            <a:avLst/>
          </a:prstGeom>
          <a:noFill/>
          <a:ln>
            <a:noFill/>
          </a:ln>
        </p:spPr>
        <p:txBody>
          <a:bodyPr spcFirstLastPara="1" wrap="square" lIns="91425" tIns="91425" rIns="91425" bIns="91425" anchor="ctr" anchorCtr="0">
            <a:normAutofit/>
          </a:bodyPr>
          <a:lstStyle/>
          <a:p>
            <a:pPr marL="0" marR="0" lvl="0" indent="0" algn="ctr" rtl="0">
              <a:lnSpc>
                <a:spcPct val="100000"/>
              </a:lnSpc>
              <a:spcBef>
                <a:spcPts val="0"/>
              </a:spcBef>
              <a:spcAft>
                <a:spcPts val="0"/>
              </a:spcAft>
              <a:buClr>
                <a:schemeClr val="lt1"/>
              </a:buClr>
              <a:buFont typeface="Arial"/>
              <a:buNone/>
            </a:pPr>
            <a:r>
              <a:rPr lang="en" sz="3200" b="0" i="0" u="none" strike="noStrike" cap="none">
                <a:solidFill>
                  <a:schemeClr val="lt1"/>
                </a:solidFill>
              </a:rPr>
              <a:t>Resources</a:t>
            </a:r>
            <a:endParaRPr sz="3200" b="0" i="0" u="none" strike="noStrike" cap="none">
              <a:solidFill>
                <a:schemeClr val="lt1"/>
              </a:solidFill>
            </a:endParaRPr>
          </a:p>
        </p:txBody>
      </p:sp>
      <p:sp>
        <p:nvSpPr>
          <p:cNvPr id="146" name="Google Shape;146;p26"/>
          <p:cNvSpPr txBox="1">
            <a:spLocks noGrp="1"/>
          </p:cNvSpPr>
          <p:nvPr>
            <p:ph type="body" idx="2"/>
          </p:nvPr>
        </p:nvSpPr>
        <p:spPr>
          <a:xfrm>
            <a:off x="1204600" y="1085325"/>
            <a:ext cx="7364400" cy="3234000"/>
          </a:xfrm>
          <a:prstGeom prst="rect">
            <a:avLst/>
          </a:prstGeom>
          <a:noFill/>
          <a:ln>
            <a:noFill/>
          </a:ln>
        </p:spPr>
        <p:txBody>
          <a:bodyPr spcFirstLastPara="1" wrap="square" lIns="91425" tIns="91425" rIns="91425" bIns="91425" anchor="t" anchorCtr="0">
            <a:noAutofit/>
          </a:bodyPr>
          <a:lstStyle/>
          <a:p>
            <a:pPr marL="457200" marR="0" lvl="0" indent="-330200" algn="l" rtl="0">
              <a:lnSpc>
                <a:spcPct val="115000"/>
              </a:lnSpc>
              <a:spcBef>
                <a:spcPts val="0"/>
              </a:spcBef>
              <a:spcAft>
                <a:spcPts val="0"/>
              </a:spcAft>
              <a:buClr>
                <a:srgbClr val="000000"/>
              </a:buClr>
              <a:buSzPts val="1600"/>
              <a:buFont typeface="Lato"/>
              <a:buChar char="•"/>
            </a:pPr>
            <a:r>
              <a:rPr lang="en" sz="1600" b="0" i="0" u="none" strike="noStrike" cap="none">
                <a:solidFill>
                  <a:schemeClr val="dk1"/>
                </a:solidFill>
                <a:latin typeface="Lato"/>
                <a:ea typeface="Lato"/>
                <a:cs typeface="Lato"/>
                <a:sym typeface="Lato"/>
              </a:rPr>
              <a:t>Wisconsin Department of Public Instruction Education for Homeless Children and Youth</a:t>
            </a:r>
            <a:r>
              <a:rPr lang="en" sz="1600"/>
              <a:t>: </a:t>
            </a:r>
            <a:r>
              <a:rPr lang="en" sz="1600" b="0" i="0" u="sng" strike="noStrike" cap="none">
                <a:solidFill>
                  <a:schemeClr val="hlink"/>
                </a:solidFill>
                <a:latin typeface="Lato"/>
                <a:ea typeface="Lato"/>
                <a:cs typeface="Lato"/>
                <a:sym typeface="Lato"/>
                <a:hlinkClick r:id="rId3"/>
              </a:rPr>
              <a:t>https://dpi.wi.gov/homeless</a:t>
            </a:r>
            <a:endParaRPr sz="1600"/>
          </a:p>
          <a:p>
            <a:pPr marL="914400" marR="0" lvl="1" indent="0" algn="l" rtl="0">
              <a:lnSpc>
                <a:spcPct val="115000"/>
              </a:lnSpc>
              <a:spcBef>
                <a:spcPts val="375"/>
              </a:spcBef>
              <a:spcAft>
                <a:spcPts val="0"/>
              </a:spcAft>
              <a:buClr>
                <a:srgbClr val="1A1191"/>
              </a:buClr>
              <a:buFont typeface="Lato"/>
              <a:buNone/>
            </a:pPr>
            <a:r>
              <a:rPr lang="en" sz="1600" b="1"/>
              <a:t>McKinney-Vento 101 Module: </a:t>
            </a:r>
            <a:r>
              <a:rPr lang="en" sz="1600" u="sng">
                <a:solidFill>
                  <a:schemeClr val="hlink"/>
                </a:solidFill>
                <a:hlinkClick r:id="rId4"/>
              </a:rPr>
              <a:t>https://media.dpi.wi.gov/title-i/mckinney-vento/story_html5.html</a:t>
            </a:r>
            <a:r>
              <a:rPr lang="en" sz="1600"/>
              <a:t> </a:t>
            </a:r>
            <a:endParaRPr sz="1600"/>
          </a:p>
          <a:p>
            <a:pPr marL="457200" marR="0" lvl="0" indent="-330200" algn="l" rtl="0">
              <a:lnSpc>
                <a:spcPct val="115000"/>
              </a:lnSpc>
              <a:spcBef>
                <a:spcPts val="0"/>
              </a:spcBef>
              <a:spcAft>
                <a:spcPts val="0"/>
              </a:spcAft>
              <a:buClr>
                <a:srgbClr val="000000"/>
              </a:buClr>
              <a:buSzPts val="1600"/>
              <a:buFont typeface="Lato"/>
              <a:buChar char="•"/>
            </a:pPr>
            <a:r>
              <a:rPr lang="en" sz="1600" b="0" i="0" u="none" strike="noStrike" cap="none">
                <a:solidFill>
                  <a:schemeClr val="dk1"/>
                </a:solidFill>
                <a:latin typeface="Lato"/>
                <a:ea typeface="Lato"/>
                <a:cs typeface="Lato"/>
                <a:sym typeface="Lato"/>
              </a:rPr>
              <a:t>SchoolHouse Connection</a:t>
            </a:r>
            <a:endParaRPr sz="1600"/>
          </a:p>
          <a:p>
            <a:pPr marL="101600" marR="0" lvl="0" indent="0" algn="l" rtl="0">
              <a:lnSpc>
                <a:spcPct val="115000"/>
              </a:lnSpc>
              <a:spcBef>
                <a:spcPts val="0"/>
              </a:spcBef>
              <a:spcAft>
                <a:spcPts val="0"/>
              </a:spcAft>
              <a:buClr>
                <a:srgbClr val="1A1191"/>
              </a:buClr>
              <a:buFont typeface="Lato"/>
              <a:buNone/>
            </a:pPr>
            <a:r>
              <a:rPr lang="en" sz="1600" b="0" i="0" u="none" strike="noStrike" cap="none">
                <a:solidFill>
                  <a:schemeClr val="dk1"/>
                </a:solidFill>
                <a:latin typeface="Lato"/>
                <a:ea typeface="Lato"/>
                <a:cs typeface="Lato"/>
                <a:sym typeface="Lato"/>
              </a:rPr>
              <a:t>		</a:t>
            </a:r>
            <a:r>
              <a:rPr lang="en" sz="1600" b="0" i="0" u="sng" strike="noStrike" cap="none">
                <a:solidFill>
                  <a:schemeClr val="hlink"/>
                </a:solidFill>
                <a:latin typeface="Lato"/>
                <a:ea typeface="Lato"/>
                <a:cs typeface="Lato"/>
                <a:sym typeface="Lato"/>
                <a:hlinkClick r:id="rId5"/>
              </a:rPr>
              <a:t>https://www.schoolhouseconnection.org/</a:t>
            </a:r>
            <a:endParaRPr sz="1600" b="0" i="0" u="none" strike="noStrike" cap="none">
              <a:solidFill>
                <a:schemeClr val="dk1"/>
              </a:solidFill>
              <a:latin typeface="Lato"/>
              <a:ea typeface="Lato"/>
              <a:cs typeface="Lato"/>
              <a:sym typeface="Lato"/>
            </a:endParaRPr>
          </a:p>
          <a:p>
            <a:pPr marL="457200" marR="0" lvl="0" indent="-330200" algn="l" rtl="0">
              <a:lnSpc>
                <a:spcPct val="115000"/>
              </a:lnSpc>
              <a:spcBef>
                <a:spcPts val="0"/>
              </a:spcBef>
              <a:spcAft>
                <a:spcPts val="0"/>
              </a:spcAft>
              <a:buClr>
                <a:srgbClr val="000000"/>
              </a:buClr>
              <a:buSzPts val="1600"/>
              <a:buFont typeface="Lato"/>
              <a:buChar char="•"/>
            </a:pPr>
            <a:r>
              <a:rPr lang="en" sz="1600" b="0" i="0" u="none" strike="noStrike" cap="none">
                <a:solidFill>
                  <a:schemeClr val="dk1"/>
                </a:solidFill>
                <a:latin typeface="Lato"/>
                <a:ea typeface="Lato"/>
                <a:cs typeface="Lato"/>
                <a:sym typeface="Lato"/>
              </a:rPr>
              <a:t>National Center for Homeless Education</a:t>
            </a:r>
            <a:endParaRPr sz="1600" b="0" i="0" u="none" strike="noStrike" cap="none">
              <a:solidFill>
                <a:schemeClr val="dk1"/>
              </a:solidFill>
              <a:latin typeface="Lato"/>
              <a:ea typeface="Lato"/>
              <a:cs typeface="Lato"/>
              <a:sym typeface="Lato"/>
            </a:endParaRPr>
          </a:p>
          <a:p>
            <a:pPr marL="101600" marR="0" lvl="0" indent="0" algn="l" rtl="0">
              <a:lnSpc>
                <a:spcPct val="115000"/>
              </a:lnSpc>
              <a:spcBef>
                <a:spcPts val="0"/>
              </a:spcBef>
              <a:spcAft>
                <a:spcPts val="0"/>
              </a:spcAft>
              <a:buClr>
                <a:srgbClr val="1A1191"/>
              </a:buClr>
              <a:buFont typeface="Lato"/>
              <a:buNone/>
            </a:pPr>
            <a:r>
              <a:rPr lang="en" sz="1600" b="0" i="0" u="none" strike="noStrike" cap="none">
                <a:solidFill>
                  <a:schemeClr val="dk1"/>
                </a:solidFill>
                <a:latin typeface="Lato"/>
                <a:ea typeface="Lato"/>
                <a:cs typeface="Lato"/>
                <a:sym typeface="Lato"/>
              </a:rPr>
              <a:t>		</a:t>
            </a:r>
            <a:r>
              <a:rPr lang="en" sz="1600" b="0" i="0" u="sng" strike="noStrike" cap="none">
                <a:solidFill>
                  <a:schemeClr val="hlink"/>
                </a:solidFill>
                <a:latin typeface="Lato"/>
                <a:ea typeface="Lato"/>
                <a:cs typeface="Lato"/>
                <a:sym typeface="Lato"/>
                <a:hlinkClick r:id="rId6"/>
              </a:rPr>
              <a:t>https://nche.ed.gov/</a:t>
            </a:r>
            <a:endParaRPr sz="1600" b="0" i="0" u="none" strike="noStrike" cap="none">
              <a:solidFill>
                <a:schemeClr val="dk1"/>
              </a:solidFill>
              <a:latin typeface="Lato"/>
              <a:ea typeface="Lato"/>
              <a:cs typeface="Lato"/>
              <a:sym typeface="Lato"/>
            </a:endParaRPr>
          </a:p>
          <a:p>
            <a:pPr marL="457200" marR="0" lvl="0" indent="0" algn="l" rtl="0">
              <a:lnSpc>
                <a:spcPct val="115000"/>
              </a:lnSpc>
              <a:spcBef>
                <a:spcPts val="0"/>
              </a:spcBef>
              <a:spcAft>
                <a:spcPts val="0"/>
              </a:spcAft>
              <a:buNone/>
            </a:pPr>
            <a:endParaRPr sz="1600" b="0">
              <a:solidFill>
                <a:srgbClr val="1A1191"/>
              </a:solidFill>
            </a:endParaRPr>
          </a:p>
          <a:p>
            <a:pPr marL="101600" marR="0" lvl="0" indent="0" algn="l" rtl="0">
              <a:lnSpc>
                <a:spcPct val="100000"/>
              </a:lnSpc>
              <a:spcBef>
                <a:spcPts val="0"/>
              </a:spcBef>
              <a:spcAft>
                <a:spcPts val="0"/>
              </a:spcAft>
              <a:buClr>
                <a:srgbClr val="1A1191"/>
              </a:buClr>
              <a:buFont typeface="Lato"/>
              <a:buNone/>
            </a:pPr>
            <a:endParaRPr sz="2000" b="0" i="0" u="none" strike="noStrike" cap="none">
              <a:solidFill>
                <a:srgbClr val="1A1191"/>
              </a:solidFill>
              <a:latin typeface="Lato"/>
              <a:ea typeface="Lato"/>
              <a:cs typeface="Lato"/>
              <a:sym typeface="Lato"/>
            </a:endParaRPr>
          </a:p>
          <a:p>
            <a:pPr marL="101600" marR="0" lvl="0" indent="0" algn="l" rtl="0">
              <a:lnSpc>
                <a:spcPct val="100000"/>
              </a:lnSpc>
              <a:spcBef>
                <a:spcPts val="0"/>
              </a:spcBef>
              <a:spcAft>
                <a:spcPts val="0"/>
              </a:spcAft>
              <a:buClr>
                <a:srgbClr val="1A1191"/>
              </a:buClr>
              <a:buFont typeface="Lato"/>
              <a:buNone/>
            </a:pPr>
            <a:endParaRPr sz="2000" b="0" i="0" u="none" strike="noStrike" cap="none">
              <a:solidFill>
                <a:srgbClr val="1A1191"/>
              </a:solidFill>
              <a:latin typeface="Lato"/>
              <a:ea typeface="Lato"/>
              <a:cs typeface="Lato"/>
              <a:sym typeface="Lato"/>
            </a:endParaRPr>
          </a:p>
          <a:p>
            <a:pPr marL="101600" marR="0" lvl="0" indent="0" algn="l" rtl="0">
              <a:lnSpc>
                <a:spcPct val="100000"/>
              </a:lnSpc>
              <a:spcBef>
                <a:spcPts val="0"/>
              </a:spcBef>
              <a:spcAft>
                <a:spcPts val="0"/>
              </a:spcAft>
              <a:buClr>
                <a:srgbClr val="1A1191"/>
              </a:buClr>
              <a:buFont typeface="Lato"/>
              <a:buNone/>
            </a:pPr>
            <a:endParaRPr sz="2000" b="0" i="0" u="none" strike="noStrike" cap="none">
              <a:solidFill>
                <a:srgbClr val="1A1191"/>
              </a:solidFill>
              <a:latin typeface="Lato"/>
              <a:ea typeface="Lato"/>
              <a:cs typeface="Lato"/>
              <a:sym typeface="Lato"/>
            </a:endParaRPr>
          </a:p>
          <a:p>
            <a:pPr marL="342900" marR="0" lvl="0" indent="-76200" algn="l" rtl="0">
              <a:lnSpc>
                <a:spcPct val="150000"/>
              </a:lnSpc>
              <a:spcBef>
                <a:spcPts val="0"/>
              </a:spcBef>
              <a:spcAft>
                <a:spcPts val="0"/>
              </a:spcAft>
              <a:buClr>
                <a:schemeClr val="dk1"/>
              </a:buClr>
              <a:buSzPts val="1800"/>
              <a:buFont typeface="Lato"/>
              <a:buNone/>
            </a:pPr>
            <a:endParaRPr sz="1800" b="1" i="0" u="none" strike="noStrike" cap="none">
              <a:solidFill>
                <a:schemeClr val="dk1"/>
              </a:solidFill>
              <a:latin typeface="Lato"/>
              <a:ea typeface="Lato"/>
              <a:cs typeface="Lato"/>
              <a:sym typeface="Lato"/>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7"/>
          <p:cNvSpPr txBox="1">
            <a:spLocks noGrp="1"/>
          </p:cNvSpPr>
          <p:nvPr>
            <p:ph type="body" idx="1"/>
          </p:nvPr>
        </p:nvSpPr>
        <p:spPr>
          <a:xfrm>
            <a:off x="0" y="0"/>
            <a:ext cx="9144000" cy="921656"/>
          </a:xfrm>
          <a:prstGeom prst="rect">
            <a:avLst/>
          </a:prstGeom>
          <a:noFill/>
          <a:ln>
            <a:noFill/>
          </a:ln>
        </p:spPr>
        <p:txBody>
          <a:bodyPr spcFirstLastPara="1" wrap="square" lIns="91425" tIns="91425" rIns="91425" bIns="91425" anchor="ctr" anchorCtr="0">
            <a:normAutofit/>
          </a:bodyPr>
          <a:lstStyle/>
          <a:p>
            <a:pPr marL="0" marR="0" lvl="0" indent="0" algn="ctr" rtl="0">
              <a:lnSpc>
                <a:spcPct val="100000"/>
              </a:lnSpc>
              <a:spcBef>
                <a:spcPts val="0"/>
              </a:spcBef>
              <a:spcAft>
                <a:spcPts val="0"/>
              </a:spcAft>
              <a:buClr>
                <a:schemeClr val="lt1"/>
              </a:buClr>
              <a:buFont typeface="Arial"/>
              <a:buNone/>
            </a:pPr>
            <a:r>
              <a:rPr lang="en" sz="3200" b="0" i="0" u="none" strike="noStrike" cap="none">
                <a:solidFill>
                  <a:schemeClr val="lt1"/>
                </a:solidFill>
              </a:rPr>
              <a:t>Questions?</a:t>
            </a:r>
            <a:endParaRPr sz="3200" b="0" i="0" u="none" strike="noStrike" cap="none">
              <a:solidFill>
                <a:schemeClr val="lt1"/>
              </a:solidFill>
            </a:endParaRPr>
          </a:p>
        </p:txBody>
      </p:sp>
      <p:sp>
        <p:nvSpPr>
          <p:cNvPr id="152" name="Google Shape;152;p27"/>
          <p:cNvSpPr txBox="1">
            <a:spLocks noGrp="1"/>
          </p:cNvSpPr>
          <p:nvPr>
            <p:ph type="body" idx="2"/>
          </p:nvPr>
        </p:nvSpPr>
        <p:spPr>
          <a:xfrm>
            <a:off x="1738650" y="1054425"/>
            <a:ext cx="5666700" cy="3045600"/>
          </a:xfrm>
          <a:prstGeom prst="rect">
            <a:avLst/>
          </a:prstGeom>
          <a:noFill/>
          <a:ln>
            <a:noFill/>
          </a:ln>
        </p:spPr>
        <p:txBody>
          <a:bodyPr spcFirstLastPara="1" wrap="square" lIns="91425" tIns="91425" rIns="91425" bIns="91425" anchor="t" anchorCtr="0">
            <a:normAutofit/>
          </a:bodyPr>
          <a:lstStyle/>
          <a:p>
            <a:pPr marL="0" marR="0" lvl="0" indent="0" algn="ctr" rtl="0">
              <a:lnSpc>
                <a:spcPct val="100000"/>
              </a:lnSpc>
              <a:spcBef>
                <a:spcPts val="0"/>
              </a:spcBef>
              <a:spcAft>
                <a:spcPts val="0"/>
              </a:spcAft>
              <a:buClr>
                <a:srgbClr val="1A1191"/>
              </a:buClr>
              <a:buFont typeface="Lato"/>
              <a:buNone/>
            </a:pPr>
            <a:r>
              <a:rPr lang="en" sz="2000" b="0" i="0" u="none" strike="noStrike" cap="none">
                <a:solidFill>
                  <a:schemeClr val="dk1"/>
                </a:solidFill>
                <a:latin typeface="Lato"/>
                <a:ea typeface="Lato"/>
                <a:cs typeface="Lato"/>
                <a:sym typeface="Lato"/>
              </a:rPr>
              <a:t>Contact</a:t>
            </a:r>
            <a:r>
              <a:rPr lang="en" sz="2000" b="0"/>
              <a:t>s</a:t>
            </a:r>
            <a:r>
              <a:rPr lang="en" sz="2000" b="0" i="0" u="none" strike="noStrike" cap="none">
                <a:solidFill>
                  <a:schemeClr val="dk1"/>
                </a:solidFill>
                <a:latin typeface="Lato"/>
                <a:ea typeface="Lato"/>
                <a:cs typeface="Lato"/>
                <a:sym typeface="Lato"/>
              </a:rPr>
              <a:t>:</a:t>
            </a:r>
            <a:endParaRPr sz="2000" b="0" i="0" u="none" strike="noStrike" cap="none">
              <a:solidFill>
                <a:schemeClr val="dk1"/>
              </a:solidFill>
              <a:latin typeface="Lato"/>
              <a:ea typeface="Lato"/>
              <a:cs typeface="Lato"/>
              <a:sym typeface="Lato"/>
            </a:endParaRPr>
          </a:p>
          <a:p>
            <a:pPr marL="101600" marR="0" lvl="0" indent="0" algn="ctr" rtl="0">
              <a:lnSpc>
                <a:spcPct val="100000"/>
              </a:lnSpc>
              <a:spcBef>
                <a:spcPts val="0"/>
              </a:spcBef>
              <a:spcAft>
                <a:spcPts val="0"/>
              </a:spcAft>
              <a:buClr>
                <a:srgbClr val="1A1191"/>
              </a:buClr>
              <a:buFont typeface="Lato"/>
              <a:buNone/>
            </a:pPr>
            <a:endParaRPr sz="2000" b="0"/>
          </a:p>
          <a:p>
            <a:pPr marL="0" marR="0" lvl="0" indent="0" algn="ctr" rtl="0">
              <a:lnSpc>
                <a:spcPct val="100000"/>
              </a:lnSpc>
              <a:spcBef>
                <a:spcPts val="0"/>
              </a:spcBef>
              <a:spcAft>
                <a:spcPts val="0"/>
              </a:spcAft>
              <a:buNone/>
            </a:pPr>
            <a:r>
              <a:rPr lang="en" sz="2000" b="0" i="0" u="none" strike="noStrike" cap="none">
                <a:solidFill>
                  <a:schemeClr val="dk1"/>
                </a:solidFill>
                <a:latin typeface="Lato"/>
                <a:ea typeface="Lato"/>
                <a:cs typeface="Lato"/>
                <a:sym typeface="Lato"/>
              </a:rPr>
              <a:t>Kristine Nadolski</a:t>
            </a:r>
            <a:endParaRPr sz="2000" b="0" i="0" u="none" strike="noStrike" cap="none">
              <a:solidFill>
                <a:schemeClr val="dk1"/>
              </a:solidFill>
              <a:latin typeface="Lato"/>
              <a:ea typeface="Lato"/>
              <a:cs typeface="Lato"/>
              <a:sym typeface="Lato"/>
            </a:endParaRPr>
          </a:p>
          <a:p>
            <a:pPr marL="0" marR="0" lvl="0" indent="0" algn="ctr" rtl="0">
              <a:lnSpc>
                <a:spcPct val="100000"/>
              </a:lnSpc>
              <a:spcBef>
                <a:spcPts val="0"/>
              </a:spcBef>
              <a:spcAft>
                <a:spcPts val="0"/>
              </a:spcAft>
              <a:buNone/>
            </a:pPr>
            <a:r>
              <a:rPr lang="en" sz="2000" b="0"/>
              <a:t>State Coordinator</a:t>
            </a:r>
            <a:endParaRPr sz="2000" b="0"/>
          </a:p>
          <a:p>
            <a:pPr marL="0" marR="0" lvl="0" indent="0" algn="ctr" rtl="0">
              <a:lnSpc>
                <a:spcPct val="100000"/>
              </a:lnSpc>
              <a:spcBef>
                <a:spcPts val="0"/>
              </a:spcBef>
              <a:spcAft>
                <a:spcPts val="0"/>
              </a:spcAft>
              <a:buClr>
                <a:srgbClr val="1A1191"/>
              </a:buClr>
              <a:buFont typeface="Lato"/>
              <a:buNone/>
            </a:pPr>
            <a:r>
              <a:rPr lang="en" sz="2000" b="0" i="0" u="sng" strike="noStrike" cap="none">
                <a:solidFill>
                  <a:schemeClr val="hlink"/>
                </a:solidFill>
                <a:latin typeface="Lato"/>
                <a:ea typeface="Lato"/>
                <a:cs typeface="Lato"/>
                <a:sym typeface="Lato"/>
                <a:hlinkClick r:id="rId3"/>
              </a:rPr>
              <a:t>kristine.nadolski@dpi.wi.gov</a:t>
            </a:r>
            <a:endParaRPr sz="2000" b="0">
              <a:solidFill>
                <a:srgbClr val="1A1191"/>
              </a:solidFill>
            </a:endParaRPr>
          </a:p>
          <a:p>
            <a:pPr marL="0" marR="0" lvl="0" indent="0" algn="ctr" rtl="0">
              <a:lnSpc>
                <a:spcPct val="100000"/>
              </a:lnSpc>
              <a:spcBef>
                <a:spcPts val="0"/>
              </a:spcBef>
              <a:spcAft>
                <a:spcPts val="0"/>
              </a:spcAft>
              <a:buClr>
                <a:srgbClr val="1A1191"/>
              </a:buClr>
              <a:buFont typeface="Lato"/>
              <a:buNone/>
            </a:pPr>
            <a:endParaRPr sz="2000" b="0"/>
          </a:p>
          <a:p>
            <a:pPr marL="0" marR="0" lvl="0" indent="0" algn="ctr" rtl="0">
              <a:lnSpc>
                <a:spcPct val="100000"/>
              </a:lnSpc>
              <a:spcBef>
                <a:spcPts val="0"/>
              </a:spcBef>
              <a:spcAft>
                <a:spcPts val="0"/>
              </a:spcAft>
              <a:buNone/>
            </a:pPr>
            <a:r>
              <a:rPr lang="en" sz="2000" b="0"/>
              <a:t>Clara Pfeiffer</a:t>
            </a:r>
            <a:endParaRPr sz="2000" b="0"/>
          </a:p>
          <a:p>
            <a:pPr marL="0" marR="0" lvl="0" indent="0" algn="ctr" rtl="0">
              <a:lnSpc>
                <a:spcPct val="100000"/>
              </a:lnSpc>
              <a:spcBef>
                <a:spcPts val="0"/>
              </a:spcBef>
              <a:spcAft>
                <a:spcPts val="0"/>
              </a:spcAft>
              <a:buNone/>
            </a:pPr>
            <a:r>
              <a:rPr lang="en" sz="2000" b="0"/>
              <a:t>Grants Specialist-Advanced</a:t>
            </a:r>
            <a:endParaRPr sz="2000" b="0"/>
          </a:p>
          <a:p>
            <a:pPr marL="0" marR="0" lvl="0" indent="0" algn="ctr" rtl="0">
              <a:lnSpc>
                <a:spcPct val="100000"/>
              </a:lnSpc>
              <a:spcBef>
                <a:spcPts val="0"/>
              </a:spcBef>
              <a:spcAft>
                <a:spcPts val="0"/>
              </a:spcAft>
              <a:buNone/>
            </a:pPr>
            <a:r>
              <a:rPr lang="en" sz="2000" b="0" u="sng">
                <a:solidFill>
                  <a:schemeClr val="hlink"/>
                </a:solidFill>
                <a:hlinkClick r:id="rId4"/>
              </a:rPr>
              <a:t>clara.pfeiffer@dpi.wi.gov</a:t>
            </a:r>
            <a:r>
              <a:rPr lang="en" sz="2000" b="0"/>
              <a:t> </a:t>
            </a:r>
            <a:endParaRPr sz="2000" b="0"/>
          </a:p>
          <a:p>
            <a:pPr marL="101600" marR="0" lvl="1" indent="0" algn="l" rtl="0">
              <a:lnSpc>
                <a:spcPct val="100000"/>
              </a:lnSpc>
              <a:spcBef>
                <a:spcPts val="0"/>
              </a:spcBef>
              <a:spcAft>
                <a:spcPts val="0"/>
              </a:spcAft>
              <a:buClr>
                <a:srgbClr val="1A1191"/>
              </a:buClr>
              <a:buFont typeface="Lato"/>
              <a:buNone/>
            </a:pPr>
            <a:endParaRPr sz="2000" b="0" i="0" u="none" strike="noStrike" cap="none">
              <a:solidFill>
                <a:srgbClr val="1A1191"/>
              </a:solidFill>
              <a:latin typeface="Lato"/>
              <a:ea typeface="Lato"/>
              <a:cs typeface="Lato"/>
              <a:sym typeface="Lato"/>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sp>
        <p:nvSpPr>
          <p:cNvPr id="36" name="Google Shape;36;p7"/>
          <p:cNvSpPr txBox="1">
            <a:spLocks noGrp="1"/>
          </p:cNvSpPr>
          <p:nvPr>
            <p:ph type="body" idx="1"/>
          </p:nvPr>
        </p:nvSpPr>
        <p:spPr>
          <a:xfrm>
            <a:off x="1416575" y="1370034"/>
            <a:ext cx="6311400" cy="1262700"/>
          </a:xfrm>
          <a:prstGeom prst="rect">
            <a:avLst/>
          </a:prstGeom>
        </p:spPr>
        <p:txBody>
          <a:bodyPr spcFirstLastPara="1" wrap="square" lIns="91425" tIns="45700" rIns="91425" bIns="45700" anchor="t" anchorCtr="0">
            <a:noAutofit/>
          </a:bodyPr>
          <a:lstStyle/>
          <a:p>
            <a:pPr marL="0" lvl="0" indent="0" algn="ctr" rtl="0">
              <a:spcBef>
                <a:spcPts val="0"/>
              </a:spcBef>
              <a:spcAft>
                <a:spcPts val="3000"/>
              </a:spcAft>
              <a:buNone/>
            </a:pPr>
            <a:r>
              <a:rPr lang="en-US"/>
              <a:t>LEA 101: English Learners</a:t>
            </a:r>
            <a:endParaRPr/>
          </a:p>
        </p:txBody>
      </p:sp>
      <p:sp>
        <p:nvSpPr>
          <p:cNvPr id="37" name="Google Shape;37;p7"/>
          <p:cNvSpPr txBox="1">
            <a:spLocks noGrp="1"/>
          </p:cNvSpPr>
          <p:nvPr>
            <p:ph type="body" idx="2"/>
          </p:nvPr>
        </p:nvSpPr>
        <p:spPr>
          <a:xfrm>
            <a:off x="5458013" y="3035370"/>
            <a:ext cx="2228700" cy="1123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Amy Maciolek</a:t>
            </a:r>
            <a:endParaRPr/>
          </a:p>
          <a:p>
            <a:pPr marL="0" lvl="0" indent="0" algn="l" rtl="0">
              <a:spcBef>
                <a:spcPts val="0"/>
              </a:spcBef>
              <a:spcAft>
                <a:spcPts val="0"/>
              </a:spcAft>
              <a:buNone/>
            </a:pPr>
            <a:r>
              <a:rPr lang="en-US"/>
              <a:t>Tanya Morin</a:t>
            </a:r>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42"/>
        <p:cNvGrpSpPr/>
        <p:nvPr/>
      </p:nvGrpSpPr>
      <p:grpSpPr>
        <a:xfrm>
          <a:off x="0" y="0"/>
          <a:ext cx="0" cy="0"/>
          <a:chOff x="0" y="0"/>
          <a:chExt cx="0" cy="0"/>
        </a:xfrm>
      </p:grpSpPr>
      <p:sp>
        <p:nvSpPr>
          <p:cNvPr id="43" name="Google Shape;43;p8"/>
          <p:cNvSpPr txBox="1">
            <a:spLocks noGrp="1"/>
          </p:cNvSpPr>
          <p:nvPr>
            <p:ph type="body" idx="1"/>
          </p:nvPr>
        </p:nvSpPr>
        <p:spPr>
          <a:xfrm>
            <a:off x="0" y="0"/>
            <a:ext cx="9144000" cy="921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3600"/>
              <a:buNone/>
            </a:pPr>
            <a:r>
              <a:rPr lang="en-US"/>
              <a:t>Introductions</a:t>
            </a:r>
            <a:endParaRPr/>
          </a:p>
        </p:txBody>
      </p:sp>
      <p:sp>
        <p:nvSpPr>
          <p:cNvPr id="44" name="Google Shape;44;p8"/>
          <p:cNvSpPr txBox="1">
            <a:spLocks noGrp="1"/>
          </p:cNvSpPr>
          <p:nvPr>
            <p:ph type="body" idx="2"/>
          </p:nvPr>
        </p:nvSpPr>
        <p:spPr>
          <a:xfrm>
            <a:off x="789575" y="1319750"/>
            <a:ext cx="5247300" cy="3532800"/>
          </a:xfrm>
          <a:prstGeom prst="rect">
            <a:avLst/>
          </a:prstGeom>
          <a:noFill/>
          <a:ln>
            <a:noFill/>
          </a:ln>
        </p:spPr>
        <p:txBody>
          <a:bodyPr spcFirstLastPara="1" wrap="square" lIns="91425" tIns="45700" rIns="91425" bIns="45700" anchor="t" anchorCtr="0">
            <a:noAutofit/>
          </a:bodyPr>
          <a:lstStyle/>
          <a:p>
            <a:pPr marL="342900" lvl="0" indent="0" algn="ctr" rtl="0">
              <a:lnSpc>
                <a:spcPct val="100000"/>
              </a:lnSpc>
              <a:spcBef>
                <a:spcPts val="0"/>
              </a:spcBef>
              <a:spcAft>
                <a:spcPts val="0"/>
              </a:spcAft>
              <a:buNone/>
            </a:pPr>
            <a:r>
              <a:rPr lang="en-US" sz="1600" b="0"/>
              <a:t>Amy Maciolek - ML/Title III </a:t>
            </a:r>
            <a:endParaRPr sz="1600" b="0"/>
          </a:p>
          <a:p>
            <a:pPr marL="342900" lvl="0" indent="0" algn="ctr" rtl="0">
              <a:lnSpc>
                <a:spcPct val="100000"/>
              </a:lnSpc>
              <a:spcBef>
                <a:spcPts val="0"/>
              </a:spcBef>
              <a:spcAft>
                <a:spcPts val="0"/>
              </a:spcAft>
              <a:buNone/>
            </a:pPr>
            <a:r>
              <a:rPr lang="en-US" sz="1600" b="0"/>
              <a:t>608.266.1570</a:t>
            </a:r>
            <a:endParaRPr sz="1600" b="0"/>
          </a:p>
          <a:p>
            <a:pPr marL="342900" lvl="0" indent="0" algn="ctr" rtl="0">
              <a:lnSpc>
                <a:spcPct val="100000"/>
              </a:lnSpc>
              <a:spcBef>
                <a:spcPts val="0"/>
              </a:spcBef>
              <a:spcAft>
                <a:spcPts val="0"/>
              </a:spcAft>
              <a:buNone/>
            </a:pPr>
            <a:r>
              <a:rPr lang="en-US" sz="1600" b="0" u="sng">
                <a:solidFill>
                  <a:srgbClr val="31518F"/>
                </a:solidFill>
                <a:hlinkClick r:id="rId3">
                  <a:extLst>
                    <a:ext uri="{A12FA001-AC4F-418D-AE19-62706E023703}">
                      <ahyp:hlinkClr xmlns:ahyp="http://schemas.microsoft.com/office/drawing/2018/hyperlinkcolor" val="tx"/>
                    </a:ext>
                  </a:extLst>
                </a:hlinkClick>
              </a:rPr>
              <a:t>amy.maciolek@dpi.wi.gov</a:t>
            </a:r>
            <a:r>
              <a:rPr lang="en-US" sz="1600" b="0"/>
              <a:t> </a:t>
            </a:r>
            <a:endParaRPr sz="1600" b="0"/>
          </a:p>
          <a:p>
            <a:pPr marL="342900" lvl="0" indent="0" algn="l" rtl="0">
              <a:lnSpc>
                <a:spcPct val="100000"/>
              </a:lnSpc>
              <a:spcBef>
                <a:spcPts val="0"/>
              </a:spcBef>
              <a:spcAft>
                <a:spcPts val="0"/>
              </a:spcAft>
              <a:buNone/>
            </a:pPr>
            <a:endParaRPr sz="1600" b="0"/>
          </a:p>
          <a:p>
            <a:pPr marL="342900" lvl="0" indent="0" algn="l" rtl="0">
              <a:lnSpc>
                <a:spcPct val="100000"/>
              </a:lnSpc>
              <a:spcBef>
                <a:spcPts val="0"/>
              </a:spcBef>
              <a:spcAft>
                <a:spcPts val="0"/>
              </a:spcAft>
              <a:buNone/>
            </a:pPr>
            <a:endParaRPr sz="1600" b="0"/>
          </a:p>
          <a:p>
            <a:pPr marL="342900" lvl="0" indent="0" algn="ctr" rtl="0">
              <a:lnSpc>
                <a:spcPct val="100000"/>
              </a:lnSpc>
              <a:spcBef>
                <a:spcPts val="0"/>
              </a:spcBef>
              <a:spcAft>
                <a:spcPts val="0"/>
              </a:spcAft>
              <a:buNone/>
            </a:pPr>
            <a:r>
              <a:rPr lang="en-US" sz="1600" b="0"/>
              <a:t>Tanya Morin- Dual Language/Bilingual-Bicultural </a:t>
            </a:r>
            <a:endParaRPr sz="1600" b="0"/>
          </a:p>
          <a:p>
            <a:pPr marL="342900" lvl="0" indent="0" algn="ctr" rtl="0">
              <a:lnSpc>
                <a:spcPct val="100000"/>
              </a:lnSpc>
              <a:spcBef>
                <a:spcPts val="0"/>
              </a:spcBef>
              <a:spcAft>
                <a:spcPts val="0"/>
              </a:spcAft>
              <a:buNone/>
            </a:pPr>
            <a:r>
              <a:rPr lang="en-US" sz="1600" b="0"/>
              <a:t>608.267.9393</a:t>
            </a:r>
            <a:endParaRPr sz="1600" b="0"/>
          </a:p>
          <a:p>
            <a:pPr marL="342900" lvl="0" indent="0" algn="ctr" rtl="0">
              <a:lnSpc>
                <a:spcPct val="100000"/>
              </a:lnSpc>
              <a:spcBef>
                <a:spcPts val="0"/>
              </a:spcBef>
              <a:spcAft>
                <a:spcPts val="0"/>
              </a:spcAft>
              <a:buNone/>
            </a:pPr>
            <a:r>
              <a:rPr lang="en-US" sz="1600" b="0" u="sng">
                <a:solidFill>
                  <a:schemeClr val="hlink"/>
                </a:solidFill>
                <a:hlinkClick r:id="rId4"/>
              </a:rPr>
              <a:t>tanya.morin@dpi.wi.gov</a:t>
            </a:r>
            <a:r>
              <a:rPr lang="en-US" sz="1600" b="0"/>
              <a:t> </a:t>
            </a:r>
            <a:endParaRPr sz="1600" b="0"/>
          </a:p>
          <a:p>
            <a:pPr marL="342900" lvl="0" indent="0" algn="ctr" rtl="0">
              <a:lnSpc>
                <a:spcPct val="100000"/>
              </a:lnSpc>
              <a:spcBef>
                <a:spcPts val="0"/>
              </a:spcBef>
              <a:spcAft>
                <a:spcPts val="0"/>
              </a:spcAft>
              <a:buNone/>
            </a:pPr>
            <a:endParaRPr sz="1600" b="0"/>
          </a:p>
          <a:p>
            <a:pPr marL="342900" lvl="0" indent="0" algn="ctr" rtl="0">
              <a:lnSpc>
                <a:spcPct val="100000"/>
              </a:lnSpc>
              <a:spcBef>
                <a:spcPts val="0"/>
              </a:spcBef>
              <a:spcAft>
                <a:spcPts val="0"/>
              </a:spcAft>
              <a:buNone/>
            </a:pPr>
            <a:endParaRPr sz="1600" b="0"/>
          </a:p>
          <a:p>
            <a:pPr marL="342900" lvl="0" indent="0" algn="ctr" rtl="0">
              <a:lnSpc>
                <a:spcPct val="100000"/>
              </a:lnSpc>
              <a:spcBef>
                <a:spcPts val="0"/>
              </a:spcBef>
              <a:spcAft>
                <a:spcPts val="0"/>
              </a:spcAft>
              <a:buNone/>
            </a:pPr>
            <a:r>
              <a:rPr lang="en-US" sz="1600" b="0"/>
              <a:t>Jesse Roberts - EL Assessment </a:t>
            </a:r>
            <a:endParaRPr sz="1600" b="0"/>
          </a:p>
          <a:p>
            <a:pPr marL="342900" lvl="0" indent="0" algn="ctr" rtl="0">
              <a:lnSpc>
                <a:spcPct val="100000"/>
              </a:lnSpc>
              <a:spcBef>
                <a:spcPts val="0"/>
              </a:spcBef>
              <a:spcAft>
                <a:spcPts val="0"/>
              </a:spcAft>
              <a:buNone/>
            </a:pPr>
            <a:r>
              <a:rPr lang="en-US" sz="1600" b="0"/>
              <a:t>608.267.5153</a:t>
            </a:r>
            <a:endParaRPr sz="1600" b="0"/>
          </a:p>
          <a:p>
            <a:pPr marL="342900" lvl="0" indent="0" algn="ctr" rtl="0">
              <a:lnSpc>
                <a:spcPct val="100000"/>
              </a:lnSpc>
              <a:spcBef>
                <a:spcPts val="0"/>
              </a:spcBef>
              <a:spcAft>
                <a:spcPts val="0"/>
              </a:spcAft>
              <a:buNone/>
            </a:pPr>
            <a:r>
              <a:rPr lang="en-US" sz="1800" b="0" u="sng">
                <a:solidFill>
                  <a:srgbClr val="31518F"/>
                </a:solidFill>
                <a:hlinkClick r:id="rId5">
                  <a:extLst>
                    <a:ext uri="{A12FA001-AC4F-418D-AE19-62706E023703}">
                      <ahyp:hlinkClr xmlns:ahyp="http://schemas.microsoft.com/office/drawing/2018/hyperlinkcolor" val="tx"/>
                    </a:ext>
                  </a:extLst>
                </a:hlinkClick>
              </a:rPr>
              <a:t>jesse.roberts@dpi.wi.gov</a:t>
            </a:r>
            <a:endParaRPr sz="1800"/>
          </a:p>
        </p:txBody>
      </p:sp>
      <p:pic>
        <p:nvPicPr>
          <p:cNvPr id="45" name="Google Shape;45;p8"/>
          <p:cNvPicPr preferRelativeResize="0"/>
          <p:nvPr/>
        </p:nvPicPr>
        <p:blipFill>
          <a:blip r:embed="rId6">
            <a:alphaModFix/>
          </a:blip>
          <a:stretch>
            <a:fillRect/>
          </a:stretch>
        </p:blipFill>
        <p:spPr>
          <a:xfrm>
            <a:off x="6429200" y="3743325"/>
            <a:ext cx="1189050" cy="1189050"/>
          </a:xfrm>
          <a:prstGeom prst="rect">
            <a:avLst/>
          </a:prstGeom>
          <a:noFill/>
          <a:ln>
            <a:noFill/>
          </a:ln>
          <a:effectLst>
            <a:outerShdw blurRad="57150" dist="19050" dir="5400000" algn="bl" rotWithShape="0">
              <a:srgbClr val="000000">
                <a:alpha val="50000"/>
              </a:srgbClr>
            </a:outerShdw>
          </a:effectLst>
        </p:spPr>
      </p:pic>
      <p:pic>
        <p:nvPicPr>
          <p:cNvPr id="46" name="Google Shape;46;p8"/>
          <p:cNvPicPr preferRelativeResize="0"/>
          <p:nvPr/>
        </p:nvPicPr>
        <p:blipFill rotWithShape="1">
          <a:blip r:embed="rId7">
            <a:alphaModFix/>
          </a:blip>
          <a:srcRect l="31478" b="17979"/>
          <a:stretch/>
        </p:blipFill>
        <p:spPr>
          <a:xfrm>
            <a:off x="6429200" y="2559900"/>
            <a:ext cx="1189038" cy="1075650"/>
          </a:xfrm>
          <a:prstGeom prst="rect">
            <a:avLst/>
          </a:prstGeom>
          <a:noFill/>
          <a:ln>
            <a:noFill/>
          </a:ln>
          <a:effectLst>
            <a:outerShdw blurRad="57150" dist="19050" dir="5400000" algn="bl" rotWithShape="0">
              <a:srgbClr val="000000">
                <a:alpha val="50000"/>
              </a:srgbClr>
            </a:outerShdw>
          </a:effectLst>
        </p:spPr>
      </p:pic>
      <p:pic>
        <p:nvPicPr>
          <p:cNvPr id="47" name="Google Shape;47;p8"/>
          <p:cNvPicPr preferRelativeResize="0"/>
          <p:nvPr/>
        </p:nvPicPr>
        <p:blipFill>
          <a:blip r:embed="rId8">
            <a:alphaModFix/>
          </a:blip>
          <a:stretch>
            <a:fillRect/>
          </a:stretch>
        </p:blipFill>
        <p:spPr>
          <a:xfrm>
            <a:off x="6429200" y="1239598"/>
            <a:ext cx="1189050" cy="1212518"/>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Google Shape;53;p9"/>
          <p:cNvSpPr txBox="1">
            <a:spLocks noGrp="1"/>
          </p:cNvSpPr>
          <p:nvPr>
            <p:ph type="body" idx="1"/>
          </p:nvPr>
        </p:nvSpPr>
        <p:spPr>
          <a:xfrm>
            <a:off x="0" y="0"/>
            <a:ext cx="9144000" cy="921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3600"/>
              <a:buNone/>
            </a:pPr>
            <a:r>
              <a:rPr lang="en-US"/>
              <a:t>Who is an English Learner?</a:t>
            </a:r>
            <a:endParaRPr/>
          </a:p>
        </p:txBody>
      </p:sp>
      <p:sp>
        <p:nvSpPr>
          <p:cNvPr id="54" name="Google Shape;54;p9"/>
          <p:cNvSpPr txBox="1"/>
          <p:nvPr/>
        </p:nvSpPr>
        <p:spPr>
          <a:xfrm>
            <a:off x="373050" y="983075"/>
            <a:ext cx="8321700" cy="39249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1000"/>
              </a:spcBef>
              <a:spcAft>
                <a:spcPts val="0"/>
              </a:spcAft>
              <a:buClr>
                <a:srgbClr val="000000"/>
              </a:buClr>
              <a:buSzPts val="1500"/>
              <a:buFont typeface="Arial"/>
              <a:buNone/>
              <a:tabLst/>
              <a:defRPr/>
            </a:pPr>
            <a:r>
              <a:rPr kumimoji="0" lang="en-US" sz="1800" b="1" i="0" u="none" strike="noStrike" kern="0" cap="none" spc="0" normalizeH="0" baseline="0" noProof="0">
                <a:ln>
                  <a:noFill/>
                </a:ln>
                <a:solidFill>
                  <a:srgbClr val="000000"/>
                </a:solidFill>
                <a:effectLst/>
                <a:uLnTx/>
                <a:uFillTx/>
                <a:latin typeface="Lato"/>
                <a:ea typeface="Lato"/>
                <a:cs typeface="Lato"/>
                <a:sym typeface="Lato"/>
              </a:rPr>
              <a:t>An English learner (EL) is a student:</a:t>
            </a:r>
            <a:endParaRPr kumimoji="0" sz="1800" b="1"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342900" algn="l" defTabSz="914400" rtl="0" eaLnBrk="1" fontAlgn="auto" latinLnBrk="0" hangingPunct="1">
              <a:lnSpc>
                <a:spcPct val="115000"/>
              </a:lnSpc>
              <a:spcBef>
                <a:spcPts val="0"/>
              </a:spcBef>
              <a:spcAft>
                <a:spcPts val="0"/>
              </a:spcAft>
              <a:buClr>
                <a:srgbClr val="000000"/>
              </a:buClr>
              <a:buSzPts val="1800"/>
              <a:buFont typeface="Lato"/>
              <a:buChar char="●"/>
              <a:tabLst/>
              <a:defRPr/>
            </a:pPr>
            <a:r>
              <a:rPr kumimoji="0" lang="en-US" sz="1800" b="1" i="0" u="none" strike="noStrike" kern="0" cap="none" spc="0" normalizeH="0" baseline="0" noProof="0">
                <a:ln>
                  <a:noFill/>
                </a:ln>
                <a:solidFill>
                  <a:srgbClr val="000000"/>
                </a:solidFill>
                <a:effectLst/>
                <a:uLnTx/>
                <a:uFillTx/>
                <a:latin typeface="Lato"/>
                <a:ea typeface="Lato"/>
                <a:cs typeface="Lato"/>
                <a:sym typeface="Lato"/>
              </a:rPr>
              <a:t>aged 3-21;</a:t>
            </a:r>
            <a:endParaRPr kumimoji="0" sz="1800" b="1"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342900" algn="l" defTabSz="914400" rtl="0" eaLnBrk="1" fontAlgn="auto" latinLnBrk="0" hangingPunct="1">
              <a:lnSpc>
                <a:spcPct val="115000"/>
              </a:lnSpc>
              <a:spcBef>
                <a:spcPts val="0"/>
              </a:spcBef>
              <a:spcAft>
                <a:spcPts val="0"/>
              </a:spcAft>
              <a:buClr>
                <a:srgbClr val="000000"/>
              </a:buClr>
              <a:buSzPts val="1800"/>
              <a:buFont typeface="Lato"/>
              <a:buChar char="●"/>
              <a:tabLst/>
              <a:defRPr/>
            </a:pPr>
            <a:r>
              <a:rPr kumimoji="0" lang="en-US" sz="1800" b="1" i="0" u="none" strike="noStrike" kern="0" cap="none" spc="0" normalizeH="0" baseline="0" noProof="0">
                <a:ln>
                  <a:noFill/>
                </a:ln>
                <a:solidFill>
                  <a:srgbClr val="000000"/>
                </a:solidFill>
                <a:effectLst/>
                <a:uLnTx/>
                <a:uFillTx/>
                <a:latin typeface="Lato"/>
                <a:ea typeface="Lato"/>
                <a:cs typeface="Lato"/>
                <a:sym typeface="Lato"/>
              </a:rPr>
              <a:t>enrolled or preparing to enroll in an elementary or secondary school</a:t>
            </a:r>
            <a:endParaRPr kumimoji="0" sz="1800" b="1"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342900" algn="l" defTabSz="914400" rtl="0" eaLnBrk="1" fontAlgn="auto" latinLnBrk="0" hangingPunct="1">
              <a:lnSpc>
                <a:spcPct val="115000"/>
              </a:lnSpc>
              <a:spcBef>
                <a:spcPts val="0"/>
              </a:spcBef>
              <a:spcAft>
                <a:spcPts val="0"/>
              </a:spcAft>
              <a:buClr>
                <a:srgbClr val="000000"/>
              </a:buClr>
              <a:buSzPts val="1800"/>
              <a:buFont typeface="Lato"/>
              <a:buChar char="●"/>
              <a:tabLst/>
              <a:defRPr/>
            </a:pPr>
            <a:r>
              <a:rPr kumimoji="0" lang="en-US" sz="1800" b="1" i="0" u="none" strike="noStrike" kern="0" cap="none" spc="0" normalizeH="0" baseline="0" noProof="0">
                <a:ln>
                  <a:noFill/>
                </a:ln>
                <a:solidFill>
                  <a:srgbClr val="000000"/>
                </a:solidFill>
                <a:effectLst/>
                <a:uLnTx/>
                <a:uFillTx/>
                <a:latin typeface="Lato"/>
                <a:ea typeface="Lato"/>
                <a:cs typeface="Lato"/>
                <a:sym typeface="Lato"/>
              </a:rPr>
              <a:t>who was not born in the United States or whose native language is a language other than English; and</a:t>
            </a:r>
            <a:endParaRPr kumimoji="0" sz="1800" b="1"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342900" algn="l" defTabSz="914400" rtl="0" eaLnBrk="1" fontAlgn="auto" latinLnBrk="0" hangingPunct="1">
              <a:lnSpc>
                <a:spcPct val="115000"/>
              </a:lnSpc>
              <a:spcBef>
                <a:spcPts val="0"/>
              </a:spcBef>
              <a:spcAft>
                <a:spcPts val="0"/>
              </a:spcAft>
              <a:buClr>
                <a:srgbClr val="000000"/>
              </a:buClr>
              <a:buSzPts val="1800"/>
              <a:buFont typeface="Lato"/>
              <a:buChar char="●"/>
              <a:tabLst/>
              <a:defRPr/>
            </a:pPr>
            <a:r>
              <a:rPr kumimoji="0" lang="en-US" sz="1800" b="1" i="0" u="none" strike="noStrike" kern="0" cap="none" spc="0" normalizeH="0" baseline="0" noProof="0">
                <a:ln>
                  <a:noFill/>
                </a:ln>
                <a:solidFill>
                  <a:srgbClr val="000000"/>
                </a:solidFill>
                <a:effectLst/>
                <a:uLnTx/>
                <a:uFillTx/>
                <a:latin typeface="Lato"/>
                <a:ea typeface="Lato"/>
                <a:cs typeface="Lato"/>
                <a:sym typeface="Lato"/>
              </a:rPr>
              <a:t>where difficulties in speaking, reading, writing, or understanding of English may be sufficient to deny them </a:t>
            </a:r>
            <a:endParaRPr kumimoji="0" sz="1800" b="1" i="0" u="none" strike="noStrike" kern="0" cap="none" spc="0" normalizeH="0" baseline="0" noProof="0">
              <a:ln>
                <a:noFill/>
              </a:ln>
              <a:solidFill>
                <a:srgbClr val="000000"/>
              </a:solidFill>
              <a:effectLst/>
              <a:uLnTx/>
              <a:uFillTx/>
              <a:latin typeface="Lato"/>
              <a:ea typeface="Lato"/>
              <a:cs typeface="Lato"/>
              <a:sym typeface="Lato"/>
            </a:endParaRPr>
          </a:p>
          <a:p>
            <a:pPr marL="914400" marR="0" lvl="1" indent="-342900" algn="l" defTabSz="914400" rtl="0" eaLnBrk="1" fontAlgn="auto" latinLnBrk="0" hangingPunct="1">
              <a:lnSpc>
                <a:spcPct val="115000"/>
              </a:lnSpc>
              <a:spcBef>
                <a:spcPts val="0"/>
              </a:spcBef>
              <a:spcAft>
                <a:spcPts val="0"/>
              </a:spcAft>
              <a:buClr>
                <a:srgbClr val="000000"/>
              </a:buClr>
              <a:buSzPts val="1800"/>
              <a:buFont typeface="Lato"/>
              <a:buChar char="○"/>
              <a:tabLst/>
              <a:defRPr/>
            </a:pPr>
            <a:r>
              <a:rPr kumimoji="0" lang="en-US" sz="1800" b="1" i="0" u="none" strike="noStrike" kern="0" cap="none" spc="0" normalizeH="0" baseline="0" noProof="0">
                <a:ln>
                  <a:noFill/>
                </a:ln>
                <a:solidFill>
                  <a:srgbClr val="000000"/>
                </a:solidFill>
                <a:effectLst/>
                <a:uLnTx/>
                <a:uFillTx/>
                <a:latin typeface="Lato"/>
                <a:ea typeface="Lato"/>
                <a:cs typeface="Lato"/>
                <a:sym typeface="Lato"/>
              </a:rPr>
              <a:t>the ability to meet the State’s proficient level of achievement on State assessments </a:t>
            </a:r>
            <a:endParaRPr kumimoji="0" sz="1800" b="1" i="0" u="none" strike="noStrike" kern="0" cap="none" spc="0" normalizeH="0" baseline="0" noProof="0">
              <a:ln>
                <a:noFill/>
              </a:ln>
              <a:solidFill>
                <a:srgbClr val="000000"/>
              </a:solidFill>
              <a:effectLst/>
              <a:uLnTx/>
              <a:uFillTx/>
              <a:latin typeface="Lato"/>
              <a:ea typeface="Lato"/>
              <a:cs typeface="Lato"/>
              <a:sym typeface="Lato"/>
            </a:endParaRPr>
          </a:p>
          <a:p>
            <a:pPr marL="914400" marR="0" lvl="1" indent="-342900" algn="l" defTabSz="914400" rtl="0" eaLnBrk="1" fontAlgn="auto" latinLnBrk="0" hangingPunct="1">
              <a:lnSpc>
                <a:spcPct val="115000"/>
              </a:lnSpc>
              <a:spcBef>
                <a:spcPts val="0"/>
              </a:spcBef>
              <a:spcAft>
                <a:spcPts val="0"/>
              </a:spcAft>
              <a:buClr>
                <a:srgbClr val="000000"/>
              </a:buClr>
              <a:buSzPts val="1800"/>
              <a:buFont typeface="Lato"/>
              <a:buChar char="○"/>
              <a:tabLst/>
              <a:defRPr/>
            </a:pPr>
            <a:r>
              <a:rPr kumimoji="0" lang="en-US" sz="1800" b="1" i="0" u="none" strike="noStrike" kern="0" cap="none" spc="0" normalizeH="0" baseline="0" noProof="0">
                <a:ln>
                  <a:noFill/>
                </a:ln>
                <a:solidFill>
                  <a:srgbClr val="000000"/>
                </a:solidFill>
                <a:effectLst/>
                <a:uLnTx/>
                <a:uFillTx/>
                <a:latin typeface="Lato"/>
                <a:ea typeface="Lato"/>
                <a:cs typeface="Lato"/>
                <a:sym typeface="Lato"/>
              </a:rPr>
              <a:t>the ability to successfully achieve in classrooms where the language of instruction is English; or</a:t>
            </a:r>
            <a:endParaRPr kumimoji="0" sz="1800" b="1" i="0" u="none" strike="noStrike" kern="0" cap="none" spc="0" normalizeH="0" baseline="0" noProof="0">
              <a:ln>
                <a:noFill/>
              </a:ln>
              <a:solidFill>
                <a:srgbClr val="000000"/>
              </a:solidFill>
              <a:effectLst/>
              <a:uLnTx/>
              <a:uFillTx/>
              <a:latin typeface="Lato"/>
              <a:ea typeface="Lato"/>
              <a:cs typeface="Lato"/>
              <a:sym typeface="Lato"/>
            </a:endParaRPr>
          </a:p>
          <a:p>
            <a:pPr marL="914400" marR="0" lvl="1" indent="-342900" algn="l" defTabSz="914400" rtl="0" eaLnBrk="1" fontAlgn="auto" latinLnBrk="0" hangingPunct="1">
              <a:lnSpc>
                <a:spcPct val="115000"/>
              </a:lnSpc>
              <a:spcBef>
                <a:spcPts val="0"/>
              </a:spcBef>
              <a:spcAft>
                <a:spcPts val="0"/>
              </a:spcAft>
              <a:buClr>
                <a:srgbClr val="000000"/>
              </a:buClr>
              <a:buSzPts val="1800"/>
              <a:buFont typeface="Lato"/>
              <a:buChar char="○"/>
              <a:tabLst/>
              <a:defRPr/>
            </a:pPr>
            <a:r>
              <a:rPr kumimoji="0" lang="en-US" sz="1800" b="1" i="0" u="none" strike="noStrike" kern="0" cap="none" spc="0" normalizeH="0" baseline="0" noProof="0">
                <a:ln>
                  <a:noFill/>
                </a:ln>
                <a:solidFill>
                  <a:srgbClr val="000000"/>
                </a:solidFill>
                <a:effectLst/>
                <a:uLnTx/>
                <a:uFillTx/>
                <a:latin typeface="Lato"/>
                <a:ea typeface="Lato"/>
                <a:cs typeface="Lato"/>
                <a:sym typeface="Lato"/>
              </a:rPr>
              <a:t>the opportunity to participate fully in society</a:t>
            </a:r>
            <a:endParaRPr kumimoji="0" sz="1800" b="1" i="0" u="none" strike="noStrike" kern="0" cap="none" spc="0" normalizeH="0" baseline="0" noProof="0">
              <a:ln>
                <a:noFill/>
              </a:ln>
              <a:solidFill>
                <a:srgbClr val="000000"/>
              </a:solidFill>
              <a:effectLst/>
              <a:uLnTx/>
              <a:uFillTx/>
              <a:latin typeface="Lato"/>
              <a:ea typeface="Lato"/>
              <a:cs typeface="Lato"/>
              <a:sym typeface="La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a:bodyPr>
          <a:lstStyle/>
          <a:p>
            <a:r>
              <a:rPr lang="en-US" dirty="0"/>
              <a:t>Disability Categories</a:t>
            </a:r>
            <a:endParaRPr lang="en-US" strike="sngStrike" dirty="0"/>
          </a:p>
        </p:txBody>
      </p:sp>
      <p:sp>
        <p:nvSpPr>
          <p:cNvPr id="3" name="Text Placeholder 2"/>
          <p:cNvSpPr>
            <a:spLocks noGrp="1"/>
          </p:cNvSpPr>
          <p:nvPr>
            <p:ph type="body" sz="quarter" idx="14"/>
          </p:nvPr>
        </p:nvSpPr>
        <p:spPr>
          <a:xfrm>
            <a:off x="659459" y="986971"/>
            <a:ext cx="7943413" cy="4156529"/>
          </a:xfrm>
        </p:spPr>
        <p:txBody>
          <a:bodyPr>
            <a:normAutofit fontScale="25000" lnSpcReduction="20000"/>
          </a:bodyPr>
          <a:lstStyle/>
          <a:p>
            <a:pPr>
              <a:lnSpc>
                <a:spcPct val="120000"/>
              </a:lnSpc>
            </a:pPr>
            <a:r>
              <a:rPr lang="en-US" sz="7200" dirty="0"/>
              <a:t>Autism</a:t>
            </a:r>
          </a:p>
          <a:p>
            <a:pPr>
              <a:lnSpc>
                <a:spcPct val="120000"/>
              </a:lnSpc>
            </a:pPr>
            <a:r>
              <a:rPr lang="en-US" sz="7200" dirty="0"/>
              <a:t>Blind and Visually Impaired </a:t>
            </a:r>
          </a:p>
          <a:p>
            <a:pPr>
              <a:lnSpc>
                <a:spcPct val="120000"/>
              </a:lnSpc>
            </a:pPr>
            <a:r>
              <a:rPr lang="en-US" sz="7200" dirty="0"/>
              <a:t>Deaf and Hard of Hearing</a:t>
            </a:r>
          </a:p>
          <a:p>
            <a:pPr>
              <a:lnSpc>
                <a:spcPct val="120000"/>
              </a:lnSpc>
            </a:pPr>
            <a:r>
              <a:rPr lang="en-US" sz="7200" dirty="0"/>
              <a:t>Deafblind</a:t>
            </a:r>
          </a:p>
          <a:p>
            <a:pPr>
              <a:lnSpc>
                <a:spcPct val="120000"/>
              </a:lnSpc>
            </a:pPr>
            <a:r>
              <a:rPr lang="en-US" sz="7200" dirty="0"/>
              <a:t>Emotional Behavioral Disability </a:t>
            </a:r>
          </a:p>
          <a:p>
            <a:pPr>
              <a:lnSpc>
                <a:spcPct val="120000"/>
              </a:lnSpc>
            </a:pPr>
            <a:r>
              <a:rPr lang="en-US" sz="7200" dirty="0"/>
              <a:t>Intellectual Disability</a:t>
            </a:r>
          </a:p>
          <a:p>
            <a:pPr>
              <a:lnSpc>
                <a:spcPct val="120000"/>
              </a:lnSpc>
            </a:pPr>
            <a:r>
              <a:rPr lang="en-US" sz="7200" dirty="0"/>
              <a:t>Orthopedic Impairment </a:t>
            </a:r>
          </a:p>
          <a:p>
            <a:pPr>
              <a:lnSpc>
                <a:spcPct val="120000"/>
              </a:lnSpc>
            </a:pPr>
            <a:r>
              <a:rPr lang="en-US" sz="7200" dirty="0"/>
              <a:t>Other Health Impairment</a:t>
            </a:r>
          </a:p>
          <a:p>
            <a:pPr>
              <a:lnSpc>
                <a:spcPct val="120000"/>
              </a:lnSpc>
            </a:pPr>
            <a:r>
              <a:rPr lang="en-US" sz="7200" dirty="0"/>
              <a:t>Significant Developmental Delay </a:t>
            </a:r>
          </a:p>
          <a:p>
            <a:pPr>
              <a:lnSpc>
                <a:spcPct val="120000"/>
              </a:lnSpc>
            </a:pPr>
            <a:r>
              <a:rPr lang="en-US" sz="7200" dirty="0"/>
              <a:t>Specific Learning Disability </a:t>
            </a:r>
          </a:p>
          <a:p>
            <a:pPr>
              <a:lnSpc>
                <a:spcPct val="120000"/>
              </a:lnSpc>
            </a:pPr>
            <a:r>
              <a:rPr lang="en-US" sz="7200" dirty="0"/>
              <a:t>Speech or Language Impairment </a:t>
            </a:r>
          </a:p>
          <a:p>
            <a:pPr>
              <a:lnSpc>
                <a:spcPct val="120000"/>
              </a:lnSpc>
            </a:pPr>
            <a:r>
              <a:rPr lang="en-US" sz="7200" dirty="0"/>
              <a:t>Traumatic Brain Injury </a:t>
            </a:r>
          </a:p>
          <a:p>
            <a:endParaRPr lang="en-US" dirty="0"/>
          </a:p>
        </p:txBody>
      </p:sp>
    </p:spTree>
    <p:extLst>
      <p:ext uri="{BB962C8B-B14F-4D97-AF65-F5344CB8AC3E}">
        <p14:creationId xmlns:p14="http://schemas.microsoft.com/office/powerpoint/2010/main" val="60930259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0"/>
          <p:cNvSpPr txBox="1">
            <a:spLocks noGrp="1"/>
          </p:cNvSpPr>
          <p:nvPr>
            <p:ph type="body" idx="1"/>
          </p:nvPr>
        </p:nvSpPr>
        <p:spPr>
          <a:xfrm>
            <a:off x="0" y="0"/>
            <a:ext cx="9144000" cy="921600"/>
          </a:xfrm>
          <a:prstGeom prst="rect">
            <a:avLst/>
          </a:prstGeom>
        </p:spPr>
        <p:txBody>
          <a:bodyPr spcFirstLastPara="1" wrap="square" lIns="91425" tIns="45700" rIns="91425" bIns="45700" anchor="ctr" anchorCtr="0">
            <a:normAutofit fontScale="92500" lnSpcReduction="20000"/>
          </a:bodyPr>
          <a:lstStyle/>
          <a:p>
            <a:pPr marL="0" lvl="0" indent="0" algn="ctr" rtl="0">
              <a:spcBef>
                <a:spcPts val="0"/>
              </a:spcBef>
              <a:spcAft>
                <a:spcPts val="3000"/>
              </a:spcAft>
              <a:buNone/>
            </a:pPr>
            <a:r>
              <a:rPr lang="en-US"/>
              <a:t>WI Demographics</a:t>
            </a:r>
            <a:endParaRPr/>
          </a:p>
        </p:txBody>
      </p:sp>
      <p:sp>
        <p:nvSpPr>
          <p:cNvPr id="61" name="Google Shape;61;p10"/>
          <p:cNvSpPr txBox="1"/>
          <p:nvPr/>
        </p:nvSpPr>
        <p:spPr>
          <a:xfrm>
            <a:off x="792000" y="4032175"/>
            <a:ext cx="5467800" cy="8619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1" i="0" u="none" strike="noStrike" kern="0" cap="none" spc="0" normalizeH="0" baseline="0" noProof="0">
                <a:ln>
                  <a:noFill/>
                </a:ln>
                <a:solidFill>
                  <a:srgbClr val="000000"/>
                </a:solidFill>
                <a:effectLst/>
                <a:uLnTx/>
                <a:uFillTx/>
                <a:latin typeface="Lato"/>
                <a:ea typeface="Lato"/>
                <a:cs typeface="Lato"/>
                <a:sym typeface="Lato"/>
              </a:rPr>
              <a:t>Number of </a:t>
            </a:r>
            <a:r>
              <a:rPr kumimoji="0" lang="en-US" sz="2200" b="1" i="0" u="none" strike="noStrike" kern="0" cap="none" spc="0" normalizeH="0" baseline="0" noProof="0">
                <a:ln>
                  <a:noFill/>
                </a:ln>
                <a:solidFill>
                  <a:srgbClr val="000000"/>
                </a:solidFill>
                <a:effectLst/>
                <a:uLnTx/>
                <a:uFillTx/>
                <a:latin typeface="Lato"/>
                <a:ea typeface="Lato"/>
                <a:cs typeface="Lato"/>
                <a:sym typeface="Lato"/>
              </a:rPr>
              <a:t>EL students enrolled in WI public schools in 2023-24 SY: 53,474  </a:t>
            </a:r>
            <a:endParaRPr kumimoji="0" sz="1700" b="1" i="0" u="none" strike="noStrike" kern="0" cap="none" spc="0" normalizeH="0" baseline="0" noProof="0">
              <a:ln>
                <a:noFill/>
              </a:ln>
              <a:solidFill>
                <a:srgbClr val="000000"/>
              </a:solidFill>
              <a:effectLst/>
              <a:uLnTx/>
              <a:uFillTx/>
              <a:latin typeface="Lato"/>
              <a:ea typeface="Lato"/>
              <a:cs typeface="Lato"/>
              <a:sym typeface="Lato"/>
            </a:endParaRPr>
          </a:p>
        </p:txBody>
      </p:sp>
      <p:pic>
        <p:nvPicPr>
          <p:cNvPr id="62" name="Google Shape;62;p10"/>
          <p:cNvPicPr preferRelativeResize="0"/>
          <p:nvPr/>
        </p:nvPicPr>
        <p:blipFill>
          <a:blip r:embed="rId3">
            <a:alphaModFix/>
          </a:blip>
          <a:stretch>
            <a:fillRect/>
          </a:stretch>
        </p:blipFill>
        <p:spPr>
          <a:xfrm>
            <a:off x="791925" y="1145350"/>
            <a:ext cx="5467950" cy="2852800"/>
          </a:xfrm>
          <a:prstGeom prst="rect">
            <a:avLst/>
          </a:prstGeom>
          <a:noFill/>
          <a:ln>
            <a:noFill/>
          </a:ln>
        </p:spPr>
      </p:pic>
      <p:pic>
        <p:nvPicPr>
          <p:cNvPr id="63" name="Google Shape;63;p10"/>
          <p:cNvPicPr preferRelativeResize="0"/>
          <p:nvPr/>
        </p:nvPicPr>
        <p:blipFill>
          <a:blip r:embed="rId4">
            <a:alphaModFix/>
          </a:blip>
          <a:stretch>
            <a:fillRect/>
          </a:stretch>
        </p:blipFill>
        <p:spPr>
          <a:xfrm>
            <a:off x="7031151" y="3146276"/>
            <a:ext cx="1664175" cy="1661826"/>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1"/>
          <p:cNvSpPr txBox="1">
            <a:spLocks noGrp="1"/>
          </p:cNvSpPr>
          <p:nvPr>
            <p:ph type="body" idx="1"/>
          </p:nvPr>
        </p:nvSpPr>
        <p:spPr>
          <a:xfrm>
            <a:off x="0" y="0"/>
            <a:ext cx="9144000" cy="921600"/>
          </a:xfrm>
          <a:prstGeom prst="rect">
            <a:avLst/>
          </a:prstGeom>
        </p:spPr>
        <p:txBody>
          <a:bodyPr spcFirstLastPara="1" wrap="square" lIns="91425" tIns="45700" rIns="91425" bIns="45700" anchor="ctr" anchorCtr="0">
            <a:normAutofit fontScale="92500" lnSpcReduction="20000"/>
          </a:bodyPr>
          <a:lstStyle/>
          <a:p>
            <a:pPr marL="0" lvl="0" indent="0" algn="ctr" rtl="0">
              <a:spcBef>
                <a:spcPts val="0"/>
              </a:spcBef>
              <a:spcAft>
                <a:spcPts val="3000"/>
              </a:spcAft>
              <a:buNone/>
            </a:pPr>
            <a:r>
              <a:rPr lang="en-US"/>
              <a:t>EL Acronyms</a:t>
            </a:r>
            <a:endParaRPr/>
          </a:p>
        </p:txBody>
      </p:sp>
      <p:sp>
        <p:nvSpPr>
          <p:cNvPr id="70" name="Google Shape;70;p11"/>
          <p:cNvSpPr txBox="1"/>
          <p:nvPr/>
        </p:nvSpPr>
        <p:spPr>
          <a:xfrm>
            <a:off x="498450" y="1029075"/>
            <a:ext cx="8147100" cy="40020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50000"/>
              </a:lnSpc>
              <a:spcBef>
                <a:spcPts val="1000"/>
              </a:spcBef>
              <a:spcAft>
                <a:spcPts val="0"/>
              </a:spcAft>
              <a:buClr>
                <a:srgbClr val="000000"/>
              </a:buClr>
              <a:buSzPts val="1400"/>
              <a:buFont typeface="Arial"/>
              <a:buNone/>
              <a:tabLst/>
              <a:defRPr/>
            </a:pPr>
            <a:r>
              <a:rPr kumimoji="0" lang="en-US" sz="1600" b="1" i="0" u="none" strike="noStrike" kern="0" cap="none" spc="0" normalizeH="0" baseline="0" noProof="0">
                <a:ln>
                  <a:noFill/>
                </a:ln>
                <a:solidFill>
                  <a:srgbClr val="000000"/>
                </a:solidFill>
                <a:effectLst/>
                <a:uLnTx/>
                <a:uFillTx/>
                <a:latin typeface="Lato"/>
                <a:ea typeface="Lato"/>
                <a:cs typeface="Lato"/>
                <a:sym typeface="Lato"/>
              </a:rPr>
              <a:t>EL  (ELL) 		English Learner </a:t>
            </a:r>
            <a:endParaRPr kumimoji="0" sz="1600" b="1"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l" defTabSz="914400" rtl="0" eaLnBrk="1" fontAlgn="auto" latinLnBrk="0" hangingPunct="1">
              <a:lnSpc>
                <a:spcPct val="150000"/>
              </a:lnSpc>
              <a:spcBef>
                <a:spcPts val="0"/>
              </a:spcBef>
              <a:spcAft>
                <a:spcPts val="0"/>
              </a:spcAft>
              <a:buClr>
                <a:srgbClr val="000000"/>
              </a:buClr>
              <a:buSzPts val="1400"/>
              <a:buFont typeface="Arial"/>
              <a:buNone/>
              <a:tabLst/>
              <a:defRPr/>
            </a:pPr>
            <a:r>
              <a:rPr kumimoji="0" lang="en-US" sz="1600" b="1" i="0" u="none" strike="noStrike" kern="0" cap="none" spc="0" normalizeH="0" baseline="0" noProof="0">
                <a:ln>
                  <a:noFill/>
                </a:ln>
                <a:solidFill>
                  <a:srgbClr val="000000"/>
                </a:solidFill>
                <a:effectLst/>
                <a:uLnTx/>
                <a:uFillTx/>
                <a:latin typeface="Lato"/>
                <a:ea typeface="Lato"/>
                <a:cs typeface="Lato"/>
                <a:sym typeface="Lato"/>
              </a:rPr>
              <a:t>ML 			Multilingual learner</a:t>
            </a:r>
            <a:endParaRPr kumimoji="0" sz="1600" b="1"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l" defTabSz="914400" rtl="0" eaLnBrk="1" fontAlgn="auto" latinLnBrk="0" hangingPunct="1">
              <a:lnSpc>
                <a:spcPct val="150000"/>
              </a:lnSpc>
              <a:spcBef>
                <a:spcPts val="0"/>
              </a:spcBef>
              <a:spcAft>
                <a:spcPts val="0"/>
              </a:spcAft>
              <a:buClr>
                <a:srgbClr val="000000"/>
              </a:buClr>
              <a:buSzPts val="1400"/>
              <a:buFont typeface="Arial"/>
              <a:buNone/>
              <a:tabLst/>
              <a:defRPr/>
            </a:pPr>
            <a:r>
              <a:rPr kumimoji="0" lang="en-US" sz="1600" b="1" i="0" u="none" strike="noStrike" kern="0" cap="none" spc="0" normalizeH="0" baseline="0" noProof="0">
                <a:ln>
                  <a:noFill/>
                </a:ln>
                <a:solidFill>
                  <a:srgbClr val="000000"/>
                </a:solidFill>
                <a:effectLst/>
                <a:uLnTx/>
                <a:uFillTx/>
                <a:latin typeface="Lato"/>
                <a:ea typeface="Lato"/>
                <a:cs typeface="Lato"/>
                <a:sym typeface="Lato"/>
              </a:rPr>
              <a:t>BLBC                       Bilingual- Bicultural</a:t>
            </a:r>
            <a:endParaRPr kumimoji="0" sz="1600" b="1"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l" defTabSz="914400" rtl="0" eaLnBrk="1" fontAlgn="auto" latinLnBrk="0" hangingPunct="1">
              <a:lnSpc>
                <a:spcPct val="150000"/>
              </a:lnSpc>
              <a:spcBef>
                <a:spcPts val="0"/>
              </a:spcBef>
              <a:spcAft>
                <a:spcPts val="0"/>
              </a:spcAft>
              <a:buClr>
                <a:srgbClr val="000000"/>
              </a:buClr>
              <a:buSzPts val="1400"/>
              <a:buFont typeface="Arial"/>
              <a:buNone/>
              <a:tabLst/>
              <a:defRPr/>
            </a:pPr>
            <a:r>
              <a:rPr kumimoji="0" lang="en-US" sz="1600" b="1" i="0" u="none" strike="noStrike" kern="0" cap="none" spc="0" normalizeH="0" baseline="0" noProof="0">
                <a:ln>
                  <a:noFill/>
                </a:ln>
                <a:solidFill>
                  <a:srgbClr val="000000"/>
                </a:solidFill>
                <a:effectLst/>
                <a:uLnTx/>
                <a:uFillTx/>
                <a:latin typeface="Lato"/>
                <a:ea typeface="Lato"/>
                <a:cs typeface="Lato"/>
                <a:sym typeface="Lato"/>
              </a:rPr>
              <a:t>ELP			English Language Proficiency</a:t>
            </a:r>
            <a:endParaRPr kumimoji="0" sz="1600" b="1"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l" defTabSz="914400" rtl="0" eaLnBrk="1" fontAlgn="auto" latinLnBrk="0" hangingPunct="1">
              <a:lnSpc>
                <a:spcPct val="150000"/>
              </a:lnSpc>
              <a:spcBef>
                <a:spcPts val="0"/>
              </a:spcBef>
              <a:spcAft>
                <a:spcPts val="0"/>
              </a:spcAft>
              <a:buClr>
                <a:srgbClr val="000000"/>
              </a:buClr>
              <a:buSzPts val="1400"/>
              <a:buFont typeface="Arial"/>
              <a:buNone/>
              <a:tabLst/>
              <a:defRPr/>
            </a:pPr>
            <a:r>
              <a:rPr kumimoji="0" lang="en-US" sz="1600" b="1" i="0" u="none" strike="noStrike" kern="0" cap="none" spc="0" normalizeH="0" baseline="0" noProof="0">
                <a:ln>
                  <a:noFill/>
                </a:ln>
                <a:solidFill>
                  <a:srgbClr val="000000"/>
                </a:solidFill>
                <a:effectLst/>
                <a:uLnTx/>
                <a:uFillTx/>
                <a:latin typeface="Lato"/>
                <a:ea typeface="Lato"/>
                <a:cs typeface="Lato"/>
                <a:sym typeface="Lato"/>
              </a:rPr>
              <a:t>LIEP 			Language Instruction Educational Program</a:t>
            </a:r>
            <a:endParaRPr kumimoji="0" sz="1600" b="1"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l" defTabSz="914400" rtl="0" eaLnBrk="1" fontAlgn="auto" latinLnBrk="0" hangingPunct="1">
              <a:lnSpc>
                <a:spcPct val="150000"/>
              </a:lnSpc>
              <a:spcBef>
                <a:spcPts val="0"/>
              </a:spcBef>
              <a:spcAft>
                <a:spcPts val="0"/>
              </a:spcAft>
              <a:buClr>
                <a:srgbClr val="000000"/>
              </a:buClr>
              <a:buSzPts val="1400"/>
              <a:buFont typeface="Arial"/>
              <a:buNone/>
              <a:tabLst/>
              <a:defRPr/>
            </a:pPr>
            <a:r>
              <a:rPr kumimoji="0" lang="en-US" sz="1600" b="1" i="0" u="none" strike="noStrike" kern="0" cap="none" spc="0" normalizeH="0" baseline="0" noProof="0">
                <a:ln>
                  <a:noFill/>
                </a:ln>
                <a:solidFill>
                  <a:srgbClr val="000000"/>
                </a:solidFill>
                <a:effectLst/>
                <a:uLnTx/>
                <a:uFillTx/>
                <a:latin typeface="Lato"/>
                <a:ea typeface="Lato"/>
                <a:cs typeface="Lato"/>
                <a:sym typeface="Lato"/>
              </a:rPr>
              <a:t>ACCESS		ACCESS for ELLs, annual English Language Proficiency test</a:t>
            </a:r>
            <a:endParaRPr kumimoji="0" sz="1600" b="1"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l" defTabSz="914400" rtl="0" eaLnBrk="1" fontAlgn="auto" latinLnBrk="0" hangingPunct="1">
              <a:lnSpc>
                <a:spcPct val="150000"/>
              </a:lnSpc>
              <a:spcBef>
                <a:spcPts val="0"/>
              </a:spcBef>
              <a:spcAft>
                <a:spcPts val="0"/>
              </a:spcAft>
              <a:buClr>
                <a:srgbClr val="000000"/>
              </a:buClr>
              <a:buSzPts val="1400"/>
              <a:buFont typeface="Arial"/>
              <a:buNone/>
              <a:tabLst/>
              <a:defRPr/>
            </a:pPr>
            <a:r>
              <a:rPr kumimoji="0" lang="en-US" sz="1600" b="1" i="0" u="none" strike="noStrike" kern="0" cap="none" spc="0" normalizeH="0" baseline="0" noProof="0">
                <a:ln>
                  <a:noFill/>
                </a:ln>
                <a:solidFill>
                  <a:srgbClr val="000000"/>
                </a:solidFill>
                <a:effectLst/>
                <a:uLnTx/>
                <a:uFillTx/>
                <a:latin typeface="Lato"/>
                <a:ea typeface="Lato"/>
                <a:cs typeface="Lato"/>
                <a:sym typeface="Lato"/>
              </a:rPr>
              <a:t>HLS			Home Language Survey</a:t>
            </a:r>
            <a:endParaRPr kumimoji="0" sz="1600" b="1"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l" defTabSz="914400" rtl="0" eaLnBrk="1" fontAlgn="auto" latinLnBrk="0" hangingPunct="1">
              <a:lnSpc>
                <a:spcPct val="150000"/>
              </a:lnSpc>
              <a:spcBef>
                <a:spcPts val="0"/>
              </a:spcBef>
              <a:spcAft>
                <a:spcPts val="0"/>
              </a:spcAft>
              <a:buClr>
                <a:srgbClr val="000000"/>
              </a:buClr>
              <a:buSzPts val="1400"/>
              <a:buFont typeface="Arial"/>
              <a:buNone/>
              <a:tabLst/>
              <a:defRPr/>
            </a:pPr>
            <a:r>
              <a:rPr kumimoji="0" lang="en-US" sz="1600" b="1" i="0" u="none" strike="noStrike" kern="0" cap="none" spc="0" normalizeH="0" baseline="0" noProof="0">
                <a:ln>
                  <a:noFill/>
                </a:ln>
                <a:solidFill>
                  <a:srgbClr val="000000"/>
                </a:solidFill>
                <a:effectLst/>
                <a:uLnTx/>
                <a:uFillTx/>
                <a:latin typeface="Lato"/>
                <a:ea typeface="Lato"/>
                <a:cs typeface="Lato"/>
                <a:sym typeface="Lato"/>
              </a:rPr>
              <a:t>Screener		Initial language proficiency screener used for identification</a:t>
            </a:r>
            <a:endParaRPr kumimoji="0" sz="1600" b="1"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1" i="0" u="none" strike="noStrike" kern="0" cap="none" spc="0" normalizeH="0" baseline="0" noProof="0">
                <a:ln>
                  <a:noFill/>
                </a:ln>
                <a:solidFill>
                  <a:srgbClr val="000000"/>
                </a:solidFill>
                <a:effectLst/>
                <a:uLnTx/>
                <a:uFillTx/>
                <a:latin typeface="Lato"/>
                <a:ea typeface="Lato"/>
                <a:cs typeface="Lato"/>
                <a:sym typeface="Lato"/>
              </a:rPr>
              <a:t>Exited             	When an EL reaches native-like proficiency in English and is   </a:t>
            </a:r>
            <a:endParaRPr kumimoji="0" sz="1600" b="1"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l" defTabSz="914400" rtl="0" eaLnBrk="1" fontAlgn="auto" latinLnBrk="0" hangingPunct="1">
              <a:lnSpc>
                <a:spcPct val="150000"/>
              </a:lnSpc>
              <a:spcBef>
                <a:spcPts val="0"/>
              </a:spcBef>
              <a:spcAft>
                <a:spcPts val="0"/>
              </a:spcAft>
              <a:buClr>
                <a:srgbClr val="000000"/>
              </a:buClr>
              <a:buSzPts val="1400"/>
              <a:buFont typeface="Arial"/>
              <a:buNone/>
              <a:tabLst/>
              <a:defRPr/>
            </a:pPr>
            <a:r>
              <a:rPr kumimoji="0" lang="en-US" sz="1600" b="1" i="0" u="none" strike="noStrike" kern="0" cap="none" spc="0" normalizeH="0" baseline="0" noProof="0">
                <a:ln>
                  <a:noFill/>
                </a:ln>
                <a:solidFill>
                  <a:srgbClr val="000000"/>
                </a:solidFill>
                <a:effectLst/>
                <a:uLnTx/>
                <a:uFillTx/>
                <a:latin typeface="Lato"/>
                <a:ea typeface="Lato"/>
                <a:cs typeface="Lato"/>
                <a:sym typeface="Lato"/>
              </a:rPr>
              <a:t>                           	no longer served in an language program.</a:t>
            </a:r>
            <a:endParaRPr kumimoji="0" sz="1600" b="1"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1" i="0" u="none" strike="noStrike" kern="0" cap="none" spc="0" normalizeH="0" baseline="0" noProof="0">
                <a:ln>
                  <a:noFill/>
                </a:ln>
                <a:solidFill>
                  <a:srgbClr val="000000"/>
                </a:solidFill>
                <a:effectLst/>
                <a:uLnTx/>
                <a:uFillTx/>
                <a:latin typeface="Lato"/>
                <a:ea typeface="Lato"/>
                <a:cs typeface="Lato"/>
                <a:sym typeface="Lato"/>
              </a:rPr>
              <a:t>LIEP Crosswalk   Document used by DPI outlining language instruction program types</a:t>
            </a:r>
            <a:endParaRPr kumimoji="0" sz="1600" b="1" i="0" u="none" strike="noStrike" kern="0" cap="none" spc="0" normalizeH="0" baseline="0" noProof="0">
              <a:ln>
                <a:noFill/>
              </a:ln>
              <a:solidFill>
                <a:srgbClr val="000000"/>
              </a:solidFill>
              <a:effectLst/>
              <a:uLnTx/>
              <a:uFillTx/>
              <a:latin typeface="Lato"/>
              <a:ea typeface="Lato"/>
              <a:cs typeface="Lato"/>
              <a:sym typeface="Lato"/>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2"/>
          <p:cNvSpPr txBox="1">
            <a:spLocks noGrp="1"/>
          </p:cNvSpPr>
          <p:nvPr>
            <p:ph type="body" idx="1"/>
          </p:nvPr>
        </p:nvSpPr>
        <p:spPr>
          <a:xfrm>
            <a:off x="0" y="0"/>
            <a:ext cx="9144000" cy="921600"/>
          </a:xfrm>
          <a:prstGeom prst="rect">
            <a:avLst/>
          </a:prstGeom>
        </p:spPr>
        <p:txBody>
          <a:bodyPr spcFirstLastPara="1" wrap="square" lIns="91425" tIns="45700" rIns="91425" bIns="45700" anchor="ctr" anchorCtr="0">
            <a:normAutofit fontScale="92500" lnSpcReduction="20000"/>
          </a:bodyPr>
          <a:lstStyle/>
          <a:p>
            <a:pPr marL="0" lvl="0" indent="0" algn="ctr" rtl="0">
              <a:spcBef>
                <a:spcPts val="0"/>
              </a:spcBef>
              <a:spcAft>
                <a:spcPts val="3000"/>
              </a:spcAft>
              <a:buNone/>
            </a:pPr>
            <a:r>
              <a:rPr lang="en-US"/>
              <a:t>Legal Requirements: Federal</a:t>
            </a:r>
            <a:endParaRPr/>
          </a:p>
        </p:txBody>
      </p:sp>
      <p:sp>
        <p:nvSpPr>
          <p:cNvPr id="77" name="Google Shape;77;p12"/>
          <p:cNvSpPr txBox="1">
            <a:spLocks noGrp="1"/>
          </p:cNvSpPr>
          <p:nvPr>
            <p:ph type="body" idx="2"/>
          </p:nvPr>
        </p:nvSpPr>
        <p:spPr>
          <a:xfrm>
            <a:off x="338400" y="1398125"/>
            <a:ext cx="5453400" cy="2904900"/>
          </a:xfrm>
          <a:prstGeom prst="rect">
            <a:avLst/>
          </a:prstGeom>
        </p:spPr>
        <p:txBody>
          <a:bodyPr spcFirstLastPara="1" wrap="square" lIns="91425" tIns="45700" rIns="91425" bIns="45700" anchor="t" anchorCtr="0">
            <a:normAutofit fontScale="85000" lnSpcReduction="20000"/>
          </a:bodyPr>
          <a:lstStyle/>
          <a:p>
            <a:pPr marL="457200" lvl="0" indent="-358140" algn="l" rtl="0">
              <a:spcBef>
                <a:spcPts val="0"/>
              </a:spcBef>
              <a:spcAft>
                <a:spcPts val="0"/>
              </a:spcAft>
              <a:buSzPct val="100000"/>
              <a:buChar char="•"/>
            </a:pPr>
            <a:r>
              <a:rPr lang="en-US" i="1"/>
              <a:t>ESEA  (Title I, III)</a:t>
            </a:r>
            <a:endParaRPr i="1"/>
          </a:p>
          <a:p>
            <a:pPr marL="457200" lvl="0" indent="-358140" algn="l" rtl="0">
              <a:spcBef>
                <a:spcPts val="0"/>
              </a:spcBef>
              <a:spcAft>
                <a:spcPts val="0"/>
              </a:spcAft>
              <a:buSzPct val="100000"/>
              <a:buChar char="•"/>
            </a:pPr>
            <a:r>
              <a:rPr lang="en-US" i="1"/>
              <a:t>Civil Rights Act of 1964</a:t>
            </a:r>
            <a:endParaRPr i="1"/>
          </a:p>
          <a:p>
            <a:pPr marL="457200" lvl="0" indent="-358140" algn="l" rtl="0">
              <a:spcBef>
                <a:spcPts val="0"/>
              </a:spcBef>
              <a:spcAft>
                <a:spcPts val="0"/>
              </a:spcAft>
              <a:buSzPct val="100000"/>
              <a:buChar char="•"/>
            </a:pPr>
            <a:r>
              <a:rPr lang="en-US" i="1"/>
              <a:t>Equal Education Opportunities Act</a:t>
            </a:r>
            <a:endParaRPr i="1"/>
          </a:p>
          <a:p>
            <a:pPr marL="457200" lvl="0" indent="-358140" algn="l" rtl="0">
              <a:spcBef>
                <a:spcPts val="0"/>
              </a:spcBef>
              <a:spcAft>
                <a:spcPts val="0"/>
              </a:spcAft>
              <a:buSzPct val="100000"/>
              <a:buChar char="•"/>
            </a:pPr>
            <a:r>
              <a:rPr lang="en-US" i="1"/>
              <a:t>Lau vs. Nichols</a:t>
            </a:r>
            <a:endParaRPr i="1"/>
          </a:p>
          <a:p>
            <a:pPr marL="457200" lvl="0" indent="-358140" algn="l" rtl="0">
              <a:spcBef>
                <a:spcPts val="0"/>
              </a:spcBef>
              <a:spcAft>
                <a:spcPts val="0"/>
              </a:spcAft>
              <a:buSzPct val="100000"/>
              <a:buChar char="•"/>
            </a:pPr>
            <a:r>
              <a:rPr lang="en-US" i="1"/>
              <a:t>Castañeda vs. Pickard </a:t>
            </a:r>
            <a:endParaRPr i="1"/>
          </a:p>
          <a:p>
            <a:pPr marL="457200" lvl="0" indent="-358140" algn="l" rtl="0">
              <a:spcBef>
                <a:spcPts val="0"/>
              </a:spcBef>
              <a:spcAft>
                <a:spcPts val="0"/>
              </a:spcAft>
              <a:buSzPct val="100000"/>
              <a:buChar char="•"/>
            </a:pPr>
            <a:r>
              <a:rPr lang="en-US" i="1"/>
              <a:t>See </a:t>
            </a:r>
            <a:r>
              <a:rPr lang="en-US" i="1" u="sng">
                <a:solidFill>
                  <a:schemeClr val="hlink"/>
                </a:solidFill>
                <a:hlinkClick r:id="rId3"/>
              </a:rPr>
              <a:t>Fact sheets </a:t>
            </a:r>
            <a:r>
              <a:rPr lang="en-US" i="1"/>
              <a:t>and  </a:t>
            </a:r>
            <a:r>
              <a:rPr lang="en-US" i="1" u="sng">
                <a:solidFill>
                  <a:schemeClr val="hlink"/>
                </a:solidFill>
                <a:hlinkClick r:id="rId4"/>
              </a:rPr>
              <a:t>Chapter 14 of EL Policy Handbook</a:t>
            </a:r>
            <a:endParaRPr i="1"/>
          </a:p>
        </p:txBody>
      </p:sp>
      <p:pic>
        <p:nvPicPr>
          <p:cNvPr id="78" name="Google Shape;78;p12"/>
          <p:cNvPicPr preferRelativeResize="0"/>
          <p:nvPr/>
        </p:nvPicPr>
        <p:blipFill>
          <a:blip r:embed="rId5">
            <a:alphaModFix/>
          </a:blip>
          <a:stretch>
            <a:fillRect/>
          </a:stretch>
        </p:blipFill>
        <p:spPr>
          <a:xfrm>
            <a:off x="5871650" y="1323925"/>
            <a:ext cx="3047400" cy="312584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3"/>
          <p:cNvSpPr txBox="1">
            <a:spLocks noGrp="1"/>
          </p:cNvSpPr>
          <p:nvPr>
            <p:ph type="body" idx="1"/>
          </p:nvPr>
        </p:nvSpPr>
        <p:spPr>
          <a:xfrm>
            <a:off x="0" y="0"/>
            <a:ext cx="9144000" cy="906000"/>
          </a:xfrm>
          <a:prstGeom prst="rect">
            <a:avLst/>
          </a:prstGeom>
        </p:spPr>
        <p:txBody>
          <a:bodyPr spcFirstLastPara="1" wrap="square" lIns="91425" tIns="45700" rIns="91425" bIns="45700" anchor="ctr" anchorCtr="0">
            <a:normAutofit fontScale="92500" lnSpcReduction="20000"/>
          </a:bodyPr>
          <a:lstStyle/>
          <a:p>
            <a:pPr marL="0" lvl="0" indent="0" algn="ctr" rtl="0">
              <a:spcBef>
                <a:spcPts val="0"/>
              </a:spcBef>
              <a:spcAft>
                <a:spcPts val="3000"/>
              </a:spcAft>
              <a:buNone/>
            </a:pPr>
            <a:r>
              <a:rPr lang="en-US"/>
              <a:t>Entrance Procedures</a:t>
            </a:r>
            <a:endParaRPr/>
          </a:p>
        </p:txBody>
      </p:sp>
      <p:pic>
        <p:nvPicPr>
          <p:cNvPr id="85" name="Google Shape;85;p13"/>
          <p:cNvPicPr preferRelativeResize="0"/>
          <p:nvPr/>
        </p:nvPicPr>
        <p:blipFill>
          <a:blip r:embed="rId3">
            <a:alphaModFix/>
          </a:blip>
          <a:stretch>
            <a:fillRect/>
          </a:stretch>
        </p:blipFill>
        <p:spPr>
          <a:xfrm>
            <a:off x="1263050" y="1063725"/>
            <a:ext cx="6617890" cy="3932700"/>
          </a:xfrm>
          <a:prstGeom prst="rect">
            <a:avLst/>
          </a:prstGeom>
          <a:noFill/>
          <a:ln>
            <a:noFill/>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4"/>
          <p:cNvSpPr txBox="1">
            <a:spLocks noGrp="1"/>
          </p:cNvSpPr>
          <p:nvPr>
            <p:ph type="body" idx="1"/>
          </p:nvPr>
        </p:nvSpPr>
        <p:spPr>
          <a:xfrm>
            <a:off x="0" y="0"/>
            <a:ext cx="9144000" cy="921600"/>
          </a:xfrm>
          <a:prstGeom prst="rect">
            <a:avLst/>
          </a:prstGeom>
        </p:spPr>
        <p:txBody>
          <a:bodyPr spcFirstLastPara="1" wrap="square" lIns="91425" tIns="45700" rIns="91425" bIns="45700" anchor="ctr" anchorCtr="0">
            <a:normAutofit fontScale="92500" lnSpcReduction="20000"/>
          </a:bodyPr>
          <a:lstStyle/>
          <a:p>
            <a:pPr marL="0" lvl="0" indent="0" algn="ctr" rtl="0">
              <a:spcBef>
                <a:spcPts val="0"/>
              </a:spcBef>
              <a:spcAft>
                <a:spcPts val="3000"/>
              </a:spcAft>
              <a:buNone/>
            </a:pPr>
            <a:r>
              <a:rPr lang="en-US"/>
              <a:t>Home Language Survey (HLS)</a:t>
            </a:r>
            <a:endParaRPr/>
          </a:p>
        </p:txBody>
      </p:sp>
      <p:sp>
        <p:nvSpPr>
          <p:cNvPr id="92" name="Google Shape;92;p14"/>
          <p:cNvSpPr txBox="1">
            <a:spLocks noGrp="1"/>
          </p:cNvSpPr>
          <p:nvPr>
            <p:ph type="body" idx="2"/>
          </p:nvPr>
        </p:nvSpPr>
        <p:spPr>
          <a:xfrm>
            <a:off x="4052850" y="1488875"/>
            <a:ext cx="4908000" cy="2512800"/>
          </a:xfrm>
          <a:prstGeom prst="rect">
            <a:avLst/>
          </a:prstGeom>
        </p:spPr>
        <p:txBody>
          <a:bodyPr spcFirstLastPara="1" wrap="square" lIns="91425" tIns="45700" rIns="91425" bIns="45700" anchor="t" anchorCtr="0">
            <a:normAutofit fontScale="77500" lnSpcReduction="20000"/>
          </a:bodyPr>
          <a:lstStyle/>
          <a:p>
            <a:pPr marL="0" lvl="0" indent="0" algn="l" rtl="0">
              <a:spcBef>
                <a:spcPts val="0"/>
              </a:spcBef>
              <a:spcAft>
                <a:spcPts val="0"/>
              </a:spcAft>
              <a:buNone/>
            </a:pPr>
            <a:endParaRPr/>
          </a:p>
          <a:p>
            <a:pPr marL="0" lvl="0" indent="0" algn="l" rtl="0">
              <a:spcBef>
                <a:spcPts val="439"/>
              </a:spcBef>
              <a:spcAft>
                <a:spcPts val="0"/>
              </a:spcAft>
              <a:buNone/>
            </a:pPr>
            <a:r>
              <a:rPr lang="en-US"/>
              <a:t>Purpose:</a:t>
            </a:r>
            <a:endParaRPr/>
          </a:p>
          <a:p>
            <a:pPr marL="457200" lvl="0" indent="-346710" algn="l" rtl="0">
              <a:spcBef>
                <a:spcPts val="439"/>
              </a:spcBef>
              <a:spcAft>
                <a:spcPts val="0"/>
              </a:spcAft>
              <a:buSzPct val="100000"/>
              <a:buChar char="•"/>
            </a:pPr>
            <a:r>
              <a:rPr lang="en-US"/>
              <a:t>Use of Language in the home</a:t>
            </a:r>
            <a:endParaRPr/>
          </a:p>
          <a:p>
            <a:pPr marL="457200" lvl="0" indent="-346710" algn="l" rtl="0">
              <a:spcBef>
                <a:spcPts val="0"/>
              </a:spcBef>
              <a:spcAft>
                <a:spcPts val="0"/>
              </a:spcAft>
              <a:buSzPct val="100000"/>
              <a:buChar char="•"/>
            </a:pPr>
            <a:r>
              <a:rPr lang="en-US"/>
              <a:t>Identify students (language support)</a:t>
            </a:r>
            <a:endParaRPr/>
          </a:p>
          <a:p>
            <a:pPr marL="457200" lvl="0" indent="-346710" algn="l" rtl="0">
              <a:spcBef>
                <a:spcPts val="0"/>
              </a:spcBef>
              <a:spcAft>
                <a:spcPts val="0"/>
              </a:spcAft>
              <a:buSzPct val="100000"/>
              <a:buChar char="•"/>
            </a:pPr>
            <a:r>
              <a:rPr lang="en-US"/>
              <a:t>Language Needs of Caregivers</a:t>
            </a:r>
            <a:endParaRPr/>
          </a:p>
          <a:p>
            <a:pPr marL="457200" lvl="0" indent="-346710" algn="l" rtl="0">
              <a:spcBef>
                <a:spcPts val="0"/>
              </a:spcBef>
              <a:spcAft>
                <a:spcPts val="0"/>
              </a:spcAft>
              <a:buSzPct val="100000"/>
              <a:buChar char="•"/>
            </a:pPr>
            <a:r>
              <a:rPr lang="en-US"/>
              <a:t>See </a:t>
            </a:r>
            <a:r>
              <a:rPr lang="en-US" u="sng">
                <a:solidFill>
                  <a:schemeClr val="hlink"/>
                </a:solidFill>
                <a:hlinkClick r:id="rId3"/>
              </a:rPr>
              <a:t>EL Policy Handbook </a:t>
            </a:r>
            <a:r>
              <a:rPr lang="en-US"/>
              <a:t> chapters 1-3</a:t>
            </a:r>
            <a:endParaRPr/>
          </a:p>
        </p:txBody>
      </p:sp>
      <p:pic>
        <p:nvPicPr>
          <p:cNvPr id="93" name="Google Shape;93;p14"/>
          <p:cNvPicPr preferRelativeResize="0"/>
          <p:nvPr/>
        </p:nvPicPr>
        <p:blipFill>
          <a:blip r:embed="rId4">
            <a:alphaModFix/>
          </a:blip>
          <a:stretch>
            <a:fillRect/>
          </a:stretch>
        </p:blipFill>
        <p:spPr>
          <a:xfrm>
            <a:off x="573800" y="1074000"/>
            <a:ext cx="3120314" cy="3917099"/>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5"/>
          <p:cNvSpPr txBox="1">
            <a:spLocks noGrp="1"/>
          </p:cNvSpPr>
          <p:nvPr>
            <p:ph type="body" idx="1"/>
          </p:nvPr>
        </p:nvSpPr>
        <p:spPr>
          <a:xfrm>
            <a:off x="0" y="0"/>
            <a:ext cx="9144000" cy="921600"/>
          </a:xfrm>
          <a:prstGeom prst="rect">
            <a:avLst/>
          </a:prstGeom>
        </p:spPr>
        <p:txBody>
          <a:bodyPr spcFirstLastPara="1" wrap="square" lIns="91425" tIns="45700" rIns="91425" bIns="45700" anchor="ctr" anchorCtr="0">
            <a:normAutofit fontScale="92500" lnSpcReduction="20000"/>
          </a:bodyPr>
          <a:lstStyle/>
          <a:p>
            <a:pPr marL="0" lvl="0" indent="0" algn="ctr" rtl="0">
              <a:spcBef>
                <a:spcPts val="0"/>
              </a:spcBef>
              <a:spcAft>
                <a:spcPts val="3000"/>
              </a:spcAft>
              <a:buNone/>
            </a:pPr>
            <a:r>
              <a:rPr lang="en-US"/>
              <a:t>Effective Programs</a:t>
            </a:r>
            <a:endParaRPr/>
          </a:p>
        </p:txBody>
      </p:sp>
      <p:sp>
        <p:nvSpPr>
          <p:cNvPr id="100" name="Google Shape;100;p15"/>
          <p:cNvSpPr txBox="1">
            <a:spLocks noGrp="1"/>
          </p:cNvSpPr>
          <p:nvPr>
            <p:ph type="body" idx="2"/>
          </p:nvPr>
        </p:nvSpPr>
        <p:spPr>
          <a:xfrm>
            <a:off x="938100" y="1120825"/>
            <a:ext cx="7267800" cy="3761700"/>
          </a:xfrm>
          <a:prstGeom prst="rect">
            <a:avLst/>
          </a:prstGeom>
        </p:spPr>
        <p:txBody>
          <a:bodyPr spcFirstLastPara="1" wrap="square" lIns="91425" tIns="45700" rIns="91425" bIns="45700" anchor="t" anchorCtr="0">
            <a:noAutofit/>
          </a:bodyPr>
          <a:lstStyle/>
          <a:p>
            <a:pPr marL="457200" lvl="0" indent="-355600" algn="l" rtl="0">
              <a:lnSpc>
                <a:spcPct val="107916"/>
              </a:lnSpc>
              <a:spcBef>
                <a:spcPts val="0"/>
              </a:spcBef>
              <a:spcAft>
                <a:spcPts val="0"/>
              </a:spcAft>
              <a:buSzPts val="2000"/>
              <a:buChar char="●"/>
            </a:pPr>
            <a:r>
              <a:rPr lang="en-US" sz="2000"/>
              <a:t>LEA/SEA required to ensure districts provide effective programming for ELs</a:t>
            </a:r>
            <a:endParaRPr sz="2000"/>
          </a:p>
          <a:p>
            <a:pPr marL="457200" lvl="0" indent="-355600" algn="l" rtl="0">
              <a:lnSpc>
                <a:spcPct val="107916"/>
              </a:lnSpc>
              <a:spcBef>
                <a:spcPts val="0"/>
              </a:spcBef>
              <a:spcAft>
                <a:spcPts val="0"/>
              </a:spcAft>
              <a:buSzPts val="2000"/>
              <a:buChar char="●"/>
            </a:pPr>
            <a:r>
              <a:rPr lang="en-US" sz="2000"/>
              <a:t>Language assistance programming for EL students must:</a:t>
            </a:r>
            <a:endParaRPr sz="2000"/>
          </a:p>
          <a:p>
            <a:pPr marL="914400" lvl="1" indent="-355600" algn="l" rtl="0">
              <a:lnSpc>
                <a:spcPct val="107916"/>
              </a:lnSpc>
              <a:spcBef>
                <a:spcPts val="0"/>
              </a:spcBef>
              <a:spcAft>
                <a:spcPts val="0"/>
              </a:spcAft>
              <a:buSzPts val="2000"/>
              <a:buChar char="○"/>
            </a:pPr>
            <a:r>
              <a:rPr lang="en-US" sz="1800" b="1"/>
              <a:t>Be educationally sound in theory and effective in practice </a:t>
            </a:r>
            <a:endParaRPr sz="1800" b="1"/>
          </a:p>
          <a:p>
            <a:pPr marL="914400" lvl="1" indent="-355600" algn="l" rtl="0">
              <a:lnSpc>
                <a:spcPct val="107916"/>
              </a:lnSpc>
              <a:spcBef>
                <a:spcPts val="0"/>
              </a:spcBef>
              <a:spcAft>
                <a:spcPts val="0"/>
              </a:spcAft>
              <a:buSzPts val="2000"/>
              <a:buChar char="○"/>
            </a:pPr>
            <a:r>
              <a:rPr lang="en-US" sz="1800" b="1"/>
              <a:t>Include sufficient staff and resources.</a:t>
            </a:r>
            <a:endParaRPr sz="1800" b="1"/>
          </a:p>
          <a:p>
            <a:pPr marL="914400" lvl="1" indent="-355600" algn="l" rtl="0">
              <a:lnSpc>
                <a:spcPct val="107916"/>
              </a:lnSpc>
              <a:spcBef>
                <a:spcPts val="0"/>
              </a:spcBef>
              <a:spcAft>
                <a:spcPts val="0"/>
              </a:spcAft>
              <a:buSzPts val="2000"/>
              <a:buChar char="○"/>
            </a:pPr>
            <a:r>
              <a:rPr lang="en-US" sz="1800" b="1"/>
              <a:t>Be regularly assessed and continually improved, </a:t>
            </a:r>
            <a:endParaRPr sz="1800" b="1"/>
          </a:p>
          <a:p>
            <a:pPr marL="457200" lvl="0" indent="-355600" algn="l" rtl="0">
              <a:lnSpc>
                <a:spcPct val="107916"/>
              </a:lnSpc>
              <a:spcBef>
                <a:spcPts val="0"/>
              </a:spcBef>
              <a:spcAft>
                <a:spcPts val="0"/>
              </a:spcAft>
              <a:buSzPts val="2000"/>
              <a:buChar char="●"/>
            </a:pPr>
            <a:r>
              <a:rPr lang="en-US" sz="2000"/>
              <a:t>Additionally, districts must be able to demonstrate program effectiveness in supporting both: </a:t>
            </a:r>
            <a:endParaRPr sz="2000"/>
          </a:p>
          <a:p>
            <a:pPr marL="914400" lvl="1" indent="-342900" algn="l" rtl="0">
              <a:lnSpc>
                <a:spcPct val="107916"/>
              </a:lnSpc>
              <a:spcBef>
                <a:spcPts val="0"/>
              </a:spcBef>
              <a:spcAft>
                <a:spcPts val="0"/>
              </a:spcAft>
              <a:buSzPts val="1800"/>
              <a:buChar char="○"/>
            </a:pPr>
            <a:r>
              <a:rPr lang="en-US" sz="1800" b="1"/>
              <a:t>Academic content needs of ELs </a:t>
            </a:r>
            <a:endParaRPr sz="1800" b="1"/>
          </a:p>
          <a:p>
            <a:pPr marL="914400" lvl="1" indent="-342900" algn="l" rtl="0">
              <a:lnSpc>
                <a:spcPct val="107916"/>
              </a:lnSpc>
              <a:spcBef>
                <a:spcPts val="0"/>
              </a:spcBef>
              <a:spcAft>
                <a:spcPts val="0"/>
              </a:spcAft>
              <a:buSzPts val="1800"/>
              <a:buChar char="○"/>
            </a:pPr>
            <a:r>
              <a:rPr lang="en-US" sz="1800" b="1"/>
              <a:t>EL students’ English language proficiency proficiency growth</a:t>
            </a:r>
            <a:endParaRPr sz="1800" b="0"/>
          </a:p>
          <a:p>
            <a:pPr marL="457200" lvl="0" indent="-342900" algn="l" rtl="0">
              <a:lnSpc>
                <a:spcPct val="107916"/>
              </a:lnSpc>
              <a:spcBef>
                <a:spcPts val="0"/>
              </a:spcBef>
              <a:spcAft>
                <a:spcPts val="0"/>
              </a:spcAft>
              <a:buSzPts val="1800"/>
              <a:buChar char="●"/>
            </a:pPr>
            <a:r>
              <a:rPr lang="en-US" sz="1800"/>
              <a:t> See </a:t>
            </a:r>
            <a:r>
              <a:rPr lang="en-US" sz="1800" u="sng">
                <a:solidFill>
                  <a:schemeClr val="hlink"/>
                </a:solidFill>
                <a:hlinkClick r:id="rId3"/>
              </a:rPr>
              <a:t>DPI’s EL Policy Handbook Chapter 8</a:t>
            </a:r>
            <a:r>
              <a:rPr lang="en-US" sz="1800"/>
              <a:t> for more information</a:t>
            </a:r>
            <a:endParaRPr sz="1800"/>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6"/>
          <p:cNvSpPr txBox="1">
            <a:spLocks noGrp="1"/>
          </p:cNvSpPr>
          <p:nvPr>
            <p:ph type="body" idx="1"/>
          </p:nvPr>
        </p:nvSpPr>
        <p:spPr>
          <a:xfrm>
            <a:off x="0" y="0"/>
            <a:ext cx="9144000" cy="921600"/>
          </a:xfrm>
          <a:prstGeom prst="rect">
            <a:avLst/>
          </a:prstGeom>
        </p:spPr>
        <p:txBody>
          <a:bodyPr spcFirstLastPara="1" wrap="square" lIns="91425" tIns="45700" rIns="91425" bIns="45700" anchor="ctr" anchorCtr="0">
            <a:normAutofit fontScale="92500" lnSpcReduction="20000"/>
          </a:bodyPr>
          <a:lstStyle/>
          <a:p>
            <a:pPr marL="0" lvl="0" indent="0" algn="ctr" rtl="0">
              <a:spcBef>
                <a:spcPts val="0"/>
              </a:spcBef>
              <a:spcAft>
                <a:spcPts val="3000"/>
              </a:spcAft>
              <a:buNone/>
            </a:pPr>
            <a:r>
              <a:rPr lang="en-US"/>
              <a:t>Program Models: LIEP Crosswalk</a:t>
            </a:r>
            <a:endParaRPr/>
          </a:p>
        </p:txBody>
      </p:sp>
      <p:sp>
        <p:nvSpPr>
          <p:cNvPr id="107" name="Google Shape;107;p16"/>
          <p:cNvSpPr txBox="1"/>
          <p:nvPr/>
        </p:nvSpPr>
        <p:spPr>
          <a:xfrm>
            <a:off x="853950" y="1178100"/>
            <a:ext cx="5302500" cy="3781500"/>
          </a:xfrm>
          <a:prstGeom prst="rect">
            <a:avLst/>
          </a:prstGeom>
          <a:noFill/>
          <a:ln>
            <a:noFill/>
          </a:ln>
        </p:spPr>
        <p:txBody>
          <a:bodyPr spcFirstLastPara="1" wrap="square" lIns="91425" tIns="91425" rIns="91425" bIns="91425" anchor="t" anchorCtr="0">
            <a:spAutoFit/>
          </a:bodyPr>
          <a:lstStyle/>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1" i="0" u="none" strike="noStrike" kern="0" cap="none" spc="0" normalizeH="0" baseline="0" noProof="0">
                <a:ln>
                  <a:noFill/>
                </a:ln>
                <a:solidFill>
                  <a:srgbClr val="000000"/>
                </a:solidFill>
                <a:effectLst/>
                <a:uLnTx/>
                <a:uFillTx/>
                <a:latin typeface="Arial"/>
                <a:cs typeface="Arial"/>
                <a:sym typeface="Arial"/>
              </a:rPr>
              <a:t>Language Instruction Educational Program (LIEP)</a:t>
            </a:r>
            <a:endParaRPr kumimoji="0" sz="2400" b="1"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1000"/>
              </a:spcBef>
              <a:spcAft>
                <a:spcPts val="0"/>
              </a:spcAft>
              <a:buClr>
                <a:srgbClr val="000000"/>
              </a:buClr>
              <a:buSzPts val="2400"/>
              <a:buFont typeface="Arial"/>
              <a:buChar char="●"/>
              <a:tabLst/>
              <a:defRPr/>
            </a:pPr>
            <a:r>
              <a:rPr kumimoji="0" lang="en-US" sz="2400" b="1" i="0" u="none" strike="noStrike" kern="0" cap="none" spc="0" normalizeH="0" baseline="0" noProof="0">
                <a:ln>
                  <a:noFill/>
                </a:ln>
                <a:solidFill>
                  <a:srgbClr val="000000"/>
                </a:solidFill>
                <a:effectLst/>
                <a:uLnTx/>
                <a:uFillTx/>
                <a:latin typeface="Arial"/>
                <a:cs typeface="Arial"/>
                <a:sym typeface="Arial"/>
              </a:rPr>
              <a:t>Plan for serving EL students</a:t>
            </a:r>
            <a:endParaRPr kumimoji="0" sz="2400" b="1"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1000"/>
              </a:spcBef>
              <a:spcAft>
                <a:spcPts val="0"/>
              </a:spcAft>
              <a:buClr>
                <a:srgbClr val="000000"/>
              </a:buClr>
              <a:buSzPts val="2400"/>
              <a:buFont typeface="Arial"/>
              <a:buChar char="●"/>
              <a:tabLst/>
              <a:defRPr/>
            </a:pPr>
            <a:r>
              <a:rPr kumimoji="0" lang="en-US" sz="2400" b="1" i="0" u="none" strike="noStrike" kern="0" cap="none" spc="0" normalizeH="0" baseline="0" noProof="0">
                <a:ln>
                  <a:noFill/>
                </a:ln>
                <a:solidFill>
                  <a:srgbClr val="000000"/>
                </a:solidFill>
                <a:effectLst/>
                <a:uLnTx/>
                <a:uFillTx/>
                <a:latin typeface="Arial"/>
                <a:cs typeface="Arial"/>
                <a:sym typeface="Arial"/>
              </a:rPr>
              <a:t>Variety of models</a:t>
            </a:r>
            <a:endParaRPr kumimoji="0" sz="2400" b="1"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1000"/>
              </a:spcBef>
              <a:spcAft>
                <a:spcPts val="0"/>
              </a:spcAft>
              <a:buClr>
                <a:srgbClr val="000000"/>
              </a:buClr>
              <a:buSzPts val="2400"/>
              <a:buFont typeface="Arial"/>
              <a:buChar char="●"/>
              <a:tabLst/>
              <a:defRPr/>
            </a:pPr>
            <a:r>
              <a:rPr kumimoji="0" lang="en-US" sz="2400" b="1" i="0" u="sng" strike="noStrike" kern="0" cap="none" spc="0" normalizeH="0" baseline="0" noProof="0">
                <a:ln>
                  <a:noFill/>
                </a:ln>
                <a:solidFill>
                  <a:srgbClr val="0563C1"/>
                </a:solidFill>
                <a:effectLst/>
                <a:uLnTx/>
                <a:uFillTx/>
                <a:latin typeface="Lato"/>
                <a:ea typeface="Lato"/>
                <a:cs typeface="Lato"/>
                <a:sym typeface="Lato"/>
                <a:hlinkClick r:id="rId3">
                  <a:extLst>
                    <a:ext uri="{A12FA001-AC4F-418D-AE19-62706E023703}">
                      <ahyp:hlinkClr xmlns:ahyp="http://schemas.microsoft.com/office/drawing/2018/hyperlinkcolor" val="tx"/>
                    </a:ext>
                  </a:extLst>
                </a:hlinkClick>
              </a:rPr>
              <a:t>LIEP Crosswalk</a:t>
            </a:r>
            <a:endParaRPr kumimoji="0" sz="2400" b="1"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381000" algn="l" defTabSz="914400" rtl="0" eaLnBrk="1" fontAlgn="auto" latinLnBrk="0" hangingPunct="1">
              <a:lnSpc>
                <a:spcPct val="100000"/>
              </a:lnSpc>
              <a:spcBef>
                <a:spcPts val="1000"/>
              </a:spcBef>
              <a:spcAft>
                <a:spcPts val="0"/>
              </a:spcAft>
              <a:buClr>
                <a:srgbClr val="000000"/>
              </a:buClr>
              <a:buSzPts val="2400"/>
              <a:buFont typeface="Lato"/>
              <a:buChar char="●"/>
              <a:tabLst/>
              <a:defRPr/>
            </a:pPr>
            <a:r>
              <a:rPr kumimoji="0" lang="en-US" sz="2400" b="1" i="0" u="none" strike="noStrike" kern="0" cap="none" spc="0" normalizeH="0" baseline="0" noProof="0">
                <a:ln>
                  <a:noFill/>
                </a:ln>
                <a:solidFill>
                  <a:srgbClr val="000000"/>
                </a:solidFill>
                <a:effectLst/>
                <a:uLnTx/>
                <a:uFillTx/>
                <a:latin typeface="Lato"/>
                <a:ea typeface="Lato"/>
                <a:cs typeface="Lato"/>
                <a:sym typeface="Lato"/>
              </a:rPr>
              <a:t>LIEP flowchart</a:t>
            </a:r>
            <a:endParaRPr kumimoji="0" sz="2400" b="1"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381000" algn="l" defTabSz="914400" rtl="0" eaLnBrk="1" fontAlgn="auto" latinLnBrk="0" hangingPunct="1">
              <a:lnSpc>
                <a:spcPct val="100000"/>
              </a:lnSpc>
              <a:spcBef>
                <a:spcPts val="1000"/>
              </a:spcBef>
              <a:spcAft>
                <a:spcPts val="1000"/>
              </a:spcAft>
              <a:buClr>
                <a:srgbClr val="000000"/>
              </a:buClr>
              <a:buSzPts val="2400"/>
              <a:buFont typeface="Lato"/>
              <a:buChar char="●"/>
              <a:tabLst/>
              <a:defRPr/>
            </a:pPr>
            <a:r>
              <a:rPr kumimoji="0" lang="en-US" sz="2400" b="1" i="0" u="none" strike="noStrike" kern="0" cap="none" spc="0" normalizeH="0" baseline="0" noProof="0">
                <a:ln>
                  <a:noFill/>
                </a:ln>
                <a:solidFill>
                  <a:srgbClr val="000000"/>
                </a:solidFill>
                <a:effectLst/>
                <a:uLnTx/>
                <a:uFillTx/>
                <a:latin typeface="Lato"/>
                <a:ea typeface="Lato"/>
                <a:cs typeface="Lato"/>
                <a:sym typeface="Lato"/>
              </a:rPr>
              <a:t>See </a:t>
            </a:r>
            <a:r>
              <a:rPr kumimoji="0" lang="en-US" sz="2400" b="1" i="0" u="sng" strike="noStrike" kern="0" cap="none" spc="0" normalizeH="0" baseline="0" noProof="0">
                <a:ln>
                  <a:noFill/>
                </a:ln>
                <a:solidFill>
                  <a:srgbClr val="0563C1"/>
                </a:solidFill>
                <a:effectLst/>
                <a:uLnTx/>
                <a:uFillTx/>
                <a:latin typeface="Lato"/>
                <a:ea typeface="Lato"/>
                <a:cs typeface="Lato"/>
                <a:sym typeface="Lato"/>
                <a:hlinkClick r:id="rId4"/>
              </a:rPr>
              <a:t>Chapter 8 of EL Policy Handbook</a:t>
            </a:r>
            <a:r>
              <a:rPr kumimoji="0" lang="en-US" sz="2400" b="1" i="0" u="none" strike="noStrike" kern="0" cap="none" spc="0" normalizeH="0" baseline="0" noProof="0">
                <a:ln>
                  <a:noFill/>
                </a:ln>
                <a:solidFill>
                  <a:srgbClr val="000000"/>
                </a:solidFill>
                <a:effectLst/>
                <a:uLnTx/>
                <a:uFillTx/>
                <a:latin typeface="Lato"/>
                <a:ea typeface="Lato"/>
                <a:cs typeface="Lato"/>
                <a:sym typeface="Lato"/>
              </a:rPr>
              <a:t> for more details</a:t>
            </a:r>
            <a:endParaRPr kumimoji="0" sz="2400" b="1" i="0" u="none" strike="noStrike" kern="0" cap="none" spc="0" normalizeH="0" baseline="0" noProof="0">
              <a:ln>
                <a:noFill/>
              </a:ln>
              <a:solidFill>
                <a:srgbClr val="000000"/>
              </a:solidFill>
              <a:effectLst/>
              <a:uLnTx/>
              <a:uFillTx/>
              <a:latin typeface="Lato"/>
              <a:ea typeface="Lato"/>
              <a:cs typeface="Lato"/>
              <a:sym typeface="Lato"/>
            </a:endParaRPr>
          </a:p>
        </p:txBody>
      </p:sp>
      <p:pic>
        <p:nvPicPr>
          <p:cNvPr id="108" name="Google Shape;108;p16"/>
          <p:cNvPicPr preferRelativeResize="0"/>
          <p:nvPr/>
        </p:nvPicPr>
        <p:blipFill>
          <a:blip r:embed="rId5">
            <a:alphaModFix/>
          </a:blip>
          <a:stretch>
            <a:fillRect/>
          </a:stretch>
        </p:blipFill>
        <p:spPr>
          <a:xfrm>
            <a:off x="5606204" y="1840375"/>
            <a:ext cx="2884424" cy="245695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7"/>
          <p:cNvSpPr txBox="1">
            <a:spLocks noGrp="1"/>
          </p:cNvSpPr>
          <p:nvPr>
            <p:ph type="body" idx="1"/>
          </p:nvPr>
        </p:nvSpPr>
        <p:spPr>
          <a:xfrm>
            <a:off x="0" y="0"/>
            <a:ext cx="9144000" cy="921600"/>
          </a:xfrm>
          <a:prstGeom prst="rect">
            <a:avLst/>
          </a:prstGeom>
        </p:spPr>
        <p:txBody>
          <a:bodyPr spcFirstLastPara="1" wrap="square" lIns="91425" tIns="45700" rIns="91425" bIns="45700" anchor="ctr" anchorCtr="0">
            <a:normAutofit fontScale="92500" lnSpcReduction="20000"/>
          </a:bodyPr>
          <a:lstStyle/>
          <a:p>
            <a:pPr marL="0" lvl="0" indent="0" algn="ctr" rtl="0">
              <a:spcBef>
                <a:spcPts val="0"/>
              </a:spcBef>
              <a:spcAft>
                <a:spcPts val="3000"/>
              </a:spcAft>
              <a:buNone/>
            </a:pPr>
            <a:r>
              <a:rPr lang="en-US"/>
              <a:t>ACCESS for ELLs</a:t>
            </a:r>
            <a:endParaRPr/>
          </a:p>
        </p:txBody>
      </p:sp>
      <p:sp>
        <p:nvSpPr>
          <p:cNvPr id="115" name="Google Shape;115;p17"/>
          <p:cNvSpPr txBox="1">
            <a:spLocks noGrp="1"/>
          </p:cNvSpPr>
          <p:nvPr>
            <p:ph type="body" idx="2"/>
          </p:nvPr>
        </p:nvSpPr>
        <p:spPr>
          <a:xfrm>
            <a:off x="362225" y="971950"/>
            <a:ext cx="5139000" cy="4131900"/>
          </a:xfrm>
          <a:prstGeom prst="rect">
            <a:avLst/>
          </a:prstGeom>
        </p:spPr>
        <p:txBody>
          <a:bodyPr spcFirstLastPara="1" wrap="square" lIns="91425" tIns="45700" rIns="91425" bIns="45700" anchor="t" anchorCtr="0">
            <a:noAutofit/>
          </a:bodyPr>
          <a:lstStyle/>
          <a:p>
            <a:pPr marL="457200" lvl="0" indent="-342900" algn="l" rtl="0">
              <a:lnSpc>
                <a:spcPct val="100000"/>
              </a:lnSpc>
              <a:spcBef>
                <a:spcPts val="1000"/>
              </a:spcBef>
              <a:spcAft>
                <a:spcPts val="0"/>
              </a:spcAft>
              <a:buSzPts val="1800"/>
              <a:buChar char="●"/>
            </a:pPr>
            <a:r>
              <a:rPr lang="en-US" sz="1800"/>
              <a:t>Required to assess English language proficiency (ELP) for all ELs annually, including students whose caregivers have refused services</a:t>
            </a:r>
            <a:endParaRPr sz="1800"/>
          </a:p>
          <a:p>
            <a:pPr marL="457200" lvl="0" indent="-342900" algn="l" rtl="0">
              <a:lnSpc>
                <a:spcPct val="100000"/>
              </a:lnSpc>
              <a:spcBef>
                <a:spcPts val="1000"/>
              </a:spcBef>
              <a:spcAft>
                <a:spcPts val="0"/>
              </a:spcAft>
              <a:buSzPts val="1800"/>
              <a:buChar char="●"/>
            </a:pPr>
            <a:r>
              <a:rPr lang="en-US" sz="1800"/>
              <a:t>Must use state-defined ELP assessment </a:t>
            </a:r>
            <a:endParaRPr sz="1800"/>
          </a:p>
          <a:p>
            <a:pPr marL="457200" lvl="0" indent="-342900" algn="l" rtl="0">
              <a:lnSpc>
                <a:spcPct val="100000"/>
              </a:lnSpc>
              <a:spcBef>
                <a:spcPts val="1000"/>
              </a:spcBef>
              <a:spcAft>
                <a:spcPts val="0"/>
              </a:spcAft>
              <a:buSzPts val="1800"/>
              <a:buChar char="●"/>
            </a:pPr>
            <a:r>
              <a:rPr lang="en-US" sz="1800"/>
              <a:t>ELP assessment for WI: </a:t>
            </a:r>
            <a:r>
              <a:rPr lang="en-US" sz="1800" u="sng">
                <a:solidFill>
                  <a:schemeClr val="hlink"/>
                </a:solidFill>
                <a:hlinkClick r:id="rId3"/>
              </a:rPr>
              <a:t>ACCESS for ELLs </a:t>
            </a:r>
            <a:endParaRPr sz="1800"/>
          </a:p>
          <a:p>
            <a:pPr marL="457200" lvl="0" indent="-342900" algn="l" rtl="0">
              <a:lnSpc>
                <a:spcPct val="100000"/>
              </a:lnSpc>
              <a:spcBef>
                <a:spcPts val="1000"/>
              </a:spcBef>
              <a:spcAft>
                <a:spcPts val="0"/>
              </a:spcAft>
              <a:buSzPts val="1800"/>
              <a:buChar char="●"/>
            </a:pPr>
            <a:r>
              <a:rPr lang="en-US" sz="1800"/>
              <a:t>Annual ELP assessment window: December - February. </a:t>
            </a:r>
            <a:endParaRPr sz="1800"/>
          </a:p>
          <a:p>
            <a:pPr marL="457200" lvl="0" indent="-342900" algn="l" rtl="0">
              <a:lnSpc>
                <a:spcPct val="100000"/>
              </a:lnSpc>
              <a:spcBef>
                <a:spcPts val="1000"/>
              </a:spcBef>
              <a:spcAft>
                <a:spcPts val="0"/>
              </a:spcAft>
              <a:buSzPts val="1800"/>
              <a:buChar char="●"/>
            </a:pPr>
            <a:r>
              <a:rPr lang="en-US" sz="1800"/>
              <a:t>Check annually with DPI’s </a:t>
            </a:r>
            <a:r>
              <a:rPr lang="en-US" sz="1800" u="sng">
                <a:solidFill>
                  <a:srgbClr val="1155CC"/>
                </a:solidFill>
                <a:hlinkClick r:id="rId4">
                  <a:extLst>
                    <a:ext uri="{A12FA001-AC4F-418D-AE19-62706E023703}">
                      <ahyp:hlinkClr xmlns:ahyp="http://schemas.microsoft.com/office/drawing/2018/hyperlinkcolor" val="tx"/>
                    </a:ext>
                  </a:extLst>
                </a:hlinkClick>
              </a:rPr>
              <a:t>Office of Student Assessment</a:t>
            </a:r>
            <a:r>
              <a:rPr lang="en-US" sz="1800"/>
              <a:t> for exact dates</a:t>
            </a:r>
            <a:endParaRPr sz="1800"/>
          </a:p>
          <a:p>
            <a:pPr marL="457200" lvl="0" indent="-342900" algn="l" rtl="0">
              <a:lnSpc>
                <a:spcPct val="100000"/>
              </a:lnSpc>
              <a:spcBef>
                <a:spcPts val="1000"/>
              </a:spcBef>
              <a:spcAft>
                <a:spcPts val="1000"/>
              </a:spcAft>
              <a:buSzPts val="1800"/>
              <a:buChar char="●"/>
            </a:pPr>
            <a:r>
              <a:rPr lang="en-US" sz="1800"/>
              <a:t>See </a:t>
            </a:r>
            <a:r>
              <a:rPr lang="en-US" sz="1800" u="sng">
                <a:solidFill>
                  <a:schemeClr val="hlink"/>
                </a:solidFill>
                <a:hlinkClick r:id="rId5"/>
              </a:rPr>
              <a:t>Chapter 5 of EL Policy Handbook</a:t>
            </a:r>
            <a:r>
              <a:rPr lang="en-US" sz="1800"/>
              <a:t> for more details </a:t>
            </a:r>
            <a:endParaRPr sz="1800"/>
          </a:p>
        </p:txBody>
      </p:sp>
      <p:pic>
        <p:nvPicPr>
          <p:cNvPr id="116" name="Google Shape;116;p17"/>
          <p:cNvPicPr preferRelativeResize="0"/>
          <p:nvPr/>
        </p:nvPicPr>
        <p:blipFill>
          <a:blip r:embed="rId6">
            <a:alphaModFix/>
          </a:blip>
          <a:stretch>
            <a:fillRect/>
          </a:stretch>
        </p:blipFill>
        <p:spPr>
          <a:xfrm>
            <a:off x="5501225" y="1863425"/>
            <a:ext cx="3642772" cy="242792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8"/>
          <p:cNvSpPr txBox="1">
            <a:spLocks noGrp="1"/>
          </p:cNvSpPr>
          <p:nvPr>
            <p:ph type="body" idx="1"/>
          </p:nvPr>
        </p:nvSpPr>
        <p:spPr>
          <a:xfrm>
            <a:off x="0" y="0"/>
            <a:ext cx="9144000" cy="921600"/>
          </a:xfrm>
          <a:prstGeom prst="rect">
            <a:avLst/>
          </a:prstGeom>
        </p:spPr>
        <p:txBody>
          <a:bodyPr spcFirstLastPara="1" wrap="square" lIns="91425" tIns="45700" rIns="91425" bIns="45700" anchor="ctr" anchorCtr="0">
            <a:normAutofit fontScale="92500" lnSpcReduction="20000"/>
          </a:bodyPr>
          <a:lstStyle/>
          <a:p>
            <a:pPr marL="0" lvl="0" indent="0" algn="ctr" rtl="0">
              <a:spcBef>
                <a:spcPts val="0"/>
              </a:spcBef>
              <a:spcAft>
                <a:spcPts val="3000"/>
              </a:spcAft>
              <a:buNone/>
            </a:pPr>
            <a:r>
              <a:rPr lang="en-US"/>
              <a:t>Exit Procedures</a:t>
            </a:r>
            <a:endParaRPr/>
          </a:p>
        </p:txBody>
      </p:sp>
      <p:sp>
        <p:nvSpPr>
          <p:cNvPr id="123" name="Google Shape;123;p18"/>
          <p:cNvSpPr txBox="1">
            <a:spLocks noGrp="1"/>
          </p:cNvSpPr>
          <p:nvPr>
            <p:ph type="body" idx="2"/>
          </p:nvPr>
        </p:nvSpPr>
        <p:spPr>
          <a:xfrm>
            <a:off x="1768200" y="1315350"/>
            <a:ext cx="5607600" cy="3106500"/>
          </a:xfrm>
          <a:prstGeom prst="rect">
            <a:avLst/>
          </a:prstGeom>
        </p:spPr>
        <p:txBody>
          <a:bodyPr spcFirstLastPara="1" wrap="square" lIns="91425" tIns="45700" rIns="91425" bIns="45700" anchor="t" anchorCtr="0">
            <a:normAutofit lnSpcReduction="10000"/>
          </a:bodyPr>
          <a:lstStyle/>
          <a:p>
            <a:pPr marL="457200" lvl="0" indent="-381000" algn="l" rtl="0">
              <a:spcBef>
                <a:spcPts val="0"/>
              </a:spcBef>
              <a:spcAft>
                <a:spcPts val="0"/>
              </a:spcAft>
              <a:buSzPts val="2400"/>
              <a:buChar char="●"/>
            </a:pPr>
            <a:r>
              <a:rPr lang="en-US"/>
              <a:t>ACCESS Testing </a:t>
            </a:r>
            <a:endParaRPr/>
          </a:p>
          <a:p>
            <a:pPr marL="914400" lvl="1" indent="-368300" algn="l" rtl="0">
              <a:spcBef>
                <a:spcPts val="0"/>
              </a:spcBef>
              <a:spcAft>
                <a:spcPts val="0"/>
              </a:spcAft>
              <a:buSzPts val="2200"/>
              <a:buChar char="○"/>
            </a:pPr>
            <a:r>
              <a:rPr lang="en-US" sz="2200" b="1"/>
              <a:t>Composite 5- MUST exit</a:t>
            </a:r>
            <a:endParaRPr sz="2200" b="1"/>
          </a:p>
          <a:p>
            <a:pPr marL="914400" lvl="1" indent="-368300" algn="l" rtl="0">
              <a:spcBef>
                <a:spcPts val="0"/>
              </a:spcBef>
              <a:spcAft>
                <a:spcPts val="0"/>
              </a:spcAft>
              <a:buSzPts val="2200"/>
              <a:buChar char="○"/>
            </a:pPr>
            <a:r>
              <a:rPr lang="en-US" sz="2200" b="1"/>
              <a:t>Composite 4.5-4.9 (may exit w/MIP)</a:t>
            </a:r>
            <a:endParaRPr sz="2200" b="1"/>
          </a:p>
          <a:p>
            <a:pPr marL="457200" lvl="0" indent="-381000" algn="l" rtl="0">
              <a:spcBef>
                <a:spcPts val="0"/>
              </a:spcBef>
              <a:spcAft>
                <a:spcPts val="0"/>
              </a:spcAft>
              <a:buSzPts val="2400"/>
              <a:buChar char="●"/>
            </a:pPr>
            <a:r>
              <a:rPr lang="en-US"/>
              <a:t>2 year Monitoring upon exit</a:t>
            </a:r>
            <a:endParaRPr/>
          </a:p>
          <a:p>
            <a:pPr marL="457200" lvl="0" indent="-381000" algn="l" rtl="0">
              <a:spcBef>
                <a:spcPts val="0"/>
              </a:spcBef>
              <a:spcAft>
                <a:spcPts val="0"/>
              </a:spcAft>
              <a:buSzPts val="2400"/>
              <a:buChar char="●"/>
            </a:pPr>
            <a:r>
              <a:rPr lang="en-US"/>
              <a:t>See </a:t>
            </a:r>
            <a:r>
              <a:rPr lang="en-US" u="sng">
                <a:solidFill>
                  <a:schemeClr val="hlink"/>
                </a:solidFill>
                <a:hlinkClick r:id="rId3"/>
              </a:rPr>
              <a:t>Chapter 6</a:t>
            </a:r>
            <a:r>
              <a:rPr lang="en-US"/>
              <a:t> and </a:t>
            </a:r>
            <a:r>
              <a:rPr lang="en-US" u="sng">
                <a:solidFill>
                  <a:schemeClr val="hlink"/>
                </a:solidFill>
                <a:hlinkClick r:id="rId4"/>
              </a:rPr>
              <a:t>Chapter 15</a:t>
            </a:r>
            <a:r>
              <a:rPr lang="en-US"/>
              <a:t> of EL Policy Handbook for more details</a:t>
            </a:r>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9"/>
          <p:cNvSpPr txBox="1">
            <a:spLocks noGrp="1"/>
          </p:cNvSpPr>
          <p:nvPr>
            <p:ph type="body" idx="1"/>
          </p:nvPr>
        </p:nvSpPr>
        <p:spPr>
          <a:xfrm>
            <a:off x="0" y="0"/>
            <a:ext cx="9144000" cy="921600"/>
          </a:xfrm>
          <a:prstGeom prst="rect">
            <a:avLst/>
          </a:prstGeom>
        </p:spPr>
        <p:txBody>
          <a:bodyPr spcFirstLastPara="1" wrap="square" lIns="91425" tIns="45700" rIns="91425" bIns="45700" anchor="ctr" anchorCtr="0">
            <a:normAutofit fontScale="92500" lnSpcReduction="20000"/>
          </a:bodyPr>
          <a:lstStyle/>
          <a:p>
            <a:pPr marL="0" lvl="0" indent="0" algn="ctr" rtl="0">
              <a:spcBef>
                <a:spcPts val="0"/>
              </a:spcBef>
              <a:spcAft>
                <a:spcPts val="3000"/>
              </a:spcAft>
              <a:buNone/>
            </a:pPr>
            <a:r>
              <a:rPr lang="en-US"/>
              <a:t>Data Reporting</a:t>
            </a:r>
            <a:endParaRPr/>
          </a:p>
        </p:txBody>
      </p:sp>
      <p:sp>
        <p:nvSpPr>
          <p:cNvPr id="130" name="Google Shape;130;p19"/>
          <p:cNvSpPr txBox="1">
            <a:spLocks noGrp="1"/>
          </p:cNvSpPr>
          <p:nvPr>
            <p:ph type="body" idx="2"/>
          </p:nvPr>
        </p:nvSpPr>
        <p:spPr>
          <a:xfrm>
            <a:off x="1120825" y="1197450"/>
            <a:ext cx="5241000" cy="2883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SzPts val="935"/>
              <a:buNone/>
            </a:pPr>
            <a:r>
              <a:rPr lang="en-US" sz="2240" u="sng">
                <a:solidFill>
                  <a:schemeClr val="hlink"/>
                </a:solidFill>
                <a:hlinkClick r:id="rId3"/>
              </a:rPr>
              <a:t>Data Elements</a:t>
            </a:r>
            <a:r>
              <a:rPr lang="en-US" sz="2240"/>
              <a:t>*</a:t>
            </a:r>
            <a:endParaRPr sz="2240"/>
          </a:p>
          <a:p>
            <a:pPr marL="457200" lvl="0" indent="-370840" algn="l" rtl="0">
              <a:spcBef>
                <a:spcPts val="439"/>
              </a:spcBef>
              <a:spcAft>
                <a:spcPts val="0"/>
              </a:spcAft>
              <a:buSzPts val="2240"/>
              <a:buChar char="•"/>
            </a:pPr>
            <a:r>
              <a:rPr lang="en-US" sz="2240" u="sng">
                <a:solidFill>
                  <a:schemeClr val="hlink"/>
                </a:solidFill>
                <a:hlinkClick r:id="rId4"/>
              </a:rPr>
              <a:t>Immigrant children</a:t>
            </a:r>
            <a:endParaRPr sz="2240"/>
          </a:p>
          <a:p>
            <a:pPr marL="457200" lvl="0" indent="-370840" algn="l" rtl="0">
              <a:spcBef>
                <a:spcPts val="0"/>
              </a:spcBef>
              <a:spcAft>
                <a:spcPts val="0"/>
              </a:spcAft>
              <a:buSzPts val="2240"/>
              <a:buChar char="•"/>
            </a:pPr>
            <a:r>
              <a:rPr lang="en-US" sz="2240" u="sng">
                <a:solidFill>
                  <a:schemeClr val="hlink"/>
                </a:solidFill>
                <a:hlinkClick r:id="rId5"/>
              </a:rPr>
              <a:t>Languages spoken</a:t>
            </a:r>
            <a:endParaRPr sz="2240"/>
          </a:p>
          <a:p>
            <a:pPr marL="457200" lvl="0" indent="-370840" algn="l" rtl="0">
              <a:spcBef>
                <a:spcPts val="0"/>
              </a:spcBef>
              <a:spcAft>
                <a:spcPts val="0"/>
              </a:spcAft>
              <a:buSzPts val="2240"/>
              <a:buChar char="•"/>
            </a:pPr>
            <a:r>
              <a:rPr lang="en-US" sz="2240" u="sng">
                <a:solidFill>
                  <a:schemeClr val="hlink"/>
                </a:solidFill>
                <a:hlinkClick r:id="rId6"/>
              </a:rPr>
              <a:t>English Language Proficiency Levels</a:t>
            </a:r>
            <a:endParaRPr sz="2240"/>
          </a:p>
          <a:p>
            <a:pPr marL="457200" lvl="0" indent="-370840" algn="l" rtl="0">
              <a:spcBef>
                <a:spcPts val="0"/>
              </a:spcBef>
              <a:spcAft>
                <a:spcPts val="0"/>
              </a:spcAft>
              <a:buSzPts val="2240"/>
              <a:buChar char="•"/>
            </a:pPr>
            <a:r>
              <a:rPr lang="en-US" sz="2240" u="sng">
                <a:solidFill>
                  <a:schemeClr val="hlink"/>
                </a:solidFill>
                <a:hlinkClick r:id="rId7"/>
              </a:rPr>
              <a:t>Primary Service:  LIEP</a:t>
            </a:r>
            <a:endParaRPr sz="2240"/>
          </a:p>
        </p:txBody>
      </p:sp>
      <p:sp>
        <p:nvSpPr>
          <p:cNvPr id="131" name="Google Shape;131;p19"/>
          <p:cNvSpPr txBox="1"/>
          <p:nvPr/>
        </p:nvSpPr>
        <p:spPr>
          <a:xfrm>
            <a:off x="5391375" y="4352850"/>
            <a:ext cx="32967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Lato"/>
                <a:ea typeface="Lato"/>
                <a:cs typeface="Lato"/>
                <a:sym typeface="Lato"/>
              </a:rPr>
              <a:t>* This list is not exhaustive</a:t>
            </a:r>
            <a:endParaRPr kumimoji="0" sz="1400" b="0" i="0" u="none" strike="noStrike" kern="0" cap="none" spc="0" normalizeH="0" baseline="0" noProof="0">
              <a:ln>
                <a:noFill/>
              </a:ln>
              <a:solidFill>
                <a:srgbClr val="000000"/>
              </a:solidFill>
              <a:effectLst/>
              <a:uLnTx/>
              <a:uFillTx/>
              <a:latin typeface="Lato"/>
              <a:ea typeface="Lato"/>
              <a:cs typeface="Lato"/>
              <a:sym typeface="Lato"/>
            </a:endParaRPr>
          </a:p>
        </p:txBody>
      </p:sp>
      <p:pic>
        <p:nvPicPr>
          <p:cNvPr id="132" name="Google Shape;132;p19"/>
          <p:cNvPicPr preferRelativeResize="0"/>
          <p:nvPr/>
        </p:nvPicPr>
        <p:blipFill>
          <a:blip r:embed="rId8">
            <a:alphaModFix/>
          </a:blip>
          <a:stretch>
            <a:fillRect/>
          </a:stretch>
        </p:blipFill>
        <p:spPr>
          <a:xfrm rot="-882575">
            <a:off x="6809475" y="1576850"/>
            <a:ext cx="1740401" cy="1989812"/>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Child with a Disability</a:t>
            </a:r>
          </a:p>
        </p:txBody>
      </p:sp>
      <p:sp>
        <p:nvSpPr>
          <p:cNvPr id="3" name="Text Placeholder 2"/>
          <p:cNvSpPr>
            <a:spLocks noGrp="1"/>
          </p:cNvSpPr>
          <p:nvPr>
            <p:ph type="body" sz="quarter" idx="14"/>
          </p:nvPr>
        </p:nvSpPr>
        <p:spPr>
          <a:xfrm>
            <a:off x="796413" y="1197429"/>
            <a:ext cx="4787424" cy="3521154"/>
          </a:xfrm>
        </p:spPr>
        <p:txBody>
          <a:bodyPr>
            <a:noAutofit/>
          </a:bodyPr>
          <a:lstStyle/>
          <a:p>
            <a:pPr marL="0" indent="0">
              <a:lnSpc>
                <a:spcPct val="100000"/>
              </a:lnSpc>
              <a:spcAft>
                <a:spcPts val="600"/>
              </a:spcAft>
              <a:buNone/>
            </a:pPr>
            <a:r>
              <a:rPr lang="en-US" sz="2100" dirty="0"/>
              <a:t>Two-part test</a:t>
            </a:r>
          </a:p>
          <a:p>
            <a:pPr>
              <a:lnSpc>
                <a:spcPct val="100000"/>
              </a:lnSpc>
              <a:spcAft>
                <a:spcPts val="600"/>
              </a:spcAft>
              <a:buSzPct val="114000"/>
            </a:pPr>
            <a:r>
              <a:rPr lang="en-US" sz="2100" dirty="0"/>
              <a:t>First, does the child meet the educational eligibility impairment criteria for one of the disability areas that adversely affects their educational performance</a:t>
            </a:r>
          </a:p>
          <a:p>
            <a:pPr>
              <a:lnSpc>
                <a:spcPct val="100000"/>
              </a:lnSpc>
              <a:spcAft>
                <a:spcPts val="600"/>
              </a:spcAft>
              <a:buSzPct val="114000"/>
            </a:pPr>
            <a:r>
              <a:rPr lang="en-US" sz="2100" dirty="0"/>
              <a:t>And, as a result of the disability, does the child need special education and related services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6083" y="912838"/>
            <a:ext cx="3172996" cy="4230661"/>
          </a:xfrm>
          <a:prstGeom prst="rect">
            <a:avLst/>
          </a:prstGeom>
        </p:spPr>
      </p:pic>
    </p:spTree>
    <p:extLst>
      <p:ext uri="{BB962C8B-B14F-4D97-AF65-F5344CB8AC3E}">
        <p14:creationId xmlns:p14="http://schemas.microsoft.com/office/powerpoint/2010/main" val="18486310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0"/>
          <p:cNvSpPr txBox="1">
            <a:spLocks noGrp="1"/>
          </p:cNvSpPr>
          <p:nvPr>
            <p:ph type="body" idx="1"/>
          </p:nvPr>
        </p:nvSpPr>
        <p:spPr>
          <a:xfrm>
            <a:off x="0" y="0"/>
            <a:ext cx="9144000" cy="921600"/>
          </a:xfrm>
          <a:prstGeom prst="rect">
            <a:avLst/>
          </a:prstGeom>
        </p:spPr>
        <p:txBody>
          <a:bodyPr spcFirstLastPara="1" wrap="square" lIns="91425" tIns="45700" rIns="91425" bIns="45700" anchor="ctr" anchorCtr="0">
            <a:normAutofit fontScale="92500" lnSpcReduction="20000"/>
          </a:bodyPr>
          <a:lstStyle/>
          <a:p>
            <a:pPr marL="0" lvl="0" indent="0" algn="ctr" rtl="0">
              <a:spcBef>
                <a:spcPts val="0"/>
              </a:spcBef>
              <a:spcAft>
                <a:spcPts val="3000"/>
              </a:spcAft>
              <a:buNone/>
            </a:pPr>
            <a:r>
              <a:rPr lang="en-US"/>
              <a:t>English Language Development Standards</a:t>
            </a:r>
            <a:endParaRPr/>
          </a:p>
        </p:txBody>
      </p:sp>
      <p:sp>
        <p:nvSpPr>
          <p:cNvPr id="139" name="Google Shape;139;p20"/>
          <p:cNvSpPr txBox="1">
            <a:spLocks noGrp="1"/>
          </p:cNvSpPr>
          <p:nvPr>
            <p:ph type="body" idx="2"/>
          </p:nvPr>
        </p:nvSpPr>
        <p:spPr>
          <a:xfrm>
            <a:off x="670200" y="1136000"/>
            <a:ext cx="5046900" cy="3677100"/>
          </a:xfrm>
          <a:prstGeom prst="rect">
            <a:avLst/>
          </a:prstGeom>
        </p:spPr>
        <p:txBody>
          <a:bodyPr spcFirstLastPara="1" wrap="square" lIns="91425" tIns="45700" rIns="91425" bIns="45700" anchor="t" anchorCtr="0">
            <a:normAutofit fontScale="77500" lnSpcReduction="20000"/>
          </a:bodyPr>
          <a:lstStyle/>
          <a:p>
            <a:pPr marL="457200" lvl="0" indent="-346710" algn="l" rtl="0">
              <a:lnSpc>
                <a:spcPct val="115000"/>
              </a:lnSpc>
              <a:spcBef>
                <a:spcPts val="0"/>
              </a:spcBef>
              <a:spcAft>
                <a:spcPts val="0"/>
              </a:spcAft>
              <a:buSzPct val="100000"/>
              <a:buChar char="●"/>
            </a:pPr>
            <a:r>
              <a:rPr lang="en-US"/>
              <a:t>State required to adopt English Language Development (ELD) Standards </a:t>
            </a:r>
            <a:endParaRPr/>
          </a:p>
          <a:p>
            <a:pPr marL="457200" lvl="0" indent="-346710" algn="l" rtl="0">
              <a:lnSpc>
                <a:spcPct val="115000"/>
              </a:lnSpc>
              <a:spcBef>
                <a:spcPts val="1000"/>
              </a:spcBef>
              <a:spcAft>
                <a:spcPts val="0"/>
              </a:spcAft>
              <a:buSzPct val="100000"/>
              <a:buChar char="●"/>
            </a:pPr>
            <a:r>
              <a:rPr lang="en-US"/>
              <a:t>WI Standards: </a:t>
            </a:r>
            <a:r>
              <a:rPr lang="en-US" u="sng">
                <a:solidFill>
                  <a:schemeClr val="hlink"/>
                </a:solidFill>
                <a:hlinkClick r:id="rId3"/>
              </a:rPr>
              <a:t>WIDA English Language Proficiency Standards</a:t>
            </a:r>
            <a:endParaRPr/>
          </a:p>
          <a:p>
            <a:pPr marL="457200" lvl="0" indent="-346710" algn="l" rtl="0">
              <a:lnSpc>
                <a:spcPct val="115000"/>
              </a:lnSpc>
              <a:spcBef>
                <a:spcPts val="1000"/>
              </a:spcBef>
              <a:spcAft>
                <a:spcPts val="0"/>
              </a:spcAft>
              <a:buSzPct val="100000"/>
              <a:buChar char="●"/>
            </a:pPr>
            <a:r>
              <a:rPr lang="en-US"/>
              <a:t>Aligned to ACCESS for ELLs</a:t>
            </a:r>
            <a:endParaRPr/>
          </a:p>
          <a:p>
            <a:pPr marL="457200" lvl="0" indent="-346710" algn="l" rtl="0">
              <a:lnSpc>
                <a:spcPct val="115000"/>
              </a:lnSpc>
              <a:spcBef>
                <a:spcPts val="1000"/>
              </a:spcBef>
              <a:spcAft>
                <a:spcPts val="0"/>
              </a:spcAft>
              <a:buSzPct val="100000"/>
              <a:buChar char="●"/>
            </a:pPr>
            <a:r>
              <a:rPr lang="en-US"/>
              <a:t>See </a:t>
            </a:r>
            <a:r>
              <a:rPr lang="en-US" u="sng">
                <a:solidFill>
                  <a:schemeClr val="hlink"/>
                </a:solidFill>
                <a:hlinkClick r:id="rId4"/>
              </a:rPr>
              <a:t>DPI’s ELD Standards web page</a:t>
            </a:r>
            <a:r>
              <a:rPr lang="en-US"/>
              <a:t> for more information </a:t>
            </a:r>
            <a:endParaRPr/>
          </a:p>
          <a:p>
            <a:pPr marL="457200" lvl="0" indent="-346710" algn="l" rtl="0">
              <a:lnSpc>
                <a:spcPct val="115000"/>
              </a:lnSpc>
              <a:spcBef>
                <a:spcPts val="1000"/>
              </a:spcBef>
              <a:spcAft>
                <a:spcPts val="1000"/>
              </a:spcAft>
              <a:buSzPct val="100000"/>
              <a:buChar char="●"/>
            </a:pPr>
            <a:r>
              <a:rPr lang="en-US"/>
              <a:t>PD available thru </a:t>
            </a:r>
            <a:r>
              <a:rPr lang="en-US" u="sng">
                <a:solidFill>
                  <a:schemeClr val="hlink"/>
                </a:solidFill>
                <a:hlinkClick r:id="rId5"/>
              </a:rPr>
              <a:t>WIDA</a:t>
            </a:r>
            <a:r>
              <a:rPr lang="en-US"/>
              <a:t> and on </a:t>
            </a:r>
            <a:r>
              <a:rPr lang="en-US" u="sng">
                <a:solidFill>
                  <a:schemeClr val="hlink"/>
                </a:solidFill>
                <a:hlinkClick r:id="rId6"/>
              </a:rPr>
              <a:t>DPI’s ELD Standards Professional Learning web page</a:t>
            </a:r>
            <a:endParaRPr/>
          </a:p>
        </p:txBody>
      </p:sp>
      <p:pic>
        <p:nvPicPr>
          <p:cNvPr id="140" name="Google Shape;140;p20"/>
          <p:cNvPicPr preferRelativeResize="0"/>
          <p:nvPr/>
        </p:nvPicPr>
        <p:blipFill>
          <a:blip r:embed="rId7">
            <a:alphaModFix/>
          </a:blip>
          <a:stretch>
            <a:fillRect/>
          </a:stretch>
        </p:blipFill>
        <p:spPr>
          <a:xfrm>
            <a:off x="5817900" y="1063588"/>
            <a:ext cx="2929300" cy="374952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1"/>
          <p:cNvSpPr txBox="1">
            <a:spLocks noGrp="1"/>
          </p:cNvSpPr>
          <p:nvPr>
            <p:ph type="body" idx="1"/>
          </p:nvPr>
        </p:nvSpPr>
        <p:spPr>
          <a:xfrm>
            <a:off x="0" y="0"/>
            <a:ext cx="9144000" cy="921657"/>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3600"/>
              <a:buNone/>
            </a:pPr>
            <a:r>
              <a:rPr lang="en-US"/>
              <a:t>Professional Learning</a:t>
            </a:r>
            <a:endParaRPr/>
          </a:p>
        </p:txBody>
      </p:sp>
      <p:sp>
        <p:nvSpPr>
          <p:cNvPr id="147" name="Google Shape;147;p21"/>
          <p:cNvSpPr txBox="1"/>
          <p:nvPr/>
        </p:nvSpPr>
        <p:spPr>
          <a:xfrm>
            <a:off x="706275" y="1010975"/>
            <a:ext cx="5051400" cy="3872700"/>
          </a:xfrm>
          <a:prstGeom prst="rect">
            <a:avLst/>
          </a:prstGeom>
          <a:noFill/>
          <a:ln>
            <a:noFill/>
          </a:ln>
        </p:spPr>
        <p:txBody>
          <a:bodyPr spcFirstLastPara="1" wrap="square" lIns="91425" tIns="91425" rIns="91425" bIns="91425" anchor="t" anchorCtr="0">
            <a:spAutoFit/>
          </a:bodyPr>
          <a:lstStyle/>
          <a:p>
            <a:pPr marL="457200" marR="0" lvl="0" indent="-381000" algn="l" defTabSz="914400" rtl="0" eaLnBrk="1" fontAlgn="auto" latinLnBrk="0" hangingPunct="1">
              <a:lnSpc>
                <a:spcPct val="115000"/>
              </a:lnSpc>
              <a:spcBef>
                <a:spcPts val="0"/>
              </a:spcBef>
              <a:spcAft>
                <a:spcPts val="0"/>
              </a:spcAft>
              <a:buClr>
                <a:srgbClr val="000000"/>
              </a:buClr>
              <a:buSzPts val="2400"/>
              <a:buFont typeface="Arial"/>
              <a:buChar char="●"/>
              <a:tabLst/>
              <a:defRPr/>
            </a:pPr>
            <a:r>
              <a:rPr kumimoji="0" lang="en-US" sz="2400" b="1" i="0" u="none" strike="noStrike" kern="0" cap="none" spc="0" normalizeH="0" baseline="0" noProof="0">
                <a:ln>
                  <a:noFill/>
                </a:ln>
                <a:solidFill>
                  <a:srgbClr val="000000"/>
                </a:solidFill>
                <a:effectLst/>
                <a:uLnTx/>
                <a:uFillTx/>
                <a:latin typeface="Lato"/>
                <a:ea typeface="Lato"/>
                <a:cs typeface="Lato"/>
                <a:sym typeface="Lato"/>
              </a:rPr>
              <a:t>CESA EL Networks/Consortia</a:t>
            </a:r>
            <a:endParaRPr kumimoji="0" sz="2400" b="1"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381000" algn="l" defTabSz="914400" rtl="0" eaLnBrk="1" fontAlgn="auto" latinLnBrk="0" hangingPunct="1">
              <a:lnSpc>
                <a:spcPct val="115000"/>
              </a:lnSpc>
              <a:spcBef>
                <a:spcPts val="1000"/>
              </a:spcBef>
              <a:spcAft>
                <a:spcPts val="0"/>
              </a:spcAft>
              <a:buClr>
                <a:srgbClr val="000000"/>
              </a:buClr>
              <a:buSzPts val="2400"/>
              <a:buFont typeface="Arial"/>
              <a:buChar char="●"/>
              <a:tabLst/>
              <a:defRPr/>
            </a:pPr>
            <a:r>
              <a:rPr kumimoji="0" lang="en-US" sz="2400" b="1" i="0" u="none" strike="noStrike" kern="0" cap="none" spc="0" normalizeH="0" baseline="0" noProof="0">
                <a:ln>
                  <a:noFill/>
                </a:ln>
                <a:solidFill>
                  <a:srgbClr val="000000"/>
                </a:solidFill>
                <a:effectLst/>
                <a:uLnTx/>
                <a:uFillTx/>
                <a:latin typeface="Lato"/>
                <a:ea typeface="Lato"/>
                <a:cs typeface="Lato"/>
                <a:sym typeface="Lato"/>
              </a:rPr>
              <a:t>WIDA training</a:t>
            </a:r>
            <a:endParaRPr kumimoji="0" sz="2400" b="1" i="0" u="none" strike="noStrike" kern="0" cap="none" spc="0" normalizeH="0" baseline="0" noProof="0">
              <a:ln>
                <a:noFill/>
              </a:ln>
              <a:solidFill>
                <a:srgbClr val="000000"/>
              </a:solidFill>
              <a:effectLst/>
              <a:uLnTx/>
              <a:uFillTx/>
              <a:latin typeface="Lato"/>
              <a:ea typeface="Lato"/>
              <a:cs typeface="Lato"/>
              <a:sym typeface="Lato"/>
            </a:endParaRPr>
          </a:p>
          <a:p>
            <a:pPr marL="914400" marR="0" lvl="1" indent="-381000" algn="l" defTabSz="914400" rtl="0" eaLnBrk="1" fontAlgn="auto" latinLnBrk="0" hangingPunct="1">
              <a:lnSpc>
                <a:spcPct val="115000"/>
              </a:lnSpc>
              <a:spcBef>
                <a:spcPts val="1000"/>
              </a:spcBef>
              <a:spcAft>
                <a:spcPts val="0"/>
              </a:spcAft>
              <a:buClr>
                <a:srgbClr val="000000"/>
              </a:buClr>
              <a:buSzPts val="2400"/>
              <a:buFont typeface="Lato"/>
              <a:buChar char="○"/>
              <a:tabLst/>
              <a:defRPr/>
            </a:pPr>
            <a:r>
              <a:rPr kumimoji="0" lang="en-US" sz="2400" b="1" i="0" u="sng" strike="noStrike" kern="0" cap="none" spc="0" normalizeH="0" baseline="0" noProof="0">
                <a:ln>
                  <a:noFill/>
                </a:ln>
                <a:solidFill>
                  <a:srgbClr val="0563C1"/>
                </a:solidFill>
                <a:effectLst/>
                <a:uLnTx/>
                <a:uFillTx/>
                <a:latin typeface="Lato"/>
                <a:ea typeface="Lato"/>
                <a:cs typeface="Lato"/>
                <a:sym typeface="Lato"/>
                <a:hlinkClick r:id="rId3"/>
              </a:rPr>
              <a:t>Self-paced workshops</a:t>
            </a:r>
            <a:endParaRPr kumimoji="0" sz="2400" b="1" i="0" u="none" strike="noStrike" kern="0" cap="none" spc="0" normalizeH="0" baseline="0" noProof="0">
              <a:ln>
                <a:noFill/>
              </a:ln>
              <a:solidFill>
                <a:srgbClr val="000000"/>
              </a:solidFill>
              <a:effectLst/>
              <a:uLnTx/>
              <a:uFillTx/>
              <a:latin typeface="Lato"/>
              <a:ea typeface="Lato"/>
              <a:cs typeface="Lato"/>
              <a:sym typeface="Lato"/>
            </a:endParaRPr>
          </a:p>
          <a:p>
            <a:pPr marL="914400" marR="0" lvl="1" indent="-381000" algn="l" defTabSz="914400" rtl="0" eaLnBrk="1" fontAlgn="auto" latinLnBrk="0" hangingPunct="1">
              <a:lnSpc>
                <a:spcPct val="115000"/>
              </a:lnSpc>
              <a:spcBef>
                <a:spcPts val="1000"/>
              </a:spcBef>
              <a:spcAft>
                <a:spcPts val="0"/>
              </a:spcAft>
              <a:buClr>
                <a:srgbClr val="000000"/>
              </a:buClr>
              <a:buSzPts val="2400"/>
              <a:buFont typeface="Lato"/>
              <a:buChar char="○"/>
              <a:tabLst/>
              <a:defRPr/>
            </a:pPr>
            <a:r>
              <a:rPr kumimoji="0" lang="en-US" sz="2400" b="1" i="0" u="none" strike="noStrike" kern="0" cap="none" spc="0" normalizeH="0" baseline="0" noProof="0">
                <a:ln>
                  <a:noFill/>
                </a:ln>
                <a:solidFill>
                  <a:srgbClr val="000000"/>
                </a:solidFill>
                <a:effectLst/>
                <a:uLnTx/>
                <a:uFillTx/>
                <a:latin typeface="Lato"/>
                <a:ea typeface="Lato"/>
                <a:cs typeface="Lato"/>
                <a:sym typeface="Lato"/>
              </a:rPr>
              <a:t>Facilitated workshops</a:t>
            </a:r>
            <a:endParaRPr kumimoji="0" sz="2400" b="1"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381000" algn="l" defTabSz="914400" rtl="0" eaLnBrk="1" fontAlgn="auto" latinLnBrk="0" hangingPunct="1">
              <a:lnSpc>
                <a:spcPct val="115000"/>
              </a:lnSpc>
              <a:spcBef>
                <a:spcPts val="1000"/>
              </a:spcBef>
              <a:spcAft>
                <a:spcPts val="0"/>
              </a:spcAft>
              <a:buClr>
                <a:srgbClr val="000000"/>
              </a:buClr>
              <a:buSzPts val="2400"/>
              <a:buFont typeface="Arial"/>
              <a:buChar char="●"/>
              <a:tabLst/>
              <a:defRPr/>
            </a:pPr>
            <a:r>
              <a:rPr kumimoji="0" lang="en-US" sz="2400" b="1" i="0" u="none" strike="noStrike" kern="0" cap="none" spc="0" normalizeH="0" baseline="0" noProof="0">
                <a:ln>
                  <a:noFill/>
                </a:ln>
                <a:solidFill>
                  <a:srgbClr val="000000"/>
                </a:solidFill>
                <a:effectLst/>
                <a:uLnTx/>
                <a:uFillTx/>
                <a:latin typeface="Lato"/>
                <a:ea typeface="Lato"/>
                <a:cs typeface="Lato"/>
                <a:sym typeface="Lato"/>
              </a:rPr>
              <a:t>Title III/BLBC Conference:</a:t>
            </a:r>
            <a:endParaRPr kumimoji="0" sz="2400" b="1" i="0" u="none" strike="noStrike" kern="0" cap="none" spc="0" normalizeH="0" baseline="0" noProof="0">
              <a:ln>
                <a:noFill/>
              </a:ln>
              <a:solidFill>
                <a:srgbClr val="000000"/>
              </a:solidFill>
              <a:effectLst/>
              <a:uLnTx/>
              <a:uFillTx/>
              <a:latin typeface="Lato"/>
              <a:ea typeface="Lato"/>
              <a:cs typeface="Lato"/>
              <a:sym typeface="Lato"/>
            </a:endParaRPr>
          </a:p>
          <a:p>
            <a:pPr marL="914400" marR="0" lvl="1" indent="-381000" algn="l" defTabSz="914400" rtl="0" eaLnBrk="1" fontAlgn="auto" latinLnBrk="0" hangingPunct="1">
              <a:lnSpc>
                <a:spcPct val="115000"/>
              </a:lnSpc>
              <a:spcBef>
                <a:spcPts val="1000"/>
              </a:spcBef>
              <a:spcAft>
                <a:spcPts val="0"/>
              </a:spcAft>
              <a:buClr>
                <a:srgbClr val="000000"/>
              </a:buClr>
              <a:buSzPts val="2400"/>
              <a:buFont typeface="Lato"/>
              <a:buChar char="○"/>
              <a:tabLst/>
              <a:defRPr/>
            </a:pPr>
            <a:r>
              <a:rPr kumimoji="0" lang="en-US" sz="2400" b="1" i="0" u="none" strike="noStrike" kern="0" cap="none" spc="0" normalizeH="0" baseline="0" noProof="0">
                <a:ln>
                  <a:noFill/>
                </a:ln>
                <a:solidFill>
                  <a:srgbClr val="000000"/>
                </a:solidFill>
                <a:effectLst/>
                <a:uLnTx/>
                <a:uFillTx/>
                <a:latin typeface="Lato"/>
                <a:ea typeface="Lato"/>
                <a:cs typeface="Lato"/>
                <a:sym typeface="Lato"/>
              </a:rPr>
              <a:t>October 25, 2024</a:t>
            </a:r>
            <a:endParaRPr kumimoji="0" sz="2400" b="1" i="0" u="none" strike="noStrike" kern="0" cap="none" spc="0" normalizeH="0" baseline="0" noProof="0">
              <a:ln>
                <a:noFill/>
              </a:ln>
              <a:solidFill>
                <a:srgbClr val="000000"/>
              </a:solidFill>
              <a:effectLst/>
              <a:uLnTx/>
              <a:uFillTx/>
              <a:latin typeface="Lato"/>
              <a:ea typeface="Lato"/>
              <a:cs typeface="Lato"/>
              <a:sym typeface="Lato"/>
            </a:endParaRPr>
          </a:p>
          <a:p>
            <a:pPr marL="914400" marR="0" lvl="1" indent="-381000" algn="l" defTabSz="914400" rtl="0" eaLnBrk="1" fontAlgn="auto" latinLnBrk="0" hangingPunct="1">
              <a:lnSpc>
                <a:spcPct val="115000"/>
              </a:lnSpc>
              <a:spcBef>
                <a:spcPts val="1000"/>
              </a:spcBef>
              <a:spcAft>
                <a:spcPts val="1000"/>
              </a:spcAft>
              <a:buClr>
                <a:srgbClr val="000000"/>
              </a:buClr>
              <a:buSzPts val="2400"/>
              <a:buFont typeface="Lato"/>
              <a:buChar char="○"/>
              <a:tabLst/>
              <a:defRPr/>
            </a:pPr>
            <a:r>
              <a:rPr kumimoji="0" lang="en-US" sz="2400" b="1" i="0" u="sng" strike="noStrike" kern="0" cap="none" spc="0" normalizeH="0" baseline="0" noProof="0">
                <a:ln>
                  <a:noFill/>
                </a:ln>
                <a:solidFill>
                  <a:srgbClr val="0563C1"/>
                </a:solidFill>
                <a:effectLst/>
                <a:uLnTx/>
                <a:uFillTx/>
                <a:latin typeface="Lato"/>
                <a:ea typeface="Lato"/>
                <a:cs typeface="Lato"/>
                <a:sym typeface="Lato"/>
                <a:hlinkClick r:id="rId4"/>
              </a:rPr>
              <a:t>Save the Date</a:t>
            </a:r>
            <a:endParaRPr kumimoji="0" sz="2400" b="1" i="0" u="none" strike="noStrike" kern="0" cap="none" spc="0" normalizeH="0" baseline="0" noProof="0">
              <a:ln>
                <a:noFill/>
              </a:ln>
              <a:solidFill>
                <a:srgbClr val="000000"/>
              </a:solidFill>
              <a:effectLst/>
              <a:uLnTx/>
              <a:uFillTx/>
              <a:latin typeface="Lato"/>
              <a:ea typeface="Lato"/>
              <a:cs typeface="Lato"/>
              <a:sym typeface="Lato"/>
            </a:endParaRPr>
          </a:p>
        </p:txBody>
      </p:sp>
      <p:pic>
        <p:nvPicPr>
          <p:cNvPr id="148" name="Google Shape;148;p21"/>
          <p:cNvPicPr preferRelativeResize="0"/>
          <p:nvPr/>
        </p:nvPicPr>
        <p:blipFill>
          <a:blip r:embed="rId5">
            <a:alphaModFix/>
          </a:blip>
          <a:stretch>
            <a:fillRect/>
          </a:stretch>
        </p:blipFill>
        <p:spPr>
          <a:xfrm>
            <a:off x="5301600" y="1864069"/>
            <a:ext cx="3389275" cy="22578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2"/>
          <p:cNvSpPr txBox="1">
            <a:spLocks noGrp="1"/>
          </p:cNvSpPr>
          <p:nvPr>
            <p:ph type="body" idx="1"/>
          </p:nvPr>
        </p:nvSpPr>
        <p:spPr>
          <a:xfrm>
            <a:off x="0" y="0"/>
            <a:ext cx="9144000" cy="921600"/>
          </a:xfrm>
          <a:prstGeom prst="rect">
            <a:avLst/>
          </a:prstGeom>
        </p:spPr>
        <p:txBody>
          <a:bodyPr spcFirstLastPara="1" wrap="square" lIns="91425" tIns="45700" rIns="91425" bIns="45700" anchor="ctr" anchorCtr="0">
            <a:normAutofit fontScale="92500" lnSpcReduction="20000"/>
          </a:bodyPr>
          <a:lstStyle/>
          <a:p>
            <a:pPr marL="0" lvl="0" indent="0" algn="ctr" rtl="0">
              <a:spcBef>
                <a:spcPts val="0"/>
              </a:spcBef>
              <a:spcAft>
                <a:spcPts val="3000"/>
              </a:spcAft>
              <a:buNone/>
            </a:pPr>
            <a:r>
              <a:rPr lang="en-US"/>
              <a:t>Resources</a:t>
            </a:r>
            <a:endParaRPr/>
          </a:p>
        </p:txBody>
      </p:sp>
      <p:sp>
        <p:nvSpPr>
          <p:cNvPr id="155" name="Google Shape;155;p22"/>
          <p:cNvSpPr txBox="1">
            <a:spLocks noGrp="1"/>
          </p:cNvSpPr>
          <p:nvPr>
            <p:ph type="body" idx="2"/>
          </p:nvPr>
        </p:nvSpPr>
        <p:spPr>
          <a:xfrm>
            <a:off x="1166675" y="1182073"/>
            <a:ext cx="5766600" cy="3577500"/>
          </a:xfrm>
          <a:prstGeom prst="rect">
            <a:avLst/>
          </a:prstGeom>
        </p:spPr>
        <p:txBody>
          <a:bodyPr spcFirstLastPara="1" wrap="square" lIns="91425" tIns="45700" rIns="91425" bIns="45700" anchor="t" anchorCtr="0">
            <a:normAutofit fontScale="70000" lnSpcReduction="20000"/>
          </a:bodyPr>
          <a:lstStyle/>
          <a:p>
            <a:pPr marL="457200" lvl="0" indent="-336867" algn="l" rtl="0">
              <a:lnSpc>
                <a:spcPct val="140000"/>
              </a:lnSpc>
              <a:spcBef>
                <a:spcPts val="0"/>
              </a:spcBef>
              <a:spcAft>
                <a:spcPts val="0"/>
              </a:spcAft>
              <a:buSzPct val="100000"/>
              <a:buChar char="●"/>
            </a:pPr>
            <a:r>
              <a:rPr lang="en-US" sz="2200" u="sng">
                <a:solidFill>
                  <a:schemeClr val="hlink"/>
                </a:solidFill>
                <a:hlinkClick r:id="rId3"/>
              </a:rPr>
              <a:t>DPI’s Bilingual and English Learners webpage</a:t>
            </a:r>
            <a:endParaRPr sz="2200"/>
          </a:p>
          <a:p>
            <a:pPr marL="457200" lvl="0" indent="-336867" algn="l" rtl="0">
              <a:lnSpc>
                <a:spcPct val="140000"/>
              </a:lnSpc>
              <a:spcBef>
                <a:spcPts val="1000"/>
              </a:spcBef>
              <a:spcAft>
                <a:spcPts val="0"/>
              </a:spcAft>
              <a:buSzPct val="100000"/>
              <a:buChar char="●"/>
            </a:pPr>
            <a:r>
              <a:rPr lang="en-US" sz="2200" u="sng">
                <a:solidFill>
                  <a:schemeClr val="hlink"/>
                </a:solidFill>
                <a:hlinkClick r:id="rId4"/>
              </a:rPr>
              <a:t>DPI’s EL Policy Handbook</a:t>
            </a:r>
            <a:endParaRPr sz="2200"/>
          </a:p>
          <a:p>
            <a:pPr marL="457200" lvl="0" indent="-336867" algn="l" rtl="0">
              <a:lnSpc>
                <a:spcPct val="140000"/>
              </a:lnSpc>
              <a:spcBef>
                <a:spcPts val="1000"/>
              </a:spcBef>
              <a:spcAft>
                <a:spcPts val="0"/>
              </a:spcAft>
              <a:buSzPct val="100000"/>
              <a:buChar char="●"/>
            </a:pPr>
            <a:r>
              <a:rPr lang="en-US" sz="2200" u="sng">
                <a:solidFill>
                  <a:schemeClr val="hlink"/>
                </a:solidFill>
                <a:hlinkClick r:id="rId5"/>
              </a:rPr>
              <a:t>USDE/OELA Family Toolkit</a:t>
            </a:r>
            <a:endParaRPr sz="2200"/>
          </a:p>
          <a:p>
            <a:pPr marL="457200" lvl="0" indent="-336867" algn="l" rtl="0">
              <a:lnSpc>
                <a:spcPct val="140000"/>
              </a:lnSpc>
              <a:spcBef>
                <a:spcPts val="1000"/>
              </a:spcBef>
              <a:spcAft>
                <a:spcPts val="0"/>
              </a:spcAft>
              <a:buSzPct val="100000"/>
              <a:buChar char="●"/>
            </a:pPr>
            <a:r>
              <a:rPr lang="en-US" sz="2200" u="sng">
                <a:solidFill>
                  <a:schemeClr val="hlink"/>
                </a:solidFill>
                <a:hlinkClick r:id="rId6"/>
              </a:rPr>
              <a:t>USDE/OELA EL Toolkit</a:t>
            </a:r>
            <a:endParaRPr sz="2200"/>
          </a:p>
          <a:p>
            <a:pPr marL="457200" lvl="0" indent="-336867" algn="l" rtl="0">
              <a:lnSpc>
                <a:spcPct val="140000"/>
              </a:lnSpc>
              <a:spcBef>
                <a:spcPts val="1000"/>
              </a:spcBef>
              <a:spcAft>
                <a:spcPts val="0"/>
              </a:spcAft>
              <a:buSzPct val="100000"/>
              <a:buChar char="●"/>
            </a:pPr>
            <a:r>
              <a:rPr lang="en-US" sz="2200" u="sng">
                <a:solidFill>
                  <a:schemeClr val="hlink"/>
                </a:solidFill>
                <a:hlinkClick r:id="rId7"/>
              </a:rPr>
              <a:t>USDE/OELA Newcomer Toolkit</a:t>
            </a:r>
            <a:endParaRPr sz="2200"/>
          </a:p>
          <a:p>
            <a:pPr marL="457200" lvl="0" indent="-336867" algn="l" rtl="0">
              <a:lnSpc>
                <a:spcPct val="140000"/>
              </a:lnSpc>
              <a:spcBef>
                <a:spcPts val="1000"/>
              </a:spcBef>
              <a:spcAft>
                <a:spcPts val="0"/>
              </a:spcAft>
              <a:buSzPct val="100000"/>
              <a:buChar char="●"/>
            </a:pPr>
            <a:r>
              <a:rPr lang="en-US" sz="2200" u="sng">
                <a:solidFill>
                  <a:schemeClr val="hlink"/>
                </a:solidFill>
                <a:hlinkClick r:id="rId8"/>
              </a:rPr>
              <a:t>Center for Applied Linguistics</a:t>
            </a:r>
            <a:endParaRPr sz="2200"/>
          </a:p>
          <a:p>
            <a:pPr marL="457200" lvl="0" indent="-336867" algn="l" rtl="0">
              <a:lnSpc>
                <a:spcPct val="140000"/>
              </a:lnSpc>
              <a:spcBef>
                <a:spcPts val="1000"/>
              </a:spcBef>
              <a:spcAft>
                <a:spcPts val="0"/>
              </a:spcAft>
              <a:buSzPct val="100000"/>
              <a:buChar char="●"/>
            </a:pPr>
            <a:r>
              <a:rPr lang="en-US" sz="2200" u="sng">
                <a:solidFill>
                  <a:schemeClr val="hlink"/>
                </a:solidFill>
                <a:hlinkClick r:id="rId9"/>
              </a:rPr>
              <a:t>WIDA self-paced workshops</a:t>
            </a:r>
            <a:endParaRPr sz="2200"/>
          </a:p>
          <a:p>
            <a:pPr marL="457200" lvl="0" indent="-336867" algn="l" rtl="0">
              <a:lnSpc>
                <a:spcPct val="140000"/>
              </a:lnSpc>
              <a:spcBef>
                <a:spcPts val="1000"/>
              </a:spcBef>
              <a:spcAft>
                <a:spcPts val="1000"/>
              </a:spcAft>
              <a:buSzPct val="100000"/>
              <a:buChar char="●"/>
            </a:pPr>
            <a:r>
              <a:rPr lang="en-US" sz="2200"/>
              <a:t>Title III listserv (contact Amy to join)</a:t>
            </a:r>
            <a:endParaRPr sz="2200"/>
          </a:p>
        </p:txBody>
      </p:sp>
      <p:pic>
        <p:nvPicPr>
          <p:cNvPr id="156" name="Google Shape;156;p22"/>
          <p:cNvPicPr preferRelativeResize="0"/>
          <p:nvPr/>
        </p:nvPicPr>
        <p:blipFill>
          <a:blip r:embed="rId10">
            <a:alphaModFix/>
          </a:blip>
          <a:stretch>
            <a:fillRect/>
          </a:stretch>
        </p:blipFill>
        <p:spPr>
          <a:xfrm>
            <a:off x="5711491" y="2064975"/>
            <a:ext cx="2691833" cy="26946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3"/>
          <p:cNvSpPr txBox="1">
            <a:spLocks noGrp="1"/>
          </p:cNvSpPr>
          <p:nvPr>
            <p:ph type="body" idx="1"/>
          </p:nvPr>
        </p:nvSpPr>
        <p:spPr>
          <a:xfrm>
            <a:off x="0" y="0"/>
            <a:ext cx="9144000" cy="921600"/>
          </a:xfrm>
          <a:prstGeom prst="rect">
            <a:avLst/>
          </a:prstGeom>
        </p:spPr>
        <p:txBody>
          <a:bodyPr spcFirstLastPara="1" wrap="square" lIns="91425" tIns="45700" rIns="91425" bIns="45700" anchor="ctr" anchorCtr="0">
            <a:normAutofit fontScale="92500" lnSpcReduction="20000"/>
          </a:bodyPr>
          <a:lstStyle/>
          <a:p>
            <a:pPr marL="0" lvl="0" indent="0" algn="ctr" rtl="0">
              <a:spcBef>
                <a:spcPts val="0"/>
              </a:spcBef>
              <a:spcAft>
                <a:spcPts val="3000"/>
              </a:spcAft>
              <a:buNone/>
            </a:pPr>
            <a:r>
              <a:rPr lang="en-US"/>
              <a:t>Questions?</a:t>
            </a:r>
            <a:endParaRPr/>
          </a:p>
        </p:txBody>
      </p:sp>
      <p:pic>
        <p:nvPicPr>
          <p:cNvPr id="163" name="Google Shape;163;p23"/>
          <p:cNvPicPr preferRelativeResize="0"/>
          <p:nvPr/>
        </p:nvPicPr>
        <p:blipFill>
          <a:blip r:embed="rId3">
            <a:alphaModFix/>
          </a:blip>
          <a:stretch>
            <a:fillRect/>
          </a:stretch>
        </p:blipFill>
        <p:spPr>
          <a:xfrm>
            <a:off x="1595363" y="1073975"/>
            <a:ext cx="5877084" cy="39171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40"/>
          <p:cNvSpPr txBox="1">
            <a:spLocks noGrp="1"/>
          </p:cNvSpPr>
          <p:nvPr>
            <p:ph type="body" idx="2"/>
          </p:nvPr>
        </p:nvSpPr>
        <p:spPr>
          <a:xfrm>
            <a:off x="1495096" y="1650265"/>
            <a:ext cx="6153900" cy="1842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333399"/>
              </a:buClr>
              <a:buSzPts val="4800"/>
              <a:buNone/>
            </a:pPr>
            <a:r>
              <a:rPr lang="en" sz="4800">
                <a:solidFill>
                  <a:srgbClr val="333399"/>
                </a:solidFill>
                <a:latin typeface="Lato"/>
                <a:ea typeface="Lato"/>
                <a:cs typeface="Lato"/>
                <a:sym typeface="Lato"/>
              </a:rPr>
              <a:t>Overview of</a:t>
            </a:r>
            <a:endParaRPr>
              <a:latin typeface="Lato"/>
              <a:ea typeface="Lato"/>
              <a:cs typeface="Lato"/>
              <a:sym typeface="Lato"/>
            </a:endParaRPr>
          </a:p>
          <a:p>
            <a:pPr marL="0" lvl="0" indent="0" algn="ctr" rtl="0">
              <a:lnSpc>
                <a:spcPct val="100000"/>
              </a:lnSpc>
              <a:spcBef>
                <a:spcPts val="439"/>
              </a:spcBef>
              <a:spcAft>
                <a:spcPts val="0"/>
              </a:spcAft>
              <a:buClr>
                <a:srgbClr val="333399"/>
              </a:buClr>
              <a:buSzPts val="4800"/>
              <a:buNone/>
            </a:pPr>
            <a:r>
              <a:rPr lang="en" sz="4800">
                <a:solidFill>
                  <a:srgbClr val="333399"/>
                </a:solidFill>
                <a:latin typeface="Lato"/>
                <a:ea typeface="Lato"/>
                <a:cs typeface="Lato"/>
                <a:sym typeface="Lato"/>
              </a:rPr>
              <a:t>Title I, Part A</a:t>
            </a:r>
            <a:endParaRPr>
              <a:latin typeface="Lato"/>
              <a:ea typeface="Lato"/>
              <a:cs typeface="Lato"/>
              <a:sym typeface="Lato"/>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41"/>
          <p:cNvSpPr txBox="1">
            <a:spLocks noGrp="1"/>
          </p:cNvSpPr>
          <p:nvPr>
            <p:ph type="body" idx="1"/>
          </p:nvPr>
        </p:nvSpPr>
        <p:spPr>
          <a:xfrm>
            <a:off x="0" y="0"/>
            <a:ext cx="9144000" cy="921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3600"/>
              <a:buNone/>
            </a:pPr>
            <a:r>
              <a:rPr lang="en"/>
              <a:t>ESEA and Title I, Part A</a:t>
            </a:r>
            <a:endParaRPr/>
          </a:p>
        </p:txBody>
      </p:sp>
      <p:sp>
        <p:nvSpPr>
          <p:cNvPr id="192" name="Google Shape;192;p41"/>
          <p:cNvSpPr txBox="1">
            <a:spLocks noGrp="1"/>
          </p:cNvSpPr>
          <p:nvPr>
            <p:ph type="body" idx="2"/>
          </p:nvPr>
        </p:nvSpPr>
        <p:spPr>
          <a:xfrm>
            <a:off x="1009574" y="2471737"/>
            <a:ext cx="7124700" cy="1526400"/>
          </a:xfrm>
          <a:prstGeom prst="rect">
            <a:avLst/>
          </a:prstGeom>
          <a:noFill/>
          <a:ln>
            <a:noFill/>
          </a:ln>
        </p:spPr>
        <p:txBody>
          <a:bodyPr spcFirstLastPara="1" wrap="square" lIns="91425" tIns="45700" rIns="91425" bIns="45700" anchor="t" anchorCtr="0">
            <a:normAutofit/>
          </a:bodyPr>
          <a:lstStyle/>
          <a:p>
            <a:pPr marL="0" lvl="0" indent="0" algn="l" rtl="0">
              <a:lnSpc>
                <a:spcPct val="130000"/>
              </a:lnSpc>
              <a:spcBef>
                <a:spcPts val="0"/>
              </a:spcBef>
              <a:spcAft>
                <a:spcPts val="0"/>
              </a:spcAft>
              <a:buClr>
                <a:schemeClr val="dk1"/>
              </a:buClr>
              <a:buSzPts val="1800"/>
              <a:buNone/>
            </a:pPr>
            <a:r>
              <a:rPr lang="en" sz="1800">
                <a:solidFill>
                  <a:schemeClr val="dk1"/>
                </a:solidFill>
                <a:latin typeface="Lato"/>
                <a:ea typeface="Lato"/>
                <a:cs typeface="Lato"/>
                <a:sym typeface="Lato"/>
              </a:rPr>
              <a:t>Title I, Part A funds are targeted to high-poverty LEAs and provide supplementary education to students who are educationally disadvantaged or at risk of failing to meet the state standards.</a:t>
            </a:r>
            <a:endParaRPr>
              <a:solidFill>
                <a:schemeClr val="dk1"/>
              </a:solidFill>
              <a:latin typeface="Lato"/>
              <a:ea typeface="Lato"/>
              <a:cs typeface="Lato"/>
              <a:sym typeface="Lato"/>
            </a:endParaRPr>
          </a:p>
          <a:p>
            <a:pPr marL="342900" lvl="0" indent="-190500" algn="l" rtl="0">
              <a:lnSpc>
                <a:spcPct val="150000"/>
              </a:lnSpc>
              <a:spcBef>
                <a:spcPts val="439"/>
              </a:spcBef>
              <a:spcAft>
                <a:spcPts val="0"/>
              </a:spcAft>
              <a:buClr>
                <a:schemeClr val="dk1"/>
              </a:buClr>
              <a:buSzPts val="2400"/>
              <a:buFont typeface="Arial"/>
              <a:buNone/>
            </a:pPr>
            <a:endParaRPr>
              <a:solidFill>
                <a:schemeClr val="dk1"/>
              </a:solidFill>
              <a:latin typeface="Lato"/>
              <a:ea typeface="Lato"/>
              <a:cs typeface="Lato"/>
              <a:sym typeface="Lato"/>
            </a:endParaRPr>
          </a:p>
        </p:txBody>
      </p:sp>
      <p:sp>
        <p:nvSpPr>
          <p:cNvPr id="193" name="Google Shape;193;p41"/>
          <p:cNvSpPr/>
          <p:nvPr/>
        </p:nvSpPr>
        <p:spPr>
          <a:xfrm>
            <a:off x="426888" y="1160565"/>
            <a:ext cx="8355600" cy="1072200"/>
          </a:xfrm>
          <a:prstGeom prst="roundRect">
            <a:avLst>
              <a:gd name="adj" fmla="val 16667"/>
            </a:avLst>
          </a:prstGeom>
          <a:solidFill>
            <a:srgbClr val="333399"/>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50000"/>
              </a:lnSpc>
              <a:spcBef>
                <a:spcPts val="0"/>
              </a:spcBef>
              <a:spcAft>
                <a:spcPts val="0"/>
              </a:spcAft>
              <a:buClr>
                <a:srgbClr val="FFFFFF"/>
              </a:buClr>
              <a:buSzPts val="1800"/>
              <a:buFont typeface="Arial"/>
              <a:buNone/>
              <a:tabLst/>
              <a:defRPr/>
            </a:pPr>
            <a:r>
              <a:rPr kumimoji="0" lang="en" sz="1800" b="0" i="1" u="none" strike="noStrike" kern="0" cap="none" spc="0" normalizeH="0" baseline="0" noProof="0">
                <a:ln>
                  <a:noFill/>
                </a:ln>
                <a:solidFill>
                  <a:srgbClr val="FFFFFF"/>
                </a:solidFill>
                <a:effectLst/>
                <a:uLnTx/>
                <a:uFillTx/>
                <a:latin typeface="Lato"/>
                <a:ea typeface="Lato"/>
                <a:cs typeface="Lato"/>
                <a:sym typeface="Lato"/>
              </a:rPr>
              <a:t>Purpose: Provide all children significant opportunity to receive a fair, equitable, and high-quality education, and to close educational achievement gaps.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41"/>
          <p:cNvSpPr txBox="1"/>
          <p:nvPr/>
        </p:nvSpPr>
        <p:spPr>
          <a:xfrm>
            <a:off x="213360" y="4713514"/>
            <a:ext cx="2926200" cy="2769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rgbClr val="FFFFFF"/>
                </a:solidFill>
                <a:effectLst/>
                <a:uLnTx/>
                <a:uFillTx/>
                <a:latin typeface="Lato"/>
                <a:ea typeface="Lato"/>
                <a:cs typeface="Lato"/>
                <a:sym typeface="Lato"/>
              </a:rPr>
              <a:t>20 USC 6301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42"/>
          <p:cNvSpPr txBox="1">
            <a:spLocks noGrp="1"/>
          </p:cNvSpPr>
          <p:nvPr>
            <p:ph type="body" idx="1"/>
          </p:nvPr>
        </p:nvSpPr>
        <p:spPr>
          <a:xfrm>
            <a:off x="0" y="0"/>
            <a:ext cx="9144000" cy="921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3600"/>
              <a:buNone/>
            </a:pPr>
            <a:r>
              <a:rPr lang="en"/>
              <a:t>Allocation of Funds to LEAs</a:t>
            </a:r>
            <a:endParaRPr/>
          </a:p>
        </p:txBody>
      </p:sp>
      <p:sp>
        <p:nvSpPr>
          <p:cNvPr id="201" name="Google Shape;201;p42"/>
          <p:cNvSpPr txBox="1">
            <a:spLocks noGrp="1"/>
          </p:cNvSpPr>
          <p:nvPr>
            <p:ph type="body" idx="2"/>
          </p:nvPr>
        </p:nvSpPr>
        <p:spPr>
          <a:xfrm>
            <a:off x="980766" y="1111470"/>
            <a:ext cx="7182600" cy="2512800"/>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0"/>
              </a:spcBef>
              <a:spcAft>
                <a:spcPts val="0"/>
              </a:spcAft>
              <a:buClr>
                <a:schemeClr val="dk1"/>
              </a:buClr>
              <a:buSzPts val="2400"/>
              <a:buNone/>
            </a:pPr>
            <a:r>
              <a:rPr lang="en">
                <a:solidFill>
                  <a:schemeClr val="dk1"/>
                </a:solidFill>
                <a:latin typeface="Lato"/>
                <a:ea typeface="Lato"/>
                <a:cs typeface="Lato"/>
                <a:sym typeface="Lato"/>
              </a:rPr>
              <a:t>The formula is based on:</a:t>
            </a:r>
            <a:endParaRPr>
              <a:solidFill>
                <a:schemeClr val="dk1"/>
              </a:solidFill>
              <a:latin typeface="Lato"/>
              <a:ea typeface="Lato"/>
              <a:cs typeface="Lato"/>
              <a:sym typeface="Lato"/>
            </a:endParaRPr>
          </a:p>
          <a:p>
            <a:pPr marL="628539" lvl="1" indent="-285750" algn="l" rtl="0">
              <a:lnSpc>
                <a:spcPct val="100000"/>
              </a:lnSpc>
              <a:spcBef>
                <a:spcPts val="600"/>
              </a:spcBef>
              <a:spcAft>
                <a:spcPts val="0"/>
              </a:spcAft>
              <a:buSzPts val="2000"/>
              <a:buFont typeface="Lato"/>
              <a:buChar char="•"/>
            </a:pPr>
            <a:r>
              <a:rPr lang="en" sz="2000" b="1">
                <a:solidFill>
                  <a:schemeClr val="dk1"/>
                </a:solidFill>
                <a:latin typeface="Lato"/>
                <a:ea typeface="Lato"/>
                <a:cs typeface="Lato"/>
                <a:sym typeface="Lato"/>
              </a:rPr>
              <a:t>the state’s average per pupil expenditure, and</a:t>
            </a:r>
            <a:endParaRPr>
              <a:solidFill>
                <a:schemeClr val="dk1"/>
              </a:solidFill>
              <a:latin typeface="Lato"/>
              <a:ea typeface="Lato"/>
              <a:cs typeface="Lato"/>
              <a:sym typeface="Lato"/>
            </a:endParaRPr>
          </a:p>
          <a:p>
            <a:pPr marL="628539" lvl="1" indent="-285750" algn="l" rtl="0">
              <a:lnSpc>
                <a:spcPct val="150000"/>
              </a:lnSpc>
              <a:spcBef>
                <a:spcPts val="375"/>
              </a:spcBef>
              <a:spcAft>
                <a:spcPts val="0"/>
              </a:spcAft>
              <a:buSzPts val="2000"/>
              <a:buFont typeface="Lato"/>
              <a:buChar char="•"/>
            </a:pPr>
            <a:r>
              <a:rPr lang="en" sz="2000" b="1">
                <a:solidFill>
                  <a:schemeClr val="dk1"/>
                </a:solidFill>
                <a:latin typeface="Lato"/>
                <a:ea typeface="Lato"/>
                <a:cs typeface="Lato"/>
                <a:sym typeface="Lato"/>
              </a:rPr>
              <a:t>the count of children from low-income families</a:t>
            </a:r>
            <a:endParaRPr>
              <a:solidFill>
                <a:schemeClr val="dk1"/>
              </a:solidFill>
              <a:latin typeface="Lato"/>
              <a:ea typeface="Lato"/>
              <a:cs typeface="Lato"/>
              <a:sym typeface="Lato"/>
            </a:endParaRPr>
          </a:p>
          <a:p>
            <a:pPr marL="342900" lvl="0" indent="-190500" algn="l" rtl="0">
              <a:lnSpc>
                <a:spcPct val="150000"/>
              </a:lnSpc>
              <a:spcBef>
                <a:spcPts val="0"/>
              </a:spcBef>
              <a:spcAft>
                <a:spcPts val="0"/>
              </a:spcAft>
              <a:buClr>
                <a:schemeClr val="dk1"/>
              </a:buClr>
              <a:buSzPts val="2400"/>
              <a:buFont typeface="Arial"/>
              <a:buNone/>
            </a:pPr>
            <a:endParaRPr/>
          </a:p>
        </p:txBody>
      </p:sp>
      <p:sp>
        <p:nvSpPr>
          <p:cNvPr id="202" name="Google Shape;202;p42"/>
          <p:cNvSpPr/>
          <p:nvPr/>
        </p:nvSpPr>
        <p:spPr>
          <a:xfrm>
            <a:off x="401928" y="2776186"/>
            <a:ext cx="8340300" cy="848100"/>
          </a:xfrm>
          <a:prstGeom prst="roundRect">
            <a:avLst>
              <a:gd name="adj" fmla="val 16667"/>
            </a:avLst>
          </a:prstGeom>
          <a:solidFill>
            <a:srgbClr val="00AB4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Lato"/>
              <a:buNone/>
              <a:tabLst/>
              <a:defRPr/>
            </a:pPr>
            <a:r>
              <a:rPr kumimoji="0" lang="en" sz="1800" b="0" i="0" u="none" strike="noStrike" kern="0" cap="none" spc="0" normalizeH="0" baseline="0" noProof="0">
                <a:ln>
                  <a:noFill/>
                </a:ln>
                <a:solidFill>
                  <a:srgbClr val="FFFFFF"/>
                </a:solidFill>
                <a:effectLst/>
                <a:uLnTx/>
                <a:uFillTx/>
                <a:latin typeface="Lato"/>
                <a:ea typeface="Lato"/>
                <a:cs typeface="Lato"/>
                <a:sym typeface="Lato"/>
              </a:rPr>
              <a:t>US Census Bureau</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FFFFFF"/>
              </a:buClr>
              <a:buSzPts val="1800"/>
              <a:buFont typeface="Lato"/>
              <a:buNone/>
              <a:tabLst/>
              <a:defRPr/>
            </a:pPr>
            <a:r>
              <a:rPr kumimoji="0" lang="en" sz="1800" b="0" i="0" u="none" strike="noStrike" kern="0" cap="none" spc="0" normalizeH="0" baseline="0" noProof="0">
                <a:ln>
                  <a:noFill/>
                </a:ln>
                <a:solidFill>
                  <a:srgbClr val="FFFFFF"/>
                </a:solidFill>
                <a:effectLst/>
                <a:uLnTx/>
                <a:uFillTx/>
                <a:latin typeface="Lato"/>
                <a:ea typeface="Lato"/>
                <a:cs typeface="Lato"/>
                <a:sym typeface="Lato"/>
              </a:rPr>
              <a:t>Small Area Income and Poverty Estimates (SAIPE) are used to determine poverty</a:t>
            </a:r>
            <a:r>
              <a:rPr kumimoji="0" lang="en" sz="2000" b="0" i="0" u="none" strike="noStrike" kern="0" cap="none" spc="0" normalizeH="0" baseline="0" noProof="0">
                <a:ln>
                  <a:noFill/>
                </a:ln>
                <a:solidFill>
                  <a:srgbClr val="FFFFFF"/>
                </a:solidFill>
                <a:effectLst/>
                <a:uLnTx/>
                <a:uFillTx/>
                <a:latin typeface="Lato"/>
                <a:ea typeface="Lato"/>
                <a:cs typeface="Lato"/>
                <a:sym typeface="Lato"/>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42"/>
          <p:cNvSpPr txBox="1"/>
          <p:nvPr/>
        </p:nvSpPr>
        <p:spPr>
          <a:xfrm>
            <a:off x="226423" y="4661263"/>
            <a:ext cx="2926200" cy="2769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rgbClr val="FFFFFF"/>
                </a:solidFill>
                <a:effectLst/>
                <a:uLnTx/>
                <a:uFillTx/>
                <a:latin typeface="Lato"/>
                <a:ea typeface="Lato"/>
                <a:cs typeface="Lato"/>
                <a:sym typeface="Lato"/>
              </a:rPr>
              <a:t>20 USC 6333</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Shape 208"/>
        <p:cNvGrpSpPr/>
        <p:nvPr/>
      </p:nvGrpSpPr>
      <p:grpSpPr>
        <a:xfrm>
          <a:off x="0" y="0"/>
          <a:ext cx="0" cy="0"/>
          <a:chOff x="0" y="0"/>
          <a:chExt cx="0" cy="0"/>
        </a:xfrm>
      </p:grpSpPr>
      <p:sp>
        <p:nvSpPr>
          <p:cNvPr id="209" name="Google Shape;209;p43"/>
          <p:cNvSpPr/>
          <p:nvPr/>
        </p:nvSpPr>
        <p:spPr>
          <a:xfrm>
            <a:off x="0" y="4818888"/>
            <a:ext cx="9144000" cy="324600"/>
          </a:xfrm>
          <a:prstGeom prst="rect">
            <a:avLst/>
          </a:prstGeom>
          <a:solidFill>
            <a:srgbClr val="262087"/>
          </a:solidFill>
          <a:ln w="12700" cap="flat" cmpd="sng">
            <a:solidFill>
              <a:srgbClr val="26208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7"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0" name="Google Shape;210;p43"/>
          <p:cNvSpPr txBox="1">
            <a:spLocks noGrp="1"/>
          </p:cNvSpPr>
          <p:nvPr>
            <p:ph type="body" idx="1"/>
          </p:nvPr>
        </p:nvSpPr>
        <p:spPr>
          <a:xfrm>
            <a:off x="0" y="0"/>
            <a:ext cx="9144000" cy="921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3600"/>
              <a:buNone/>
            </a:pPr>
            <a:endParaRPr/>
          </a:p>
        </p:txBody>
      </p:sp>
      <p:sp>
        <p:nvSpPr>
          <p:cNvPr id="211" name="Google Shape;211;p43"/>
          <p:cNvSpPr txBox="1"/>
          <p:nvPr/>
        </p:nvSpPr>
        <p:spPr>
          <a:xfrm>
            <a:off x="98562" y="4866501"/>
            <a:ext cx="2926200" cy="2769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rgbClr val="FFFFFF"/>
                </a:solidFill>
                <a:effectLst/>
                <a:uLnTx/>
                <a:uFillTx/>
                <a:latin typeface="Lato"/>
                <a:ea typeface="Lato"/>
                <a:cs typeface="Lato"/>
                <a:sym typeface="Lato"/>
              </a:rPr>
              <a:t>20 USC 6339</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43"/>
          <p:cNvSpPr/>
          <p:nvPr/>
        </p:nvSpPr>
        <p:spPr>
          <a:xfrm>
            <a:off x="0" y="9144"/>
            <a:ext cx="9144000" cy="868800"/>
          </a:xfrm>
          <a:prstGeom prst="rect">
            <a:avLst/>
          </a:prstGeom>
          <a:solidFill>
            <a:srgbClr val="262087"/>
          </a:solidFill>
          <a:ln w="12700" cap="flat" cmpd="sng">
            <a:solidFill>
              <a:srgbClr val="26208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600" b="0" i="0" u="none" strike="noStrike" kern="0" cap="none" spc="0" normalizeH="0" baseline="0" noProof="0">
                <a:ln>
                  <a:noFill/>
                </a:ln>
                <a:solidFill>
                  <a:srgbClr val="FFFFFF"/>
                </a:solidFill>
                <a:effectLst/>
                <a:uLnTx/>
                <a:uFillTx/>
                <a:latin typeface="Lato Black"/>
                <a:ea typeface="Lato Black"/>
                <a:cs typeface="Lato Black"/>
                <a:sym typeface="Lato Black"/>
              </a:rPr>
              <a:t>Grant Period &amp; Carryover Policy</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43"/>
          <p:cNvSpPr txBox="1">
            <a:spLocks noGrp="1"/>
          </p:cNvSpPr>
          <p:nvPr>
            <p:ph type="body" idx="4294967295"/>
          </p:nvPr>
        </p:nvSpPr>
        <p:spPr>
          <a:xfrm>
            <a:off x="160800" y="970225"/>
            <a:ext cx="6161100" cy="3617400"/>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120000"/>
              </a:lnSpc>
              <a:spcBef>
                <a:spcPts val="0"/>
              </a:spcBef>
              <a:spcAft>
                <a:spcPts val="0"/>
              </a:spcAft>
              <a:buNone/>
            </a:pPr>
            <a:r>
              <a:rPr lang="en" sz="2626" b="1">
                <a:solidFill>
                  <a:schemeClr val="dk1"/>
                </a:solidFill>
                <a:latin typeface="Lato"/>
                <a:ea typeface="Lato"/>
                <a:cs typeface="Lato"/>
                <a:sym typeface="Lato"/>
              </a:rPr>
              <a:t>Fiscal Year: July 1 to June 30 </a:t>
            </a:r>
            <a:endParaRPr sz="2626" b="1">
              <a:solidFill>
                <a:schemeClr val="dk1"/>
              </a:solidFill>
              <a:latin typeface="Lato"/>
              <a:ea typeface="Lato"/>
              <a:cs typeface="Lato"/>
              <a:sym typeface="Lato"/>
            </a:endParaRPr>
          </a:p>
          <a:p>
            <a:pPr marL="457200" lvl="0" indent="-336465" algn="l" rtl="0">
              <a:lnSpc>
                <a:spcPct val="150000"/>
              </a:lnSpc>
              <a:spcBef>
                <a:spcPts val="0"/>
              </a:spcBef>
              <a:spcAft>
                <a:spcPts val="0"/>
              </a:spcAft>
              <a:buClr>
                <a:schemeClr val="dk1"/>
              </a:buClr>
              <a:buSzPct val="100000"/>
              <a:buFont typeface="Lato"/>
              <a:buChar char="●"/>
            </a:pPr>
            <a:r>
              <a:rPr lang="en" sz="2426">
                <a:solidFill>
                  <a:schemeClr val="dk1"/>
                </a:solidFill>
                <a:latin typeface="Lato"/>
                <a:ea typeface="Lato"/>
                <a:cs typeface="Lato"/>
                <a:sym typeface="Lato"/>
              </a:rPr>
              <a:t>Aligns to the state’s fiscal year. </a:t>
            </a:r>
            <a:endParaRPr sz="2426">
              <a:solidFill>
                <a:schemeClr val="dk1"/>
              </a:solidFill>
              <a:latin typeface="Lato"/>
              <a:ea typeface="Lato"/>
              <a:cs typeface="Lato"/>
              <a:sym typeface="Lato"/>
            </a:endParaRPr>
          </a:p>
          <a:p>
            <a:pPr marL="457200" lvl="0" indent="-336465" algn="l" rtl="0">
              <a:lnSpc>
                <a:spcPct val="150000"/>
              </a:lnSpc>
              <a:spcBef>
                <a:spcPts val="0"/>
              </a:spcBef>
              <a:spcAft>
                <a:spcPts val="0"/>
              </a:spcAft>
              <a:buClr>
                <a:schemeClr val="dk1"/>
              </a:buClr>
              <a:buSzPct val="100000"/>
              <a:buFont typeface="Lato"/>
              <a:buChar char="●"/>
            </a:pPr>
            <a:r>
              <a:rPr lang="en" sz="2426">
                <a:solidFill>
                  <a:schemeClr val="dk1"/>
                </a:solidFill>
                <a:latin typeface="Lato"/>
                <a:ea typeface="Lato"/>
                <a:cs typeface="Lato"/>
                <a:sym typeface="Lato"/>
              </a:rPr>
              <a:t>FY25 obligation period begins July 1, 2024 and ends June 30, 2025. </a:t>
            </a:r>
            <a:endParaRPr sz="3226">
              <a:solidFill>
                <a:schemeClr val="dk1"/>
              </a:solidFill>
              <a:latin typeface="Lato"/>
              <a:ea typeface="Lato"/>
              <a:cs typeface="Lato"/>
              <a:sym typeface="Lato"/>
            </a:endParaRPr>
          </a:p>
          <a:p>
            <a:pPr marL="0" lvl="0" indent="0" algn="l" rtl="0">
              <a:lnSpc>
                <a:spcPct val="120000"/>
              </a:lnSpc>
              <a:spcBef>
                <a:spcPts val="600"/>
              </a:spcBef>
              <a:spcAft>
                <a:spcPts val="0"/>
              </a:spcAft>
              <a:buNone/>
            </a:pPr>
            <a:r>
              <a:rPr lang="en" sz="2626" b="1">
                <a:solidFill>
                  <a:schemeClr val="dk1"/>
                </a:solidFill>
                <a:latin typeface="Lato"/>
                <a:ea typeface="Lato"/>
                <a:cs typeface="Lato"/>
                <a:sym typeface="Lato"/>
              </a:rPr>
              <a:t>Title I Carryover </a:t>
            </a:r>
            <a:endParaRPr sz="2626" b="1">
              <a:solidFill>
                <a:schemeClr val="dk1"/>
              </a:solidFill>
              <a:latin typeface="Lato"/>
              <a:ea typeface="Lato"/>
              <a:cs typeface="Lato"/>
              <a:sym typeface="Lato"/>
            </a:endParaRPr>
          </a:p>
          <a:p>
            <a:pPr marL="457200" lvl="0" indent="-336465" algn="l" rtl="0">
              <a:lnSpc>
                <a:spcPct val="150000"/>
              </a:lnSpc>
              <a:spcBef>
                <a:spcPts val="0"/>
              </a:spcBef>
              <a:spcAft>
                <a:spcPts val="0"/>
              </a:spcAft>
              <a:buClr>
                <a:schemeClr val="dk1"/>
              </a:buClr>
              <a:buSzPct val="100000"/>
              <a:buFont typeface="Lato"/>
              <a:buChar char="●"/>
            </a:pPr>
            <a:r>
              <a:rPr lang="en" sz="2426">
                <a:solidFill>
                  <a:schemeClr val="dk1"/>
                </a:solidFill>
                <a:latin typeface="Lato"/>
                <a:ea typeface="Lato"/>
                <a:cs typeface="Lato"/>
                <a:sym typeface="Lato"/>
              </a:rPr>
              <a:t>An LEA with a Title I-A allocation* of </a:t>
            </a:r>
            <a:r>
              <a:rPr lang="en" sz="2426">
                <a:solidFill>
                  <a:srgbClr val="0066CC"/>
                </a:solidFill>
                <a:latin typeface="Lato"/>
                <a:ea typeface="Lato"/>
                <a:cs typeface="Lato"/>
                <a:sym typeface="Lato"/>
              </a:rPr>
              <a:t>$50,000 or greater</a:t>
            </a:r>
            <a:r>
              <a:rPr lang="en" sz="2426">
                <a:solidFill>
                  <a:schemeClr val="dk1"/>
                </a:solidFill>
                <a:latin typeface="Lato"/>
                <a:ea typeface="Lato"/>
                <a:cs typeface="Lato"/>
                <a:sym typeface="Lato"/>
              </a:rPr>
              <a:t> may not carry over more than </a:t>
            </a:r>
            <a:r>
              <a:rPr lang="en" sz="2426">
                <a:solidFill>
                  <a:srgbClr val="0066CC"/>
                </a:solidFill>
                <a:latin typeface="Lato"/>
                <a:ea typeface="Lato"/>
                <a:cs typeface="Lato"/>
                <a:sym typeface="Lato"/>
              </a:rPr>
              <a:t>15% of the total allocation</a:t>
            </a:r>
            <a:r>
              <a:rPr lang="en" sz="2426">
                <a:solidFill>
                  <a:schemeClr val="dk1"/>
                </a:solidFill>
                <a:latin typeface="Lato"/>
                <a:ea typeface="Lato"/>
                <a:cs typeface="Lato"/>
                <a:sym typeface="Lato"/>
              </a:rPr>
              <a:t> into the next fiscal year unless granted a waiver* from DPI. </a:t>
            </a:r>
            <a:endParaRPr sz="2426">
              <a:solidFill>
                <a:schemeClr val="dk1"/>
              </a:solidFill>
              <a:latin typeface="Lato"/>
              <a:ea typeface="Lato"/>
              <a:cs typeface="Lato"/>
              <a:sym typeface="Lato"/>
            </a:endParaRPr>
          </a:p>
          <a:p>
            <a:pPr marL="914400" lvl="1" indent="-318685" algn="l" rtl="0">
              <a:lnSpc>
                <a:spcPct val="150000"/>
              </a:lnSpc>
              <a:spcBef>
                <a:spcPts val="0"/>
              </a:spcBef>
              <a:spcAft>
                <a:spcPts val="0"/>
              </a:spcAft>
              <a:buClr>
                <a:schemeClr val="dk1"/>
              </a:buClr>
              <a:buSzPct val="100000"/>
              <a:buFont typeface="Lato"/>
              <a:buChar char="○"/>
            </a:pPr>
            <a:r>
              <a:rPr lang="en" sz="2026" i="1">
                <a:solidFill>
                  <a:schemeClr val="dk1"/>
                </a:solidFill>
                <a:latin typeface="Lato"/>
                <a:ea typeface="Lato"/>
                <a:cs typeface="Lato"/>
                <a:sym typeface="Lato"/>
              </a:rPr>
              <a:t>Allocation includes any funds transferred to Title I, Part A.</a:t>
            </a:r>
            <a:endParaRPr sz="2026" i="1">
              <a:solidFill>
                <a:schemeClr val="dk1"/>
              </a:solidFill>
              <a:latin typeface="Lato"/>
              <a:ea typeface="Lato"/>
              <a:cs typeface="Lato"/>
              <a:sym typeface="Lato"/>
            </a:endParaRPr>
          </a:p>
          <a:p>
            <a:pPr marL="914400" lvl="1" indent="-318685" algn="l" rtl="0">
              <a:lnSpc>
                <a:spcPct val="150000"/>
              </a:lnSpc>
              <a:spcBef>
                <a:spcPts val="0"/>
              </a:spcBef>
              <a:spcAft>
                <a:spcPts val="0"/>
              </a:spcAft>
              <a:buClr>
                <a:schemeClr val="dk1"/>
              </a:buClr>
              <a:buSzPct val="100000"/>
              <a:buFont typeface="Lato"/>
              <a:buChar char="○"/>
            </a:pPr>
            <a:r>
              <a:rPr lang="en" sz="2026" i="1">
                <a:solidFill>
                  <a:schemeClr val="dk1"/>
                </a:solidFill>
                <a:latin typeface="Lato"/>
                <a:ea typeface="Lato"/>
                <a:cs typeface="Lato"/>
                <a:sym typeface="Lato"/>
              </a:rPr>
              <a:t>The waiver may only be requested once every three years.</a:t>
            </a:r>
            <a:endParaRPr sz="1826">
              <a:solidFill>
                <a:schemeClr val="dk1"/>
              </a:solidFill>
              <a:latin typeface="Lato"/>
              <a:ea typeface="Lato"/>
              <a:cs typeface="Lato"/>
              <a:sym typeface="Lato"/>
            </a:endParaRPr>
          </a:p>
          <a:p>
            <a:pPr marL="164592" lvl="0" indent="-12192" algn="l" rtl="0">
              <a:lnSpc>
                <a:spcPct val="100000"/>
              </a:lnSpc>
              <a:spcBef>
                <a:spcPts val="0"/>
              </a:spcBef>
              <a:spcAft>
                <a:spcPts val="0"/>
              </a:spcAft>
              <a:buClr>
                <a:schemeClr val="dk1"/>
              </a:buClr>
              <a:buSzPct val="133333"/>
              <a:buNone/>
            </a:pPr>
            <a:endParaRPr/>
          </a:p>
        </p:txBody>
      </p:sp>
      <p:pic>
        <p:nvPicPr>
          <p:cNvPr id="214" name="Google Shape;214;p43"/>
          <p:cNvPicPr preferRelativeResize="0"/>
          <p:nvPr/>
        </p:nvPicPr>
        <p:blipFill>
          <a:blip r:embed="rId3">
            <a:alphaModFix/>
          </a:blip>
          <a:stretch>
            <a:fillRect/>
          </a:stretch>
        </p:blipFill>
        <p:spPr>
          <a:xfrm>
            <a:off x="6586600" y="1758763"/>
            <a:ext cx="1886050" cy="19546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44"/>
          <p:cNvSpPr txBox="1">
            <a:spLocks noGrp="1"/>
          </p:cNvSpPr>
          <p:nvPr>
            <p:ph type="body" idx="1"/>
          </p:nvPr>
        </p:nvSpPr>
        <p:spPr>
          <a:xfrm>
            <a:off x="0" y="0"/>
            <a:ext cx="9144000" cy="921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None/>
            </a:pPr>
            <a:r>
              <a:rPr lang="en" sz="4000">
                <a:solidFill>
                  <a:schemeClr val="lt1"/>
                </a:solidFill>
              </a:rPr>
              <a:t>Equitable Participation</a:t>
            </a:r>
            <a:endParaRPr/>
          </a:p>
        </p:txBody>
      </p:sp>
      <p:sp>
        <p:nvSpPr>
          <p:cNvPr id="221" name="Google Shape;221;p44"/>
          <p:cNvSpPr txBox="1">
            <a:spLocks noGrp="1"/>
          </p:cNvSpPr>
          <p:nvPr>
            <p:ph type="body" idx="4294967295"/>
          </p:nvPr>
        </p:nvSpPr>
        <p:spPr>
          <a:xfrm>
            <a:off x="160775" y="1135465"/>
            <a:ext cx="8983200" cy="3617400"/>
          </a:xfrm>
          <a:prstGeom prst="rect">
            <a:avLst/>
          </a:prstGeom>
          <a:noFill/>
          <a:ln>
            <a:noFill/>
          </a:ln>
        </p:spPr>
        <p:txBody>
          <a:bodyPr spcFirstLastPara="1" wrap="square" lIns="91425" tIns="45700" rIns="91425" bIns="45700" anchor="t" anchorCtr="0">
            <a:normAutofit/>
          </a:bodyPr>
          <a:lstStyle/>
          <a:p>
            <a:pPr marL="457200" lvl="0" indent="-349250" algn="l" rtl="0">
              <a:lnSpc>
                <a:spcPct val="100000"/>
              </a:lnSpc>
              <a:spcBef>
                <a:spcPts val="0"/>
              </a:spcBef>
              <a:spcAft>
                <a:spcPts val="0"/>
              </a:spcAft>
              <a:buClr>
                <a:schemeClr val="dk1"/>
              </a:buClr>
              <a:buSzPts val="1900"/>
              <a:buFont typeface="Lato"/>
              <a:buChar char="●"/>
            </a:pPr>
            <a:r>
              <a:rPr lang="en" sz="1900" b="1">
                <a:solidFill>
                  <a:schemeClr val="dk1"/>
                </a:solidFill>
                <a:latin typeface="Lato"/>
                <a:ea typeface="Lato"/>
                <a:cs typeface="Lato"/>
                <a:sym typeface="Lato"/>
              </a:rPr>
              <a:t>ESEA contains provisions that require an LEA to provide equitable services to private school children attending a private school located within the LEA’s boundaries. These provisions, often referred to as equitable participation, are required under each of the Title formula grants. </a:t>
            </a:r>
            <a:endParaRPr sz="1900" b="1">
              <a:solidFill>
                <a:schemeClr val="dk1"/>
              </a:solidFill>
              <a:latin typeface="Lato"/>
              <a:ea typeface="Lato"/>
              <a:cs typeface="Lato"/>
              <a:sym typeface="Lato"/>
            </a:endParaRPr>
          </a:p>
          <a:p>
            <a:pPr marL="457200" lvl="0" indent="-349250" algn="l" rtl="0">
              <a:lnSpc>
                <a:spcPct val="100000"/>
              </a:lnSpc>
              <a:spcBef>
                <a:spcPts val="1000"/>
              </a:spcBef>
              <a:spcAft>
                <a:spcPts val="0"/>
              </a:spcAft>
              <a:buClr>
                <a:schemeClr val="dk1"/>
              </a:buClr>
              <a:buSzPts val="1900"/>
              <a:buFont typeface="Lato"/>
              <a:buChar char="●"/>
            </a:pPr>
            <a:r>
              <a:rPr lang="en" sz="1900" b="1">
                <a:solidFill>
                  <a:schemeClr val="dk1"/>
                </a:solidFill>
                <a:latin typeface="Lato"/>
                <a:ea typeface="Lato"/>
                <a:cs typeface="Lato"/>
                <a:sym typeface="Lato"/>
              </a:rPr>
              <a:t>Since Independent Charter School LEAs do </a:t>
            </a:r>
            <a:r>
              <a:rPr lang="en" sz="1900" b="1" i="1">
                <a:solidFill>
                  <a:schemeClr val="dk1"/>
                </a:solidFill>
                <a:latin typeface="Lato"/>
                <a:ea typeface="Lato"/>
                <a:cs typeface="Lato"/>
                <a:sym typeface="Lato"/>
              </a:rPr>
              <a:t>not </a:t>
            </a:r>
            <a:r>
              <a:rPr lang="en" sz="1900" b="1">
                <a:solidFill>
                  <a:schemeClr val="dk1"/>
                </a:solidFill>
                <a:latin typeface="Lato"/>
                <a:ea typeface="Lato"/>
                <a:cs typeface="Lato"/>
                <a:sym typeface="Lato"/>
              </a:rPr>
              <a:t>have geographic boundaries there are no equitable participation requirements for charter-school LEAs.</a:t>
            </a:r>
            <a:endParaRPr sz="1900" b="1">
              <a:solidFill>
                <a:schemeClr val="dk1"/>
              </a:solidFill>
              <a:latin typeface="Lato"/>
              <a:ea typeface="Lato"/>
              <a:cs typeface="Lato"/>
              <a:sym typeface="Lato"/>
            </a:endParaRPr>
          </a:p>
          <a:p>
            <a:pPr marL="457200" lvl="0" indent="-349250" algn="l" rtl="0">
              <a:lnSpc>
                <a:spcPct val="100000"/>
              </a:lnSpc>
              <a:spcBef>
                <a:spcPts val="3000"/>
              </a:spcBef>
              <a:spcAft>
                <a:spcPts val="0"/>
              </a:spcAft>
              <a:buClr>
                <a:schemeClr val="dk1"/>
              </a:buClr>
              <a:buSzPts val="1900"/>
              <a:buFont typeface="Lato"/>
              <a:buChar char="●"/>
            </a:pPr>
            <a:r>
              <a:rPr lang="en" sz="1900" b="1">
                <a:solidFill>
                  <a:schemeClr val="dk1"/>
                </a:solidFill>
                <a:latin typeface="Lato"/>
                <a:ea typeface="Lato"/>
                <a:cs typeface="Lato"/>
                <a:sym typeface="Lato"/>
              </a:rPr>
              <a:t>However, you may notice functionality in WISEgrants that references Private Schools, as this requirement applies to some district LEAs.</a:t>
            </a:r>
            <a:endParaRPr sz="1900" b="1">
              <a:solidFill>
                <a:schemeClr val="dk1"/>
              </a:solidFill>
              <a:latin typeface="Lato"/>
              <a:ea typeface="Lato"/>
              <a:cs typeface="Lato"/>
              <a:sym typeface="Lato"/>
            </a:endParaRPr>
          </a:p>
          <a:p>
            <a:pPr marL="164592" lvl="0" indent="-35052" algn="l" rtl="0">
              <a:lnSpc>
                <a:spcPct val="100000"/>
              </a:lnSpc>
              <a:spcBef>
                <a:spcPts val="3000"/>
              </a:spcBef>
              <a:spcAft>
                <a:spcPts val="0"/>
              </a:spcAft>
              <a:buClr>
                <a:schemeClr val="dk1"/>
              </a:buClr>
              <a:buSzPts val="2400"/>
              <a:buNone/>
            </a:pPr>
            <a:endParaRPr/>
          </a:p>
        </p:txBody>
      </p:sp>
    </p:spTree>
  </p:cSld>
  <p:clrMapOvr>
    <a:masterClrMapping/>
  </p:clrMapOvr>
  <p:transition spd="slow">
    <p:fade thruBlk="1"/>
  </p:transition>
</p:sld>
</file>

<file path=ppt/slides/slide159.xml><?xml version="1.0" encoding="utf-8"?>
<p:sld xmlns:a="http://schemas.openxmlformats.org/drawingml/2006/main" xmlns:r="http://schemas.openxmlformats.org/officeDocument/2006/relationships" xmlns:p="http://schemas.openxmlformats.org/presentationml/2006/main" showMasterSp="0">
  <p:cSld>
    <p:spTree>
      <p:nvGrpSpPr>
        <p:cNvPr id="1" name="Shape 226"/>
        <p:cNvGrpSpPr/>
        <p:nvPr/>
      </p:nvGrpSpPr>
      <p:grpSpPr>
        <a:xfrm>
          <a:off x="0" y="0"/>
          <a:ext cx="0" cy="0"/>
          <a:chOff x="0" y="0"/>
          <a:chExt cx="0" cy="0"/>
        </a:xfrm>
      </p:grpSpPr>
      <p:sp>
        <p:nvSpPr>
          <p:cNvPr id="227" name="Google Shape;227;p45"/>
          <p:cNvSpPr txBox="1">
            <a:spLocks noGrp="1"/>
          </p:cNvSpPr>
          <p:nvPr>
            <p:ph type="title" idx="4294967295"/>
          </p:nvPr>
        </p:nvSpPr>
        <p:spPr>
          <a:xfrm>
            <a:off x="0" y="0"/>
            <a:ext cx="9144000" cy="9222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lt1"/>
              </a:buClr>
              <a:buSzPts val="3600"/>
              <a:buFont typeface="Arial"/>
              <a:buNone/>
            </a:pPr>
            <a:r>
              <a:rPr lang="en" sz="3600" b="1" i="0" u="none" strike="noStrike" cap="none">
                <a:solidFill>
                  <a:schemeClr val="lt1"/>
                </a:solidFill>
                <a:latin typeface="Lato Black"/>
                <a:ea typeface="Lato Black"/>
                <a:cs typeface="Lato Black"/>
                <a:sym typeface="Lato Black"/>
              </a:rPr>
              <a:t>Reservations</a:t>
            </a:r>
            <a:endParaRPr/>
          </a:p>
        </p:txBody>
      </p:sp>
      <p:sp>
        <p:nvSpPr>
          <p:cNvPr id="228" name="Google Shape;228;p45"/>
          <p:cNvSpPr txBox="1">
            <a:spLocks noGrp="1"/>
          </p:cNvSpPr>
          <p:nvPr>
            <p:ph type="body" idx="2"/>
          </p:nvPr>
        </p:nvSpPr>
        <p:spPr>
          <a:xfrm>
            <a:off x="2334787" y="1279714"/>
            <a:ext cx="3936300" cy="1502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800"/>
              <a:buNone/>
            </a:pPr>
            <a:r>
              <a:rPr lang="en" sz="1800"/>
              <a:t>Reservations can be used to provide support to students experiencing homelessness even in non-Title I buildings or students residing in institutions for </a:t>
            </a:r>
            <a:endParaRPr/>
          </a:p>
        </p:txBody>
      </p:sp>
      <p:grpSp>
        <p:nvGrpSpPr>
          <p:cNvPr id="229" name="Google Shape;229;p45" descr="Reservation for supporting non-Title I School specifics student populations."/>
          <p:cNvGrpSpPr/>
          <p:nvPr/>
        </p:nvGrpSpPr>
        <p:grpSpPr>
          <a:xfrm>
            <a:off x="2045929" y="1188222"/>
            <a:ext cx="6566700" cy="1682700"/>
            <a:chOff x="2017316" y="1208077"/>
            <a:chExt cx="6566700" cy="1682700"/>
          </a:xfrm>
        </p:grpSpPr>
        <p:sp>
          <p:nvSpPr>
            <p:cNvPr id="230" name="Google Shape;230;p45"/>
            <p:cNvSpPr/>
            <p:nvPr/>
          </p:nvSpPr>
          <p:spPr>
            <a:xfrm>
              <a:off x="2017316" y="1208077"/>
              <a:ext cx="6566700" cy="1682700"/>
            </a:xfrm>
            <a:prstGeom prst="roundRect">
              <a:avLst>
                <a:gd name="adj" fmla="val 16667"/>
              </a:avLst>
            </a:prstGeom>
            <a:noFill/>
            <a:ln w="38100" cap="flat" cmpd="sng">
              <a:solidFill>
                <a:srgbClr val="0066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7"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31" name="Google Shape;231;p45"/>
            <p:cNvPicPr preferRelativeResize="0"/>
            <p:nvPr/>
          </p:nvPicPr>
          <p:blipFill rotWithShape="1">
            <a:blip r:embed="rId3">
              <a:alphaModFix/>
            </a:blip>
            <a:srcRect/>
            <a:stretch/>
          </p:blipFill>
          <p:spPr>
            <a:xfrm>
              <a:off x="6186542" y="1301044"/>
              <a:ext cx="754911" cy="1435160"/>
            </a:xfrm>
            <a:prstGeom prst="rect">
              <a:avLst/>
            </a:prstGeom>
            <a:noFill/>
            <a:ln>
              <a:noFill/>
            </a:ln>
          </p:spPr>
        </p:pic>
        <p:pic>
          <p:nvPicPr>
            <p:cNvPr id="232" name="Google Shape;232;p45"/>
            <p:cNvPicPr preferRelativeResize="0"/>
            <p:nvPr/>
          </p:nvPicPr>
          <p:blipFill rotWithShape="1">
            <a:blip r:embed="rId4">
              <a:alphaModFix/>
            </a:blip>
            <a:srcRect/>
            <a:stretch/>
          </p:blipFill>
          <p:spPr>
            <a:xfrm>
              <a:off x="6941453" y="1368835"/>
              <a:ext cx="1115665" cy="798645"/>
            </a:xfrm>
            <a:prstGeom prst="rect">
              <a:avLst/>
            </a:prstGeom>
            <a:noFill/>
            <a:ln>
              <a:noFill/>
            </a:ln>
          </p:spPr>
        </p:pic>
      </p:grpSp>
      <p:sp>
        <p:nvSpPr>
          <p:cNvPr id="233" name="Google Shape;233;p45"/>
          <p:cNvSpPr txBox="1"/>
          <p:nvPr/>
        </p:nvSpPr>
        <p:spPr>
          <a:xfrm>
            <a:off x="6752156" y="2162640"/>
            <a:ext cx="1945800" cy="339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07" b="0" i="0" u="none" strike="noStrike" kern="0" cap="none" spc="0" normalizeH="0" baseline="0" noProof="0">
                <a:ln>
                  <a:noFill/>
                </a:ln>
                <a:solidFill>
                  <a:srgbClr val="000000"/>
                </a:solidFill>
                <a:effectLst/>
                <a:uLnTx/>
                <a:uFillTx/>
                <a:latin typeface="Lato"/>
                <a:ea typeface="Lato"/>
                <a:cs typeface="Lato"/>
                <a:sym typeface="Lato"/>
              </a:rPr>
              <a:t>Non-Title I School</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34" name="Google Shape;234;p45" descr="Reservation for Title I Schools"/>
          <p:cNvGrpSpPr/>
          <p:nvPr/>
        </p:nvGrpSpPr>
        <p:grpSpPr>
          <a:xfrm>
            <a:off x="472006" y="3136935"/>
            <a:ext cx="6280200" cy="1682700"/>
            <a:chOff x="472006" y="2757204"/>
            <a:chExt cx="6280200" cy="1682700"/>
          </a:xfrm>
        </p:grpSpPr>
        <p:sp>
          <p:nvSpPr>
            <p:cNvPr id="235" name="Google Shape;235;p45"/>
            <p:cNvSpPr/>
            <p:nvPr/>
          </p:nvSpPr>
          <p:spPr>
            <a:xfrm>
              <a:off x="472006" y="2757204"/>
              <a:ext cx="6280200" cy="1682700"/>
            </a:xfrm>
            <a:prstGeom prst="roundRect">
              <a:avLst>
                <a:gd name="adj" fmla="val 16667"/>
              </a:avLst>
            </a:prstGeom>
            <a:solidFill>
              <a:schemeClr val="lt1"/>
            </a:solidFill>
            <a:ln w="38100" cap="flat" cmpd="sng">
              <a:solidFill>
                <a:srgbClr val="0066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7"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36" name="Google Shape;236;p45"/>
            <p:cNvGrpSpPr/>
            <p:nvPr/>
          </p:nvGrpSpPr>
          <p:grpSpPr>
            <a:xfrm>
              <a:off x="843341" y="2944634"/>
              <a:ext cx="2132048" cy="1165339"/>
              <a:chOff x="947768" y="3103108"/>
              <a:chExt cx="2132048" cy="1165339"/>
            </a:xfrm>
          </p:grpSpPr>
          <p:pic>
            <p:nvPicPr>
              <p:cNvPr id="237" name="Google Shape;237;p45"/>
              <p:cNvPicPr preferRelativeResize="0"/>
              <p:nvPr/>
            </p:nvPicPr>
            <p:blipFill rotWithShape="1">
              <a:blip r:embed="rId5">
                <a:alphaModFix/>
              </a:blip>
              <a:srcRect/>
              <a:stretch/>
            </p:blipFill>
            <p:spPr>
              <a:xfrm>
                <a:off x="1964271" y="3103108"/>
                <a:ext cx="1115545" cy="799041"/>
              </a:xfrm>
              <a:prstGeom prst="rect">
                <a:avLst/>
              </a:prstGeom>
              <a:noFill/>
              <a:ln>
                <a:noFill/>
              </a:ln>
            </p:spPr>
          </p:pic>
          <p:sp>
            <p:nvSpPr>
              <p:cNvPr id="238" name="Google Shape;238;p45"/>
              <p:cNvSpPr txBox="1"/>
              <p:nvPr/>
            </p:nvSpPr>
            <p:spPr>
              <a:xfrm>
                <a:off x="947768" y="3928847"/>
                <a:ext cx="2122500" cy="339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07" b="0" i="0" u="none" strike="noStrike" kern="0" cap="none" spc="0" normalizeH="0" baseline="0" noProof="0">
                    <a:ln>
                      <a:noFill/>
                    </a:ln>
                    <a:solidFill>
                      <a:srgbClr val="000000"/>
                    </a:solidFill>
                    <a:effectLst/>
                    <a:uLnTx/>
                    <a:uFillTx/>
                    <a:latin typeface="Lato"/>
                    <a:ea typeface="Lato"/>
                    <a:cs typeface="Lato"/>
                    <a:sym typeface="Lato"/>
                  </a:rPr>
                  <a:t>Title I Schools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39" name="Google Shape;239;p45"/>
              <p:cNvPicPr preferRelativeResize="0"/>
              <p:nvPr/>
            </p:nvPicPr>
            <p:blipFill rotWithShape="1">
              <a:blip r:embed="rId5">
                <a:alphaModFix/>
              </a:blip>
              <a:srcRect/>
              <a:stretch/>
            </p:blipFill>
            <p:spPr>
              <a:xfrm>
                <a:off x="947768" y="3107210"/>
                <a:ext cx="1115545" cy="799041"/>
              </a:xfrm>
              <a:prstGeom prst="rect">
                <a:avLst/>
              </a:prstGeom>
              <a:noFill/>
              <a:ln>
                <a:noFill/>
              </a:ln>
            </p:spPr>
          </p:pic>
        </p:grpSp>
        <p:sp>
          <p:nvSpPr>
            <p:cNvPr id="240" name="Google Shape;240;p45"/>
            <p:cNvSpPr/>
            <p:nvPr/>
          </p:nvSpPr>
          <p:spPr>
            <a:xfrm>
              <a:off x="3242119" y="3065656"/>
              <a:ext cx="3439800" cy="9234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 sz="1800" b="1" i="0" u="none" strike="noStrike" kern="0" cap="none" spc="0" normalizeH="0" baseline="0" noProof="0">
                  <a:ln>
                    <a:noFill/>
                  </a:ln>
                  <a:solidFill>
                    <a:srgbClr val="000000"/>
                  </a:solidFill>
                  <a:effectLst/>
                  <a:uLnTx/>
                  <a:uFillTx/>
                  <a:latin typeface="Lato"/>
                  <a:ea typeface="Lato"/>
                  <a:cs typeface="Lato"/>
                  <a:sym typeface="Lato"/>
                </a:rPr>
                <a:t>Reservations can be a way to effectively support multiple Title I schools with Title I funds.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 name="Google Shape;241;p45"/>
          <p:cNvSpPr txBox="1"/>
          <p:nvPr/>
        </p:nvSpPr>
        <p:spPr>
          <a:xfrm>
            <a:off x="0" y="-2326"/>
            <a:ext cx="9144000" cy="921600"/>
          </a:xfrm>
          <a:prstGeom prst="rect">
            <a:avLst/>
          </a:prstGeom>
          <a:solidFill>
            <a:srgbClr val="333399"/>
          </a:solidFill>
          <a:ln>
            <a:noFill/>
          </a:ln>
        </p:spPr>
        <p:txBody>
          <a:bodyPr spcFirstLastPara="1" wrap="square" lIns="91425" tIns="45700" rIns="91425" bIns="45700" anchor="ctr" anchorCtr="0">
            <a:normAutofit/>
          </a:bodyPr>
          <a:lstStyle/>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 sz="3600" b="1" i="0" u="none" strike="noStrike" kern="0" cap="none" spc="0" normalizeH="0" baseline="0" noProof="0">
                <a:ln>
                  <a:noFill/>
                </a:ln>
                <a:solidFill>
                  <a:srgbClr val="FFFFFF"/>
                </a:solidFill>
                <a:effectLst/>
                <a:uLnTx/>
                <a:uFillTx/>
                <a:latin typeface="Lato Black"/>
                <a:ea typeface="Lato Black"/>
                <a:cs typeface="Lato Black"/>
                <a:sym typeface="Lato Black"/>
              </a:rPr>
              <a:t>Reservations</a:t>
            </a:r>
            <a:endParaRPr kumimoji="0" sz="3600" b="1" i="0" u="none" strike="noStrike" kern="0" cap="none" spc="0" normalizeH="0" baseline="0" noProof="0">
              <a:ln>
                <a:noFill/>
              </a:ln>
              <a:solidFill>
                <a:srgbClr val="FFFFFF"/>
              </a:solidFill>
              <a:effectLst/>
              <a:uLnTx/>
              <a:uFillTx/>
              <a:latin typeface="Lato Black"/>
              <a:ea typeface="Lato Black"/>
              <a:cs typeface="Lato Black"/>
              <a:sym typeface="Lato Black"/>
            </a:endParaRPr>
          </a:p>
        </p:txBody>
      </p:sp>
      <p:sp>
        <p:nvSpPr>
          <p:cNvPr id="242" name="Google Shape;242;p45"/>
          <p:cNvSpPr/>
          <p:nvPr/>
        </p:nvSpPr>
        <p:spPr>
          <a:xfrm>
            <a:off x="2347275" y="1257025"/>
            <a:ext cx="3822300" cy="1502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45"/>
          <p:cNvSpPr txBox="1"/>
          <p:nvPr/>
        </p:nvSpPr>
        <p:spPr>
          <a:xfrm>
            <a:off x="2460225" y="1339026"/>
            <a:ext cx="3596400" cy="1378200"/>
          </a:xfrm>
          <a:prstGeom prst="rect">
            <a:avLst/>
          </a:prstGeom>
          <a:noFill/>
          <a:ln>
            <a:noFill/>
          </a:ln>
        </p:spPr>
        <p:txBody>
          <a:bodyPr spcFirstLastPara="1" wrap="square" lIns="91425" tIns="91425" rIns="91425" bIns="91425" anchor="t" anchorCtr="0">
            <a:normAutofit lnSpcReduction="10000"/>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 sz="1800" b="1" i="0" u="none" strike="noStrike" kern="0" cap="none" spc="0" normalizeH="0" baseline="0" noProof="0">
                <a:ln>
                  <a:noFill/>
                </a:ln>
                <a:solidFill>
                  <a:srgbClr val="000000"/>
                </a:solidFill>
                <a:effectLst/>
                <a:uLnTx/>
                <a:uFillTx/>
                <a:latin typeface="Lato"/>
                <a:ea typeface="Lato"/>
                <a:cs typeface="Lato"/>
                <a:sym typeface="Lato"/>
              </a:rPr>
              <a:t>Support students experiencing extenuating circumstances who attend non-TI schools with TI funds.</a:t>
            </a:r>
            <a:endParaRPr kumimoji="0" sz="1800" b="1" i="0" u="none" strike="noStrike" kern="0" cap="none" spc="0" normalizeH="0" baseline="0" noProof="0">
              <a:ln>
                <a:noFill/>
              </a:ln>
              <a:solidFill>
                <a:srgbClr val="000000"/>
              </a:solidFill>
              <a:effectLst/>
              <a:uLnTx/>
              <a:uFillTx/>
              <a:latin typeface="Lato"/>
              <a:ea typeface="Lato"/>
              <a:cs typeface="Lato"/>
              <a:sym typeface="La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Section 504 Eligibility</a:t>
            </a:r>
          </a:p>
        </p:txBody>
      </p:sp>
      <p:sp>
        <p:nvSpPr>
          <p:cNvPr id="3" name="Text Placeholder 2"/>
          <p:cNvSpPr>
            <a:spLocks noGrp="1"/>
          </p:cNvSpPr>
          <p:nvPr>
            <p:ph type="body" sz="quarter" idx="14"/>
          </p:nvPr>
        </p:nvSpPr>
        <p:spPr>
          <a:xfrm>
            <a:off x="293166" y="1197429"/>
            <a:ext cx="8550687" cy="3712899"/>
          </a:xfrm>
        </p:spPr>
        <p:txBody>
          <a:bodyPr>
            <a:noAutofit/>
          </a:bodyPr>
          <a:lstStyle/>
          <a:p>
            <a:pPr lvl="0">
              <a:lnSpc>
                <a:spcPct val="100000"/>
              </a:lnSpc>
              <a:spcAft>
                <a:spcPts val="1200"/>
              </a:spcAft>
            </a:pPr>
            <a:r>
              <a:rPr lang="en-US" sz="2100" dirty="0"/>
              <a:t>A person is eligible if they have a physical or mental impairment which substantially limits one or more major life activities, has a record of such impairment, or is regarded as having such impairment</a:t>
            </a:r>
          </a:p>
          <a:p>
            <a:pPr lvl="0">
              <a:lnSpc>
                <a:spcPct val="100000"/>
              </a:lnSpc>
              <a:spcAft>
                <a:spcPts val="1200"/>
              </a:spcAft>
            </a:pPr>
            <a:r>
              <a:rPr lang="en-US" sz="2100" dirty="0"/>
              <a:t>“Major life activities” means function such as caring for one’s self, performing manual tasks, walking, seeing, hearing, speaking, breathing, learning, and working. Not an exhaustive list</a:t>
            </a:r>
          </a:p>
          <a:p>
            <a:pPr>
              <a:lnSpc>
                <a:spcPct val="100000"/>
              </a:lnSpc>
              <a:spcAft>
                <a:spcPts val="1200"/>
              </a:spcAft>
            </a:pPr>
            <a:r>
              <a:rPr lang="en-US" sz="2100" dirty="0"/>
              <a:t>Schools may use the same evaluation process as under IDEA.</a:t>
            </a:r>
          </a:p>
          <a:p>
            <a:pPr>
              <a:lnSpc>
                <a:spcPct val="100000"/>
              </a:lnSpc>
              <a:spcAft>
                <a:spcPts val="1200"/>
              </a:spcAft>
            </a:pPr>
            <a:r>
              <a:rPr lang="en-US" sz="2100" dirty="0"/>
              <a:t>If eligible, develop a 504 accommodations plan</a:t>
            </a:r>
          </a:p>
        </p:txBody>
      </p:sp>
    </p:spTree>
    <p:extLst>
      <p:ext uri="{BB962C8B-B14F-4D97-AF65-F5344CB8AC3E}">
        <p14:creationId xmlns:p14="http://schemas.microsoft.com/office/powerpoint/2010/main" val="385299883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46"/>
          <p:cNvSpPr txBox="1">
            <a:spLocks noGrp="1"/>
          </p:cNvSpPr>
          <p:nvPr>
            <p:ph type="body" idx="1"/>
          </p:nvPr>
        </p:nvSpPr>
        <p:spPr>
          <a:xfrm>
            <a:off x="0" y="0"/>
            <a:ext cx="9144000" cy="921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None/>
            </a:pPr>
            <a:r>
              <a:rPr lang="en" sz="4000">
                <a:solidFill>
                  <a:schemeClr val="lt1"/>
                </a:solidFill>
              </a:rPr>
              <a:t>Reservations</a:t>
            </a:r>
            <a:endParaRPr/>
          </a:p>
        </p:txBody>
      </p:sp>
      <p:sp>
        <p:nvSpPr>
          <p:cNvPr id="250" name="Google Shape;250;p46"/>
          <p:cNvSpPr txBox="1">
            <a:spLocks noGrp="1"/>
          </p:cNvSpPr>
          <p:nvPr>
            <p:ph type="body" idx="4294967295"/>
          </p:nvPr>
        </p:nvSpPr>
        <p:spPr>
          <a:xfrm>
            <a:off x="160775" y="1135465"/>
            <a:ext cx="8983200" cy="3617400"/>
          </a:xfrm>
          <a:prstGeom prst="rect">
            <a:avLst/>
          </a:prstGeom>
          <a:noFill/>
          <a:ln>
            <a:noFill/>
          </a:ln>
        </p:spPr>
        <p:txBody>
          <a:bodyPr spcFirstLastPara="1" wrap="square" lIns="91425" tIns="45700" rIns="91425" bIns="45700" anchor="t" anchorCtr="0">
            <a:normAutofit/>
          </a:bodyPr>
          <a:lstStyle/>
          <a:p>
            <a:pPr marL="457200" lvl="0" indent="-381000" algn="l" rtl="0">
              <a:lnSpc>
                <a:spcPct val="110000"/>
              </a:lnSpc>
              <a:spcBef>
                <a:spcPts val="0"/>
              </a:spcBef>
              <a:spcAft>
                <a:spcPts val="0"/>
              </a:spcAft>
              <a:buClr>
                <a:schemeClr val="dk1"/>
              </a:buClr>
              <a:buSzPts val="2400"/>
              <a:buFont typeface="Lato"/>
              <a:buChar char="●"/>
            </a:pPr>
            <a:r>
              <a:rPr lang="en" sz="2400" b="1">
                <a:solidFill>
                  <a:schemeClr val="dk1"/>
                </a:solidFill>
                <a:latin typeface="Lato"/>
                <a:ea typeface="Lato"/>
                <a:cs typeface="Lato"/>
                <a:sym typeface="Lato"/>
              </a:rPr>
              <a:t>The LEA may take funds “off the top” of their allocation to support certain initiatives before making per pupil amount allocations at the school level.</a:t>
            </a:r>
            <a:endParaRPr b="1">
              <a:solidFill>
                <a:schemeClr val="dk1"/>
              </a:solidFill>
              <a:latin typeface="Lato"/>
              <a:ea typeface="Lato"/>
              <a:cs typeface="Lato"/>
              <a:sym typeface="Lato"/>
            </a:endParaRPr>
          </a:p>
          <a:p>
            <a:pPr marL="457200" lvl="0" indent="-381000" algn="l" rtl="0">
              <a:lnSpc>
                <a:spcPct val="100000"/>
              </a:lnSpc>
              <a:spcBef>
                <a:spcPts val="1000"/>
              </a:spcBef>
              <a:spcAft>
                <a:spcPts val="0"/>
              </a:spcAft>
              <a:buClr>
                <a:schemeClr val="dk1"/>
              </a:buClr>
              <a:buSzPts val="2400"/>
              <a:buFont typeface="Lato"/>
              <a:buChar char="●"/>
            </a:pPr>
            <a:r>
              <a:rPr lang="en" sz="2400" b="1">
                <a:solidFill>
                  <a:schemeClr val="dk1"/>
                </a:solidFill>
                <a:latin typeface="Lato"/>
                <a:ea typeface="Lato"/>
                <a:cs typeface="Lato"/>
                <a:sym typeface="Lato"/>
              </a:rPr>
              <a:t>Some reservations may be required.  Other reservations are optional and at the discretion of the LEA.</a:t>
            </a:r>
            <a:endParaRPr sz="2400" b="1" strike="sngStrike">
              <a:solidFill>
                <a:schemeClr val="dk1"/>
              </a:solidFill>
              <a:latin typeface="Lato"/>
              <a:ea typeface="Lato"/>
              <a:cs typeface="Lato"/>
              <a:sym typeface="Lato"/>
            </a:endParaRPr>
          </a:p>
          <a:p>
            <a:pPr marL="164592" lvl="0" indent="-12192" algn="l" rtl="0">
              <a:lnSpc>
                <a:spcPct val="100000"/>
              </a:lnSpc>
              <a:spcBef>
                <a:spcPts val="1000"/>
              </a:spcBef>
              <a:spcAft>
                <a:spcPts val="0"/>
              </a:spcAft>
              <a:buClr>
                <a:schemeClr val="dk1"/>
              </a:buClr>
              <a:buSzPts val="2400"/>
              <a:buNone/>
            </a:pPr>
            <a:endParaRPr/>
          </a:p>
        </p:txBody>
      </p:sp>
      <p:sp>
        <p:nvSpPr>
          <p:cNvPr id="251" name="Google Shape;251;p46"/>
          <p:cNvSpPr txBox="1"/>
          <p:nvPr/>
        </p:nvSpPr>
        <p:spPr>
          <a:xfrm>
            <a:off x="213355" y="4648200"/>
            <a:ext cx="1469100" cy="2769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rgbClr val="FFFFFF"/>
                </a:solidFill>
                <a:effectLst/>
                <a:uLnTx/>
                <a:uFillTx/>
                <a:latin typeface="Lato"/>
                <a:ea typeface="Lato"/>
                <a:cs typeface="Lato"/>
                <a:sym typeface="Lato"/>
              </a:rPr>
              <a:t>20 USC 6313(a)(3)</a:t>
            </a: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Tree>
  </p:cSld>
  <p:clrMapOvr>
    <a:masterClrMapping/>
  </p:clrMapOvr>
  <p:transition spd="slow">
    <p:fade thruBlk="1"/>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47"/>
          <p:cNvSpPr txBox="1">
            <a:spLocks noGrp="1"/>
          </p:cNvSpPr>
          <p:nvPr>
            <p:ph type="body" idx="1"/>
          </p:nvPr>
        </p:nvSpPr>
        <p:spPr>
          <a:xfrm>
            <a:off x="0" y="0"/>
            <a:ext cx="9144000" cy="921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None/>
            </a:pPr>
            <a:r>
              <a:rPr lang="en" sz="4000">
                <a:solidFill>
                  <a:schemeClr val="lt1"/>
                </a:solidFill>
              </a:rPr>
              <a:t>Required Reservations</a:t>
            </a:r>
            <a:endParaRPr/>
          </a:p>
        </p:txBody>
      </p:sp>
      <p:sp>
        <p:nvSpPr>
          <p:cNvPr id="258" name="Google Shape;258;p47"/>
          <p:cNvSpPr txBox="1">
            <a:spLocks noGrp="1"/>
          </p:cNvSpPr>
          <p:nvPr>
            <p:ph type="body" idx="4294967295"/>
          </p:nvPr>
        </p:nvSpPr>
        <p:spPr>
          <a:xfrm>
            <a:off x="160775" y="1135465"/>
            <a:ext cx="8983200" cy="361740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None/>
            </a:pPr>
            <a:r>
              <a:rPr lang="en" b="1">
                <a:solidFill>
                  <a:schemeClr val="dk1"/>
                </a:solidFill>
                <a:latin typeface="Lato"/>
                <a:ea typeface="Lato"/>
                <a:cs typeface="Lato"/>
                <a:sym typeface="Lato"/>
              </a:rPr>
              <a:t>Homeless Reservation:</a:t>
            </a:r>
            <a:endParaRPr b="1">
              <a:solidFill>
                <a:schemeClr val="dk1"/>
              </a:solidFill>
              <a:latin typeface="Lato"/>
              <a:ea typeface="Lato"/>
              <a:cs typeface="Lato"/>
              <a:sym typeface="Lato"/>
            </a:endParaRPr>
          </a:p>
          <a:p>
            <a:pPr marL="457200" lvl="0" indent="-342900" algn="l" rtl="0">
              <a:lnSpc>
                <a:spcPct val="120000"/>
              </a:lnSpc>
              <a:spcBef>
                <a:spcPts val="100"/>
              </a:spcBef>
              <a:spcAft>
                <a:spcPts val="0"/>
              </a:spcAft>
              <a:buClr>
                <a:schemeClr val="dk1"/>
              </a:buClr>
              <a:buSzPts val="1800"/>
              <a:buFont typeface="Lato"/>
              <a:buChar char="●"/>
            </a:pPr>
            <a:r>
              <a:rPr lang="en">
                <a:solidFill>
                  <a:schemeClr val="dk1"/>
                </a:solidFill>
                <a:latin typeface="Lato"/>
                <a:ea typeface="Lato"/>
                <a:cs typeface="Lato"/>
                <a:sym typeface="Lato"/>
              </a:rPr>
              <a:t>Required for all LEAs.</a:t>
            </a:r>
            <a:endParaRPr sz="1600">
              <a:solidFill>
                <a:schemeClr val="dk1"/>
              </a:solidFill>
              <a:latin typeface="Lato"/>
              <a:ea typeface="Lato"/>
              <a:cs typeface="Lato"/>
              <a:sym typeface="Lato"/>
            </a:endParaRPr>
          </a:p>
          <a:p>
            <a:pPr marL="457200" lvl="0" indent="-342900" algn="l" rtl="0">
              <a:lnSpc>
                <a:spcPct val="120000"/>
              </a:lnSpc>
              <a:spcBef>
                <a:spcPts val="0"/>
              </a:spcBef>
              <a:spcAft>
                <a:spcPts val="0"/>
              </a:spcAft>
              <a:buClr>
                <a:schemeClr val="dk1"/>
              </a:buClr>
              <a:buSzPts val="1800"/>
              <a:buFont typeface="Lato"/>
              <a:buChar char="●"/>
            </a:pPr>
            <a:r>
              <a:rPr lang="en">
                <a:solidFill>
                  <a:schemeClr val="dk1"/>
                </a:solidFill>
                <a:latin typeface="Lato"/>
                <a:ea typeface="Lato"/>
                <a:cs typeface="Lato"/>
                <a:sym typeface="Lato"/>
              </a:rPr>
              <a:t>Used to provide equitable services to students experiencing homelessness at any time during the year.</a:t>
            </a:r>
            <a:endParaRPr sz="2600">
              <a:solidFill>
                <a:schemeClr val="dk1"/>
              </a:solidFill>
              <a:latin typeface="Lato"/>
              <a:ea typeface="Lato"/>
              <a:cs typeface="Lato"/>
              <a:sym typeface="Lato"/>
            </a:endParaRPr>
          </a:p>
          <a:p>
            <a:pPr marL="0" lvl="0" indent="0" algn="l" rtl="0">
              <a:lnSpc>
                <a:spcPct val="120000"/>
              </a:lnSpc>
              <a:spcBef>
                <a:spcPts val="600"/>
              </a:spcBef>
              <a:spcAft>
                <a:spcPts val="0"/>
              </a:spcAft>
              <a:buNone/>
            </a:pPr>
            <a:r>
              <a:rPr lang="en" b="1">
                <a:solidFill>
                  <a:schemeClr val="dk1"/>
                </a:solidFill>
                <a:latin typeface="Lato"/>
                <a:ea typeface="Lato"/>
                <a:cs typeface="Lato"/>
                <a:sym typeface="Lato"/>
              </a:rPr>
              <a:t>Family Engagement Reservation:</a:t>
            </a:r>
            <a:endParaRPr b="1">
              <a:solidFill>
                <a:schemeClr val="dk1"/>
              </a:solidFill>
              <a:latin typeface="Lato"/>
              <a:ea typeface="Lato"/>
              <a:cs typeface="Lato"/>
              <a:sym typeface="Lato"/>
            </a:endParaRPr>
          </a:p>
          <a:p>
            <a:pPr marL="457200" lvl="0" indent="-342900" algn="l" rtl="0">
              <a:lnSpc>
                <a:spcPct val="120000"/>
              </a:lnSpc>
              <a:spcBef>
                <a:spcPts val="100"/>
              </a:spcBef>
              <a:spcAft>
                <a:spcPts val="0"/>
              </a:spcAft>
              <a:buClr>
                <a:schemeClr val="dk1"/>
              </a:buClr>
              <a:buSzPts val="1800"/>
              <a:buFont typeface="Lato"/>
              <a:buChar char="●"/>
            </a:pPr>
            <a:r>
              <a:rPr lang="en" i="1">
                <a:solidFill>
                  <a:schemeClr val="dk1"/>
                </a:solidFill>
                <a:latin typeface="Lato"/>
                <a:ea typeface="Lato"/>
                <a:cs typeface="Lato"/>
                <a:sym typeface="Lato"/>
              </a:rPr>
              <a:t>Required only </a:t>
            </a:r>
            <a:r>
              <a:rPr lang="en">
                <a:solidFill>
                  <a:schemeClr val="dk1"/>
                </a:solidFill>
                <a:latin typeface="Lato"/>
                <a:ea typeface="Lato"/>
                <a:cs typeface="Lato"/>
                <a:sym typeface="Lato"/>
              </a:rPr>
              <a:t>if the LEA’s allocation is </a:t>
            </a:r>
            <a:r>
              <a:rPr lang="en" i="1">
                <a:solidFill>
                  <a:schemeClr val="dk1"/>
                </a:solidFill>
                <a:latin typeface="Lato"/>
                <a:ea typeface="Lato"/>
                <a:cs typeface="Lato"/>
                <a:sym typeface="Lato"/>
              </a:rPr>
              <a:t>greater than $500,000</a:t>
            </a:r>
            <a:r>
              <a:rPr lang="en">
                <a:solidFill>
                  <a:schemeClr val="dk1"/>
                </a:solidFill>
                <a:latin typeface="Lato"/>
                <a:ea typeface="Lato"/>
                <a:cs typeface="Lato"/>
                <a:sym typeface="Lato"/>
              </a:rPr>
              <a:t>.</a:t>
            </a:r>
            <a:endParaRPr sz="1600">
              <a:solidFill>
                <a:schemeClr val="dk1"/>
              </a:solidFill>
              <a:latin typeface="Lato"/>
              <a:ea typeface="Lato"/>
              <a:cs typeface="Lato"/>
              <a:sym typeface="Lato"/>
            </a:endParaRPr>
          </a:p>
          <a:p>
            <a:pPr marL="914400" lvl="1" indent="-333375" algn="l" rtl="0">
              <a:lnSpc>
                <a:spcPct val="120000"/>
              </a:lnSpc>
              <a:spcBef>
                <a:spcPts val="0"/>
              </a:spcBef>
              <a:spcAft>
                <a:spcPts val="0"/>
              </a:spcAft>
              <a:buClr>
                <a:schemeClr val="dk1"/>
              </a:buClr>
              <a:buSzPts val="1650"/>
              <a:buFont typeface="Lato"/>
              <a:buChar char="○"/>
            </a:pPr>
            <a:r>
              <a:rPr lang="en" sz="1650">
                <a:solidFill>
                  <a:schemeClr val="dk1"/>
                </a:solidFill>
                <a:latin typeface="Lato"/>
                <a:ea typeface="Lato"/>
                <a:cs typeface="Lato"/>
                <a:sym typeface="Lato"/>
              </a:rPr>
              <a:t>Must reserve  at least 1% of allocation for family engagement activities.</a:t>
            </a:r>
            <a:endParaRPr sz="1200">
              <a:solidFill>
                <a:schemeClr val="dk1"/>
              </a:solidFill>
              <a:latin typeface="Lato"/>
              <a:ea typeface="Lato"/>
              <a:cs typeface="Lato"/>
              <a:sym typeface="Lato"/>
            </a:endParaRPr>
          </a:p>
          <a:p>
            <a:pPr marL="164592" lvl="0" indent="-12192" algn="l" rtl="0">
              <a:lnSpc>
                <a:spcPct val="100000"/>
              </a:lnSpc>
              <a:spcBef>
                <a:spcPts val="0"/>
              </a:spcBef>
              <a:spcAft>
                <a:spcPts val="0"/>
              </a:spcAft>
              <a:buClr>
                <a:schemeClr val="dk1"/>
              </a:buClr>
              <a:buSzPts val="2400"/>
              <a:buNone/>
            </a:pPr>
            <a:endParaRPr/>
          </a:p>
        </p:txBody>
      </p:sp>
      <p:sp>
        <p:nvSpPr>
          <p:cNvPr id="259" name="Google Shape;259;p47"/>
          <p:cNvSpPr txBox="1"/>
          <p:nvPr/>
        </p:nvSpPr>
        <p:spPr>
          <a:xfrm>
            <a:off x="75876" y="4793800"/>
            <a:ext cx="2504100" cy="2769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rgbClr val="FFFFFF"/>
                </a:solidFill>
                <a:effectLst/>
                <a:uLnTx/>
                <a:uFillTx/>
                <a:latin typeface="Lato"/>
                <a:ea typeface="Lato"/>
                <a:cs typeface="Lato"/>
                <a:sym typeface="Lato"/>
              </a:rPr>
              <a:t>20 USC 6313(c)(3) and 6318(a)(3)</a:t>
            </a: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Tree>
  </p:cSld>
  <p:clrMapOvr>
    <a:masterClrMapping/>
  </p:clrMapOvr>
  <p:transition spd="slow">
    <p:fade thruBlk="1"/>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48"/>
          <p:cNvSpPr txBox="1">
            <a:spLocks noGrp="1"/>
          </p:cNvSpPr>
          <p:nvPr>
            <p:ph type="title" idx="4294967295"/>
          </p:nvPr>
        </p:nvSpPr>
        <p:spPr>
          <a:xfrm>
            <a:off x="0" y="-42863"/>
            <a:ext cx="9144000" cy="9222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lt1"/>
              </a:buClr>
              <a:buSzPts val="3600"/>
              <a:buFont typeface="Arial"/>
              <a:buNone/>
            </a:pPr>
            <a:r>
              <a:rPr lang="en" sz="3900" b="1" i="0" u="none" strike="noStrike" cap="none">
                <a:solidFill>
                  <a:schemeClr val="lt1"/>
                </a:solidFill>
                <a:latin typeface="Lato Black"/>
                <a:ea typeface="Lato Black"/>
                <a:cs typeface="Lato Black"/>
                <a:sym typeface="Lato Black"/>
              </a:rPr>
              <a:t>Optional Reservations</a:t>
            </a:r>
            <a:endParaRPr sz="3100"/>
          </a:p>
        </p:txBody>
      </p:sp>
      <p:sp>
        <p:nvSpPr>
          <p:cNvPr id="266" name="Google Shape;266;p48"/>
          <p:cNvSpPr txBox="1">
            <a:spLocks noGrp="1"/>
          </p:cNvSpPr>
          <p:nvPr>
            <p:ph type="body" idx="2"/>
          </p:nvPr>
        </p:nvSpPr>
        <p:spPr>
          <a:xfrm>
            <a:off x="325075" y="1103975"/>
            <a:ext cx="8644500" cy="2895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800"/>
              <a:buNone/>
            </a:pPr>
            <a:r>
              <a:rPr lang="en" sz="1800">
                <a:solidFill>
                  <a:schemeClr val="dk1"/>
                </a:solidFill>
                <a:latin typeface="Lato"/>
                <a:ea typeface="Lato"/>
                <a:cs typeface="Lato"/>
                <a:sym typeface="Lato"/>
              </a:rPr>
              <a:t>Other available reservations include:</a:t>
            </a:r>
            <a:endParaRPr sz="1800">
              <a:solidFill>
                <a:schemeClr val="dk1"/>
              </a:solidFill>
              <a:latin typeface="Lato"/>
              <a:ea typeface="Lato"/>
              <a:cs typeface="Lato"/>
              <a:sym typeface="Lato"/>
            </a:endParaRPr>
          </a:p>
          <a:p>
            <a:pPr marL="347472" lvl="1" indent="-253492" algn="l" rtl="0">
              <a:lnSpc>
                <a:spcPct val="100000"/>
              </a:lnSpc>
              <a:spcBef>
                <a:spcPts val="300"/>
              </a:spcBef>
              <a:spcAft>
                <a:spcPts val="0"/>
              </a:spcAft>
              <a:buSzPts val="1400"/>
              <a:buFont typeface="Lato"/>
              <a:buChar char="●"/>
            </a:pPr>
            <a:r>
              <a:rPr lang="en" sz="1600">
                <a:solidFill>
                  <a:schemeClr val="dk1"/>
                </a:solidFill>
                <a:latin typeface="Lato"/>
                <a:ea typeface="Lato"/>
                <a:cs typeface="Lato"/>
                <a:sym typeface="Lato"/>
              </a:rPr>
              <a:t>Administration</a:t>
            </a:r>
            <a:endParaRPr sz="1600">
              <a:solidFill>
                <a:schemeClr val="dk1"/>
              </a:solidFill>
              <a:latin typeface="Lato"/>
              <a:ea typeface="Lato"/>
              <a:cs typeface="Lato"/>
              <a:sym typeface="Lato"/>
            </a:endParaRPr>
          </a:p>
          <a:p>
            <a:pPr marL="347472" lvl="1" indent="-253492" algn="l" rtl="0">
              <a:lnSpc>
                <a:spcPct val="100000"/>
              </a:lnSpc>
              <a:spcBef>
                <a:spcPts val="400"/>
              </a:spcBef>
              <a:spcAft>
                <a:spcPts val="0"/>
              </a:spcAft>
              <a:buSzPts val="1400"/>
              <a:buFont typeface="Lato"/>
              <a:buChar char="●"/>
            </a:pPr>
            <a:r>
              <a:rPr lang="en" sz="1600">
                <a:solidFill>
                  <a:schemeClr val="dk1"/>
                </a:solidFill>
                <a:latin typeface="Lato"/>
                <a:ea typeface="Lato"/>
                <a:cs typeface="Lato"/>
                <a:sym typeface="Lato"/>
              </a:rPr>
              <a:t>Centralized Services</a:t>
            </a:r>
            <a:endParaRPr sz="1600">
              <a:solidFill>
                <a:schemeClr val="dk1"/>
              </a:solidFill>
              <a:latin typeface="Lato"/>
              <a:ea typeface="Lato"/>
              <a:cs typeface="Lato"/>
              <a:sym typeface="Lato"/>
            </a:endParaRPr>
          </a:p>
          <a:p>
            <a:pPr marL="347472" lvl="1" indent="-253492" algn="l" rtl="0">
              <a:lnSpc>
                <a:spcPct val="100000"/>
              </a:lnSpc>
              <a:spcBef>
                <a:spcPts val="400"/>
              </a:spcBef>
              <a:spcAft>
                <a:spcPts val="0"/>
              </a:spcAft>
              <a:buSzPts val="1400"/>
              <a:buFont typeface="Lato"/>
              <a:buChar char="●"/>
            </a:pPr>
            <a:r>
              <a:rPr lang="en" sz="1600">
                <a:solidFill>
                  <a:schemeClr val="dk1"/>
                </a:solidFill>
                <a:latin typeface="Lato"/>
                <a:ea typeface="Lato"/>
                <a:cs typeface="Lato"/>
                <a:sym typeface="Lato"/>
              </a:rPr>
              <a:t>Professional Development</a:t>
            </a:r>
            <a:endParaRPr sz="1600">
              <a:solidFill>
                <a:schemeClr val="dk1"/>
              </a:solidFill>
              <a:latin typeface="Lato"/>
              <a:ea typeface="Lato"/>
              <a:cs typeface="Lato"/>
              <a:sym typeface="Lato"/>
            </a:endParaRPr>
          </a:p>
          <a:p>
            <a:pPr marL="347472" lvl="1" indent="-253492" algn="l" rtl="0">
              <a:lnSpc>
                <a:spcPct val="100000"/>
              </a:lnSpc>
              <a:spcBef>
                <a:spcPts val="400"/>
              </a:spcBef>
              <a:spcAft>
                <a:spcPts val="0"/>
              </a:spcAft>
              <a:buSzPts val="1400"/>
              <a:buFont typeface="Arial"/>
              <a:buChar char="●"/>
            </a:pPr>
            <a:r>
              <a:rPr lang="en" sz="1600">
                <a:solidFill>
                  <a:schemeClr val="dk1"/>
                </a:solidFill>
                <a:latin typeface="Lato"/>
                <a:ea typeface="Lato"/>
                <a:cs typeface="Lato"/>
                <a:sym typeface="Lato"/>
              </a:rPr>
              <a:t>Migrant, Delinquent, and Out-of-Home Care </a:t>
            </a:r>
            <a:r>
              <a:rPr lang="en" sz="1600" i="1">
                <a:solidFill>
                  <a:schemeClr val="dk1"/>
                </a:solidFill>
                <a:latin typeface="Lato"/>
                <a:ea typeface="Lato"/>
                <a:cs typeface="Lato"/>
                <a:sym typeface="Lato"/>
              </a:rPr>
              <a:t>(Reservations that support services to eligible students who do not attend Title I schools)</a:t>
            </a:r>
            <a:endParaRPr sz="1600">
              <a:solidFill>
                <a:schemeClr val="dk1"/>
              </a:solidFill>
              <a:latin typeface="Lato"/>
              <a:ea typeface="Lato"/>
              <a:cs typeface="Lato"/>
              <a:sym typeface="Lato"/>
            </a:endParaRPr>
          </a:p>
          <a:p>
            <a:pPr marL="347472" lvl="1" indent="-253492" algn="l" rtl="0">
              <a:lnSpc>
                <a:spcPct val="100000"/>
              </a:lnSpc>
              <a:spcBef>
                <a:spcPts val="500"/>
              </a:spcBef>
              <a:spcAft>
                <a:spcPts val="0"/>
              </a:spcAft>
              <a:buSzPts val="1400"/>
              <a:buFont typeface="Lato"/>
              <a:buChar char="●"/>
            </a:pPr>
            <a:r>
              <a:rPr lang="en" sz="1600">
                <a:solidFill>
                  <a:schemeClr val="dk1"/>
                </a:solidFill>
                <a:latin typeface="Lato"/>
                <a:ea typeface="Lato"/>
                <a:cs typeface="Lato"/>
                <a:sym typeface="Lato"/>
              </a:rPr>
              <a:t>Preschool</a:t>
            </a:r>
            <a:endParaRPr sz="1600">
              <a:solidFill>
                <a:schemeClr val="dk1"/>
              </a:solidFill>
              <a:latin typeface="Lato"/>
              <a:ea typeface="Lato"/>
              <a:cs typeface="Lato"/>
              <a:sym typeface="Lato"/>
            </a:endParaRPr>
          </a:p>
          <a:p>
            <a:pPr marL="347472" lvl="1" indent="-253492" algn="l" rtl="0">
              <a:lnSpc>
                <a:spcPct val="100000"/>
              </a:lnSpc>
              <a:spcBef>
                <a:spcPts val="500"/>
              </a:spcBef>
              <a:spcAft>
                <a:spcPts val="0"/>
              </a:spcAft>
              <a:buSzPts val="1400"/>
              <a:buFont typeface="Lato"/>
              <a:buChar char="●"/>
            </a:pPr>
            <a:r>
              <a:rPr lang="en" sz="1600">
                <a:solidFill>
                  <a:schemeClr val="dk1"/>
                </a:solidFill>
                <a:latin typeface="Lato"/>
                <a:ea typeface="Lato"/>
                <a:cs typeface="Lato"/>
                <a:sym typeface="Lato"/>
              </a:rPr>
              <a:t>Financial Incentives </a:t>
            </a:r>
            <a:r>
              <a:rPr lang="en" sz="1600" i="1">
                <a:solidFill>
                  <a:schemeClr val="dk1"/>
                </a:solidFill>
                <a:latin typeface="Lato"/>
                <a:ea typeface="Lato"/>
                <a:cs typeface="Lato"/>
                <a:sym typeface="Lato"/>
              </a:rPr>
              <a:t>(specific for LEAs with TSI and CSI schools)</a:t>
            </a:r>
            <a:endParaRPr sz="1600" i="1">
              <a:solidFill>
                <a:schemeClr val="dk1"/>
              </a:solidFill>
              <a:latin typeface="Lato"/>
              <a:ea typeface="Lato"/>
              <a:cs typeface="Lato"/>
              <a:sym typeface="Lato"/>
            </a:endParaRPr>
          </a:p>
          <a:p>
            <a:pPr marL="347472" lvl="1" indent="-253492" algn="l" rtl="0">
              <a:lnSpc>
                <a:spcPct val="100000"/>
              </a:lnSpc>
              <a:spcBef>
                <a:spcPts val="400"/>
              </a:spcBef>
              <a:spcAft>
                <a:spcPts val="0"/>
              </a:spcAft>
              <a:buSzPts val="1400"/>
              <a:buFont typeface="Lato"/>
              <a:buChar char="●"/>
            </a:pPr>
            <a:r>
              <a:rPr lang="en" sz="1600">
                <a:solidFill>
                  <a:schemeClr val="dk1"/>
                </a:solidFill>
                <a:latin typeface="Lato"/>
                <a:ea typeface="Lato"/>
                <a:cs typeface="Lato"/>
                <a:sym typeface="Lato"/>
              </a:rPr>
              <a:t>Indirect Costs</a:t>
            </a:r>
            <a:endParaRPr sz="1600">
              <a:solidFill>
                <a:schemeClr val="dk1"/>
              </a:solidFill>
              <a:latin typeface="Lato"/>
              <a:ea typeface="Lato"/>
              <a:cs typeface="Lato"/>
              <a:sym typeface="Lato"/>
            </a:endParaRPr>
          </a:p>
          <a:p>
            <a:pPr marL="342789" lvl="1" indent="0" algn="l" rtl="0">
              <a:lnSpc>
                <a:spcPct val="150000"/>
              </a:lnSpc>
              <a:spcBef>
                <a:spcPts val="1400"/>
              </a:spcBef>
              <a:spcAft>
                <a:spcPts val="0"/>
              </a:spcAft>
              <a:buClr>
                <a:schemeClr val="dk1"/>
              </a:buClr>
              <a:buSzPts val="1358"/>
              <a:buNone/>
            </a:pPr>
            <a:endParaRPr sz="1158">
              <a:solidFill>
                <a:schemeClr val="dk1"/>
              </a:solidFill>
              <a:latin typeface="Lato"/>
              <a:ea typeface="Lato"/>
              <a:cs typeface="Lato"/>
              <a:sym typeface="Lato"/>
            </a:endParaRPr>
          </a:p>
          <a:p>
            <a:pPr marL="342900" lvl="0" indent="-190500" algn="l" rtl="0">
              <a:lnSpc>
                <a:spcPct val="150000"/>
              </a:lnSpc>
              <a:spcBef>
                <a:spcPts val="0"/>
              </a:spcBef>
              <a:spcAft>
                <a:spcPts val="0"/>
              </a:spcAft>
              <a:buClr>
                <a:schemeClr val="dk1"/>
              </a:buClr>
              <a:buSzPts val="2400"/>
              <a:buFont typeface="Arial"/>
              <a:buNone/>
            </a:pPr>
            <a:endParaRPr sz="2200">
              <a:solidFill>
                <a:schemeClr val="dk1"/>
              </a:solidFill>
              <a:latin typeface="Lato"/>
              <a:ea typeface="Lato"/>
              <a:cs typeface="Lato"/>
              <a:sym typeface="Lato"/>
            </a:endParaRPr>
          </a:p>
        </p:txBody>
      </p:sp>
      <p:sp>
        <p:nvSpPr>
          <p:cNvPr id="267" name="Google Shape;267;p48"/>
          <p:cNvSpPr txBox="1"/>
          <p:nvPr/>
        </p:nvSpPr>
        <p:spPr>
          <a:xfrm>
            <a:off x="169810" y="4615550"/>
            <a:ext cx="2926200" cy="2769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rgbClr val="FFFFFF"/>
                </a:solidFill>
                <a:effectLst/>
                <a:uLnTx/>
                <a:uFillTx/>
                <a:latin typeface="Lato"/>
                <a:ea typeface="Lato"/>
                <a:cs typeface="Lato"/>
                <a:sym typeface="Lato"/>
              </a:rPr>
              <a:t>20 USC 6313</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49"/>
          <p:cNvSpPr txBox="1">
            <a:spLocks noGrp="1"/>
          </p:cNvSpPr>
          <p:nvPr>
            <p:ph type="body" idx="1"/>
          </p:nvPr>
        </p:nvSpPr>
        <p:spPr>
          <a:xfrm>
            <a:off x="0" y="0"/>
            <a:ext cx="9144000" cy="921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3600"/>
              <a:buNone/>
            </a:pPr>
            <a:r>
              <a:rPr lang="en" sz="3900"/>
              <a:t>Title I School Eligibility</a:t>
            </a:r>
            <a:endParaRPr sz="3900"/>
          </a:p>
        </p:txBody>
      </p:sp>
      <p:sp>
        <p:nvSpPr>
          <p:cNvPr id="274" name="Google Shape;274;p49"/>
          <p:cNvSpPr txBox="1">
            <a:spLocks noGrp="1"/>
          </p:cNvSpPr>
          <p:nvPr>
            <p:ph type="body" idx="2"/>
          </p:nvPr>
        </p:nvSpPr>
        <p:spPr>
          <a:xfrm>
            <a:off x="724355" y="994651"/>
            <a:ext cx="7695300" cy="3154200"/>
          </a:xfrm>
          <a:prstGeom prst="rect">
            <a:avLst/>
          </a:prstGeom>
          <a:noFill/>
          <a:ln>
            <a:noFill/>
          </a:ln>
        </p:spPr>
        <p:txBody>
          <a:bodyPr spcFirstLastPara="1" wrap="square" lIns="91425" tIns="45700" rIns="91425" bIns="45700" anchor="t" anchorCtr="0">
            <a:noAutofit/>
          </a:bodyPr>
          <a:lstStyle/>
          <a:p>
            <a:pPr marL="457200" lvl="0" indent="-374650" algn="l" rtl="0">
              <a:lnSpc>
                <a:spcPct val="120000"/>
              </a:lnSpc>
              <a:spcBef>
                <a:spcPts val="0"/>
              </a:spcBef>
              <a:spcAft>
                <a:spcPts val="0"/>
              </a:spcAft>
              <a:buSzPts val="2300"/>
              <a:buFont typeface="Lato"/>
              <a:buChar char="•"/>
            </a:pPr>
            <a:r>
              <a:rPr lang="en" sz="2300">
                <a:solidFill>
                  <a:schemeClr val="dk1"/>
                </a:solidFill>
                <a:latin typeface="Lato"/>
                <a:ea typeface="Lato"/>
                <a:cs typeface="Lato"/>
                <a:sym typeface="Lato"/>
              </a:rPr>
              <a:t>For district LEAs, school building eligibility is determined through ranking based on poverty. </a:t>
            </a:r>
            <a:endParaRPr sz="2300">
              <a:solidFill>
                <a:schemeClr val="dk1"/>
              </a:solidFill>
              <a:latin typeface="Lato"/>
              <a:ea typeface="Lato"/>
              <a:cs typeface="Lato"/>
              <a:sym typeface="Lato"/>
            </a:endParaRPr>
          </a:p>
          <a:p>
            <a:pPr marL="457200" lvl="0" indent="-374650" algn="l" rtl="0">
              <a:lnSpc>
                <a:spcPct val="120000"/>
              </a:lnSpc>
              <a:spcBef>
                <a:spcPts val="1000"/>
              </a:spcBef>
              <a:spcAft>
                <a:spcPts val="1000"/>
              </a:spcAft>
              <a:buSzPts val="2300"/>
              <a:buFont typeface="Lato"/>
              <a:buChar char="•"/>
            </a:pPr>
            <a:r>
              <a:rPr lang="en" sz="2300">
                <a:solidFill>
                  <a:schemeClr val="dk1"/>
                </a:solidFill>
                <a:latin typeface="Lato"/>
                <a:ea typeface="Lato"/>
                <a:cs typeface="Lato"/>
                <a:sym typeface="Lato"/>
              </a:rPr>
              <a:t>For most Independent Charter School LEAs, which consist of a single school, ranking is considered a formality, and the PPA can be determined by dividing the available funds by the low-income enrollment.</a:t>
            </a:r>
            <a:endParaRPr sz="1900">
              <a:solidFill>
                <a:schemeClr val="dk1"/>
              </a:solidFill>
              <a:latin typeface="Lato"/>
              <a:ea typeface="Lato"/>
              <a:cs typeface="Lato"/>
              <a:sym typeface="Lato"/>
            </a:endParaRPr>
          </a:p>
        </p:txBody>
      </p:sp>
      <p:sp>
        <p:nvSpPr>
          <p:cNvPr id="275" name="Google Shape;275;p49"/>
          <p:cNvSpPr txBox="1"/>
          <p:nvPr/>
        </p:nvSpPr>
        <p:spPr>
          <a:xfrm>
            <a:off x="213360" y="4648200"/>
            <a:ext cx="2926200" cy="2769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rgbClr val="FFFFFF"/>
                </a:solidFill>
                <a:effectLst/>
                <a:uLnTx/>
                <a:uFillTx/>
                <a:latin typeface="Lato"/>
                <a:ea typeface="Lato"/>
                <a:cs typeface="Lato"/>
                <a:sym typeface="Lato"/>
              </a:rPr>
              <a:t>20 USC 6313</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50"/>
          <p:cNvSpPr txBox="1">
            <a:spLocks noGrp="1"/>
          </p:cNvSpPr>
          <p:nvPr>
            <p:ph type="title"/>
          </p:nvPr>
        </p:nvSpPr>
        <p:spPr>
          <a:xfrm>
            <a:off x="0" y="0"/>
            <a:ext cx="9144000" cy="914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000"/>
              <a:buFont typeface="Lato Black"/>
              <a:buNone/>
            </a:pPr>
            <a:r>
              <a:rPr lang="en" sz="4000" b="1">
                <a:solidFill>
                  <a:schemeClr val="lt1"/>
                </a:solidFill>
              </a:rPr>
              <a:t>Types of Title I Programs</a:t>
            </a:r>
            <a:endParaRPr/>
          </a:p>
        </p:txBody>
      </p:sp>
      <p:grpSp>
        <p:nvGrpSpPr>
          <p:cNvPr id="282" name="Google Shape;282;p50"/>
          <p:cNvGrpSpPr/>
          <p:nvPr/>
        </p:nvGrpSpPr>
        <p:grpSpPr>
          <a:xfrm>
            <a:off x="253100" y="1291703"/>
            <a:ext cx="4195508" cy="3690792"/>
            <a:chOff x="261207" y="1085044"/>
            <a:chExt cx="4195508" cy="3024000"/>
          </a:xfrm>
        </p:grpSpPr>
        <p:sp>
          <p:nvSpPr>
            <p:cNvPr id="283" name="Google Shape;283;p50"/>
            <p:cNvSpPr/>
            <p:nvPr/>
          </p:nvSpPr>
          <p:spPr>
            <a:xfrm>
              <a:off x="261215" y="1085044"/>
              <a:ext cx="4195500" cy="3024000"/>
            </a:xfrm>
            <a:prstGeom prst="roundRect">
              <a:avLst>
                <a:gd name="adj" fmla="val 16667"/>
              </a:avLst>
            </a:prstGeom>
            <a:solidFill>
              <a:srgbClr val="0066C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7"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4" name="Google Shape;284;p50"/>
            <p:cNvSpPr/>
            <p:nvPr/>
          </p:nvSpPr>
          <p:spPr>
            <a:xfrm>
              <a:off x="261207" y="1602840"/>
              <a:ext cx="4082100" cy="8310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Calibri"/>
                <a:buNone/>
                <a:tabLst/>
                <a:defRPr/>
              </a:pPr>
              <a:endParaRPr kumimoji="0" sz="800" b="0" i="1" u="none" strike="noStrike" kern="0" cap="none" spc="0" normalizeH="0" baseline="0" noProof="0">
                <a:ln>
                  <a:noFill/>
                </a:ln>
                <a:solidFill>
                  <a:srgbClr val="FFFFFF"/>
                </a:solidFill>
                <a:effectLst/>
                <a:uLnTx/>
                <a:uFillTx/>
                <a:latin typeface="Lato"/>
                <a:ea typeface="Lato"/>
                <a:cs typeface="Lato"/>
                <a:sym typeface="Lato"/>
              </a:endParaRPr>
            </a:p>
            <a:p>
              <a:pPr marL="0" marR="0" lvl="0" indent="0" algn="ctr" defTabSz="914400" rtl="0" eaLnBrk="1" fontAlgn="auto" latinLnBrk="0" hangingPunct="1">
                <a:lnSpc>
                  <a:spcPct val="100000"/>
                </a:lnSpc>
                <a:spcBef>
                  <a:spcPts val="0"/>
                </a:spcBef>
                <a:spcAft>
                  <a:spcPts val="0"/>
                </a:spcAft>
                <a:buClr>
                  <a:srgbClr val="92D050"/>
                </a:buClr>
                <a:buSzPts val="2000"/>
                <a:buFont typeface="Lato"/>
                <a:buNone/>
                <a:tabLst/>
                <a:defRPr/>
              </a:pPr>
              <a:r>
                <a:rPr kumimoji="0" lang="en" sz="2000" b="1" i="1" u="none" strike="noStrike" kern="0" cap="none" spc="0" normalizeH="0" baseline="0" noProof="0">
                  <a:ln>
                    <a:noFill/>
                  </a:ln>
                  <a:solidFill>
                    <a:srgbClr val="92D050"/>
                  </a:solidFill>
                  <a:effectLst/>
                  <a:uLnTx/>
                  <a:uFillTx/>
                  <a:latin typeface="Lato"/>
                  <a:ea typeface="Lato"/>
                  <a:cs typeface="Lato"/>
                  <a:sym typeface="Lato"/>
                </a:rPr>
                <a:t>Title I supplemental services are provided to a select group of children. </a:t>
              </a:r>
              <a:endParaRPr kumimoji="0" sz="2800" b="1" i="1" u="none" strike="noStrike" kern="0" cap="none" spc="0" normalizeH="0" baseline="0" noProof="0">
                <a:ln>
                  <a:noFill/>
                </a:ln>
                <a:solidFill>
                  <a:srgbClr val="92D050"/>
                </a:solidFill>
                <a:effectLst/>
                <a:uLnTx/>
                <a:uFillTx/>
                <a:latin typeface="Lato"/>
                <a:ea typeface="Lato"/>
                <a:cs typeface="Lato"/>
                <a:sym typeface="Lato"/>
              </a:endParaRPr>
            </a:p>
          </p:txBody>
        </p:sp>
        <p:sp>
          <p:nvSpPr>
            <p:cNvPr id="285" name="Google Shape;285;p50"/>
            <p:cNvSpPr txBox="1"/>
            <p:nvPr/>
          </p:nvSpPr>
          <p:spPr>
            <a:xfrm>
              <a:off x="452457" y="2772010"/>
              <a:ext cx="3792900" cy="8862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07" b="0" i="0" u="none" strike="noStrike" kern="0" cap="none" spc="0" normalizeH="0" baseline="0" noProof="0">
                  <a:ln>
                    <a:noFill/>
                  </a:ln>
                  <a:solidFill>
                    <a:srgbClr val="FFFFFF"/>
                  </a:solidFill>
                  <a:effectLst/>
                  <a:uLnTx/>
                  <a:uFillTx/>
                  <a:latin typeface="Lato"/>
                  <a:ea typeface="Lato"/>
                  <a:cs typeface="Lato"/>
                  <a:sym typeface="Lato"/>
                </a:rPr>
                <a:t>Eligible children – children identified with the greatest academic need (failing, or most at risk of failing) the state’s academic achievement standards.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50"/>
            <p:cNvSpPr txBox="1"/>
            <p:nvPr/>
          </p:nvSpPr>
          <p:spPr>
            <a:xfrm>
              <a:off x="834690" y="1228136"/>
              <a:ext cx="3048600" cy="378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Lato"/>
                <a:buNone/>
                <a:tabLst/>
                <a:defRPr/>
              </a:pPr>
              <a:r>
                <a:rPr kumimoji="0" lang="en" sz="2400" b="1" i="0" u="sng" strike="noStrike" kern="0" cap="none" spc="0" normalizeH="0" baseline="0" noProof="0">
                  <a:ln>
                    <a:noFill/>
                  </a:ln>
                  <a:solidFill>
                    <a:srgbClr val="FFFFFF"/>
                  </a:solidFill>
                  <a:effectLst/>
                  <a:uLnTx/>
                  <a:uFillTx/>
                  <a:latin typeface="Lato"/>
                  <a:ea typeface="Lato"/>
                  <a:cs typeface="Lato"/>
                  <a:sym typeface="Lato"/>
                </a:rPr>
                <a:t>Targeted Assistance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7" name="Google Shape;287;p50"/>
          <p:cNvGrpSpPr/>
          <p:nvPr/>
        </p:nvGrpSpPr>
        <p:grpSpPr>
          <a:xfrm>
            <a:off x="4706837" y="1301252"/>
            <a:ext cx="4218610" cy="3625776"/>
            <a:chOff x="4666298" y="1077532"/>
            <a:chExt cx="4265100" cy="3024000"/>
          </a:xfrm>
        </p:grpSpPr>
        <p:sp>
          <p:nvSpPr>
            <p:cNvPr id="288" name="Google Shape;288;p50"/>
            <p:cNvSpPr/>
            <p:nvPr/>
          </p:nvSpPr>
          <p:spPr>
            <a:xfrm>
              <a:off x="4666298" y="1077532"/>
              <a:ext cx="4265100" cy="3024000"/>
            </a:xfrm>
            <a:prstGeom prst="roundRect">
              <a:avLst>
                <a:gd name="adj" fmla="val 16667"/>
              </a:avLst>
            </a:prstGeom>
            <a:solidFill>
              <a:srgbClr val="3333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7"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9" name="Google Shape;289;p50"/>
            <p:cNvSpPr/>
            <p:nvPr/>
          </p:nvSpPr>
          <p:spPr>
            <a:xfrm>
              <a:off x="4677970" y="1644034"/>
              <a:ext cx="4241700" cy="7833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92D050"/>
                </a:buClr>
                <a:buSzPts val="2000"/>
                <a:buFont typeface="Lato"/>
                <a:buNone/>
                <a:tabLst/>
                <a:defRPr/>
              </a:pPr>
              <a:r>
                <a:rPr kumimoji="0" lang="en" sz="2000" b="1" i="1" u="none" strike="noStrike" kern="0" cap="none" spc="0" normalizeH="0" baseline="0" noProof="0">
                  <a:ln>
                    <a:noFill/>
                  </a:ln>
                  <a:solidFill>
                    <a:srgbClr val="92D050"/>
                  </a:solidFill>
                  <a:effectLst/>
                  <a:uLnTx/>
                  <a:uFillTx/>
                  <a:latin typeface="Lato"/>
                  <a:ea typeface="Lato"/>
                  <a:cs typeface="Lato"/>
                  <a:sym typeface="Lato"/>
                </a:rPr>
                <a:t>All staff, students, &amp; resources are part of the Title I schoolwide program.</a:t>
              </a:r>
              <a:endParaRPr kumimoji="0" sz="2800" b="1" i="1" u="none" strike="noStrike" kern="0" cap="none" spc="0" normalizeH="0" baseline="0" noProof="0">
                <a:ln>
                  <a:noFill/>
                </a:ln>
                <a:solidFill>
                  <a:srgbClr val="92D050"/>
                </a:solidFill>
                <a:effectLst/>
                <a:uLnTx/>
                <a:uFillTx/>
                <a:latin typeface="Lato"/>
                <a:ea typeface="Lato"/>
                <a:cs typeface="Lato"/>
                <a:sym typeface="Lato"/>
              </a:endParaRPr>
            </a:p>
          </p:txBody>
        </p:sp>
        <p:sp>
          <p:nvSpPr>
            <p:cNvPr id="290" name="Google Shape;290;p50"/>
            <p:cNvSpPr/>
            <p:nvPr/>
          </p:nvSpPr>
          <p:spPr>
            <a:xfrm>
              <a:off x="4923989" y="2699702"/>
              <a:ext cx="3749700" cy="11967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07" b="0" i="0" u="none" strike="noStrike" kern="0" cap="none" spc="0" normalizeH="0" baseline="0" noProof="0">
                  <a:ln>
                    <a:noFill/>
                  </a:ln>
                  <a:solidFill>
                    <a:srgbClr val="FFFFFF"/>
                  </a:solidFill>
                  <a:effectLst/>
                  <a:uLnTx/>
                  <a:uFillTx/>
                  <a:latin typeface="Lato"/>
                  <a:ea typeface="Lato"/>
                  <a:cs typeface="Lato"/>
                  <a:sym typeface="Lato"/>
                </a:rPr>
                <a:t>The SWP is a comprehensive reform strategy designed to upgrade the entire educational program in order to improve the achievement of the lowest achieving students.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50"/>
            <p:cNvSpPr/>
            <p:nvPr/>
          </p:nvSpPr>
          <p:spPr>
            <a:xfrm>
              <a:off x="4986827" y="1204007"/>
              <a:ext cx="3624000" cy="510900"/>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Lato"/>
                <a:buNone/>
                <a:tabLst/>
                <a:defRPr/>
              </a:pPr>
              <a:r>
                <a:rPr kumimoji="0" lang="en" sz="2400" b="1" i="0" u="sng" strike="noStrike" kern="0" cap="none" spc="0" normalizeH="0" baseline="0" noProof="0">
                  <a:ln>
                    <a:noFill/>
                  </a:ln>
                  <a:solidFill>
                    <a:srgbClr val="FFFFFF"/>
                  </a:solidFill>
                  <a:effectLst/>
                  <a:uLnTx/>
                  <a:uFillTx/>
                  <a:latin typeface="Lato"/>
                  <a:ea typeface="Lato"/>
                  <a:cs typeface="Lato"/>
                  <a:sym typeface="Lato"/>
                </a:rPr>
                <a:t>Schoolwide (SWP)</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51"/>
          <p:cNvSpPr txBox="1">
            <a:spLocks noGrp="1"/>
          </p:cNvSpPr>
          <p:nvPr>
            <p:ph type="title"/>
          </p:nvPr>
        </p:nvSpPr>
        <p:spPr>
          <a:xfrm>
            <a:off x="152400" y="-479047"/>
            <a:ext cx="8839200" cy="190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000"/>
              <a:buFont typeface="Lato Black"/>
              <a:buNone/>
            </a:pPr>
            <a:r>
              <a:rPr lang="en" sz="4000" b="1">
                <a:solidFill>
                  <a:schemeClr val="lt1"/>
                </a:solidFill>
              </a:rPr>
              <a:t>Who are “Title I Eligible” Students?</a:t>
            </a:r>
            <a:endParaRPr/>
          </a:p>
        </p:txBody>
      </p:sp>
      <p:grpSp>
        <p:nvGrpSpPr>
          <p:cNvPr id="298" name="Google Shape;298;p51"/>
          <p:cNvGrpSpPr/>
          <p:nvPr/>
        </p:nvGrpSpPr>
        <p:grpSpPr>
          <a:xfrm>
            <a:off x="265551" y="1303049"/>
            <a:ext cx="4186500" cy="3633260"/>
            <a:chOff x="286438" y="1047732"/>
            <a:chExt cx="4186500" cy="2828100"/>
          </a:xfrm>
        </p:grpSpPr>
        <p:sp>
          <p:nvSpPr>
            <p:cNvPr id="299" name="Google Shape;299;p51"/>
            <p:cNvSpPr/>
            <p:nvPr/>
          </p:nvSpPr>
          <p:spPr>
            <a:xfrm>
              <a:off x="286438" y="1047732"/>
              <a:ext cx="4186500" cy="2828100"/>
            </a:xfrm>
            <a:prstGeom prst="roundRect">
              <a:avLst>
                <a:gd name="adj" fmla="val 16667"/>
              </a:avLst>
            </a:prstGeom>
            <a:solidFill>
              <a:srgbClr val="0066C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7" b="0" i="0" u="none" strike="noStrike" kern="0" cap="none" spc="0" normalizeH="0" baseline="0" noProof="0">
                <a:ln>
                  <a:noFill/>
                </a:ln>
                <a:solidFill>
                  <a:srgbClr val="FFFFFF"/>
                </a:solidFill>
                <a:effectLst/>
                <a:uLnTx/>
                <a:uFillTx/>
                <a:latin typeface="Lato"/>
                <a:ea typeface="Lato"/>
                <a:cs typeface="Lato"/>
                <a:sym typeface="Lato"/>
              </a:endParaRPr>
            </a:p>
          </p:txBody>
        </p:sp>
        <p:sp>
          <p:nvSpPr>
            <p:cNvPr id="300" name="Google Shape;300;p51"/>
            <p:cNvSpPr/>
            <p:nvPr/>
          </p:nvSpPr>
          <p:spPr>
            <a:xfrm>
              <a:off x="404740" y="1716610"/>
              <a:ext cx="3949800" cy="7080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92D050"/>
                </a:buClr>
                <a:buSzPts val="2000"/>
                <a:buFont typeface="Lato"/>
                <a:buNone/>
                <a:tabLst/>
                <a:defRPr/>
              </a:pPr>
              <a:r>
                <a:rPr kumimoji="0" lang="en" sz="2000" b="1" i="1" u="none" strike="noStrike" kern="0" cap="none" spc="0" normalizeH="0" baseline="0" noProof="0">
                  <a:ln>
                    <a:noFill/>
                  </a:ln>
                  <a:solidFill>
                    <a:srgbClr val="92D050"/>
                  </a:solidFill>
                  <a:effectLst/>
                  <a:uLnTx/>
                  <a:uFillTx/>
                  <a:latin typeface="Lato"/>
                  <a:ea typeface="Lato"/>
                  <a:cs typeface="Lato"/>
                  <a:sym typeface="Lato"/>
                </a:rPr>
                <a:t>Title I students are identified through a multi-step process.</a:t>
              </a:r>
              <a:endParaRPr kumimoji="0" sz="2000" b="1" i="1" u="none" strike="noStrike" kern="0" cap="none" spc="0" normalizeH="0" baseline="0" noProof="0">
                <a:ln>
                  <a:noFill/>
                </a:ln>
                <a:solidFill>
                  <a:srgbClr val="92D050"/>
                </a:solidFill>
                <a:effectLst/>
                <a:uLnTx/>
                <a:uFillTx/>
                <a:latin typeface="Lato"/>
                <a:ea typeface="Lato"/>
                <a:cs typeface="Lato"/>
                <a:sym typeface="Lato"/>
              </a:endParaRPr>
            </a:p>
          </p:txBody>
        </p:sp>
        <p:sp>
          <p:nvSpPr>
            <p:cNvPr id="301" name="Google Shape;301;p51"/>
            <p:cNvSpPr txBox="1"/>
            <p:nvPr/>
          </p:nvSpPr>
          <p:spPr>
            <a:xfrm>
              <a:off x="475540" y="2503554"/>
              <a:ext cx="3808200" cy="8421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07" b="0" i="0" u="none" strike="noStrike" kern="0" cap="none" spc="0" normalizeH="0" baseline="0" noProof="0">
                  <a:ln>
                    <a:noFill/>
                  </a:ln>
                  <a:solidFill>
                    <a:srgbClr val="FFFFFF"/>
                  </a:solidFill>
                  <a:effectLst/>
                  <a:uLnTx/>
                  <a:uFillTx/>
                  <a:latin typeface="Lato"/>
                  <a:ea typeface="Lato"/>
                  <a:cs typeface="Lato"/>
                  <a:sym typeface="Lato"/>
                </a:rPr>
                <a:t>Schools must  first use multiple academic measures to identify eligible students.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07" b="0" i="0" u="none" strike="noStrike" kern="0" cap="none" spc="0" normalizeH="0" baseline="0" noProof="0">
                  <a:ln>
                    <a:noFill/>
                  </a:ln>
                  <a:solidFill>
                    <a:srgbClr val="FFFFFF"/>
                  </a:solidFill>
                  <a:effectLst/>
                  <a:uLnTx/>
                  <a:uFillTx/>
                  <a:latin typeface="Lato"/>
                  <a:ea typeface="Lato"/>
                  <a:cs typeface="Lato"/>
                  <a:sym typeface="Lato"/>
                </a:rPr>
                <a:t>Then schools rank students according to academic need.</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51"/>
            <p:cNvSpPr txBox="1"/>
            <p:nvPr/>
          </p:nvSpPr>
          <p:spPr>
            <a:xfrm>
              <a:off x="761292" y="1178828"/>
              <a:ext cx="3236700" cy="3594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Lato"/>
                <a:buNone/>
                <a:tabLst/>
                <a:defRPr/>
              </a:pPr>
              <a:r>
                <a:rPr kumimoji="0" lang="en" sz="2400" b="1" i="0" u="sng" strike="noStrike" kern="0" cap="none" spc="0" normalizeH="0" baseline="0" noProof="0">
                  <a:ln>
                    <a:noFill/>
                  </a:ln>
                  <a:solidFill>
                    <a:srgbClr val="FFFFFF"/>
                  </a:solidFill>
                  <a:effectLst/>
                  <a:uLnTx/>
                  <a:uFillTx/>
                  <a:latin typeface="Lato"/>
                  <a:ea typeface="Lato"/>
                  <a:cs typeface="Lato"/>
                  <a:sym typeface="Lato"/>
                </a:rPr>
                <a:t>Targeted Assistance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3" name="Google Shape;303;p51"/>
          <p:cNvGrpSpPr/>
          <p:nvPr/>
        </p:nvGrpSpPr>
        <p:grpSpPr>
          <a:xfrm>
            <a:off x="4722947" y="1303052"/>
            <a:ext cx="4268423" cy="3633260"/>
            <a:chOff x="4714098" y="1013834"/>
            <a:chExt cx="4241700" cy="2828100"/>
          </a:xfrm>
        </p:grpSpPr>
        <p:sp>
          <p:nvSpPr>
            <p:cNvPr id="304" name="Google Shape;304;p51"/>
            <p:cNvSpPr/>
            <p:nvPr/>
          </p:nvSpPr>
          <p:spPr>
            <a:xfrm>
              <a:off x="4724430" y="1013834"/>
              <a:ext cx="4134300" cy="2828100"/>
            </a:xfrm>
            <a:prstGeom prst="roundRect">
              <a:avLst>
                <a:gd name="adj" fmla="val 16667"/>
              </a:avLst>
            </a:prstGeom>
            <a:solidFill>
              <a:srgbClr val="3333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7" b="0" i="0" u="none" strike="noStrike" kern="0" cap="none" spc="0" normalizeH="0" baseline="0" noProof="0">
                <a:ln>
                  <a:noFill/>
                </a:ln>
                <a:solidFill>
                  <a:srgbClr val="FFFFFF"/>
                </a:solidFill>
                <a:effectLst/>
                <a:uLnTx/>
                <a:uFillTx/>
                <a:latin typeface="Lato"/>
                <a:ea typeface="Lato"/>
                <a:cs typeface="Lato"/>
                <a:sym typeface="Lato"/>
              </a:endParaRPr>
            </a:p>
          </p:txBody>
        </p:sp>
        <p:sp>
          <p:nvSpPr>
            <p:cNvPr id="305" name="Google Shape;305;p51"/>
            <p:cNvSpPr/>
            <p:nvPr/>
          </p:nvSpPr>
          <p:spPr>
            <a:xfrm>
              <a:off x="4714098" y="1746298"/>
              <a:ext cx="4241700" cy="4002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92D050"/>
                </a:buClr>
                <a:buSzPts val="2000"/>
                <a:buFont typeface="Lato"/>
                <a:buNone/>
                <a:tabLst/>
                <a:defRPr/>
              </a:pPr>
              <a:r>
                <a:rPr kumimoji="0" lang="en" sz="2000" b="1" i="1" u="none" strike="noStrike" kern="0" cap="none" spc="0" normalizeH="0" baseline="0" noProof="0">
                  <a:ln>
                    <a:noFill/>
                  </a:ln>
                  <a:solidFill>
                    <a:srgbClr val="92D050"/>
                  </a:solidFill>
                  <a:effectLst/>
                  <a:uLnTx/>
                  <a:uFillTx/>
                  <a:latin typeface="Lato"/>
                  <a:ea typeface="Lato"/>
                  <a:cs typeface="Lato"/>
                  <a:sym typeface="Lato"/>
                </a:rPr>
                <a:t>All students are Title I students.</a:t>
              </a:r>
              <a:endParaRPr kumimoji="0" sz="2800" b="1" i="1" u="none" strike="noStrike" kern="0" cap="none" spc="0" normalizeH="0" baseline="0" noProof="0">
                <a:ln>
                  <a:noFill/>
                </a:ln>
                <a:solidFill>
                  <a:srgbClr val="92D050"/>
                </a:solidFill>
                <a:effectLst/>
                <a:uLnTx/>
                <a:uFillTx/>
                <a:latin typeface="Lato"/>
                <a:ea typeface="Lato"/>
                <a:cs typeface="Lato"/>
                <a:sym typeface="Lato"/>
              </a:endParaRPr>
            </a:p>
          </p:txBody>
        </p:sp>
        <p:sp>
          <p:nvSpPr>
            <p:cNvPr id="306" name="Google Shape;306;p51"/>
            <p:cNvSpPr txBox="1"/>
            <p:nvPr/>
          </p:nvSpPr>
          <p:spPr>
            <a:xfrm>
              <a:off x="4933090" y="2413093"/>
              <a:ext cx="3803700" cy="10347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07" b="0" i="0" u="none" strike="noStrike" kern="0" cap="none" spc="0" normalizeH="0" baseline="0" noProof="0">
                  <a:ln>
                    <a:noFill/>
                  </a:ln>
                  <a:solidFill>
                    <a:srgbClr val="FFFFFF"/>
                  </a:solidFill>
                  <a:effectLst/>
                  <a:uLnTx/>
                  <a:uFillTx/>
                  <a:latin typeface="Lato"/>
                  <a:ea typeface="Lato"/>
                  <a:cs typeface="Lato"/>
                  <a:sym typeface="Lato"/>
                </a:rPr>
                <a:t>Schools are not required to rank students for services. The SWP upgrades the educational</a:t>
              </a:r>
              <a:r>
                <a:rPr kumimoji="0" lang="en" sz="1607" b="0" i="0" u="none" strike="noStrike" kern="0" cap="none" spc="0" normalizeH="0" baseline="0" noProof="0">
                  <a:ln>
                    <a:noFill/>
                  </a:ln>
                  <a:solidFill>
                    <a:srgbClr val="FF0000"/>
                  </a:solidFill>
                  <a:effectLst/>
                  <a:uLnTx/>
                  <a:uFillTx/>
                  <a:latin typeface="Lato"/>
                  <a:ea typeface="Lato"/>
                  <a:cs typeface="Lato"/>
                  <a:sym typeface="Lato"/>
                </a:rPr>
                <a:t> </a:t>
              </a:r>
              <a:r>
                <a:rPr kumimoji="0" lang="en" sz="1607" b="0" i="0" u="none" strike="noStrike" kern="0" cap="none" spc="0" normalizeH="0" baseline="0" noProof="0">
                  <a:ln>
                    <a:noFill/>
                  </a:ln>
                  <a:solidFill>
                    <a:srgbClr val="FFFFFF"/>
                  </a:solidFill>
                  <a:effectLst/>
                  <a:uLnTx/>
                  <a:uFillTx/>
                  <a:latin typeface="Lato"/>
                  <a:ea typeface="Lato"/>
                  <a:cs typeface="Lato"/>
                  <a:sym typeface="Lato"/>
                </a:rPr>
                <a:t>program for all students while addressing the needs of the lowest achieving students.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51"/>
            <p:cNvSpPr txBox="1"/>
            <p:nvPr/>
          </p:nvSpPr>
          <p:spPr>
            <a:xfrm>
              <a:off x="5305699" y="1193660"/>
              <a:ext cx="2971800" cy="3594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Lato"/>
                <a:buNone/>
                <a:tabLst/>
                <a:defRPr/>
              </a:pPr>
              <a:r>
                <a:rPr kumimoji="0" lang="en" sz="2400" b="1" i="0" u="sng" strike="noStrike" kern="0" cap="none" spc="0" normalizeH="0" baseline="0" noProof="0">
                  <a:ln>
                    <a:noFill/>
                  </a:ln>
                  <a:solidFill>
                    <a:srgbClr val="FFFFFF"/>
                  </a:solidFill>
                  <a:effectLst/>
                  <a:uLnTx/>
                  <a:uFillTx/>
                  <a:latin typeface="Lato"/>
                  <a:ea typeface="Lato"/>
                  <a:cs typeface="Lato"/>
                  <a:sym typeface="Lato"/>
                </a:rPr>
                <a:t>Schoolwide (SWP)</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52"/>
          <p:cNvSpPr/>
          <p:nvPr/>
        </p:nvSpPr>
        <p:spPr>
          <a:xfrm>
            <a:off x="4793056" y="1047734"/>
            <a:ext cx="4040700" cy="2599800"/>
          </a:xfrm>
          <a:prstGeom prst="roundRect">
            <a:avLst>
              <a:gd name="adj" fmla="val 16667"/>
            </a:avLst>
          </a:prstGeom>
          <a:solidFill>
            <a:srgbClr val="3333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7" b="0" i="0" u="none" strike="noStrike" kern="0" cap="none" spc="0" normalizeH="0" baseline="0" noProof="0">
              <a:ln>
                <a:noFill/>
              </a:ln>
              <a:solidFill>
                <a:srgbClr val="FFFFFF"/>
              </a:solidFill>
              <a:effectLst/>
              <a:uLnTx/>
              <a:uFillTx/>
              <a:latin typeface="Lato"/>
              <a:ea typeface="Lato"/>
              <a:cs typeface="Lato"/>
              <a:sym typeface="Lato"/>
            </a:endParaRPr>
          </a:p>
        </p:txBody>
      </p:sp>
      <p:pic>
        <p:nvPicPr>
          <p:cNvPr id="314" name="Google Shape;314;p52"/>
          <p:cNvPicPr preferRelativeResize="0"/>
          <p:nvPr/>
        </p:nvPicPr>
        <p:blipFill rotWithShape="1">
          <a:blip r:embed="rId3">
            <a:alphaModFix/>
          </a:blip>
          <a:srcRect l="109" t="7102" b="33564"/>
          <a:stretch/>
        </p:blipFill>
        <p:spPr>
          <a:xfrm>
            <a:off x="-8873" y="3647651"/>
            <a:ext cx="9152875" cy="1436291"/>
          </a:xfrm>
          <a:prstGeom prst="rect">
            <a:avLst/>
          </a:prstGeom>
          <a:noFill/>
          <a:ln>
            <a:noFill/>
          </a:ln>
        </p:spPr>
      </p:pic>
      <p:sp>
        <p:nvSpPr>
          <p:cNvPr id="315" name="Google Shape;315;p52"/>
          <p:cNvSpPr txBox="1">
            <a:spLocks noGrp="1"/>
          </p:cNvSpPr>
          <p:nvPr>
            <p:ph type="title" idx="4294967295"/>
          </p:nvPr>
        </p:nvSpPr>
        <p:spPr>
          <a:xfrm>
            <a:off x="152400" y="-479047"/>
            <a:ext cx="8839200" cy="190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000"/>
              <a:buFont typeface="Lato Black"/>
              <a:buNone/>
            </a:pPr>
            <a:r>
              <a:rPr lang="en" sz="4000" b="1">
                <a:solidFill>
                  <a:schemeClr val="lt1"/>
                </a:solidFill>
                <a:latin typeface="Lato"/>
                <a:ea typeface="Lato"/>
                <a:cs typeface="Lato"/>
                <a:sym typeface="Lato"/>
              </a:rPr>
              <a:t>Allowable Costs &amp; Needs</a:t>
            </a:r>
            <a:endParaRPr>
              <a:latin typeface="Lato"/>
              <a:ea typeface="Lato"/>
              <a:cs typeface="Lato"/>
              <a:sym typeface="Lato"/>
            </a:endParaRPr>
          </a:p>
        </p:txBody>
      </p:sp>
      <p:sp>
        <p:nvSpPr>
          <p:cNvPr id="316" name="Google Shape;316;p52"/>
          <p:cNvSpPr/>
          <p:nvPr/>
        </p:nvSpPr>
        <p:spPr>
          <a:xfrm>
            <a:off x="385894" y="1047733"/>
            <a:ext cx="4018200" cy="2599800"/>
          </a:xfrm>
          <a:prstGeom prst="roundRect">
            <a:avLst>
              <a:gd name="adj" fmla="val 16667"/>
            </a:avLst>
          </a:prstGeom>
          <a:solidFill>
            <a:srgbClr val="0066C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7" b="0" i="0" u="none" strike="noStrike" kern="0" cap="none" spc="0" normalizeH="0" baseline="0" noProof="0">
              <a:ln>
                <a:noFill/>
              </a:ln>
              <a:solidFill>
                <a:srgbClr val="FFFFFF"/>
              </a:solidFill>
              <a:effectLst/>
              <a:uLnTx/>
              <a:uFillTx/>
              <a:latin typeface="Lato"/>
              <a:ea typeface="Lato"/>
              <a:cs typeface="Lato"/>
              <a:sym typeface="Lato"/>
            </a:endParaRPr>
          </a:p>
        </p:txBody>
      </p:sp>
      <p:sp>
        <p:nvSpPr>
          <p:cNvPr id="317" name="Google Shape;317;p52"/>
          <p:cNvSpPr/>
          <p:nvPr/>
        </p:nvSpPr>
        <p:spPr>
          <a:xfrm>
            <a:off x="275504" y="1811592"/>
            <a:ext cx="4186500" cy="7080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92D050"/>
              </a:buClr>
              <a:buSzPts val="2000"/>
              <a:buFont typeface="Lato"/>
              <a:buNone/>
              <a:tabLst/>
              <a:defRPr/>
            </a:pPr>
            <a:r>
              <a:rPr kumimoji="0" lang="en" sz="2000" b="1" i="1" u="none" strike="noStrike" kern="0" cap="none" spc="0" normalizeH="0" baseline="0" noProof="0">
                <a:ln>
                  <a:noFill/>
                </a:ln>
                <a:solidFill>
                  <a:srgbClr val="92D050"/>
                </a:solidFill>
                <a:effectLst/>
                <a:uLnTx/>
                <a:uFillTx/>
                <a:latin typeface="Lato"/>
                <a:ea typeface="Lato"/>
                <a:cs typeface="Lato"/>
                <a:sym typeface="Lato"/>
              </a:rPr>
              <a:t>Services for the needs of Title I students, parents, and educators. </a:t>
            </a:r>
            <a:endParaRPr kumimoji="0" sz="2000" b="1" i="1" u="none" strike="noStrike" kern="0" cap="none" spc="0" normalizeH="0" baseline="0" noProof="0">
              <a:ln>
                <a:noFill/>
              </a:ln>
              <a:solidFill>
                <a:srgbClr val="92D050"/>
              </a:solidFill>
              <a:effectLst/>
              <a:uLnTx/>
              <a:uFillTx/>
              <a:latin typeface="Lato"/>
              <a:ea typeface="Lato"/>
              <a:cs typeface="Lato"/>
              <a:sym typeface="Lato"/>
            </a:endParaRPr>
          </a:p>
        </p:txBody>
      </p:sp>
      <p:sp>
        <p:nvSpPr>
          <p:cNvPr id="318" name="Google Shape;318;p52"/>
          <p:cNvSpPr txBox="1"/>
          <p:nvPr/>
        </p:nvSpPr>
        <p:spPr>
          <a:xfrm>
            <a:off x="232946" y="2648752"/>
            <a:ext cx="4208400" cy="834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07" b="0" i="0" u="none" strike="noStrike" kern="0" cap="none" spc="0" normalizeH="0" baseline="0" noProof="0">
                <a:ln>
                  <a:noFill/>
                </a:ln>
                <a:solidFill>
                  <a:srgbClr val="FFFFFF"/>
                </a:solidFill>
                <a:effectLst/>
                <a:uLnTx/>
                <a:uFillTx/>
                <a:latin typeface="Lato"/>
                <a:ea typeface="Lato"/>
                <a:cs typeface="Lato"/>
                <a:sym typeface="Lato"/>
              </a:rPr>
              <a:t>Allowable costs must meet the needs identified for the Targeted Assistance program.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52"/>
          <p:cNvSpPr/>
          <p:nvPr/>
        </p:nvSpPr>
        <p:spPr>
          <a:xfrm>
            <a:off x="4749769" y="1808292"/>
            <a:ext cx="4241700" cy="7080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92D050"/>
              </a:buClr>
              <a:buSzPts val="2000"/>
              <a:buFont typeface="Lato"/>
              <a:buNone/>
              <a:tabLst/>
              <a:defRPr/>
            </a:pPr>
            <a:r>
              <a:rPr kumimoji="0" lang="en" sz="2000" b="1" i="1" u="none" strike="noStrike" kern="0" cap="none" spc="0" normalizeH="0" baseline="0" noProof="0">
                <a:ln>
                  <a:noFill/>
                </a:ln>
                <a:solidFill>
                  <a:srgbClr val="92D050"/>
                </a:solidFill>
                <a:effectLst/>
                <a:uLnTx/>
                <a:uFillTx/>
                <a:latin typeface="Lato"/>
                <a:ea typeface="Lato"/>
                <a:cs typeface="Lato"/>
                <a:sym typeface="Lato"/>
              </a:rPr>
              <a:t>Strategies identified through the Schoolwide Plan.</a:t>
            </a:r>
            <a:endParaRPr kumimoji="0" sz="2800" b="1" i="1" u="none" strike="noStrike" kern="0" cap="none" spc="0" normalizeH="0" baseline="0" noProof="0">
              <a:ln>
                <a:noFill/>
              </a:ln>
              <a:solidFill>
                <a:srgbClr val="92D050"/>
              </a:solidFill>
              <a:effectLst/>
              <a:uLnTx/>
              <a:uFillTx/>
              <a:latin typeface="Lato"/>
              <a:ea typeface="Lato"/>
              <a:cs typeface="Lato"/>
              <a:sym typeface="Lato"/>
            </a:endParaRPr>
          </a:p>
        </p:txBody>
      </p:sp>
      <p:sp>
        <p:nvSpPr>
          <p:cNvPr id="320" name="Google Shape;320;p52"/>
          <p:cNvSpPr txBox="1"/>
          <p:nvPr/>
        </p:nvSpPr>
        <p:spPr>
          <a:xfrm>
            <a:off x="4749769" y="2648751"/>
            <a:ext cx="4214700" cy="834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07" b="0" i="0" u="none" strike="noStrike" kern="0" cap="none" spc="0" normalizeH="0" baseline="0" noProof="0">
                <a:ln>
                  <a:noFill/>
                </a:ln>
                <a:solidFill>
                  <a:srgbClr val="FFFFFF"/>
                </a:solidFill>
                <a:effectLst/>
                <a:uLnTx/>
                <a:uFillTx/>
                <a:latin typeface="Lato"/>
                <a:ea typeface="Lato"/>
                <a:cs typeface="Lato"/>
                <a:sym typeface="Lato"/>
              </a:rPr>
              <a:t>Allowable costs must support the comprehensive improvement efforts identified through the Schoolwide Plan.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52"/>
          <p:cNvSpPr txBox="1"/>
          <p:nvPr/>
        </p:nvSpPr>
        <p:spPr>
          <a:xfrm>
            <a:off x="750397" y="1206925"/>
            <a:ext cx="3236700" cy="4617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Lato"/>
              <a:buNone/>
              <a:tabLst/>
              <a:defRPr/>
            </a:pPr>
            <a:r>
              <a:rPr kumimoji="0" lang="en" sz="2400" b="1" i="0" u="sng" strike="noStrike" kern="0" cap="none" spc="0" normalizeH="0" baseline="0" noProof="0">
                <a:ln>
                  <a:noFill/>
                </a:ln>
                <a:solidFill>
                  <a:srgbClr val="FFFFFF"/>
                </a:solidFill>
                <a:effectLst/>
                <a:uLnTx/>
                <a:uFillTx/>
                <a:latin typeface="Lato"/>
                <a:ea typeface="Lato"/>
                <a:cs typeface="Lato"/>
                <a:sym typeface="Lato"/>
              </a:rPr>
              <a:t>Targeted Assistance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52"/>
          <p:cNvSpPr txBox="1"/>
          <p:nvPr/>
        </p:nvSpPr>
        <p:spPr>
          <a:xfrm>
            <a:off x="5417322" y="1206925"/>
            <a:ext cx="2971800" cy="4617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Lato"/>
              <a:buNone/>
              <a:tabLst/>
              <a:defRPr/>
            </a:pPr>
            <a:r>
              <a:rPr kumimoji="0" lang="en" sz="2400" b="1" i="0" u="sng" strike="noStrike" kern="0" cap="none" spc="0" normalizeH="0" baseline="0" noProof="0">
                <a:ln>
                  <a:noFill/>
                </a:ln>
                <a:solidFill>
                  <a:srgbClr val="FFFFFF"/>
                </a:solidFill>
                <a:effectLst/>
                <a:uLnTx/>
                <a:uFillTx/>
                <a:latin typeface="Lato"/>
                <a:ea typeface="Lato"/>
                <a:cs typeface="Lato"/>
                <a:sym typeface="Lato"/>
              </a:rPr>
              <a:t>Schoolwide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23" name="Google Shape;323;p52" descr="circle-logo-word-cover-color.png"/>
          <p:cNvPicPr preferRelativeResize="0"/>
          <p:nvPr/>
        </p:nvPicPr>
        <p:blipFill rotWithShape="1">
          <a:blip r:embed="rId4">
            <a:alphaModFix/>
          </a:blip>
          <a:srcRect/>
          <a:stretch/>
        </p:blipFill>
        <p:spPr>
          <a:xfrm>
            <a:off x="8389122" y="4458624"/>
            <a:ext cx="594043" cy="60157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53"/>
          <p:cNvSpPr txBox="1">
            <a:spLocks noGrp="1"/>
          </p:cNvSpPr>
          <p:nvPr>
            <p:ph type="title" idx="4294967295"/>
          </p:nvPr>
        </p:nvSpPr>
        <p:spPr>
          <a:xfrm>
            <a:off x="0" y="0"/>
            <a:ext cx="9144000" cy="9222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lt1"/>
              </a:buClr>
              <a:buSzPts val="3600"/>
              <a:buFont typeface="Arial"/>
              <a:buNone/>
            </a:pPr>
            <a:r>
              <a:rPr lang="en" sz="3600" b="1" i="0" u="none" strike="noStrike" cap="none">
                <a:solidFill>
                  <a:schemeClr val="lt1"/>
                </a:solidFill>
                <a:latin typeface="Lato Black"/>
                <a:ea typeface="Lato Black"/>
                <a:cs typeface="Lato Black"/>
                <a:sym typeface="Lato Black"/>
              </a:rPr>
              <a:t>Allowable Costs</a:t>
            </a:r>
            <a:endParaRPr/>
          </a:p>
        </p:txBody>
      </p:sp>
      <p:sp>
        <p:nvSpPr>
          <p:cNvPr id="330" name="Google Shape;330;p53"/>
          <p:cNvSpPr txBox="1">
            <a:spLocks noGrp="1"/>
          </p:cNvSpPr>
          <p:nvPr>
            <p:ph type="body" idx="2"/>
          </p:nvPr>
        </p:nvSpPr>
        <p:spPr>
          <a:xfrm>
            <a:off x="1470170" y="2279561"/>
            <a:ext cx="6203700" cy="12708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30000"/>
              </a:lnSpc>
              <a:spcBef>
                <a:spcPts val="0"/>
              </a:spcBef>
              <a:spcAft>
                <a:spcPts val="0"/>
              </a:spcAft>
              <a:buClr>
                <a:schemeClr val="dk1"/>
              </a:buClr>
              <a:buSzPct val="100000"/>
              <a:buNone/>
            </a:pPr>
            <a:r>
              <a:rPr lang="en" sz="2000"/>
              <a:t>This is the most common question LEAs ask DPI and the most common question DPI consultants ask each other.</a:t>
            </a:r>
            <a:endParaRPr/>
          </a:p>
          <a:p>
            <a:pPr marL="0" lvl="0" indent="0" algn="ctr" rtl="0">
              <a:lnSpc>
                <a:spcPct val="150000"/>
              </a:lnSpc>
              <a:spcBef>
                <a:spcPts val="1200"/>
              </a:spcBef>
              <a:spcAft>
                <a:spcPts val="0"/>
              </a:spcAft>
              <a:buClr>
                <a:schemeClr val="dk1"/>
              </a:buClr>
              <a:buSzPct val="100000"/>
              <a:buNone/>
            </a:pPr>
            <a:r>
              <a:rPr lang="en" sz="2000"/>
              <a:t>The answer is:</a:t>
            </a:r>
            <a:endParaRPr/>
          </a:p>
        </p:txBody>
      </p:sp>
      <p:sp>
        <p:nvSpPr>
          <p:cNvPr id="331" name="Google Shape;331;p53"/>
          <p:cNvSpPr/>
          <p:nvPr/>
        </p:nvSpPr>
        <p:spPr>
          <a:xfrm>
            <a:off x="4622333" y="3550366"/>
            <a:ext cx="3867300" cy="963000"/>
          </a:xfrm>
          <a:prstGeom prst="wedgeRoundRectCallout">
            <a:avLst>
              <a:gd name="adj1" fmla="val 33500"/>
              <a:gd name="adj2" fmla="val 90831"/>
              <a:gd name="adj3" fmla="val 16667"/>
            </a:avLst>
          </a:prstGeom>
          <a:solidFill>
            <a:srgbClr val="26208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4800" b="0" i="0" u="none" strike="noStrike" kern="0" cap="none" spc="0" normalizeH="0" baseline="0" noProof="0">
                <a:ln>
                  <a:noFill/>
                </a:ln>
                <a:solidFill>
                  <a:srgbClr val="FFFFFF"/>
                </a:solidFill>
                <a:effectLst/>
                <a:uLnTx/>
                <a:uFillTx/>
                <a:latin typeface="Lato"/>
                <a:ea typeface="Lato"/>
                <a:cs typeface="Lato"/>
                <a:sym typeface="Lato"/>
              </a:rPr>
              <a:t>It depends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53"/>
          <p:cNvSpPr/>
          <p:nvPr/>
        </p:nvSpPr>
        <p:spPr>
          <a:xfrm>
            <a:off x="1140429" y="972871"/>
            <a:ext cx="4341000" cy="1055700"/>
          </a:xfrm>
          <a:prstGeom prst="wedgeRoundRectCallout">
            <a:avLst>
              <a:gd name="adj1" fmla="val -37763"/>
              <a:gd name="adj2" fmla="val 73832"/>
              <a:gd name="adj3" fmla="val 16667"/>
            </a:avLst>
          </a:prstGeom>
          <a:solidFill>
            <a:srgbClr val="0066C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4800" b="0" i="0" u="none" strike="noStrike" kern="0" cap="none" spc="0" normalizeH="0" baseline="0" noProof="0">
                <a:ln>
                  <a:noFill/>
                </a:ln>
                <a:solidFill>
                  <a:srgbClr val="FFFFFF"/>
                </a:solidFill>
                <a:effectLst/>
                <a:uLnTx/>
                <a:uFillTx/>
                <a:latin typeface="Lato"/>
                <a:ea typeface="Lato"/>
                <a:cs typeface="Lato"/>
                <a:sym typeface="Lato"/>
              </a:rPr>
              <a:t>Is it allowable?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54"/>
          <p:cNvSpPr txBox="1">
            <a:spLocks noGrp="1"/>
          </p:cNvSpPr>
          <p:nvPr>
            <p:ph type="body" idx="1"/>
          </p:nvPr>
        </p:nvSpPr>
        <p:spPr>
          <a:xfrm>
            <a:off x="0" y="0"/>
            <a:ext cx="9144000" cy="921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3600"/>
              <a:buNone/>
            </a:pPr>
            <a:r>
              <a:rPr lang="en" sz="3600"/>
              <a:t>Title I Allowable Costs</a:t>
            </a:r>
            <a:endParaRPr/>
          </a:p>
        </p:txBody>
      </p:sp>
      <p:sp>
        <p:nvSpPr>
          <p:cNvPr id="339" name="Google Shape;339;p54"/>
          <p:cNvSpPr txBox="1">
            <a:spLocks noGrp="1"/>
          </p:cNvSpPr>
          <p:nvPr>
            <p:ph type="body" idx="2"/>
          </p:nvPr>
        </p:nvSpPr>
        <p:spPr>
          <a:xfrm>
            <a:off x="563675" y="1197425"/>
            <a:ext cx="7123200" cy="2512800"/>
          </a:xfrm>
          <a:prstGeom prst="rect">
            <a:avLst/>
          </a:prstGeom>
          <a:noFill/>
          <a:ln>
            <a:noFill/>
          </a:ln>
        </p:spPr>
        <p:txBody>
          <a:bodyPr spcFirstLastPara="1" wrap="square" lIns="91425" tIns="45700" rIns="91425" bIns="45700" anchor="t" anchorCtr="0">
            <a:noAutofit/>
          </a:bodyPr>
          <a:lstStyle/>
          <a:p>
            <a:pPr marL="342900" lvl="0" indent="-342900" algn="l" rtl="0">
              <a:lnSpc>
                <a:spcPct val="130000"/>
              </a:lnSpc>
              <a:spcBef>
                <a:spcPts val="0"/>
              </a:spcBef>
              <a:spcAft>
                <a:spcPts val="0"/>
              </a:spcAft>
              <a:buSzPts val="2400"/>
              <a:buFont typeface="Lato"/>
              <a:buAutoNum type="arabicPeriod"/>
            </a:pPr>
            <a:r>
              <a:rPr lang="en" sz="2400">
                <a:solidFill>
                  <a:schemeClr val="dk1"/>
                </a:solidFill>
                <a:latin typeface="Lato"/>
                <a:ea typeface="Lato"/>
                <a:cs typeface="Lato"/>
                <a:sym typeface="Lato"/>
              </a:rPr>
              <a:t>Is the proposed budget item addressing the needs of Title I students? </a:t>
            </a:r>
            <a:endParaRPr>
              <a:solidFill>
                <a:schemeClr val="dk1"/>
              </a:solidFill>
              <a:latin typeface="Lato"/>
              <a:ea typeface="Lato"/>
              <a:cs typeface="Lato"/>
              <a:sym typeface="Lato"/>
            </a:endParaRPr>
          </a:p>
          <a:p>
            <a:pPr marL="342900" lvl="0" indent="-342900" algn="l" rtl="0">
              <a:lnSpc>
                <a:spcPct val="130000"/>
              </a:lnSpc>
              <a:spcBef>
                <a:spcPts val="1200"/>
              </a:spcBef>
              <a:spcAft>
                <a:spcPts val="0"/>
              </a:spcAft>
              <a:buSzPts val="2400"/>
              <a:buFont typeface="Lato"/>
              <a:buAutoNum type="arabicPeriod"/>
            </a:pPr>
            <a:r>
              <a:rPr lang="en" sz="2400">
                <a:solidFill>
                  <a:schemeClr val="dk1"/>
                </a:solidFill>
                <a:latin typeface="Lato"/>
                <a:ea typeface="Lato"/>
                <a:cs typeface="Lato"/>
                <a:sym typeface="Lato"/>
              </a:rPr>
              <a:t>Does the cost adhere to the Uniform Grant Guidance, EDGAR, and the LEA policies? </a:t>
            </a:r>
            <a:endParaRPr>
              <a:solidFill>
                <a:schemeClr val="dk1"/>
              </a:solidFill>
              <a:latin typeface="Lato"/>
              <a:ea typeface="Lato"/>
              <a:cs typeface="Lato"/>
              <a:sym typeface="Lato"/>
            </a:endParaRPr>
          </a:p>
          <a:p>
            <a:pPr marL="257092" lvl="1" indent="0" algn="ctr" rtl="0">
              <a:lnSpc>
                <a:spcPct val="150000"/>
              </a:lnSpc>
              <a:spcBef>
                <a:spcPts val="704"/>
              </a:spcBef>
              <a:spcAft>
                <a:spcPts val="1200"/>
              </a:spcAft>
              <a:buClr>
                <a:schemeClr val="dk1"/>
              </a:buClr>
              <a:buSzPts val="2000"/>
              <a:buNone/>
            </a:pPr>
            <a:r>
              <a:rPr lang="en" sz="2200" b="1" u="sng">
                <a:solidFill>
                  <a:srgbClr val="00AB4E"/>
                </a:solidFill>
                <a:latin typeface="Lato"/>
                <a:ea typeface="Lato"/>
                <a:cs typeface="Lato"/>
                <a:sym typeface="Lato"/>
                <a:hlinkClick r:id="rId3">
                  <a:extLst>
                    <a:ext uri="{A12FA001-AC4F-418D-AE19-62706E023703}">
                      <ahyp:hlinkClr xmlns:ahyp="http://schemas.microsoft.com/office/drawing/2018/hyperlinkcolor" val="tx"/>
                    </a:ext>
                  </a:extLst>
                </a:hlinkClick>
              </a:rPr>
              <a:t>Allowable Cost Checklist for Federal Funds</a:t>
            </a:r>
            <a:endParaRPr sz="2200" b="1">
              <a:solidFill>
                <a:srgbClr val="00AB4E"/>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55"/>
          <p:cNvSpPr txBox="1">
            <a:spLocks noGrp="1"/>
          </p:cNvSpPr>
          <p:nvPr>
            <p:ph type="body" idx="1"/>
          </p:nvPr>
        </p:nvSpPr>
        <p:spPr>
          <a:xfrm>
            <a:off x="0" y="0"/>
            <a:ext cx="9144000" cy="921600"/>
          </a:xfrm>
          <a:prstGeom prst="rect">
            <a:avLst/>
          </a:prstGeom>
        </p:spPr>
        <p:txBody>
          <a:bodyPr spcFirstLastPara="1" wrap="square" lIns="91425" tIns="45700" rIns="91425" bIns="45700" anchor="ctr" anchorCtr="0">
            <a:normAutofit fontScale="70000" lnSpcReduction="20000"/>
          </a:bodyPr>
          <a:lstStyle/>
          <a:p>
            <a:pPr marL="0" lvl="0" indent="0" algn="ctr" rtl="0">
              <a:lnSpc>
                <a:spcPct val="80000"/>
              </a:lnSpc>
              <a:spcBef>
                <a:spcPts val="0"/>
              </a:spcBef>
              <a:spcAft>
                <a:spcPts val="3000"/>
              </a:spcAft>
              <a:buSzPts val="1018"/>
              <a:buNone/>
            </a:pPr>
            <a:r>
              <a:rPr lang="en" sz="3230"/>
              <a:t>Guide for Completing the Title I, Part A Application in WISEgrants</a:t>
            </a:r>
            <a:endParaRPr sz="3230"/>
          </a:p>
        </p:txBody>
      </p:sp>
      <p:pic>
        <p:nvPicPr>
          <p:cNvPr id="345" name="Google Shape;345;p55"/>
          <p:cNvPicPr preferRelativeResize="0"/>
          <p:nvPr/>
        </p:nvPicPr>
        <p:blipFill>
          <a:blip r:embed="rId3">
            <a:alphaModFix/>
          </a:blip>
          <a:stretch>
            <a:fillRect/>
          </a:stretch>
        </p:blipFill>
        <p:spPr>
          <a:xfrm>
            <a:off x="328850" y="1009175"/>
            <a:ext cx="4199922" cy="3917099"/>
          </a:xfrm>
          <a:prstGeom prst="rect">
            <a:avLst/>
          </a:prstGeom>
          <a:noFill/>
          <a:ln w="9525" cap="flat" cmpd="sng">
            <a:solidFill>
              <a:srgbClr val="92D050"/>
            </a:solidFill>
            <a:prstDash val="solid"/>
            <a:round/>
            <a:headEnd type="none" w="sm" len="sm"/>
            <a:tailEnd type="none" w="sm" len="sm"/>
          </a:ln>
        </p:spPr>
      </p:pic>
      <p:pic>
        <p:nvPicPr>
          <p:cNvPr id="346" name="Google Shape;346;p55"/>
          <p:cNvPicPr preferRelativeResize="0"/>
          <p:nvPr/>
        </p:nvPicPr>
        <p:blipFill>
          <a:blip r:embed="rId4">
            <a:alphaModFix/>
          </a:blip>
          <a:stretch>
            <a:fillRect/>
          </a:stretch>
        </p:blipFill>
        <p:spPr>
          <a:xfrm>
            <a:off x="4074972" y="1836725"/>
            <a:ext cx="3892554" cy="3229991"/>
          </a:xfrm>
          <a:prstGeom prst="rect">
            <a:avLst/>
          </a:prstGeom>
          <a:noFill/>
          <a:ln w="9525" cap="flat" cmpd="sng">
            <a:solidFill>
              <a:srgbClr val="92D050"/>
            </a:solidFill>
            <a:prstDash val="solid"/>
            <a:round/>
            <a:headEnd type="none" w="sm" len="sm"/>
            <a:tailEnd type="none" w="sm" len="sm"/>
          </a:ln>
        </p:spPr>
      </p:pic>
      <p:grpSp>
        <p:nvGrpSpPr>
          <p:cNvPr id="347" name="Google Shape;347;p55"/>
          <p:cNvGrpSpPr/>
          <p:nvPr/>
        </p:nvGrpSpPr>
        <p:grpSpPr>
          <a:xfrm>
            <a:off x="5404011" y="1024970"/>
            <a:ext cx="3100230" cy="708383"/>
            <a:chOff x="5285550" y="2259750"/>
            <a:chExt cx="3644757" cy="964574"/>
          </a:xfrm>
        </p:grpSpPr>
        <p:sp>
          <p:nvSpPr>
            <p:cNvPr id="348" name="Google Shape;348;p55"/>
            <p:cNvSpPr/>
            <p:nvPr/>
          </p:nvSpPr>
          <p:spPr>
            <a:xfrm>
              <a:off x="5285550" y="2259750"/>
              <a:ext cx="3580200" cy="624000"/>
            </a:xfrm>
            <a:prstGeom prst="roundRect">
              <a:avLst>
                <a:gd name="adj" fmla="val 16667"/>
              </a:avLst>
            </a:prstGeom>
            <a:solidFill>
              <a:srgbClr val="0066CC"/>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ato"/>
                <a:ea typeface="Lato"/>
                <a:cs typeface="Lato"/>
                <a:sym typeface="Lato"/>
              </a:endParaRPr>
            </a:p>
          </p:txBody>
        </p:sp>
        <p:sp>
          <p:nvSpPr>
            <p:cNvPr id="349" name="Google Shape;349;p55"/>
            <p:cNvSpPr txBox="1"/>
            <p:nvPr/>
          </p:nvSpPr>
          <p:spPr>
            <a:xfrm>
              <a:off x="5435842" y="2304822"/>
              <a:ext cx="3279600" cy="2955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700" b="1" i="0" u="sng" strike="noStrike" kern="0" cap="none" spc="0" normalizeH="0" baseline="0" noProof="0">
                  <a:ln>
                    <a:noFill/>
                  </a:ln>
                  <a:solidFill>
                    <a:srgbClr val="FFFFFF"/>
                  </a:solidFill>
                  <a:effectLst/>
                  <a:uLnTx/>
                  <a:uFillTx/>
                  <a:latin typeface="Lato"/>
                  <a:ea typeface="Lato"/>
                  <a:cs typeface="Lato"/>
                  <a:sym typeface="Lato"/>
                  <a:hlinkClick r:id="rId5">
                    <a:extLst>
                      <a:ext uri="{A12FA001-AC4F-418D-AE19-62706E023703}">
                        <ahyp:hlinkClr xmlns:ahyp="http://schemas.microsoft.com/office/drawing/2018/hyperlinkcolor" val="tx"/>
                      </a:ext>
                    </a:extLst>
                  </a:hlinkClick>
                </a:rPr>
                <a:t>Title I-A Application Guide</a:t>
              </a:r>
              <a:endParaRPr kumimoji="0" sz="1700" b="1" i="0" u="none" strike="noStrike" kern="0" cap="none" spc="0" normalizeH="0" baseline="0" noProof="0">
                <a:ln>
                  <a:noFill/>
                </a:ln>
                <a:solidFill>
                  <a:srgbClr val="FFFFFF"/>
                </a:solidFill>
                <a:effectLst/>
                <a:uLnTx/>
                <a:uFillTx/>
                <a:latin typeface="Lato"/>
                <a:ea typeface="Lato"/>
                <a:cs typeface="Lato"/>
                <a:sym typeface="Lato"/>
              </a:endParaRPr>
            </a:p>
          </p:txBody>
        </p:sp>
        <p:pic>
          <p:nvPicPr>
            <p:cNvPr id="350" name="Google Shape;350;p55"/>
            <p:cNvPicPr preferRelativeResize="0"/>
            <p:nvPr/>
          </p:nvPicPr>
          <p:blipFill>
            <a:blip r:embed="rId6">
              <a:alphaModFix/>
            </a:blip>
            <a:stretch>
              <a:fillRect/>
            </a:stretch>
          </p:blipFill>
          <p:spPr>
            <a:xfrm>
              <a:off x="8271025" y="2600325"/>
              <a:ext cx="659282" cy="623999"/>
            </a:xfrm>
            <a:prstGeom prst="rect">
              <a:avLst/>
            </a:prstGeom>
            <a:noFill/>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LEA Responsibility</a:t>
            </a:r>
          </a:p>
        </p:txBody>
      </p:sp>
      <p:sp>
        <p:nvSpPr>
          <p:cNvPr id="3" name="Text Placeholder 2"/>
          <p:cNvSpPr>
            <a:spLocks noGrp="1"/>
          </p:cNvSpPr>
          <p:nvPr>
            <p:ph type="body" sz="quarter" idx="14"/>
          </p:nvPr>
        </p:nvSpPr>
        <p:spPr>
          <a:xfrm>
            <a:off x="320040" y="1197429"/>
            <a:ext cx="7626096" cy="3292275"/>
          </a:xfrm>
        </p:spPr>
        <p:txBody>
          <a:bodyPr>
            <a:normAutofit lnSpcReduction="10000"/>
          </a:bodyPr>
          <a:lstStyle/>
          <a:p>
            <a:r>
              <a:rPr lang="en-US" dirty="0"/>
              <a:t>Independent Charter Schools, as an LEA, must ensure the provision of a free appropriate public education (FAPE) to children with disabilities in virtual schools</a:t>
            </a:r>
          </a:p>
          <a:p>
            <a:r>
              <a:rPr lang="en-US" dirty="0"/>
              <a:t>IEP developed that meets FAPE standard and is implemented </a:t>
            </a:r>
          </a:p>
        </p:txBody>
      </p:sp>
    </p:spTree>
    <p:extLst>
      <p:ext uri="{BB962C8B-B14F-4D97-AF65-F5344CB8AC3E}">
        <p14:creationId xmlns:p14="http://schemas.microsoft.com/office/powerpoint/2010/main" val="385575444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56"/>
          <p:cNvSpPr txBox="1">
            <a:spLocks noGrp="1"/>
          </p:cNvSpPr>
          <p:nvPr>
            <p:ph type="title" idx="4294967295"/>
          </p:nvPr>
        </p:nvSpPr>
        <p:spPr>
          <a:xfrm>
            <a:off x="0" y="42857"/>
            <a:ext cx="9144000" cy="9144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Lato Black"/>
              <a:buNone/>
            </a:pPr>
            <a:r>
              <a:rPr lang="en" b="1"/>
              <a:t>Resources</a:t>
            </a:r>
            <a:endParaRPr/>
          </a:p>
        </p:txBody>
      </p:sp>
      <p:sp>
        <p:nvSpPr>
          <p:cNvPr id="357" name="Google Shape;357;p56"/>
          <p:cNvSpPr txBox="1"/>
          <p:nvPr/>
        </p:nvSpPr>
        <p:spPr>
          <a:xfrm>
            <a:off x="533525" y="1887725"/>
            <a:ext cx="7862400" cy="2053500"/>
          </a:xfrm>
          <a:prstGeom prst="rect">
            <a:avLst/>
          </a:prstGeom>
          <a:noFill/>
          <a:ln>
            <a:noFill/>
          </a:ln>
        </p:spPr>
        <p:txBody>
          <a:bodyPr spcFirstLastPara="1" wrap="square" lIns="91425" tIns="91425" rIns="91425" bIns="91425" anchor="t" anchorCtr="0">
            <a:noAutofit/>
          </a:bodyPr>
          <a:lstStyle/>
          <a:p>
            <a:pPr marL="457200" marR="0" lvl="0" indent="-342900" algn="l" defTabSz="914400" rtl="0" eaLnBrk="1" fontAlgn="auto" latinLnBrk="0" hangingPunct="1">
              <a:lnSpc>
                <a:spcPct val="100000"/>
              </a:lnSpc>
              <a:spcBef>
                <a:spcPts val="1000"/>
              </a:spcBef>
              <a:spcAft>
                <a:spcPts val="0"/>
              </a:spcAft>
              <a:buClr>
                <a:srgbClr val="000000"/>
              </a:buClr>
              <a:buSzPts val="1800"/>
              <a:buFont typeface="Lato"/>
              <a:buChar char="●"/>
              <a:tabLst/>
              <a:defRPr/>
            </a:pPr>
            <a:r>
              <a:rPr kumimoji="0" lang="en" sz="1800" b="1" i="0" u="sng" strike="noStrike" kern="0" cap="none" spc="0" normalizeH="0" baseline="0" noProof="0">
                <a:ln>
                  <a:noFill/>
                </a:ln>
                <a:solidFill>
                  <a:srgbClr val="00AB4E"/>
                </a:solidFill>
                <a:effectLst/>
                <a:uLnTx/>
                <a:uFillTx/>
                <a:latin typeface="Lato"/>
                <a:ea typeface="Lato"/>
                <a:cs typeface="Lato"/>
                <a:sym typeface="Lato"/>
                <a:hlinkClick r:id="rId3">
                  <a:extLst>
                    <a:ext uri="{A12FA001-AC4F-418D-AE19-62706E023703}">
                      <ahyp:hlinkClr xmlns:ahyp="http://schemas.microsoft.com/office/drawing/2018/hyperlinkcolor" val="tx"/>
                    </a:ext>
                  </a:extLst>
                </a:hlinkClick>
              </a:rPr>
              <a:t>Title I Shorts - Rank and Serve</a:t>
            </a:r>
            <a:endParaRPr kumimoji="0" sz="1700" b="0" i="0" u="none" strike="noStrike" kern="0" cap="none" spc="0" normalizeH="0" baseline="0" noProof="0">
              <a:ln>
                <a:noFill/>
              </a:ln>
              <a:solidFill>
                <a:srgbClr val="00AB4E"/>
              </a:solidFill>
              <a:effectLst/>
              <a:uLnTx/>
              <a:uFillTx/>
              <a:latin typeface="Lato"/>
              <a:ea typeface="Lato"/>
              <a:cs typeface="Lato"/>
              <a:sym typeface="Lato"/>
            </a:endParaRPr>
          </a:p>
          <a:p>
            <a:pPr marL="457200" marR="0" lvl="0" indent="-342900" algn="l" defTabSz="914400" rtl="0" eaLnBrk="1" fontAlgn="auto" latinLnBrk="0" hangingPunct="1">
              <a:lnSpc>
                <a:spcPct val="100000"/>
              </a:lnSpc>
              <a:spcBef>
                <a:spcPts val="1000"/>
              </a:spcBef>
              <a:spcAft>
                <a:spcPts val="0"/>
              </a:spcAft>
              <a:buClr>
                <a:srgbClr val="000000"/>
              </a:buClr>
              <a:buSzPts val="1800"/>
              <a:buFont typeface="Lato"/>
              <a:buChar char="●"/>
              <a:tabLst/>
              <a:defRPr/>
            </a:pPr>
            <a:r>
              <a:rPr kumimoji="0" lang="en" sz="1800" b="1" i="0" u="sng" strike="noStrike" kern="0" cap="none" spc="0" normalizeH="0" baseline="0" noProof="0">
                <a:ln>
                  <a:noFill/>
                </a:ln>
                <a:solidFill>
                  <a:srgbClr val="00AB4E"/>
                </a:solidFill>
                <a:effectLst/>
                <a:uLnTx/>
                <a:uFillTx/>
                <a:latin typeface="Lato"/>
                <a:ea typeface="Lato"/>
                <a:cs typeface="Lato"/>
                <a:sym typeface="Lato"/>
                <a:hlinkClick r:id="rId4">
                  <a:extLst>
                    <a:ext uri="{A12FA001-AC4F-418D-AE19-62706E023703}">
                      <ahyp:hlinkClr xmlns:ahyp="http://schemas.microsoft.com/office/drawing/2018/hyperlinkcolor" val="tx"/>
                    </a:ext>
                  </a:extLst>
                </a:hlinkClick>
              </a:rPr>
              <a:t>Title I Shorts - Per Pupil Amounts</a:t>
            </a:r>
            <a:endParaRPr kumimoji="0" sz="1800" b="1" i="0" u="none" strike="noStrike" kern="0" cap="none" spc="0" normalizeH="0" baseline="0" noProof="0">
              <a:ln>
                <a:noFill/>
              </a:ln>
              <a:solidFill>
                <a:srgbClr val="00AB4E"/>
              </a:solidFill>
              <a:effectLst/>
              <a:uLnTx/>
              <a:uFillTx/>
              <a:latin typeface="Lato"/>
              <a:ea typeface="Lato"/>
              <a:cs typeface="Lato"/>
              <a:sym typeface="Lato"/>
            </a:endParaRPr>
          </a:p>
          <a:p>
            <a:pPr marL="457200" marR="0" lvl="0" indent="-342900" algn="l" defTabSz="914400" rtl="0" eaLnBrk="1" fontAlgn="auto" latinLnBrk="0" hangingPunct="1">
              <a:lnSpc>
                <a:spcPct val="100000"/>
              </a:lnSpc>
              <a:spcBef>
                <a:spcPts val="1000"/>
              </a:spcBef>
              <a:spcAft>
                <a:spcPts val="0"/>
              </a:spcAft>
              <a:buClr>
                <a:srgbClr val="000000"/>
              </a:buClr>
              <a:buSzPts val="1800"/>
              <a:buFont typeface="Lato"/>
              <a:buChar char="●"/>
              <a:tabLst/>
              <a:defRPr/>
            </a:pPr>
            <a:r>
              <a:rPr kumimoji="0" lang="en" sz="1800" b="1" i="0" u="sng" strike="noStrike" kern="0" cap="none" spc="0" normalizeH="0" baseline="0" noProof="0">
                <a:ln>
                  <a:noFill/>
                </a:ln>
                <a:solidFill>
                  <a:srgbClr val="00AB4E"/>
                </a:solidFill>
                <a:effectLst/>
                <a:uLnTx/>
                <a:uFillTx/>
                <a:latin typeface="Lato"/>
                <a:ea typeface="Lato"/>
                <a:cs typeface="Lato"/>
                <a:sym typeface="Lato"/>
                <a:hlinkClick r:id="rId5">
                  <a:extLst>
                    <a:ext uri="{A12FA001-AC4F-418D-AE19-62706E023703}">
                      <ahyp:hlinkClr xmlns:ahyp="http://schemas.microsoft.com/office/drawing/2018/hyperlinkcolor" val="tx"/>
                    </a:ext>
                  </a:extLst>
                </a:hlinkClick>
              </a:rPr>
              <a:t>WISEgrants Technical Assistance - Budget Combinations</a:t>
            </a:r>
            <a:endParaRPr kumimoji="0" sz="1800" b="1" i="0" u="none" strike="noStrike" kern="0" cap="none" spc="0" normalizeH="0" baseline="0" noProof="0">
              <a:ln>
                <a:noFill/>
              </a:ln>
              <a:solidFill>
                <a:srgbClr val="00AB4E"/>
              </a:solidFill>
              <a:effectLst/>
              <a:uLnTx/>
              <a:uFillTx/>
              <a:latin typeface="Lato"/>
              <a:ea typeface="Lato"/>
              <a:cs typeface="Lato"/>
              <a:sym typeface="Lato"/>
            </a:endParaRPr>
          </a:p>
          <a:p>
            <a:pPr marL="457200" marR="0" lvl="0" indent="-342900" algn="l" defTabSz="914400" rtl="0" eaLnBrk="1" fontAlgn="auto" latinLnBrk="0" hangingPunct="1">
              <a:lnSpc>
                <a:spcPct val="100000"/>
              </a:lnSpc>
              <a:spcBef>
                <a:spcPts val="1000"/>
              </a:spcBef>
              <a:spcAft>
                <a:spcPts val="0"/>
              </a:spcAft>
              <a:buClr>
                <a:srgbClr val="000000"/>
              </a:buClr>
              <a:buSzPts val="1800"/>
              <a:buFont typeface="Lato"/>
              <a:buChar char="●"/>
              <a:tabLst/>
              <a:defRPr/>
            </a:pPr>
            <a:r>
              <a:rPr kumimoji="0" lang="en" sz="1900" b="1" i="0" u="sng" strike="noStrike" kern="0" cap="none" spc="0" normalizeH="0" baseline="0" noProof="0">
                <a:ln>
                  <a:noFill/>
                </a:ln>
                <a:solidFill>
                  <a:srgbClr val="00AB4E"/>
                </a:solidFill>
                <a:effectLst/>
                <a:uLnTx/>
                <a:uFillTx/>
                <a:latin typeface="Lato"/>
                <a:ea typeface="Lato"/>
                <a:cs typeface="Lato"/>
                <a:sym typeface="Lato"/>
                <a:hlinkClick r:id="rId6">
                  <a:extLst>
                    <a:ext uri="{A12FA001-AC4F-418D-AE19-62706E023703}">
                      <ahyp:hlinkClr xmlns:ahyp="http://schemas.microsoft.com/office/drawing/2018/hyperlinkcolor" val="tx"/>
                    </a:ext>
                  </a:extLst>
                </a:hlinkClick>
              </a:rPr>
              <a:t>Guide for Completing the Title I, Part A Application in WISEgrants</a:t>
            </a:r>
            <a:endParaRPr kumimoji="0" sz="1800" b="1" i="0" u="none" strike="noStrike" kern="0" cap="none" spc="0" normalizeH="0" baseline="0" noProof="0">
              <a:ln>
                <a:noFill/>
              </a:ln>
              <a:solidFill>
                <a:srgbClr val="00AB4E"/>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1" i="0" u="none" strike="noStrike" kern="0" cap="none" spc="0" normalizeH="0" baseline="0" noProof="0">
              <a:ln>
                <a:noFill/>
              </a:ln>
              <a:solidFill>
                <a:srgbClr val="000000"/>
              </a:solidFill>
              <a:effectLst/>
              <a:uLnTx/>
              <a:uFillTx/>
              <a:latin typeface="Lato"/>
              <a:ea typeface="Lato"/>
              <a:cs typeface="Lato"/>
              <a:sym typeface="Lato"/>
            </a:endParaRPr>
          </a:p>
        </p:txBody>
      </p:sp>
      <p:sp>
        <p:nvSpPr>
          <p:cNvPr id="358" name="Google Shape;358;p56"/>
          <p:cNvSpPr txBox="1"/>
          <p:nvPr/>
        </p:nvSpPr>
        <p:spPr>
          <a:xfrm>
            <a:off x="2670725" y="1082825"/>
            <a:ext cx="3588000" cy="8049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a:ln>
                  <a:noFill/>
                </a:ln>
                <a:solidFill>
                  <a:srgbClr val="000000"/>
                </a:solidFill>
                <a:effectLst/>
                <a:uLnTx/>
                <a:uFillTx/>
                <a:latin typeface="Lato"/>
                <a:ea typeface="Lato"/>
                <a:cs typeface="Lato"/>
                <a:sym typeface="Lato"/>
              </a:rPr>
              <a:t>Contact Information:</a:t>
            </a:r>
            <a:endParaRPr kumimoji="0" sz="1800" b="1"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sng" strike="noStrike" kern="0" cap="none" spc="0" normalizeH="0" baseline="0" noProof="0">
                <a:ln>
                  <a:noFill/>
                </a:ln>
                <a:solidFill>
                  <a:srgbClr val="00AB4E"/>
                </a:solidFill>
                <a:effectLst/>
                <a:uLnTx/>
                <a:uFillTx/>
                <a:latin typeface="Lato"/>
                <a:ea typeface="Lato"/>
                <a:cs typeface="Lato"/>
                <a:sym typeface="Lato"/>
                <a:hlinkClick r:id="rId7">
                  <a:extLst>
                    <a:ext uri="{A12FA001-AC4F-418D-AE19-62706E023703}">
                      <ahyp:hlinkClr xmlns:ahyp="http://schemas.microsoft.com/office/drawing/2018/hyperlinkcolor" val="tx"/>
                    </a:ext>
                  </a:extLst>
                </a:hlinkClick>
              </a:rPr>
              <a:t>Title I Consultant Directory</a:t>
            </a:r>
            <a:endParaRPr kumimoji="0" sz="1800" b="1" i="0" u="none" strike="noStrike" kern="0" cap="none" spc="0" normalizeH="0" baseline="0" noProof="0">
              <a:ln>
                <a:noFill/>
              </a:ln>
              <a:solidFill>
                <a:srgbClr val="00AB4E"/>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Lato"/>
              <a:ea typeface="Lato"/>
              <a:cs typeface="Lato"/>
              <a:sym typeface="Lato"/>
            </a:endParaRPr>
          </a:p>
        </p:txBody>
      </p:sp>
    </p:spTree>
  </p:cSld>
  <p:clrMapOvr>
    <a:masterClrMapping/>
  </p:clrMapOvr>
  <p:transition spd="med">
    <p:fade/>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2"/>
          <p:cNvSpPr txBox="1">
            <a:spLocks noGrp="1"/>
          </p:cNvSpPr>
          <p:nvPr>
            <p:ph type="body" idx="1"/>
          </p:nvPr>
        </p:nvSpPr>
        <p:spPr>
          <a:xfrm>
            <a:off x="556138" y="1322016"/>
            <a:ext cx="8064920" cy="1779876"/>
          </a:xfrm>
          <a:prstGeom prst="rect">
            <a:avLst/>
          </a:prstGeom>
          <a:noFill/>
          <a:ln>
            <a:noFill/>
          </a:ln>
        </p:spPr>
        <p:txBody>
          <a:bodyPr spcFirstLastPara="1" wrap="square" lIns="66957" tIns="33469" rIns="66957" bIns="33469" anchor="t" anchorCtr="0">
            <a:normAutofit/>
          </a:bodyPr>
          <a:lstStyle/>
          <a:p>
            <a:pPr marL="0" indent="0">
              <a:lnSpc>
                <a:spcPct val="100000"/>
              </a:lnSpc>
              <a:spcBef>
                <a:spcPts val="0"/>
              </a:spcBef>
              <a:buSzPts val="6000"/>
            </a:pPr>
            <a:r>
              <a:rPr lang="en-US" sz="4394"/>
              <a:t>WISEdata Finance and Financial Reporting for ICS</a:t>
            </a:r>
            <a:endParaRPr sz="2460"/>
          </a:p>
        </p:txBody>
      </p:sp>
      <p:sp>
        <p:nvSpPr>
          <p:cNvPr id="60" name="Google Shape;60;p12"/>
          <p:cNvSpPr txBox="1"/>
          <p:nvPr/>
        </p:nvSpPr>
        <p:spPr>
          <a:xfrm>
            <a:off x="5440434" y="3448506"/>
            <a:ext cx="3701905" cy="782609"/>
          </a:xfrm>
          <a:prstGeom prst="rect">
            <a:avLst/>
          </a:prstGeom>
          <a:noFill/>
          <a:ln>
            <a:noFill/>
          </a:ln>
        </p:spPr>
        <p:txBody>
          <a:bodyPr spcFirstLastPara="1" wrap="square" lIns="66957" tIns="33469" rIns="66957" bIns="33469" anchor="t" anchorCtr="0">
            <a:noAutofit/>
          </a:bodyPr>
          <a:lstStyle/>
          <a:p>
            <a:pPr defTabSz="669707">
              <a:buClr>
                <a:srgbClr val="000000"/>
              </a:buClr>
            </a:pPr>
            <a:r>
              <a:rPr lang="en-US" sz="1326" kern="0">
                <a:solidFill>
                  <a:srgbClr val="000000"/>
                </a:solidFill>
                <a:latin typeface="Lato"/>
                <a:ea typeface="Lato"/>
                <a:cs typeface="Lato"/>
                <a:sym typeface="Lato"/>
              </a:rPr>
              <a:t>Matt Baier</a:t>
            </a:r>
            <a:endParaRPr sz="1326" kern="0">
              <a:solidFill>
                <a:srgbClr val="000000"/>
              </a:solidFill>
              <a:latin typeface="Lato"/>
              <a:ea typeface="Lato"/>
              <a:cs typeface="Lato"/>
              <a:sym typeface="Lato"/>
            </a:endParaRPr>
          </a:p>
          <a:p>
            <a:pPr defTabSz="669707">
              <a:buClr>
                <a:srgbClr val="000000"/>
              </a:buClr>
            </a:pPr>
            <a:r>
              <a:rPr lang="en-US" sz="1326" kern="0">
                <a:solidFill>
                  <a:srgbClr val="000000"/>
                </a:solidFill>
                <a:latin typeface="Lato"/>
                <a:ea typeface="Lato"/>
                <a:cs typeface="Lato"/>
                <a:sym typeface="Lato"/>
              </a:rPr>
              <a:t>School Financial Services</a:t>
            </a:r>
            <a:endParaRPr sz="1326" kern="0">
              <a:solidFill>
                <a:srgbClr val="000000"/>
              </a:solidFill>
              <a:latin typeface="Lato"/>
              <a:ea typeface="Lato"/>
              <a:cs typeface="Lato"/>
              <a:sym typeface="Lato"/>
            </a:endParaRPr>
          </a:p>
          <a:p>
            <a:pPr defTabSz="669707">
              <a:buClr>
                <a:srgbClr val="000000"/>
              </a:buClr>
            </a:pPr>
            <a:r>
              <a:rPr lang="en-US" sz="1326" kern="0">
                <a:solidFill>
                  <a:srgbClr val="000000"/>
                </a:solidFill>
                <a:latin typeface="Lato"/>
                <a:ea typeface="Lato"/>
                <a:cs typeface="Lato"/>
                <a:sym typeface="Lato"/>
              </a:rPr>
              <a:t>July 2024</a:t>
            </a:r>
            <a:endParaRPr sz="1326" kern="0">
              <a:solidFill>
                <a:srgbClr val="000000"/>
              </a:solidFill>
              <a:latin typeface="Lato"/>
              <a:ea typeface="Lato"/>
              <a:cs typeface="Lato"/>
              <a:sym typeface="Lato"/>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3"/>
          <p:cNvSpPr txBox="1">
            <a:spLocks noGrp="1"/>
          </p:cNvSpPr>
          <p:nvPr>
            <p:ph type="title"/>
          </p:nvPr>
        </p:nvSpPr>
        <p:spPr>
          <a:xfrm>
            <a:off x="1698" y="204331"/>
            <a:ext cx="9140623" cy="735591"/>
          </a:xfrm>
          <a:prstGeom prst="rect">
            <a:avLst/>
          </a:prstGeom>
          <a:noFill/>
          <a:ln>
            <a:noFill/>
          </a:ln>
        </p:spPr>
        <p:txBody>
          <a:bodyPr spcFirstLastPara="1" wrap="square" lIns="66957" tIns="33469" rIns="66957" bIns="33469" anchor="t" anchorCtr="0">
            <a:normAutofit fontScale="90000"/>
          </a:bodyPr>
          <a:lstStyle/>
          <a:p>
            <a:pPr>
              <a:buSzPct val="100000"/>
            </a:pPr>
            <a:r>
              <a:rPr lang="en-US"/>
              <a:t>Financial Reporting Development Timeline</a:t>
            </a:r>
            <a:br>
              <a:rPr lang="en-US"/>
            </a:br>
            <a:endParaRPr/>
          </a:p>
        </p:txBody>
      </p:sp>
      <p:sp>
        <p:nvSpPr>
          <p:cNvPr id="67" name="Google Shape;67;p13"/>
          <p:cNvSpPr txBox="1">
            <a:spLocks noGrp="1"/>
          </p:cNvSpPr>
          <p:nvPr>
            <p:ph type="body" idx="1"/>
          </p:nvPr>
        </p:nvSpPr>
        <p:spPr>
          <a:xfrm>
            <a:off x="310941" y="1144729"/>
            <a:ext cx="8585414" cy="3751340"/>
          </a:xfrm>
          <a:prstGeom prst="rect">
            <a:avLst/>
          </a:prstGeom>
          <a:noFill/>
          <a:ln>
            <a:noFill/>
          </a:ln>
        </p:spPr>
        <p:txBody>
          <a:bodyPr spcFirstLastPara="1" wrap="square" lIns="66957" tIns="33469" rIns="66957" bIns="33469" anchor="t" anchorCtr="0">
            <a:noAutofit/>
          </a:bodyPr>
          <a:lstStyle/>
          <a:p>
            <a:pPr indent="-316250">
              <a:spcBef>
                <a:spcPts val="366"/>
              </a:spcBef>
              <a:buSzPts val="3200"/>
            </a:pPr>
            <a:r>
              <a:rPr lang="en-US" sz="2344"/>
              <a:t>ESSA School-Level Reporting</a:t>
            </a:r>
            <a:endParaRPr sz="2344"/>
          </a:p>
          <a:p>
            <a:pPr indent="-316250">
              <a:spcBef>
                <a:spcPts val="0"/>
              </a:spcBef>
              <a:buSzPts val="3200"/>
            </a:pPr>
            <a:r>
              <a:rPr lang="en-US" sz="2344"/>
              <a:t>Special Education Annual Report (replace the PI-1505-SE)</a:t>
            </a:r>
            <a:endParaRPr sz="2344"/>
          </a:p>
          <a:p>
            <a:pPr indent="-316250">
              <a:spcBef>
                <a:spcPts val="0"/>
              </a:spcBef>
              <a:buSzPts val="3200"/>
            </a:pPr>
            <a:r>
              <a:rPr lang="en-US" sz="2344"/>
              <a:t>Public Financial Dashboard</a:t>
            </a:r>
            <a:endParaRPr sz="2344"/>
          </a:p>
          <a:p>
            <a:pPr indent="-316250">
              <a:spcBef>
                <a:spcPts val="0"/>
              </a:spcBef>
              <a:buSzPts val="3200"/>
            </a:pPr>
            <a:r>
              <a:rPr lang="en-US" sz="2344"/>
              <a:t>Transitioning Existing SAFR reports to WiSFiP</a:t>
            </a:r>
            <a:endParaRPr sz="2344"/>
          </a:p>
          <a:p>
            <a:pPr indent="-316250">
              <a:spcBef>
                <a:spcPts val="0"/>
              </a:spcBef>
              <a:buSzPts val="3200"/>
            </a:pPr>
            <a:r>
              <a:rPr lang="en-US" sz="2344"/>
              <a:t>Internal Modules for Aid Runs/Revenue Limits/Reporting</a:t>
            </a:r>
            <a:endParaRPr sz="2344"/>
          </a:p>
          <a:p>
            <a:pPr indent="-316250">
              <a:spcBef>
                <a:spcPts val="0"/>
              </a:spcBef>
              <a:buSzPts val="3200"/>
            </a:pPr>
            <a:r>
              <a:rPr lang="en-US" sz="2344"/>
              <a:t>On-going Maintenance and Enhancements</a:t>
            </a:r>
            <a:endParaRPr sz="2344"/>
          </a:p>
          <a:p>
            <a:pPr marL="0" indent="0">
              <a:spcBef>
                <a:spcPts val="366"/>
              </a:spcBef>
              <a:buNone/>
            </a:pPr>
            <a:endParaRPr sz="2051"/>
          </a:p>
          <a:p>
            <a:pPr marL="0" indent="0">
              <a:spcBef>
                <a:spcPts val="952"/>
              </a:spcBef>
              <a:buNone/>
            </a:pPr>
            <a:endParaRPr sz="2051"/>
          </a:p>
          <a:p>
            <a:pPr marL="200912" indent="-70691">
              <a:spcBef>
                <a:spcPts val="952"/>
              </a:spcBef>
              <a:buSzPts val="2800"/>
              <a:buNone/>
            </a:pPr>
            <a:endParaRPr sz="2051"/>
          </a:p>
        </p:txBody>
      </p:sp>
    </p:spTree>
  </p:cSld>
  <p:clrMapOvr>
    <a:masterClrMapping/>
  </p:clrMapOvr>
  <p:transition spd="slow">
    <p:fade thruBlk="1"/>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4"/>
          <p:cNvSpPr txBox="1">
            <a:spLocks noGrp="1"/>
          </p:cNvSpPr>
          <p:nvPr>
            <p:ph type="title"/>
          </p:nvPr>
        </p:nvSpPr>
        <p:spPr>
          <a:xfrm>
            <a:off x="1698" y="204331"/>
            <a:ext cx="9140623" cy="735591"/>
          </a:xfrm>
          <a:prstGeom prst="rect">
            <a:avLst/>
          </a:prstGeom>
          <a:noFill/>
          <a:ln>
            <a:noFill/>
          </a:ln>
        </p:spPr>
        <p:txBody>
          <a:bodyPr spcFirstLastPara="1" wrap="square" lIns="66957" tIns="33469" rIns="66957" bIns="33469" anchor="t" anchorCtr="0">
            <a:normAutofit fontScale="90000"/>
          </a:bodyPr>
          <a:lstStyle/>
          <a:p>
            <a:pPr>
              <a:buSzPct val="100000"/>
            </a:pPr>
            <a:r>
              <a:rPr lang="en-US"/>
              <a:t>School-Level Reporting</a:t>
            </a:r>
            <a:br>
              <a:rPr lang="en-US"/>
            </a:br>
            <a:endParaRPr/>
          </a:p>
        </p:txBody>
      </p:sp>
      <p:sp>
        <p:nvSpPr>
          <p:cNvPr id="74" name="Google Shape;74;p14"/>
          <p:cNvSpPr txBox="1">
            <a:spLocks noGrp="1"/>
          </p:cNvSpPr>
          <p:nvPr>
            <p:ph type="body" idx="1"/>
          </p:nvPr>
        </p:nvSpPr>
        <p:spPr>
          <a:xfrm>
            <a:off x="449304" y="1188214"/>
            <a:ext cx="8446996" cy="3707837"/>
          </a:xfrm>
          <a:prstGeom prst="rect">
            <a:avLst/>
          </a:prstGeom>
          <a:noFill/>
          <a:ln>
            <a:noFill/>
          </a:ln>
        </p:spPr>
        <p:txBody>
          <a:bodyPr spcFirstLastPara="1" wrap="square" lIns="66957" tIns="33469" rIns="66957" bIns="33469" anchor="t" anchorCtr="0">
            <a:noAutofit/>
          </a:bodyPr>
          <a:lstStyle/>
          <a:p>
            <a:pPr indent="-316250">
              <a:lnSpc>
                <a:spcPct val="115000"/>
              </a:lnSpc>
              <a:spcBef>
                <a:spcPts val="366"/>
              </a:spcBef>
              <a:buSzPts val="3200"/>
            </a:pPr>
            <a:r>
              <a:rPr lang="en-US" sz="2344" b="0"/>
              <a:t>School-Level Reporting module transitioned to WiSFiP for 2022-23</a:t>
            </a:r>
            <a:endParaRPr sz="2344" b="0"/>
          </a:p>
          <a:p>
            <a:pPr indent="-316250">
              <a:lnSpc>
                <a:spcPct val="115000"/>
              </a:lnSpc>
              <a:spcBef>
                <a:spcPts val="732"/>
              </a:spcBef>
              <a:buSzPts val="3200"/>
            </a:pPr>
            <a:r>
              <a:rPr lang="en-US" sz="2344" b="0"/>
              <a:t>The report utilizes your financial data to determine LEA-level vs. school-level (by school) and federal vs. state/local expenditures</a:t>
            </a:r>
            <a:endParaRPr sz="2344" b="0"/>
          </a:p>
          <a:p>
            <a:pPr indent="-316250">
              <a:lnSpc>
                <a:spcPct val="115000"/>
              </a:lnSpc>
              <a:spcBef>
                <a:spcPts val="732"/>
              </a:spcBef>
              <a:buSzPts val="3200"/>
            </a:pPr>
            <a:r>
              <a:rPr lang="en-US" sz="2344" b="0"/>
              <a:t>LEAs provide data to define Location and Project Codes</a:t>
            </a:r>
            <a:endParaRPr sz="2344" b="0"/>
          </a:p>
          <a:p>
            <a:pPr indent="-316250">
              <a:lnSpc>
                <a:spcPct val="115000"/>
              </a:lnSpc>
              <a:spcBef>
                <a:spcPts val="732"/>
              </a:spcBef>
              <a:buSzPts val="3200"/>
            </a:pPr>
            <a:r>
              <a:rPr lang="en-US" sz="2344" b="0"/>
              <a:t>Due to some technical obstacles, we did not collect this report from ICS for 2022-23</a:t>
            </a:r>
            <a:endParaRPr sz="2344" b="0"/>
          </a:p>
          <a:p>
            <a:pPr marL="0" indent="0">
              <a:spcBef>
                <a:spcPts val="732"/>
              </a:spcBef>
              <a:buNone/>
            </a:pPr>
            <a:endParaRPr sz="2051"/>
          </a:p>
          <a:p>
            <a:pPr marL="0" indent="0">
              <a:spcBef>
                <a:spcPts val="952"/>
              </a:spcBef>
              <a:buNone/>
            </a:pPr>
            <a:endParaRPr sz="2051"/>
          </a:p>
          <a:p>
            <a:pPr marL="200912" indent="-70691">
              <a:spcBef>
                <a:spcPts val="952"/>
              </a:spcBef>
              <a:buSzPts val="2800"/>
              <a:buNone/>
            </a:pPr>
            <a:endParaRPr sz="2051"/>
          </a:p>
        </p:txBody>
      </p:sp>
    </p:spTree>
  </p:cSld>
  <p:clrMapOvr>
    <a:masterClrMapping/>
  </p:clrMapOvr>
  <p:transition spd="slow">
    <p:fade thruBlk="1"/>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1698" y="204331"/>
            <a:ext cx="9140623" cy="735591"/>
          </a:xfrm>
          <a:prstGeom prst="rect">
            <a:avLst/>
          </a:prstGeom>
          <a:noFill/>
          <a:ln>
            <a:noFill/>
          </a:ln>
        </p:spPr>
        <p:txBody>
          <a:bodyPr spcFirstLastPara="1" wrap="square" lIns="66957" tIns="33469" rIns="66957" bIns="33469" anchor="t" anchorCtr="0">
            <a:normAutofit fontScale="90000"/>
          </a:bodyPr>
          <a:lstStyle/>
          <a:p>
            <a:pPr>
              <a:buSzPct val="100000"/>
            </a:pPr>
            <a:r>
              <a:rPr lang="en-US"/>
              <a:t>Special Education Annual Report</a:t>
            </a:r>
            <a:br>
              <a:rPr lang="en-US"/>
            </a:br>
            <a:endParaRPr/>
          </a:p>
        </p:txBody>
      </p:sp>
      <p:sp>
        <p:nvSpPr>
          <p:cNvPr id="81" name="Google Shape;81;p15"/>
          <p:cNvSpPr txBox="1">
            <a:spLocks noGrp="1"/>
          </p:cNvSpPr>
          <p:nvPr>
            <p:ph type="body" idx="1"/>
          </p:nvPr>
        </p:nvSpPr>
        <p:spPr>
          <a:xfrm>
            <a:off x="278387" y="1074275"/>
            <a:ext cx="8617931" cy="3821867"/>
          </a:xfrm>
          <a:prstGeom prst="rect">
            <a:avLst/>
          </a:prstGeom>
          <a:noFill/>
          <a:ln>
            <a:noFill/>
          </a:ln>
        </p:spPr>
        <p:txBody>
          <a:bodyPr spcFirstLastPara="1" wrap="square" lIns="66957" tIns="33469" rIns="66957" bIns="33469" anchor="t" anchorCtr="0">
            <a:noAutofit/>
          </a:bodyPr>
          <a:lstStyle/>
          <a:p>
            <a:pPr indent="-316250">
              <a:lnSpc>
                <a:spcPct val="115000"/>
              </a:lnSpc>
              <a:spcBef>
                <a:spcPts val="366"/>
              </a:spcBef>
              <a:buSzPts val="3200"/>
            </a:pPr>
            <a:r>
              <a:rPr lang="en-US" sz="2344" b="0"/>
              <a:t>Developing the Special Education Annual Report for 2023-24</a:t>
            </a:r>
            <a:endParaRPr sz="2344" b="0"/>
          </a:p>
          <a:p>
            <a:pPr indent="-316250">
              <a:lnSpc>
                <a:spcPct val="115000"/>
              </a:lnSpc>
              <a:spcBef>
                <a:spcPts val="732"/>
              </a:spcBef>
              <a:buSzPts val="3200"/>
            </a:pPr>
            <a:r>
              <a:rPr lang="en-US" sz="2344" b="0"/>
              <a:t>DPI is auditing, with stakeholder input, the Fund 27 Chart of Accounts as part of the next WUFAR revision</a:t>
            </a:r>
            <a:endParaRPr sz="2344" b="0"/>
          </a:p>
          <a:p>
            <a:pPr indent="-316250">
              <a:lnSpc>
                <a:spcPct val="115000"/>
              </a:lnSpc>
              <a:spcBef>
                <a:spcPts val="732"/>
              </a:spcBef>
              <a:buSzPts val="3200"/>
            </a:pPr>
            <a:r>
              <a:rPr lang="en-US" sz="2344" b="0"/>
              <a:t>A majority of the functionality needed to transition this report already exists.  LEAs are already pushing local Fund 27 accounts to DPI</a:t>
            </a:r>
            <a:endParaRPr sz="2344" b="0"/>
          </a:p>
          <a:p>
            <a:pPr indent="-316250">
              <a:lnSpc>
                <a:spcPct val="115000"/>
              </a:lnSpc>
              <a:spcBef>
                <a:spcPts val="732"/>
              </a:spcBef>
              <a:spcAft>
                <a:spcPts val="732"/>
              </a:spcAft>
              <a:buSzPts val="3200"/>
            </a:pPr>
            <a:r>
              <a:rPr lang="en-US" sz="2344" b="0"/>
              <a:t>Creating additional L2 validations in WDF to ensure proper Project Code coding for Fund 27</a:t>
            </a:r>
            <a:endParaRPr sz="2051"/>
          </a:p>
        </p:txBody>
      </p:sp>
    </p:spTree>
  </p:cSld>
  <p:clrMapOvr>
    <a:masterClrMapping/>
  </p:clrMapOvr>
  <p:transition spd="slow">
    <p:fade thruBlk="1"/>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6"/>
          <p:cNvSpPr txBox="1">
            <a:spLocks noGrp="1"/>
          </p:cNvSpPr>
          <p:nvPr>
            <p:ph type="title"/>
          </p:nvPr>
        </p:nvSpPr>
        <p:spPr>
          <a:xfrm>
            <a:off x="1698" y="204331"/>
            <a:ext cx="9140623" cy="735591"/>
          </a:xfrm>
          <a:prstGeom prst="rect">
            <a:avLst/>
          </a:prstGeom>
          <a:noFill/>
          <a:ln>
            <a:noFill/>
          </a:ln>
        </p:spPr>
        <p:txBody>
          <a:bodyPr spcFirstLastPara="1" wrap="square" lIns="66957" tIns="33469" rIns="66957" bIns="33469" anchor="t" anchorCtr="0">
            <a:normAutofit fontScale="90000"/>
          </a:bodyPr>
          <a:lstStyle/>
          <a:p>
            <a:pPr>
              <a:buSzPct val="100000"/>
            </a:pPr>
            <a:r>
              <a:rPr lang="en-US"/>
              <a:t>Special Education Annual Report</a:t>
            </a:r>
            <a:br>
              <a:rPr lang="en-US"/>
            </a:br>
            <a:endParaRPr/>
          </a:p>
        </p:txBody>
      </p:sp>
      <p:sp>
        <p:nvSpPr>
          <p:cNvPr id="88" name="Google Shape;88;p16"/>
          <p:cNvSpPr txBox="1">
            <a:spLocks noGrp="1"/>
          </p:cNvSpPr>
          <p:nvPr>
            <p:ph type="body" idx="1"/>
          </p:nvPr>
        </p:nvSpPr>
        <p:spPr>
          <a:xfrm>
            <a:off x="247316" y="1104028"/>
            <a:ext cx="8608923" cy="3751340"/>
          </a:xfrm>
          <a:prstGeom prst="rect">
            <a:avLst/>
          </a:prstGeom>
          <a:noFill/>
          <a:ln>
            <a:noFill/>
          </a:ln>
        </p:spPr>
        <p:txBody>
          <a:bodyPr spcFirstLastPara="1" wrap="square" lIns="66957" tIns="33469" rIns="66957" bIns="33469" anchor="t" anchorCtr="0">
            <a:noAutofit/>
          </a:bodyPr>
          <a:lstStyle/>
          <a:p>
            <a:pPr marL="0" indent="0">
              <a:lnSpc>
                <a:spcPct val="115000"/>
              </a:lnSpc>
              <a:spcBef>
                <a:spcPts val="366"/>
              </a:spcBef>
              <a:buNone/>
            </a:pPr>
            <a:r>
              <a:rPr lang="en-US" sz="2344" b="0"/>
              <a:t>Beyond your Fund 27 actual accounts by Project, the report will include:</a:t>
            </a:r>
            <a:endParaRPr sz="2344" b="0"/>
          </a:p>
          <a:p>
            <a:pPr lvl="2" indent="-316250">
              <a:lnSpc>
                <a:spcPct val="115000"/>
              </a:lnSpc>
              <a:spcBef>
                <a:spcPts val="732"/>
              </a:spcBef>
              <a:buSzPts val="3200"/>
            </a:pPr>
            <a:r>
              <a:rPr lang="en-US" sz="2344"/>
              <a:t>Addenda to track SPED grant payments into and out of the LEA</a:t>
            </a:r>
            <a:endParaRPr sz="2344"/>
          </a:p>
          <a:p>
            <a:pPr lvl="2" indent="-316250">
              <a:lnSpc>
                <a:spcPct val="115000"/>
              </a:lnSpc>
              <a:spcBef>
                <a:spcPts val="0"/>
              </a:spcBef>
              <a:buSzPts val="3200"/>
            </a:pPr>
            <a:r>
              <a:rPr lang="en-US" sz="2344"/>
              <a:t>Validations to ensure school mental health personnel costs meet proration requirements from Act 221</a:t>
            </a:r>
            <a:endParaRPr sz="2344"/>
          </a:p>
          <a:p>
            <a:pPr lvl="2" indent="-316250">
              <a:lnSpc>
                <a:spcPct val="115000"/>
              </a:lnSpc>
              <a:spcBef>
                <a:spcPts val="0"/>
              </a:spcBef>
              <a:buSzPts val="3200"/>
            </a:pPr>
            <a:r>
              <a:rPr lang="en-US" sz="2344"/>
              <a:t>Reports detailing aid estimates, grant reconciliation, year-to-year comparisons</a:t>
            </a:r>
            <a:endParaRPr sz="2344"/>
          </a:p>
          <a:p>
            <a:pPr lvl="1">
              <a:lnSpc>
                <a:spcPct val="115000"/>
              </a:lnSpc>
              <a:spcBef>
                <a:spcPts val="366"/>
              </a:spcBef>
              <a:buSzPts val="3200"/>
            </a:pPr>
            <a:endParaRPr sz="2344"/>
          </a:p>
          <a:p>
            <a:pPr marL="0" indent="0">
              <a:spcBef>
                <a:spcPts val="732"/>
              </a:spcBef>
              <a:buNone/>
            </a:pPr>
            <a:endParaRPr sz="2051"/>
          </a:p>
          <a:p>
            <a:pPr marL="0" indent="0">
              <a:spcBef>
                <a:spcPts val="952"/>
              </a:spcBef>
              <a:buNone/>
            </a:pPr>
            <a:endParaRPr sz="2051"/>
          </a:p>
          <a:p>
            <a:pPr marL="200912" indent="-70691">
              <a:spcBef>
                <a:spcPts val="952"/>
              </a:spcBef>
              <a:buSzPts val="2800"/>
              <a:buNone/>
            </a:pPr>
            <a:endParaRPr sz="2051"/>
          </a:p>
        </p:txBody>
      </p:sp>
    </p:spTree>
  </p:cSld>
  <p:clrMapOvr>
    <a:masterClrMapping/>
  </p:clrMapOvr>
  <p:transition spd="slow">
    <p:fade thruBlk="1"/>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7"/>
          <p:cNvSpPr txBox="1">
            <a:spLocks noGrp="1"/>
          </p:cNvSpPr>
          <p:nvPr>
            <p:ph type="title"/>
          </p:nvPr>
        </p:nvSpPr>
        <p:spPr>
          <a:xfrm>
            <a:off x="1680" y="205978"/>
            <a:ext cx="9140623" cy="857311"/>
          </a:xfrm>
          <a:prstGeom prst="rect">
            <a:avLst/>
          </a:prstGeom>
          <a:noFill/>
          <a:ln>
            <a:noFill/>
          </a:ln>
        </p:spPr>
        <p:txBody>
          <a:bodyPr spcFirstLastPara="1" wrap="square" lIns="66957" tIns="33469" rIns="66957" bIns="33469" anchor="t" anchorCtr="0">
            <a:normAutofit fontScale="90000"/>
          </a:bodyPr>
          <a:lstStyle/>
          <a:p>
            <a:pPr>
              <a:buSzPct val="100000"/>
            </a:pPr>
            <a:r>
              <a:rPr lang="en-US"/>
              <a:t>What is WISEdata Finance?</a:t>
            </a:r>
            <a:br>
              <a:rPr lang="en-US"/>
            </a:br>
            <a:endParaRPr/>
          </a:p>
        </p:txBody>
      </p:sp>
      <p:sp>
        <p:nvSpPr>
          <p:cNvPr id="95" name="Google Shape;95;p17"/>
          <p:cNvSpPr txBox="1">
            <a:spLocks noGrp="1"/>
          </p:cNvSpPr>
          <p:nvPr>
            <p:ph type="body" idx="1"/>
          </p:nvPr>
        </p:nvSpPr>
        <p:spPr>
          <a:xfrm>
            <a:off x="366235" y="1117467"/>
            <a:ext cx="8368999" cy="3590072"/>
          </a:xfrm>
          <a:prstGeom prst="rect">
            <a:avLst/>
          </a:prstGeom>
          <a:noFill/>
          <a:ln>
            <a:noFill/>
          </a:ln>
        </p:spPr>
        <p:txBody>
          <a:bodyPr spcFirstLastPara="1" wrap="square" lIns="66957" tIns="33469" rIns="66957" bIns="33469" anchor="t" anchorCtr="0">
            <a:normAutofit fontScale="77500" lnSpcReduction="20000"/>
          </a:bodyPr>
          <a:lstStyle/>
          <a:p>
            <a:pPr indent="-315204">
              <a:lnSpc>
                <a:spcPct val="100000"/>
              </a:lnSpc>
              <a:spcBef>
                <a:spcPts val="732"/>
              </a:spcBef>
              <a:buSzPct val="100000"/>
            </a:pPr>
            <a:r>
              <a:rPr lang="en-US" sz="3003"/>
              <a:t>Vendors pull the current Wisconsin Uniform Financial Accounting Requirements (WUFAR) Chart of Accounts (COA) from DPI</a:t>
            </a:r>
            <a:endParaRPr sz="3003"/>
          </a:p>
          <a:p>
            <a:pPr indent="-315204">
              <a:lnSpc>
                <a:spcPct val="100000"/>
              </a:lnSpc>
              <a:spcBef>
                <a:spcPts val="2344"/>
              </a:spcBef>
              <a:buSzPct val="100000"/>
            </a:pPr>
            <a:r>
              <a:rPr lang="en-US" sz="3003"/>
              <a:t>LEA crosswalks ledger to a Local COA in WUFAR and pushes data to WDF</a:t>
            </a:r>
            <a:endParaRPr sz="3003"/>
          </a:p>
          <a:p>
            <a:pPr indent="-315204">
              <a:lnSpc>
                <a:spcPct val="100000"/>
              </a:lnSpc>
              <a:spcBef>
                <a:spcPts val="2344"/>
              </a:spcBef>
              <a:buSzPct val="100000"/>
            </a:pPr>
            <a:r>
              <a:rPr lang="en-US" sz="3003"/>
              <a:t>The Local detail COA rolls up to the required DPI COA level</a:t>
            </a:r>
            <a:endParaRPr sz="3003"/>
          </a:p>
          <a:p>
            <a:pPr indent="-315204">
              <a:lnSpc>
                <a:spcPct val="100000"/>
              </a:lnSpc>
              <a:spcBef>
                <a:spcPts val="2344"/>
              </a:spcBef>
              <a:spcAft>
                <a:spcPts val="2344"/>
              </a:spcAft>
              <a:buSzPct val="100000"/>
            </a:pPr>
            <a:r>
              <a:rPr lang="en-US" sz="3003"/>
              <a:t>LEA pushes financial data as three sets of data: Local Accounts, Budget Amounts and Actual Amounts</a:t>
            </a:r>
            <a:endParaRPr/>
          </a:p>
        </p:txBody>
      </p:sp>
    </p:spTree>
  </p:cSld>
  <p:clrMapOvr>
    <a:masterClrMapping/>
  </p:clrMapOvr>
  <p:transition spd="slow">
    <p:fade thruBlk="1"/>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8"/>
          <p:cNvSpPr txBox="1">
            <a:spLocks noGrp="1"/>
          </p:cNvSpPr>
          <p:nvPr>
            <p:ph type="body" idx="1"/>
          </p:nvPr>
        </p:nvSpPr>
        <p:spPr>
          <a:xfrm>
            <a:off x="1680" y="0"/>
            <a:ext cx="9140623" cy="921686"/>
          </a:xfrm>
          <a:prstGeom prst="rect">
            <a:avLst/>
          </a:prstGeom>
        </p:spPr>
        <p:txBody>
          <a:bodyPr spcFirstLastPara="1" wrap="square" lIns="91400" tIns="45682" rIns="91400" bIns="45682" anchor="ctr" anchorCtr="0">
            <a:normAutofit/>
          </a:bodyPr>
          <a:lstStyle/>
          <a:p>
            <a:pPr marL="0" indent="0"/>
            <a:r>
              <a:rPr lang="en-US"/>
              <a:t>Mindset Shift: WISEdata Finance</a:t>
            </a:r>
            <a:endParaRPr/>
          </a:p>
        </p:txBody>
      </p:sp>
      <p:sp>
        <p:nvSpPr>
          <p:cNvPr id="101" name="Google Shape;101;p18"/>
          <p:cNvSpPr txBox="1"/>
          <p:nvPr/>
        </p:nvSpPr>
        <p:spPr>
          <a:xfrm>
            <a:off x="163420" y="994675"/>
            <a:ext cx="8978916" cy="754741"/>
          </a:xfrm>
          <a:prstGeom prst="rect">
            <a:avLst/>
          </a:prstGeom>
          <a:noFill/>
          <a:ln>
            <a:noFill/>
          </a:ln>
        </p:spPr>
        <p:txBody>
          <a:bodyPr spcFirstLastPara="1" wrap="square" lIns="91400" tIns="91400" rIns="91400" bIns="91400" anchor="t" anchorCtr="0">
            <a:spAutoFit/>
          </a:bodyPr>
          <a:lstStyle/>
          <a:p>
            <a:pPr defTabSz="669707">
              <a:lnSpc>
                <a:spcPct val="115000"/>
              </a:lnSpc>
              <a:buClr>
                <a:srgbClr val="000000"/>
              </a:buClr>
            </a:pPr>
            <a:r>
              <a:rPr lang="en-US" sz="1611" kern="0">
                <a:solidFill>
                  <a:srgbClr val="292F33"/>
                </a:solidFill>
                <a:latin typeface="Roboto"/>
                <a:ea typeface="Roboto"/>
                <a:cs typeface="Roboto"/>
                <a:sym typeface="Roboto"/>
              </a:rPr>
              <a:t>Data submissions in WISEdata Finance are point-in-time looks, and it helps to think about data validations more as bringing issues to your attention than giving you a list of errors to clear</a:t>
            </a:r>
            <a:endParaRPr sz="3003" kern="0">
              <a:solidFill>
                <a:srgbClr val="000000"/>
              </a:solidFill>
              <a:latin typeface="Lato"/>
              <a:ea typeface="Lato"/>
              <a:cs typeface="Lato"/>
              <a:sym typeface="Lato"/>
            </a:endParaRPr>
          </a:p>
        </p:txBody>
      </p:sp>
      <p:sp>
        <p:nvSpPr>
          <p:cNvPr id="102" name="Google Shape;102;p18"/>
          <p:cNvSpPr txBox="1"/>
          <p:nvPr/>
        </p:nvSpPr>
        <p:spPr>
          <a:xfrm>
            <a:off x="316264" y="1977950"/>
            <a:ext cx="2865247" cy="3112566"/>
          </a:xfrm>
          <a:prstGeom prst="rect">
            <a:avLst/>
          </a:prstGeom>
          <a:noFill/>
          <a:ln>
            <a:noFill/>
          </a:ln>
        </p:spPr>
        <p:txBody>
          <a:bodyPr spcFirstLastPara="1" wrap="square" lIns="91400" tIns="91400" rIns="91400" bIns="91400" anchor="t" anchorCtr="0">
            <a:spAutoFit/>
          </a:bodyPr>
          <a:lstStyle/>
          <a:p>
            <a:pPr algn="ctr" defTabSz="669707">
              <a:lnSpc>
                <a:spcPct val="115000"/>
              </a:lnSpc>
              <a:buClr>
                <a:srgbClr val="000000"/>
              </a:buClr>
            </a:pPr>
            <a:r>
              <a:rPr lang="en-US" sz="2417" b="1" kern="0">
                <a:solidFill>
                  <a:srgbClr val="000000"/>
                </a:solidFill>
                <a:latin typeface="Lato"/>
                <a:ea typeface="Lato"/>
                <a:cs typeface="Lato"/>
                <a:sym typeface="Lato"/>
              </a:rPr>
              <a:t>“Doing the report”</a:t>
            </a:r>
            <a:br>
              <a:rPr lang="en-US" sz="2417" b="1" kern="0">
                <a:solidFill>
                  <a:srgbClr val="000000"/>
                </a:solidFill>
                <a:latin typeface="Lato"/>
                <a:ea typeface="Lato"/>
                <a:cs typeface="Lato"/>
                <a:sym typeface="Lato"/>
              </a:rPr>
            </a:br>
            <a:r>
              <a:rPr lang="en-US" sz="2417" b="1" kern="0">
                <a:solidFill>
                  <a:srgbClr val="000000"/>
                </a:solidFill>
                <a:latin typeface="Lato"/>
                <a:ea typeface="Lato"/>
                <a:cs typeface="Lato"/>
                <a:sym typeface="Lato"/>
              </a:rPr>
              <a:t>will mean pushing clean data</a:t>
            </a:r>
            <a:endParaRPr sz="2417" b="1" kern="0">
              <a:solidFill>
                <a:srgbClr val="000000"/>
              </a:solidFill>
              <a:latin typeface="Lato"/>
              <a:ea typeface="Lato"/>
              <a:cs typeface="Lato"/>
              <a:sym typeface="Lato"/>
            </a:endParaRPr>
          </a:p>
          <a:p>
            <a:pPr defTabSz="669707">
              <a:lnSpc>
                <a:spcPct val="115000"/>
              </a:lnSpc>
              <a:buClr>
                <a:srgbClr val="000000"/>
              </a:buClr>
            </a:pPr>
            <a:endParaRPr sz="2417" b="1" kern="0">
              <a:solidFill>
                <a:srgbClr val="000000"/>
              </a:solidFill>
              <a:latin typeface="Lato"/>
              <a:ea typeface="Lato"/>
              <a:cs typeface="Lato"/>
              <a:sym typeface="Lato"/>
            </a:endParaRPr>
          </a:p>
          <a:p>
            <a:pPr algn="ctr" defTabSz="669707">
              <a:buClr>
                <a:srgbClr val="000000"/>
              </a:buClr>
            </a:pPr>
            <a:r>
              <a:rPr lang="en-US" sz="1977" kern="0">
                <a:solidFill>
                  <a:srgbClr val="000000"/>
                </a:solidFill>
                <a:latin typeface="Lato"/>
                <a:ea typeface="Lato"/>
                <a:cs typeface="Lato"/>
                <a:sym typeface="Lato"/>
              </a:rPr>
              <a:t>Fixing your books and pushing that data to WDF is how you fix your reporting</a:t>
            </a:r>
            <a:endParaRPr sz="1392" kern="0">
              <a:solidFill>
                <a:srgbClr val="000000"/>
              </a:solidFill>
              <a:latin typeface="Arial"/>
              <a:cs typeface="Arial"/>
              <a:sym typeface="Arial"/>
            </a:endParaRPr>
          </a:p>
        </p:txBody>
      </p:sp>
      <p:pic>
        <p:nvPicPr>
          <p:cNvPr id="103" name="Google Shape;103;p18"/>
          <p:cNvPicPr preferRelativeResize="0"/>
          <p:nvPr/>
        </p:nvPicPr>
        <p:blipFill rotWithShape="1">
          <a:blip r:embed="rId3">
            <a:alphaModFix/>
          </a:blip>
          <a:srcRect/>
          <a:stretch/>
        </p:blipFill>
        <p:spPr>
          <a:xfrm>
            <a:off x="3496471" y="1806500"/>
            <a:ext cx="5645852" cy="3335773"/>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9"/>
          <p:cNvSpPr txBox="1"/>
          <p:nvPr/>
        </p:nvSpPr>
        <p:spPr>
          <a:xfrm>
            <a:off x="675221" y="139340"/>
            <a:ext cx="7793577" cy="592325"/>
          </a:xfrm>
          <a:prstGeom prst="rect">
            <a:avLst/>
          </a:prstGeom>
          <a:noFill/>
          <a:ln>
            <a:noFill/>
          </a:ln>
        </p:spPr>
        <p:txBody>
          <a:bodyPr spcFirstLastPara="1" wrap="square" lIns="19042" tIns="19042" rIns="19042" bIns="19042" anchor="ctr" anchorCtr="0">
            <a:spAutoFit/>
          </a:bodyPr>
          <a:lstStyle/>
          <a:p>
            <a:pPr algn="ctr" defTabSz="669707">
              <a:buClr>
                <a:srgbClr val="000000"/>
              </a:buClr>
              <a:buSzPts val="3600"/>
            </a:pPr>
            <a:r>
              <a:rPr lang="en-US" sz="3599" b="1" kern="0">
                <a:solidFill>
                  <a:srgbClr val="FFFFFF"/>
                </a:solidFill>
                <a:latin typeface="Lato Black"/>
                <a:ea typeface="Lato Black"/>
                <a:cs typeface="Lato Black"/>
                <a:sym typeface="Lato Black"/>
              </a:rPr>
              <a:t>WISEdata Finance and WUFAR</a:t>
            </a:r>
            <a:endParaRPr sz="2783" kern="0">
              <a:solidFill>
                <a:srgbClr val="FFFFFF"/>
              </a:solidFill>
              <a:latin typeface="Lato"/>
              <a:ea typeface="Lato"/>
              <a:cs typeface="Lato"/>
              <a:sym typeface="Lato"/>
            </a:endParaRPr>
          </a:p>
        </p:txBody>
      </p:sp>
      <p:sp>
        <p:nvSpPr>
          <p:cNvPr id="109" name="Google Shape;109;p19"/>
          <p:cNvSpPr txBox="1"/>
          <p:nvPr/>
        </p:nvSpPr>
        <p:spPr>
          <a:xfrm>
            <a:off x="1345101" y="1235360"/>
            <a:ext cx="6453781" cy="630926"/>
          </a:xfrm>
          <a:prstGeom prst="rect">
            <a:avLst/>
          </a:prstGeom>
          <a:noFill/>
          <a:ln>
            <a:noFill/>
          </a:ln>
        </p:spPr>
        <p:txBody>
          <a:bodyPr spcFirstLastPara="1" wrap="square" lIns="91400" tIns="91400" rIns="91400" bIns="91400" anchor="t" anchorCtr="0">
            <a:spAutoFit/>
          </a:bodyPr>
          <a:lstStyle/>
          <a:p>
            <a:pPr defTabSz="669707">
              <a:lnSpc>
                <a:spcPct val="120000"/>
              </a:lnSpc>
              <a:buClr>
                <a:srgbClr val="000000"/>
              </a:buClr>
            </a:pPr>
            <a:endParaRPr sz="2417" b="1" kern="0">
              <a:solidFill>
                <a:srgbClr val="000000"/>
              </a:solidFill>
              <a:latin typeface="Lato"/>
              <a:ea typeface="Lato"/>
              <a:cs typeface="Lato"/>
              <a:sym typeface="Lato"/>
            </a:endParaRPr>
          </a:p>
        </p:txBody>
      </p:sp>
      <p:sp>
        <p:nvSpPr>
          <p:cNvPr id="110" name="Google Shape;110;p19"/>
          <p:cNvSpPr/>
          <p:nvPr/>
        </p:nvSpPr>
        <p:spPr>
          <a:xfrm>
            <a:off x="7201784" y="4729650"/>
            <a:ext cx="1940485" cy="347363"/>
          </a:xfrm>
          <a:prstGeom prst="rect">
            <a:avLst/>
          </a:prstGeom>
          <a:solidFill>
            <a:srgbClr val="182782"/>
          </a:solidFill>
          <a:ln w="9525" cap="flat" cmpd="sng">
            <a:solidFill>
              <a:srgbClr val="182680"/>
            </a:solidFill>
            <a:prstDash val="solid"/>
            <a:round/>
            <a:headEnd type="none" w="sm" len="sm"/>
            <a:tailEnd type="none" w="sm" len="sm"/>
          </a:ln>
        </p:spPr>
        <p:txBody>
          <a:bodyPr spcFirstLastPara="1" wrap="square" lIns="91400" tIns="91400" rIns="91400" bIns="91400" anchor="ctr" anchorCtr="0">
            <a:noAutofit/>
          </a:bodyPr>
          <a:lstStyle/>
          <a:p>
            <a:pPr defTabSz="669707">
              <a:buClr>
                <a:srgbClr val="000000"/>
              </a:buClr>
            </a:pPr>
            <a:endParaRPr sz="1392" kern="0">
              <a:solidFill>
                <a:srgbClr val="000000"/>
              </a:solidFill>
              <a:latin typeface="Arial"/>
              <a:cs typeface="Arial"/>
              <a:sym typeface="Arial"/>
            </a:endParaRPr>
          </a:p>
        </p:txBody>
      </p:sp>
      <p:sp>
        <p:nvSpPr>
          <p:cNvPr id="111" name="Google Shape;111;p19"/>
          <p:cNvSpPr txBox="1"/>
          <p:nvPr/>
        </p:nvSpPr>
        <p:spPr>
          <a:xfrm>
            <a:off x="875597" y="2014994"/>
            <a:ext cx="7593201" cy="912019"/>
          </a:xfrm>
          <a:prstGeom prst="rect">
            <a:avLst/>
          </a:prstGeom>
          <a:noFill/>
          <a:ln>
            <a:noFill/>
          </a:ln>
        </p:spPr>
        <p:txBody>
          <a:bodyPr spcFirstLastPara="1" wrap="square" lIns="66957" tIns="66957" rIns="66957" bIns="66957" anchor="t" anchorCtr="0">
            <a:noAutofit/>
          </a:bodyPr>
          <a:lstStyle/>
          <a:p>
            <a:pPr algn="ctr" defTabSz="669707">
              <a:buClr>
                <a:srgbClr val="000000"/>
              </a:buClr>
            </a:pPr>
            <a:r>
              <a:rPr lang="en-US" sz="2417" kern="0">
                <a:solidFill>
                  <a:srgbClr val="000000"/>
                </a:solidFill>
                <a:latin typeface="Lato"/>
                <a:ea typeface="Lato"/>
                <a:cs typeface="Lato"/>
                <a:sym typeface="Lato"/>
              </a:rPr>
              <a:t>The Wisconsin Uniform Financial Accounting Requirements.</a:t>
            </a:r>
            <a:endParaRPr sz="2417" kern="0">
              <a:solidFill>
                <a:srgbClr val="000000"/>
              </a:solidFill>
              <a:latin typeface="Lato"/>
              <a:ea typeface="Lato"/>
              <a:cs typeface="Lato"/>
              <a:sym typeface="Lato"/>
            </a:endParaRPr>
          </a:p>
          <a:p>
            <a:pPr algn="ctr" defTabSz="669707">
              <a:buClr>
                <a:srgbClr val="000000"/>
              </a:buClr>
            </a:pPr>
            <a:endParaRPr sz="2417" kern="0">
              <a:solidFill>
                <a:srgbClr val="000000"/>
              </a:solidFill>
              <a:latin typeface="Lato"/>
              <a:ea typeface="Lato"/>
              <a:cs typeface="Lato"/>
              <a:sym typeface="Lato"/>
            </a:endParaRPr>
          </a:p>
        </p:txBody>
      </p:sp>
      <p:sp>
        <p:nvSpPr>
          <p:cNvPr id="112" name="Google Shape;112;p19"/>
          <p:cNvSpPr txBox="1"/>
          <p:nvPr/>
        </p:nvSpPr>
        <p:spPr>
          <a:xfrm>
            <a:off x="3567053" y="3075070"/>
            <a:ext cx="2210289" cy="679126"/>
          </a:xfrm>
          <a:prstGeom prst="rect">
            <a:avLst/>
          </a:prstGeom>
          <a:noFill/>
          <a:ln>
            <a:noFill/>
          </a:ln>
        </p:spPr>
        <p:txBody>
          <a:bodyPr spcFirstLastPara="1" wrap="square" lIns="66957" tIns="66957" rIns="66957" bIns="66957" anchor="t" anchorCtr="0">
            <a:noAutofit/>
          </a:bodyPr>
          <a:lstStyle/>
          <a:p>
            <a:pPr defTabSz="669707">
              <a:buClr>
                <a:srgbClr val="000000"/>
              </a:buClr>
            </a:pPr>
            <a:r>
              <a:rPr lang="en-US" sz="4175" kern="0">
                <a:solidFill>
                  <a:srgbClr val="000000"/>
                </a:solidFill>
                <a:latin typeface="Lato"/>
                <a:ea typeface="Lato"/>
                <a:cs typeface="Lato"/>
                <a:sym typeface="Lato"/>
              </a:rPr>
              <a:t>WUFAR</a:t>
            </a:r>
            <a:endParaRPr sz="4175" kern="0">
              <a:solidFill>
                <a:srgbClr val="000000"/>
              </a:solidFill>
              <a:latin typeface="Lato"/>
              <a:ea typeface="Lato"/>
              <a:cs typeface="Lato"/>
              <a:sym typeface="Lato"/>
            </a:endParaRPr>
          </a:p>
        </p:txBody>
      </p:sp>
      <p:sp>
        <p:nvSpPr>
          <p:cNvPr id="113" name="Google Shape;113;p19"/>
          <p:cNvSpPr txBox="1"/>
          <p:nvPr/>
        </p:nvSpPr>
        <p:spPr>
          <a:xfrm>
            <a:off x="2838044" y="4040571"/>
            <a:ext cx="3467913" cy="445354"/>
          </a:xfrm>
          <a:prstGeom prst="rect">
            <a:avLst/>
          </a:prstGeom>
          <a:noFill/>
          <a:ln>
            <a:noFill/>
          </a:ln>
        </p:spPr>
        <p:txBody>
          <a:bodyPr spcFirstLastPara="1" wrap="square" lIns="66957" tIns="66957" rIns="66957" bIns="66957" anchor="t" anchorCtr="0">
            <a:noAutofit/>
          </a:bodyPr>
          <a:lstStyle/>
          <a:p>
            <a:pPr algn="ctr" defTabSz="669707">
              <a:buClr>
                <a:srgbClr val="000000"/>
              </a:buClr>
            </a:pPr>
            <a:r>
              <a:rPr lang="en-US" sz="2417" kern="0">
                <a:solidFill>
                  <a:srgbClr val="000000"/>
                </a:solidFill>
                <a:latin typeface="Lato"/>
                <a:ea typeface="Lato"/>
                <a:cs typeface="Lato"/>
                <a:sym typeface="Lato"/>
              </a:rPr>
              <a:t>(pronounced wuh-fer)</a:t>
            </a:r>
            <a:endParaRPr sz="2417" kern="0">
              <a:solidFill>
                <a:srgbClr val="000000"/>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0"/>
          <p:cNvSpPr txBox="1"/>
          <p:nvPr/>
        </p:nvSpPr>
        <p:spPr>
          <a:xfrm>
            <a:off x="1680" y="0"/>
            <a:ext cx="9140623" cy="921686"/>
          </a:xfrm>
          <a:prstGeom prst="rect">
            <a:avLst/>
          </a:prstGeom>
          <a:noFill/>
          <a:ln>
            <a:noFill/>
          </a:ln>
        </p:spPr>
        <p:txBody>
          <a:bodyPr spcFirstLastPara="1" wrap="square" lIns="91400" tIns="45682" rIns="91400" bIns="45682" anchor="t" anchorCtr="0">
            <a:normAutofit/>
          </a:bodyPr>
          <a:lstStyle/>
          <a:p>
            <a:pPr algn="ctr" defTabSz="669707">
              <a:buClr>
                <a:srgbClr val="FFFFFF"/>
              </a:buClr>
              <a:buSzPts val="5500"/>
            </a:pPr>
            <a:r>
              <a:rPr lang="en-US" sz="4028" b="1" kern="0">
                <a:solidFill>
                  <a:srgbClr val="FFFFFF"/>
                </a:solidFill>
                <a:latin typeface="Lato Black"/>
                <a:ea typeface="Lato Black"/>
                <a:cs typeface="Lato Black"/>
                <a:sym typeface="Lato Black"/>
              </a:rPr>
              <a:t>What is WUFAR?</a:t>
            </a:r>
            <a:endParaRPr sz="1392" kern="0">
              <a:solidFill>
                <a:srgbClr val="000000"/>
              </a:solidFill>
              <a:latin typeface="Arial"/>
              <a:cs typeface="Arial"/>
              <a:sym typeface="Arial"/>
            </a:endParaRPr>
          </a:p>
        </p:txBody>
      </p:sp>
      <p:pic>
        <p:nvPicPr>
          <p:cNvPr id="120" name="Google Shape;120;p20"/>
          <p:cNvPicPr preferRelativeResize="0"/>
          <p:nvPr/>
        </p:nvPicPr>
        <p:blipFill rotWithShape="1">
          <a:blip r:embed="rId3">
            <a:alphaModFix/>
          </a:blip>
          <a:srcRect/>
          <a:stretch/>
        </p:blipFill>
        <p:spPr>
          <a:xfrm>
            <a:off x="106707" y="1199794"/>
            <a:ext cx="3006237" cy="3006237"/>
          </a:xfrm>
          <a:prstGeom prst="rect">
            <a:avLst/>
          </a:prstGeom>
          <a:noFill/>
          <a:ln>
            <a:noFill/>
          </a:ln>
        </p:spPr>
      </p:pic>
      <p:sp>
        <p:nvSpPr>
          <p:cNvPr id="121" name="Google Shape;121;p20"/>
          <p:cNvSpPr txBox="1">
            <a:spLocks noGrp="1"/>
          </p:cNvSpPr>
          <p:nvPr>
            <p:ph type="body" idx="1"/>
          </p:nvPr>
        </p:nvSpPr>
        <p:spPr>
          <a:xfrm>
            <a:off x="3263444" y="1199794"/>
            <a:ext cx="5725001" cy="3820769"/>
          </a:xfrm>
          <a:prstGeom prst="rect">
            <a:avLst/>
          </a:prstGeom>
          <a:noFill/>
          <a:ln>
            <a:noFill/>
          </a:ln>
        </p:spPr>
        <p:txBody>
          <a:bodyPr spcFirstLastPara="1" wrap="square" lIns="91400" tIns="45682" rIns="91400" bIns="45682" anchor="t" anchorCtr="0">
            <a:noAutofit/>
          </a:bodyPr>
          <a:lstStyle/>
          <a:p>
            <a:pPr marL="344155" indent="-339504">
              <a:lnSpc>
                <a:spcPct val="100000"/>
              </a:lnSpc>
              <a:buClr>
                <a:srgbClr val="0070C0"/>
              </a:buClr>
              <a:buSzPts val="2700"/>
              <a:buFont typeface="Noto Sans Symbols"/>
              <a:buChar char="❖"/>
            </a:pPr>
            <a:r>
              <a:rPr lang="en-US" sz="1977" b="0"/>
              <a:t>A multi-dimensional reporting system that can also be used as an accounting system by the Local Education Agency (LEA).</a:t>
            </a:r>
            <a:endParaRPr/>
          </a:p>
          <a:p>
            <a:pPr marL="344155" indent="-339504">
              <a:lnSpc>
                <a:spcPct val="100000"/>
              </a:lnSpc>
              <a:spcBef>
                <a:spcPts val="1977"/>
              </a:spcBef>
              <a:buClr>
                <a:srgbClr val="0070C0"/>
              </a:buClr>
              <a:buSzPts val="2700"/>
              <a:buFont typeface="Noto Sans Symbols"/>
              <a:buChar char="❖"/>
            </a:pPr>
            <a:r>
              <a:rPr lang="en-US" sz="1977" b="0"/>
              <a:t>Not required for accounting, but required for reporting and claims to DPI. </a:t>
            </a:r>
            <a:endParaRPr/>
          </a:p>
          <a:p>
            <a:pPr marL="344155" indent="-339504">
              <a:lnSpc>
                <a:spcPct val="100000"/>
              </a:lnSpc>
              <a:spcBef>
                <a:spcPts val="1977"/>
              </a:spcBef>
              <a:buClr>
                <a:srgbClr val="0070C0"/>
              </a:buClr>
              <a:buSzPts val="2700"/>
              <a:buFont typeface="Noto Sans Symbols"/>
              <a:buChar char="❖"/>
            </a:pPr>
            <a:r>
              <a:rPr lang="en-US" sz="1977" b="0"/>
              <a:t>Always used in conjunction with the state Budget and Annual Reports (full and special education), as well as ESSA School-Level Reporting.</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1">
                                            <p:txEl>
                                              <p:pRg st="0" end="0"/>
                                            </p:txEl>
                                          </p:spTgt>
                                        </p:tgtEl>
                                        <p:attrNameLst>
                                          <p:attrName>style.visibility</p:attrName>
                                        </p:attrNameLst>
                                      </p:cBhvr>
                                      <p:to>
                                        <p:strVal val="visible"/>
                                      </p:to>
                                    </p:set>
                                    <p:animEffect transition="in" filter="fade">
                                      <p:cBhvr>
                                        <p:cTn id="11" dur="500"/>
                                        <p:tgtEl>
                                          <p:spTgt spid="12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1">
                                            <p:txEl>
                                              <p:pRg st="1" end="1"/>
                                            </p:txEl>
                                          </p:spTgt>
                                        </p:tgtEl>
                                        <p:attrNameLst>
                                          <p:attrName>style.visibility</p:attrName>
                                        </p:attrNameLst>
                                      </p:cBhvr>
                                      <p:to>
                                        <p:strVal val="visible"/>
                                      </p:to>
                                    </p:set>
                                    <p:animEffect transition="in" filter="fade">
                                      <p:cBhvr>
                                        <p:cTn id="16" dur="500"/>
                                        <p:tgtEl>
                                          <p:spTgt spid="12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1">
                                            <p:txEl>
                                              <p:pRg st="2" end="2"/>
                                            </p:txEl>
                                          </p:spTgt>
                                        </p:tgtEl>
                                        <p:attrNameLst>
                                          <p:attrName>style.visibility</p:attrName>
                                        </p:attrNameLst>
                                      </p:cBhvr>
                                      <p:to>
                                        <p:strVal val="visible"/>
                                      </p:to>
                                    </p:set>
                                    <p:animEffect transition="in" filter="fade">
                                      <p:cBhvr>
                                        <p:cTn id="21" dur="500"/>
                                        <p:tgtEl>
                                          <p:spTgt spid="1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What is FAPE?</a:t>
            </a:r>
          </a:p>
        </p:txBody>
      </p:sp>
      <p:sp>
        <p:nvSpPr>
          <p:cNvPr id="3" name="Text Placeholder 2"/>
          <p:cNvSpPr>
            <a:spLocks noGrp="1"/>
          </p:cNvSpPr>
          <p:nvPr>
            <p:ph type="body" sz="quarter" idx="14"/>
          </p:nvPr>
        </p:nvSpPr>
        <p:spPr>
          <a:xfrm>
            <a:off x="757084" y="1197735"/>
            <a:ext cx="7413522" cy="3593206"/>
          </a:xfrm>
        </p:spPr>
        <p:txBody>
          <a:bodyPr>
            <a:normAutofit/>
          </a:bodyPr>
          <a:lstStyle/>
          <a:p>
            <a:pPr marL="0" indent="0">
              <a:lnSpc>
                <a:spcPct val="100000"/>
              </a:lnSpc>
              <a:spcAft>
                <a:spcPts val="1200"/>
              </a:spcAft>
              <a:buNone/>
            </a:pPr>
            <a:r>
              <a:rPr lang="en-US" sz="2100" dirty="0"/>
              <a:t>FAPE as defined by IDEA means special education and related services that</a:t>
            </a:r>
          </a:p>
          <a:p>
            <a:pPr>
              <a:lnSpc>
                <a:spcPct val="100000"/>
              </a:lnSpc>
              <a:spcAft>
                <a:spcPts val="1200"/>
              </a:spcAft>
            </a:pPr>
            <a:r>
              <a:rPr lang="en-US" sz="2100" dirty="0"/>
              <a:t>Are provided at public expense under public supervision and direction,</a:t>
            </a:r>
          </a:p>
          <a:p>
            <a:pPr>
              <a:lnSpc>
                <a:spcPct val="100000"/>
              </a:lnSpc>
              <a:spcAft>
                <a:spcPts val="1200"/>
              </a:spcAft>
            </a:pPr>
            <a:r>
              <a:rPr lang="en-US" sz="2100" b="1" dirty="0"/>
              <a:t>Meet the standards of the department and Part B of IDEA, and </a:t>
            </a:r>
          </a:p>
          <a:p>
            <a:pPr>
              <a:lnSpc>
                <a:spcPct val="100000"/>
              </a:lnSpc>
              <a:spcAft>
                <a:spcPts val="1200"/>
              </a:spcAft>
            </a:pPr>
            <a:r>
              <a:rPr lang="en-US" sz="2100" b="1" dirty="0"/>
              <a:t>Are provided in conformity with an IEP</a:t>
            </a:r>
          </a:p>
          <a:p>
            <a:pPr marL="628539" lvl="1" indent="-2857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66074072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1"/>
          <p:cNvSpPr txBox="1">
            <a:spLocks noGrp="1"/>
          </p:cNvSpPr>
          <p:nvPr>
            <p:ph type="body" idx="1"/>
          </p:nvPr>
        </p:nvSpPr>
        <p:spPr>
          <a:xfrm>
            <a:off x="538196" y="922337"/>
            <a:ext cx="8325936" cy="3820769"/>
          </a:xfrm>
          <a:prstGeom prst="rect">
            <a:avLst/>
          </a:prstGeom>
          <a:noFill/>
          <a:ln>
            <a:noFill/>
          </a:ln>
        </p:spPr>
        <p:txBody>
          <a:bodyPr spcFirstLastPara="1" wrap="square" lIns="91400" tIns="45682" rIns="91400" bIns="45682" anchor="t" anchorCtr="0">
            <a:normAutofit lnSpcReduction="10000"/>
          </a:bodyPr>
          <a:lstStyle/>
          <a:p>
            <a:pPr marL="0" indent="0">
              <a:buSzPts val="3000"/>
              <a:buNone/>
            </a:pPr>
            <a:r>
              <a:rPr lang="en-US" sz="2197"/>
              <a:t>DPI needs a uniform system for reporting LEA activity for:</a:t>
            </a:r>
            <a:endParaRPr/>
          </a:p>
          <a:p>
            <a:pPr marL="688310" indent="-348806">
              <a:spcBef>
                <a:spcPts val="439"/>
              </a:spcBef>
              <a:buClr>
                <a:srgbClr val="0070C0"/>
              </a:buClr>
              <a:buSzPts val="2700"/>
              <a:buFont typeface="Noto Sans Symbols"/>
              <a:buChar char="❖"/>
            </a:pPr>
            <a:r>
              <a:rPr lang="en-US" sz="1977" b="0"/>
              <a:t>Reporting purposes (both state and federal)</a:t>
            </a:r>
            <a:endParaRPr/>
          </a:p>
          <a:p>
            <a:pPr marL="688310" indent="-348806">
              <a:spcBef>
                <a:spcPts val="439"/>
              </a:spcBef>
              <a:buClr>
                <a:srgbClr val="0070C0"/>
              </a:buClr>
              <a:buSzPts val="2700"/>
              <a:buFont typeface="Noto Sans Symbols"/>
              <a:buChar char="❖"/>
            </a:pPr>
            <a:r>
              <a:rPr lang="en-US" sz="1977" b="0"/>
              <a:t>Calculating general and categorical aid</a:t>
            </a:r>
            <a:endParaRPr/>
          </a:p>
          <a:p>
            <a:pPr marL="688310" indent="-348806">
              <a:spcBef>
                <a:spcPts val="439"/>
              </a:spcBef>
              <a:buClr>
                <a:srgbClr val="0070C0"/>
              </a:buClr>
              <a:buSzPts val="2700"/>
              <a:buFont typeface="Noto Sans Symbols"/>
              <a:buChar char="❖"/>
            </a:pPr>
            <a:r>
              <a:rPr lang="en-US" sz="1977" b="0"/>
              <a:t>Determining compliance with federal regulations</a:t>
            </a:r>
            <a:endParaRPr/>
          </a:p>
          <a:p>
            <a:pPr marL="688310" indent="-348806">
              <a:spcBef>
                <a:spcPts val="439"/>
              </a:spcBef>
              <a:buClr>
                <a:srgbClr val="0070C0"/>
              </a:buClr>
              <a:buSzPts val="2700"/>
              <a:buFont typeface="Noto Sans Symbols"/>
              <a:buChar char="❖"/>
            </a:pPr>
            <a:r>
              <a:rPr lang="en-US" sz="1977" b="0"/>
              <a:t>Comparing activity between LEAs</a:t>
            </a:r>
            <a:endParaRPr/>
          </a:p>
          <a:p>
            <a:pPr marL="688310" indent="-348806">
              <a:spcBef>
                <a:spcPts val="439"/>
              </a:spcBef>
              <a:buClr>
                <a:srgbClr val="0070C0"/>
              </a:buClr>
              <a:buSzPts val="2700"/>
              <a:buFont typeface="Noto Sans Symbols"/>
              <a:buChar char="❖"/>
            </a:pPr>
            <a:r>
              <a:rPr lang="en-US" sz="1977" b="0"/>
              <a:t>State budget building</a:t>
            </a:r>
            <a:endParaRPr/>
          </a:p>
          <a:p>
            <a:pPr marL="688310" indent="-348806">
              <a:spcBef>
                <a:spcPts val="439"/>
              </a:spcBef>
              <a:buClr>
                <a:srgbClr val="0070C0"/>
              </a:buClr>
              <a:buSzPts val="2700"/>
              <a:buFont typeface="Noto Sans Symbols"/>
              <a:buChar char="❖"/>
            </a:pPr>
            <a:r>
              <a:rPr lang="en-US" sz="1977" b="0"/>
              <a:t>Ensuring compliance with Uniform Grant Guidance requirements to track federal grant expenditures</a:t>
            </a:r>
            <a:endParaRPr/>
          </a:p>
        </p:txBody>
      </p:sp>
      <p:sp>
        <p:nvSpPr>
          <p:cNvPr id="128" name="Google Shape;128;p21"/>
          <p:cNvSpPr txBox="1">
            <a:spLocks noGrp="1"/>
          </p:cNvSpPr>
          <p:nvPr>
            <p:ph type="body" idx="4294967295"/>
          </p:nvPr>
        </p:nvSpPr>
        <p:spPr>
          <a:xfrm>
            <a:off x="1680" y="168964"/>
            <a:ext cx="9140623" cy="753388"/>
          </a:xfrm>
          <a:prstGeom prst="rect">
            <a:avLst/>
          </a:prstGeom>
          <a:noFill/>
          <a:ln>
            <a:noFill/>
          </a:ln>
        </p:spPr>
        <p:txBody>
          <a:bodyPr spcFirstLastPara="1" wrap="square" lIns="91400" tIns="45682" rIns="91400" bIns="45682" anchor="t" anchorCtr="0">
            <a:normAutofit/>
          </a:bodyPr>
          <a:lstStyle/>
          <a:p>
            <a:pPr marL="0" indent="0" algn="ctr">
              <a:buClr>
                <a:schemeClr val="lt1"/>
              </a:buClr>
              <a:buSzPts val="4600"/>
              <a:buNone/>
            </a:pPr>
            <a:r>
              <a:rPr lang="en-US" sz="3369">
                <a:solidFill>
                  <a:schemeClr val="lt1"/>
                </a:solidFill>
                <a:latin typeface="Lato Black"/>
                <a:ea typeface="Lato Black"/>
                <a:cs typeface="Lato Black"/>
                <a:sym typeface="Lato Black"/>
              </a:rPr>
              <a:t>Why WUFAR?</a:t>
            </a:r>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2"/>
          <p:cNvSpPr txBox="1"/>
          <p:nvPr/>
        </p:nvSpPr>
        <p:spPr>
          <a:xfrm>
            <a:off x="355652" y="98657"/>
            <a:ext cx="7793577" cy="592325"/>
          </a:xfrm>
          <a:prstGeom prst="rect">
            <a:avLst/>
          </a:prstGeom>
          <a:noFill/>
          <a:ln>
            <a:noFill/>
          </a:ln>
        </p:spPr>
        <p:txBody>
          <a:bodyPr spcFirstLastPara="1" wrap="square" lIns="19042" tIns="19042" rIns="19042" bIns="19042" anchor="ctr" anchorCtr="0">
            <a:spAutoFit/>
          </a:bodyPr>
          <a:lstStyle/>
          <a:p>
            <a:pPr algn="ctr" defTabSz="669707">
              <a:buClr>
                <a:srgbClr val="000000"/>
              </a:buClr>
              <a:buSzPts val="3600"/>
            </a:pPr>
            <a:r>
              <a:rPr lang="en-US" sz="3599" b="1" kern="0">
                <a:solidFill>
                  <a:srgbClr val="FFFFFF"/>
                </a:solidFill>
                <a:latin typeface="Lato Black"/>
                <a:ea typeface="Lato Black"/>
                <a:cs typeface="Lato Black"/>
                <a:sym typeface="Lato Black"/>
              </a:rPr>
              <a:t>WUFAR is KEY</a:t>
            </a:r>
            <a:endParaRPr sz="2783" kern="0">
              <a:solidFill>
                <a:srgbClr val="FFFFFF"/>
              </a:solidFill>
              <a:latin typeface="Lato"/>
              <a:ea typeface="Lato"/>
              <a:cs typeface="Lato"/>
              <a:sym typeface="Lato"/>
            </a:endParaRPr>
          </a:p>
        </p:txBody>
      </p:sp>
      <p:sp>
        <p:nvSpPr>
          <p:cNvPr id="134" name="Google Shape;134;p22"/>
          <p:cNvSpPr txBox="1"/>
          <p:nvPr/>
        </p:nvSpPr>
        <p:spPr>
          <a:xfrm>
            <a:off x="355652" y="1127574"/>
            <a:ext cx="8544987" cy="4146824"/>
          </a:xfrm>
          <a:prstGeom prst="rect">
            <a:avLst/>
          </a:prstGeom>
          <a:noFill/>
          <a:ln>
            <a:noFill/>
          </a:ln>
        </p:spPr>
        <p:txBody>
          <a:bodyPr spcFirstLastPara="1" wrap="square" lIns="91400" tIns="91400" rIns="91400" bIns="91400" anchor="t" anchorCtr="0">
            <a:spAutoFit/>
          </a:bodyPr>
          <a:lstStyle/>
          <a:p>
            <a:pPr defTabSz="669707">
              <a:lnSpc>
                <a:spcPct val="120000"/>
              </a:lnSpc>
              <a:buClr>
                <a:srgbClr val="000000"/>
              </a:buClr>
            </a:pPr>
            <a:r>
              <a:rPr lang="en-US" sz="1977" b="1" kern="0">
                <a:solidFill>
                  <a:srgbClr val="000000"/>
                </a:solidFill>
                <a:latin typeface="Lato"/>
                <a:ea typeface="Lato"/>
                <a:cs typeface="Lato"/>
                <a:sym typeface="Lato"/>
              </a:rPr>
              <a:t>Simplified and flexible chart of accounts - ensures adherence to state and federal financial reporting requirements, and gives LEAs the ability to segregate and group accounts.</a:t>
            </a:r>
            <a:endParaRPr sz="1977" b="1" kern="0">
              <a:solidFill>
                <a:srgbClr val="000000"/>
              </a:solidFill>
              <a:latin typeface="Lato"/>
              <a:ea typeface="Lato"/>
              <a:cs typeface="Lato"/>
              <a:sym typeface="Lato"/>
            </a:endParaRPr>
          </a:p>
          <a:p>
            <a:pPr defTabSz="669707">
              <a:lnSpc>
                <a:spcPct val="120000"/>
              </a:lnSpc>
              <a:buClr>
                <a:srgbClr val="000000"/>
              </a:buClr>
            </a:pPr>
            <a:endParaRPr sz="1977" b="1" kern="0">
              <a:solidFill>
                <a:srgbClr val="000000"/>
              </a:solidFill>
              <a:latin typeface="Lato"/>
              <a:ea typeface="Lato"/>
              <a:cs typeface="Lato"/>
              <a:sym typeface="Lato"/>
            </a:endParaRPr>
          </a:p>
          <a:p>
            <a:pPr defTabSz="669707">
              <a:lnSpc>
                <a:spcPct val="120000"/>
              </a:lnSpc>
              <a:buClr>
                <a:srgbClr val="000000"/>
              </a:buClr>
            </a:pPr>
            <a:r>
              <a:rPr lang="en-US" sz="1977" b="1" kern="0">
                <a:solidFill>
                  <a:srgbClr val="000000"/>
                </a:solidFill>
                <a:latin typeface="Lato"/>
                <a:ea typeface="Lato"/>
                <a:cs typeface="Lato"/>
                <a:sym typeface="Lato"/>
              </a:rPr>
              <a:t>Revisions to WUFAR are done on at least a yearly basis to address needed changes, fix errors, or adhere to requirements under GAAP and GASB.</a:t>
            </a:r>
            <a:endParaRPr sz="1977" b="1" kern="0">
              <a:solidFill>
                <a:srgbClr val="000000"/>
              </a:solidFill>
              <a:latin typeface="Lato"/>
              <a:ea typeface="Lato"/>
              <a:cs typeface="Lato"/>
              <a:sym typeface="Lato"/>
            </a:endParaRPr>
          </a:p>
          <a:p>
            <a:pPr defTabSz="669707">
              <a:lnSpc>
                <a:spcPct val="120000"/>
              </a:lnSpc>
              <a:buClr>
                <a:srgbClr val="000000"/>
              </a:buClr>
            </a:pPr>
            <a:endParaRPr sz="1977" b="1" kern="0">
              <a:solidFill>
                <a:srgbClr val="000000"/>
              </a:solidFill>
              <a:latin typeface="Lato"/>
              <a:ea typeface="Lato"/>
              <a:cs typeface="Lato"/>
              <a:sym typeface="Lato"/>
            </a:endParaRPr>
          </a:p>
          <a:p>
            <a:pPr defTabSz="669707">
              <a:lnSpc>
                <a:spcPct val="120000"/>
              </a:lnSpc>
              <a:buClr>
                <a:srgbClr val="000000"/>
              </a:buClr>
            </a:pPr>
            <a:r>
              <a:rPr lang="en-US" sz="1904" b="1" kern="0">
                <a:solidFill>
                  <a:srgbClr val="000000"/>
                </a:solidFill>
                <a:latin typeface="Lato"/>
                <a:ea typeface="Lato"/>
                <a:cs typeface="Lato"/>
                <a:sym typeface="Lato"/>
              </a:rPr>
              <a:t>DPI Chart of Accounts integrated by the vendor.  Ensure your local accounts account for changes to WUFAR and the DPI COA so accounts roll up correctly.</a:t>
            </a:r>
            <a:endParaRPr sz="1904" b="1" kern="0">
              <a:solidFill>
                <a:srgbClr val="000000"/>
              </a:solidFill>
              <a:latin typeface="Lato"/>
              <a:ea typeface="Lato"/>
              <a:cs typeface="Lato"/>
              <a:sym typeface="Lato"/>
            </a:endParaRPr>
          </a:p>
          <a:p>
            <a:pPr defTabSz="669707">
              <a:lnSpc>
                <a:spcPct val="120000"/>
              </a:lnSpc>
              <a:buClr>
                <a:srgbClr val="000000"/>
              </a:buClr>
            </a:pPr>
            <a:endParaRPr sz="1904" b="1" kern="0">
              <a:solidFill>
                <a:srgbClr val="000000"/>
              </a:solidFill>
              <a:latin typeface="Lato"/>
              <a:ea typeface="Lato"/>
              <a:cs typeface="Lato"/>
              <a:sym typeface="Lato"/>
            </a:endParaRPr>
          </a:p>
        </p:txBody>
      </p:sp>
      <p:sp>
        <p:nvSpPr>
          <p:cNvPr id="135" name="Google Shape;135;p22"/>
          <p:cNvSpPr/>
          <p:nvPr/>
        </p:nvSpPr>
        <p:spPr>
          <a:xfrm>
            <a:off x="7201784" y="4729650"/>
            <a:ext cx="1940485" cy="347363"/>
          </a:xfrm>
          <a:prstGeom prst="rect">
            <a:avLst/>
          </a:prstGeom>
          <a:solidFill>
            <a:srgbClr val="182782"/>
          </a:solidFill>
          <a:ln w="9525" cap="flat" cmpd="sng">
            <a:solidFill>
              <a:srgbClr val="182680"/>
            </a:solidFill>
            <a:prstDash val="solid"/>
            <a:round/>
            <a:headEnd type="none" w="sm" len="sm"/>
            <a:tailEnd type="none" w="sm" len="sm"/>
          </a:ln>
        </p:spPr>
        <p:txBody>
          <a:bodyPr spcFirstLastPara="1" wrap="square" lIns="91400" tIns="91400" rIns="91400" bIns="91400" anchor="ctr" anchorCtr="0">
            <a:noAutofit/>
          </a:bodyPr>
          <a:lstStyle/>
          <a:p>
            <a:pPr defTabSz="669707">
              <a:buClr>
                <a:srgbClr val="000000"/>
              </a:buClr>
            </a:pPr>
            <a:endParaRPr sz="1392" kern="0">
              <a:solidFill>
                <a:srgbClr val="000000"/>
              </a:solidFill>
              <a:latin typeface="Arial"/>
              <a:cs typeface="Arial"/>
              <a:sym typeface="Arial"/>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3"/>
          <p:cNvSpPr txBox="1">
            <a:spLocks noGrp="1"/>
          </p:cNvSpPr>
          <p:nvPr>
            <p:ph type="body" idx="1"/>
          </p:nvPr>
        </p:nvSpPr>
        <p:spPr>
          <a:xfrm>
            <a:off x="327877" y="1012371"/>
            <a:ext cx="8685382" cy="3820769"/>
          </a:xfrm>
          <a:prstGeom prst="rect">
            <a:avLst/>
          </a:prstGeom>
          <a:noFill/>
          <a:ln>
            <a:noFill/>
          </a:ln>
        </p:spPr>
        <p:txBody>
          <a:bodyPr spcFirstLastPara="1" wrap="square" lIns="91400" tIns="45682" rIns="91400" bIns="45682" anchor="t" anchorCtr="0">
            <a:noAutofit/>
          </a:bodyPr>
          <a:lstStyle/>
          <a:p>
            <a:pPr marL="0" indent="0">
              <a:buSzPts val="2500"/>
              <a:buNone/>
            </a:pPr>
            <a:r>
              <a:rPr lang="en-US" sz="1831"/>
              <a:t>This sequence is what you would normally see when looking at an expense report.</a:t>
            </a:r>
            <a:endParaRPr/>
          </a:p>
        </p:txBody>
      </p:sp>
      <p:sp>
        <p:nvSpPr>
          <p:cNvPr id="142" name="Google Shape;142;p23"/>
          <p:cNvSpPr txBox="1">
            <a:spLocks noGrp="1"/>
          </p:cNvSpPr>
          <p:nvPr>
            <p:ph type="body" idx="4294967295"/>
          </p:nvPr>
        </p:nvSpPr>
        <p:spPr>
          <a:xfrm>
            <a:off x="1680" y="129208"/>
            <a:ext cx="9140623" cy="793156"/>
          </a:xfrm>
          <a:prstGeom prst="rect">
            <a:avLst/>
          </a:prstGeom>
          <a:noFill/>
          <a:ln>
            <a:noFill/>
          </a:ln>
        </p:spPr>
        <p:txBody>
          <a:bodyPr spcFirstLastPara="1" wrap="square" lIns="91400" tIns="45682" rIns="91400" bIns="45682" anchor="t" anchorCtr="0">
            <a:normAutofit/>
          </a:bodyPr>
          <a:lstStyle/>
          <a:p>
            <a:pPr marL="0" indent="0" algn="ctr">
              <a:buClr>
                <a:schemeClr val="lt1"/>
              </a:buClr>
              <a:buSzPts val="4600"/>
              <a:buNone/>
            </a:pPr>
            <a:r>
              <a:rPr lang="en-US" sz="3369">
                <a:solidFill>
                  <a:schemeClr val="lt1"/>
                </a:solidFill>
                <a:latin typeface="Lato Black"/>
                <a:ea typeface="Lato Black"/>
                <a:cs typeface="Lato Black"/>
                <a:sym typeface="Lato Black"/>
              </a:rPr>
              <a:t>WUFAR Sequence of Dimensions</a:t>
            </a:r>
            <a:endParaRPr/>
          </a:p>
        </p:txBody>
      </p:sp>
      <p:grpSp>
        <p:nvGrpSpPr>
          <p:cNvPr id="143" name="Google Shape;143;p23"/>
          <p:cNvGrpSpPr/>
          <p:nvPr/>
        </p:nvGrpSpPr>
        <p:grpSpPr>
          <a:xfrm>
            <a:off x="3492818" y="1903358"/>
            <a:ext cx="2048801" cy="819880"/>
            <a:chOff x="3280478" y="1876071"/>
            <a:chExt cx="2049600" cy="819900"/>
          </a:xfrm>
        </p:grpSpPr>
        <p:sp>
          <p:nvSpPr>
            <p:cNvPr id="144" name="Google Shape;144;p23"/>
            <p:cNvSpPr/>
            <p:nvPr/>
          </p:nvSpPr>
          <p:spPr>
            <a:xfrm>
              <a:off x="3280478" y="1876071"/>
              <a:ext cx="2049600" cy="819900"/>
            </a:xfrm>
            <a:prstGeom prst="chevron">
              <a:avLst>
                <a:gd name="adj" fmla="val 50000"/>
              </a:avLst>
            </a:prstGeom>
            <a:solidFill>
              <a:srgbClr val="6699FF"/>
            </a:solidFill>
            <a:ln w="12700" cap="flat" cmpd="sng">
              <a:solidFill>
                <a:schemeClr val="lt1"/>
              </a:solidFill>
              <a:prstDash val="solid"/>
              <a:miter lim="800000"/>
              <a:headEnd type="none" w="sm" len="sm"/>
              <a:tailEnd type="none" w="sm" len="sm"/>
            </a:ln>
            <a:effectLst>
              <a:reflection stA="50000" endA="290" endPos="92000" dist="101600" dir="5400000" fadeDir="5400012" sy="-100000" algn="bl" rotWithShape="0"/>
            </a:effectLst>
          </p:spPr>
          <p:txBody>
            <a:bodyPr spcFirstLastPara="1" wrap="square" lIns="91400" tIns="91400" rIns="91400" bIns="91400" anchor="ctr" anchorCtr="0">
              <a:noAutofit/>
            </a:bodyPr>
            <a:lstStyle/>
            <a:p>
              <a:pPr defTabSz="669707">
                <a:buClr>
                  <a:srgbClr val="000000"/>
                </a:buClr>
              </a:pPr>
              <a:endParaRPr sz="1025" kern="0">
                <a:solidFill>
                  <a:srgbClr val="000000"/>
                </a:solidFill>
                <a:latin typeface="Arial"/>
                <a:cs typeface="Arial"/>
                <a:sym typeface="Arial"/>
              </a:endParaRPr>
            </a:p>
          </p:txBody>
        </p:sp>
        <p:sp>
          <p:nvSpPr>
            <p:cNvPr id="145" name="Google Shape;145;p23"/>
            <p:cNvSpPr/>
            <p:nvPr/>
          </p:nvSpPr>
          <p:spPr>
            <a:xfrm>
              <a:off x="3690406" y="1876071"/>
              <a:ext cx="1229700" cy="819900"/>
            </a:xfrm>
            <a:prstGeom prst="rect">
              <a:avLst/>
            </a:prstGeom>
            <a:noFill/>
            <a:ln>
              <a:noFill/>
            </a:ln>
            <a:effectLst>
              <a:reflection stA="50000" endA="290" endPos="92000" dist="101600" dir="5400000" fadeDir="5400012" sy="-100000" algn="bl" rotWithShape="0"/>
            </a:effectLst>
          </p:spPr>
          <p:txBody>
            <a:bodyPr spcFirstLastPara="1" wrap="square" lIns="83984" tIns="55990" rIns="27995" bIns="55990" anchor="ctr" anchorCtr="0">
              <a:noAutofit/>
            </a:bodyPr>
            <a:lstStyle/>
            <a:p>
              <a:pPr algn="ctr" defTabSz="669707">
                <a:lnSpc>
                  <a:spcPct val="90000"/>
                </a:lnSpc>
                <a:buClr>
                  <a:srgbClr val="000000"/>
                </a:buClr>
                <a:buSzPts val="2200"/>
              </a:pPr>
              <a:r>
                <a:rPr lang="en-US" sz="1611" b="1" kern="0">
                  <a:solidFill>
                    <a:srgbClr val="000000"/>
                  </a:solidFill>
                  <a:latin typeface="Lato Black"/>
                  <a:ea typeface="Lato Black"/>
                  <a:cs typeface="Lato Black"/>
                  <a:sym typeface="Lato Black"/>
                </a:rPr>
                <a:t>Object or Source</a:t>
              </a:r>
              <a:endParaRPr sz="1392" kern="0">
                <a:solidFill>
                  <a:srgbClr val="000000"/>
                </a:solidFill>
                <a:latin typeface="Arial"/>
                <a:cs typeface="Arial"/>
                <a:sym typeface="Arial"/>
              </a:endParaRPr>
            </a:p>
          </p:txBody>
        </p:sp>
      </p:grpSp>
      <p:grpSp>
        <p:nvGrpSpPr>
          <p:cNvPr id="146" name="Google Shape;146;p23"/>
          <p:cNvGrpSpPr/>
          <p:nvPr/>
        </p:nvGrpSpPr>
        <p:grpSpPr>
          <a:xfrm>
            <a:off x="5131893" y="1903358"/>
            <a:ext cx="2048801" cy="819880"/>
            <a:chOff x="4920192" y="1876071"/>
            <a:chExt cx="2049600" cy="819900"/>
          </a:xfrm>
        </p:grpSpPr>
        <p:sp>
          <p:nvSpPr>
            <p:cNvPr id="147" name="Google Shape;147;p23"/>
            <p:cNvSpPr/>
            <p:nvPr/>
          </p:nvSpPr>
          <p:spPr>
            <a:xfrm>
              <a:off x="4920192" y="1876071"/>
              <a:ext cx="2049600" cy="819900"/>
            </a:xfrm>
            <a:prstGeom prst="chevron">
              <a:avLst>
                <a:gd name="adj" fmla="val 50000"/>
              </a:avLst>
            </a:prstGeom>
            <a:solidFill>
              <a:srgbClr val="E37DE5"/>
            </a:solidFill>
            <a:ln w="12700" cap="flat" cmpd="sng">
              <a:solidFill>
                <a:schemeClr val="lt1"/>
              </a:solidFill>
              <a:prstDash val="solid"/>
              <a:miter lim="800000"/>
              <a:headEnd type="none" w="sm" len="sm"/>
              <a:tailEnd type="none" w="sm" len="sm"/>
            </a:ln>
            <a:effectLst>
              <a:reflection stA="50000" endA="290" endPos="92000" dist="101600" dir="5400000" fadeDir="5400012" sy="-100000" algn="bl" rotWithShape="0"/>
            </a:effectLst>
          </p:spPr>
          <p:txBody>
            <a:bodyPr spcFirstLastPara="1" wrap="square" lIns="91400" tIns="91400" rIns="91400" bIns="91400" anchor="ctr" anchorCtr="0">
              <a:noAutofit/>
            </a:bodyPr>
            <a:lstStyle/>
            <a:p>
              <a:pPr defTabSz="669707">
                <a:buClr>
                  <a:srgbClr val="000000"/>
                </a:buClr>
              </a:pPr>
              <a:endParaRPr sz="1025" kern="0">
                <a:solidFill>
                  <a:srgbClr val="000000"/>
                </a:solidFill>
                <a:latin typeface="Arial"/>
                <a:cs typeface="Arial"/>
                <a:sym typeface="Arial"/>
              </a:endParaRPr>
            </a:p>
          </p:txBody>
        </p:sp>
        <p:sp>
          <p:nvSpPr>
            <p:cNvPr id="148" name="Google Shape;148;p23"/>
            <p:cNvSpPr/>
            <p:nvPr/>
          </p:nvSpPr>
          <p:spPr>
            <a:xfrm>
              <a:off x="5330120" y="1876071"/>
              <a:ext cx="1229700" cy="819900"/>
            </a:xfrm>
            <a:prstGeom prst="rect">
              <a:avLst/>
            </a:prstGeom>
            <a:noFill/>
            <a:ln>
              <a:noFill/>
            </a:ln>
            <a:effectLst>
              <a:reflection stA="50000" endA="290" endPos="92000" dist="101600" dir="5400000" fadeDir="5400012" sy="-100000" algn="bl" rotWithShape="0"/>
            </a:effectLst>
          </p:spPr>
          <p:txBody>
            <a:bodyPr spcFirstLastPara="1" wrap="square" lIns="83984" tIns="55990" rIns="27995" bIns="55990" anchor="ctr" anchorCtr="0">
              <a:noAutofit/>
            </a:bodyPr>
            <a:lstStyle/>
            <a:p>
              <a:pPr algn="ctr" defTabSz="669707">
                <a:lnSpc>
                  <a:spcPct val="90000"/>
                </a:lnSpc>
                <a:buClr>
                  <a:srgbClr val="000000"/>
                </a:buClr>
                <a:buSzPts val="2200"/>
              </a:pPr>
              <a:r>
                <a:rPr lang="en-US" sz="1611" b="1" kern="0">
                  <a:solidFill>
                    <a:srgbClr val="000000"/>
                  </a:solidFill>
                  <a:latin typeface="Lato Black"/>
                  <a:ea typeface="Lato Black"/>
                  <a:cs typeface="Lato Black"/>
                  <a:sym typeface="Lato Black"/>
                </a:rPr>
                <a:t>Function</a:t>
              </a:r>
              <a:endParaRPr sz="1392" kern="0">
                <a:solidFill>
                  <a:srgbClr val="000000"/>
                </a:solidFill>
                <a:latin typeface="Arial"/>
                <a:cs typeface="Arial"/>
                <a:sym typeface="Arial"/>
              </a:endParaRPr>
            </a:p>
          </p:txBody>
        </p:sp>
      </p:grpSp>
      <p:grpSp>
        <p:nvGrpSpPr>
          <p:cNvPr id="149" name="Google Shape;149;p23"/>
          <p:cNvGrpSpPr/>
          <p:nvPr/>
        </p:nvGrpSpPr>
        <p:grpSpPr>
          <a:xfrm>
            <a:off x="6770968" y="1903358"/>
            <a:ext cx="2048801" cy="819880"/>
            <a:chOff x="6559906" y="1876071"/>
            <a:chExt cx="2049600" cy="819900"/>
          </a:xfrm>
        </p:grpSpPr>
        <p:sp>
          <p:nvSpPr>
            <p:cNvPr id="150" name="Google Shape;150;p23"/>
            <p:cNvSpPr/>
            <p:nvPr/>
          </p:nvSpPr>
          <p:spPr>
            <a:xfrm>
              <a:off x="6559906" y="1876071"/>
              <a:ext cx="2049600" cy="819900"/>
            </a:xfrm>
            <a:prstGeom prst="chevron">
              <a:avLst>
                <a:gd name="adj" fmla="val 50000"/>
              </a:avLst>
            </a:prstGeom>
            <a:solidFill>
              <a:srgbClr val="41DF7D"/>
            </a:solidFill>
            <a:ln w="12700" cap="flat" cmpd="sng">
              <a:solidFill>
                <a:schemeClr val="lt1"/>
              </a:solidFill>
              <a:prstDash val="solid"/>
              <a:miter lim="800000"/>
              <a:headEnd type="none" w="sm" len="sm"/>
              <a:tailEnd type="none" w="sm" len="sm"/>
            </a:ln>
            <a:effectLst>
              <a:reflection stA="50000" endA="290" endPos="92000" dist="101600" dir="5400000" fadeDir="5400012" sy="-100000" algn="bl" rotWithShape="0"/>
            </a:effectLst>
          </p:spPr>
          <p:txBody>
            <a:bodyPr spcFirstLastPara="1" wrap="square" lIns="91400" tIns="91400" rIns="91400" bIns="91400" anchor="ctr" anchorCtr="0">
              <a:noAutofit/>
            </a:bodyPr>
            <a:lstStyle/>
            <a:p>
              <a:pPr defTabSz="669707">
                <a:buClr>
                  <a:srgbClr val="000000"/>
                </a:buClr>
              </a:pPr>
              <a:endParaRPr sz="1025" kern="0">
                <a:solidFill>
                  <a:srgbClr val="000000"/>
                </a:solidFill>
                <a:latin typeface="Arial"/>
                <a:cs typeface="Arial"/>
                <a:sym typeface="Arial"/>
              </a:endParaRPr>
            </a:p>
          </p:txBody>
        </p:sp>
        <p:sp>
          <p:nvSpPr>
            <p:cNvPr id="151" name="Google Shape;151;p23"/>
            <p:cNvSpPr/>
            <p:nvPr/>
          </p:nvSpPr>
          <p:spPr>
            <a:xfrm>
              <a:off x="6969834" y="1876071"/>
              <a:ext cx="1229700" cy="819900"/>
            </a:xfrm>
            <a:prstGeom prst="rect">
              <a:avLst/>
            </a:prstGeom>
            <a:noFill/>
            <a:ln>
              <a:noFill/>
            </a:ln>
            <a:effectLst>
              <a:reflection stA="50000" endA="290" endPos="92000" dist="101600" dir="5400000" fadeDir="5400012" sy="-100000" algn="bl" rotWithShape="0"/>
            </a:effectLst>
          </p:spPr>
          <p:txBody>
            <a:bodyPr spcFirstLastPara="1" wrap="square" lIns="83984" tIns="55990" rIns="27995" bIns="55990" anchor="ctr" anchorCtr="0">
              <a:noAutofit/>
            </a:bodyPr>
            <a:lstStyle/>
            <a:p>
              <a:pPr algn="ctr" defTabSz="669707">
                <a:lnSpc>
                  <a:spcPct val="90000"/>
                </a:lnSpc>
                <a:buClr>
                  <a:srgbClr val="000000"/>
                </a:buClr>
                <a:buSzPts val="2200"/>
              </a:pPr>
              <a:r>
                <a:rPr lang="en-US" sz="1611" b="1" kern="0">
                  <a:solidFill>
                    <a:srgbClr val="000000"/>
                  </a:solidFill>
                  <a:latin typeface="Lato Black"/>
                  <a:ea typeface="Lato Black"/>
                  <a:cs typeface="Lato Black"/>
                  <a:sym typeface="Lato Black"/>
                </a:rPr>
                <a:t>Project</a:t>
              </a:r>
              <a:endParaRPr sz="1392" kern="0">
                <a:solidFill>
                  <a:srgbClr val="000000"/>
                </a:solidFill>
                <a:latin typeface="Arial"/>
                <a:cs typeface="Arial"/>
                <a:sym typeface="Arial"/>
              </a:endParaRPr>
            </a:p>
          </p:txBody>
        </p:sp>
      </p:grpSp>
      <p:grpSp>
        <p:nvGrpSpPr>
          <p:cNvPr id="152" name="Google Shape;152;p23"/>
          <p:cNvGrpSpPr/>
          <p:nvPr/>
        </p:nvGrpSpPr>
        <p:grpSpPr>
          <a:xfrm>
            <a:off x="327877" y="1903358"/>
            <a:ext cx="2048801" cy="819880"/>
            <a:chOff x="1051" y="1876071"/>
            <a:chExt cx="2049600" cy="819900"/>
          </a:xfrm>
        </p:grpSpPr>
        <p:sp>
          <p:nvSpPr>
            <p:cNvPr id="153" name="Google Shape;153;p23"/>
            <p:cNvSpPr/>
            <p:nvPr/>
          </p:nvSpPr>
          <p:spPr>
            <a:xfrm>
              <a:off x="1051" y="1876071"/>
              <a:ext cx="2049600" cy="819900"/>
            </a:xfrm>
            <a:prstGeom prst="homePlate">
              <a:avLst>
                <a:gd name="adj" fmla="val 50000"/>
              </a:avLst>
            </a:prstGeom>
            <a:solidFill>
              <a:srgbClr val="FFFF00"/>
            </a:solidFill>
            <a:ln w="12700" cap="flat" cmpd="sng">
              <a:solidFill>
                <a:schemeClr val="lt1"/>
              </a:solidFill>
              <a:prstDash val="solid"/>
              <a:miter lim="800000"/>
              <a:headEnd type="none" w="sm" len="sm"/>
              <a:tailEnd type="none" w="sm" len="sm"/>
            </a:ln>
            <a:effectLst>
              <a:reflection stA="50000" endA="290" endPos="92000" dist="101600" dir="5400000" fadeDir="5400012" sy="-100000" algn="bl" rotWithShape="0"/>
            </a:effectLst>
          </p:spPr>
          <p:txBody>
            <a:bodyPr spcFirstLastPara="1" wrap="square" lIns="91400" tIns="91400" rIns="91400" bIns="91400" anchor="ctr" anchorCtr="0">
              <a:noAutofit/>
            </a:bodyPr>
            <a:lstStyle/>
            <a:p>
              <a:pPr defTabSz="669707">
                <a:buClr>
                  <a:srgbClr val="000000"/>
                </a:buClr>
              </a:pPr>
              <a:endParaRPr sz="1025" kern="0">
                <a:solidFill>
                  <a:srgbClr val="000000"/>
                </a:solidFill>
                <a:latin typeface="Arial"/>
                <a:cs typeface="Arial"/>
                <a:sym typeface="Arial"/>
              </a:endParaRPr>
            </a:p>
          </p:txBody>
        </p:sp>
        <p:sp>
          <p:nvSpPr>
            <p:cNvPr id="154" name="Google Shape;154;p23"/>
            <p:cNvSpPr/>
            <p:nvPr/>
          </p:nvSpPr>
          <p:spPr>
            <a:xfrm>
              <a:off x="1051" y="1876071"/>
              <a:ext cx="1844700" cy="819900"/>
            </a:xfrm>
            <a:prstGeom prst="rect">
              <a:avLst/>
            </a:prstGeom>
            <a:noFill/>
            <a:ln>
              <a:noFill/>
            </a:ln>
            <a:effectLst>
              <a:reflection stA="50000" endA="290" endPos="92000" dist="101600" dir="5400000" fadeDir="5400012" sy="-100000" algn="bl" rotWithShape="0"/>
            </a:effectLst>
          </p:spPr>
          <p:txBody>
            <a:bodyPr spcFirstLastPara="1" wrap="square" lIns="111979" tIns="55990" rIns="27995" bIns="55990" anchor="ctr" anchorCtr="0">
              <a:noAutofit/>
            </a:bodyPr>
            <a:lstStyle/>
            <a:p>
              <a:pPr algn="ctr" defTabSz="669707">
                <a:lnSpc>
                  <a:spcPct val="90000"/>
                </a:lnSpc>
                <a:buClr>
                  <a:srgbClr val="000000"/>
                </a:buClr>
                <a:buSzPts val="2200"/>
              </a:pPr>
              <a:r>
                <a:rPr lang="en-US" sz="1611" b="1" kern="0">
                  <a:solidFill>
                    <a:srgbClr val="000000"/>
                  </a:solidFill>
                  <a:latin typeface="Lato Black"/>
                  <a:ea typeface="Lato Black"/>
                  <a:cs typeface="Lato Black"/>
                  <a:sym typeface="Lato Black"/>
                </a:rPr>
                <a:t>Fund</a:t>
              </a:r>
              <a:endParaRPr sz="1392" kern="0">
                <a:solidFill>
                  <a:srgbClr val="000000"/>
                </a:solidFill>
                <a:latin typeface="Arial"/>
                <a:cs typeface="Arial"/>
                <a:sym typeface="Arial"/>
              </a:endParaRPr>
            </a:p>
          </p:txBody>
        </p:sp>
      </p:grpSp>
      <p:grpSp>
        <p:nvGrpSpPr>
          <p:cNvPr id="155" name="Google Shape;155;p23"/>
          <p:cNvGrpSpPr/>
          <p:nvPr/>
        </p:nvGrpSpPr>
        <p:grpSpPr>
          <a:xfrm>
            <a:off x="1966950" y="1903358"/>
            <a:ext cx="2048801" cy="819880"/>
            <a:chOff x="1640764" y="1876071"/>
            <a:chExt cx="2049600" cy="819900"/>
          </a:xfrm>
        </p:grpSpPr>
        <p:sp>
          <p:nvSpPr>
            <p:cNvPr id="156" name="Google Shape;156;p23"/>
            <p:cNvSpPr/>
            <p:nvPr/>
          </p:nvSpPr>
          <p:spPr>
            <a:xfrm>
              <a:off x="1640764" y="1876071"/>
              <a:ext cx="2049600" cy="819900"/>
            </a:xfrm>
            <a:prstGeom prst="chevron">
              <a:avLst>
                <a:gd name="adj" fmla="val 50000"/>
              </a:avLst>
            </a:prstGeom>
            <a:solidFill>
              <a:srgbClr val="9966FF"/>
            </a:solidFill>
            <a:ln w="12700" cap="flat" cmpd="sng">
              <a:solidFill>
                <a:schemeClr val="lt1"/>
              </a:solidFill>
              <a:prstDash val="solid"/>
              <a:miter lim="800000"/>
              <a:headEnd type="none" w="sm" len="sm"/>
              <a:tailEnd type="none" w="sm" len="sm"/>
            </a:ln>
            <a:effectLst>
              <a:reflection stA="50000" endA="290" endPos="92000" dist="101600" dir="5400000" fadeDir="5400012" sy="-100000" algn="bl" rotWithShape="0"/>
            </a:effectLst>
          </p:spPr>
          <p:txBody>
            <a:bodyPr spcFirstLastPara="1" wrap="square" lIns="91400" tIns="91400" rIns="91400" bIns="91400" anchor="ctr" anchorCtr="0">
              <a:noAutofit/>
            </a:bodyPr>
            <a:lstStyle/>
            <a:p>
              <a:pPr defTabSz="669707">
                <a:buClr>
                  <a:srgbClr val="000000"/>
                </a:buClr>
              </a:pPr>
              <a:endParaRPr sz="1025" kern="0">
                <a:solidFill>
                  <a:srgbClr val="000000"/>
                </a:solidFill>
                <a:latin typeface="Arial"/>
                <a:cs typeface="Arial"/>
                <a:sym typeface="Arial"/>
              </a:endParaRPr>
            </a:p>
          </p:txBody>
        </p:sp>
        <p:sp>
          <p:nvSpPr>
            <p:cNvPr id="157" name="Google Shape;157;p23"/>
            <p:cNvSpPr/>
            <p:nvPr/>
          </p:nvSpPr>
          <p:spPr>
            <a:xfrm>
              <a:off x="2050692" y="1876071"/>
              <a:ext cx="1229700" cy="819900"/>
            </a:xfrm>
            <a:prstGeom prst="rect">
              <a:avLst/>
            </a:prstGeom>
            <a:noFill/>
            <a:ln>
              <a:noFill/>
            </a:ln>
            <a:effectLst>
              <a:reflection stA="50000" endA="290" endPos="92000" dist="101600" dir="5400000" fadeDir="5400012" sy="-100000" algn="bl" rotWithShape="0"/>
            </a:effectLst>
          </p:spPr>
          <p:txBody>
            <a:bodyPr spcFirstLastPara="1" wrap="square" lIns="83984" tIns="55990" rIns="27995" bIns="55990" anchor="ctr" anchorCtr="0">
              <a:noAutofit/>
            </a:bodyPr>
            <a:lstStyle/>
            <a:p>
              <a:pPr algn="ctr" defTabSz="669707">
                <a:lnSpc>
                  <a:spcPct val="90000"/>
                </a:lnSpc>
                <a:buClr>
                  <a:srgbClr val="000000"/>
                </a:buClr>
                <a:buSzPts val="2200"/>
              </a:pPr>
              <a:r>
                <a:rPr lang="en-US" sz="1611" b="1" kern="0">
                  <a:solidFill>
                    <a:srgbClr val="000000"/>
                  </a:solidFill>
                  <a:latin typeface="Lato Black"/>
                  <a:ea typeface="Lato Black"/>
                  <a:cs typeface="Lato Black"/>
                  <a:sym typeface="Lato Black"/>
                </a:rPr>
                <a:t>Location</a:t>
              </a:r>
              <a:endParaRPr sz="1392" kern="0">
                <a:solidFill>
                  <a:srgbClr val="000000"/>
                </a:solidFill>
                <a:latin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fade">
                                      <p:cBhvr>
                                        <p:cTn id="7" dur="500"/>
                                        <p:tgtEl>
                                          <p:spTgt spid="1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5"/>
                                        </p:tgtEl>
                                        <p:attrNameLst>
                                          <p:attrName>style.visibility</p:attrName>
                                        </p:attrNameLst>
                                      </p:cBhvr>
                                      <p:to>
                                        <p:strVal val="visible"/>
                                      </p:to>
                                    </p:set>
                                    <p:animEffect transition="in" filter="fade">
                                      <p:cBhvr>
                                        <p:cTn id="12" dur="1000"/>
                                        <p:tgtEl>
                                          <p:spTgt spid="15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3"/>
                                        </p:tgtEl>
                                        <p:attrNameLst>
                                          <p:attrName>style.visibility</p:attrName>
                                        </p:attrNameLst>
                                      </p:cBhvr>
                                      <p:to>
                                        <p:strVal val="visible"/>
                                      </p:to>
                                    </p:set>
                                    <p:animEffect transition="in" filter="fade">
                                      <p:cBhvr>
                                        <p:cTn id="17" dur="1000"/>
                                        <p:tgtEl>
                                          <p:spTgt spid="14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6"/>
                                        </p:tgtEl>
                                        <p:attrNameLst>
                                          <p:attrName>style.visibility</p:attrName>
                                        </p:attrNameLst>
                                      </p:cBhvr>
                                      <p:to>
                                        <p:strVal val="visible"/>
                                      </p:to>
                                    </p:set>
                                    <p:animEffect transition="in" filter="fade">
                                      <p:cBhvr>
                                        <p:cTn id="22" dur="1000"/>
                                        <p:tgtEl>
                                          <p:spTgt spid="14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9"/>
                                        </p:tgtEl>
                                        <p:attrNameLst>
                                          <p:attrName>style.visibility</p:attrName>
                                        </p:attrNameLst>
                                      </p:cBhvr>
                                      <p:to>
                                        <p:strVal val="visible"/>
                                      </p:to>
                                    </p:set>
                                    <p:animEffect transition="in" filter="fade">
                                      <p:cBhvr>
                                        <p:cTn id="27" dur="1000"/>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4"/>
          <p:cNvSpPr txBox="1">
            <a:spLocks noGrp="1"/>
          </p:cNvSpPr>
          <p:nvPr>
            <p:ph type="body" idx="4294967295"/>
          </p:nvPr>
        </p:nvSpPr>
        <p:spPr>
          <a:xfrm>
            <a:off x="1680" y="86710"/>
            <a:ext cx="9140623" cy="835560"/>
          </a:xfrm>
          <a:prstGeom prst="rect">
            <a:avLst/>
          </a:prstGeom>
          <a:noFill/>
          <a:ln>
            <a:noFill/>
          </a:ln>
        </p:spPr>
        <p:txBody>
          <a:bodyPr spcFirstLastPara="1" wrap="square" lIns="91400" tIns="45682" rIns="91400" bIns="45682" anchor="t" anchorCtr="0">
            <a:normAutofit/>
          </a:bodyPr>
          <a:lstStyle/>
          <a:p>
            <a:pPr marL="0" indent="0" algn="ctr">
              <a:buClr>
                <a:srgbClr val="FFFFFF"/>
              </a:buClr>
              <a:buSzPts val="4900"/>
              <a:buNone/>
            </a:pPr>
            <a:r>
              <a:rPr lang="en-US" sz="3589">
                <a:solidFill>
                  <a:srgbClr val="FFFFFF"/>
                </a:solidFill>
                <a:latin typeface="Lato Black"/>
                <a:ea typeface="Lato Black"/>
                <a:cs typeface="Lato Black"/>
                <a:sym typeface="Lato Black"/>
              </a:rPr>
              <a:t>WUFAR Account Sequence</a:t>
            </a:r>
            <a:endParaRPr/>
          </a:p>
        </p:txBody>
      </p:sp>
      <p:sp>
        <p:nvSpPr>
          <p:cNvPr id="164" name="Google Shape;164;p24"/>
          <p:cNvSpPr txBox="1"/>
          <p:nvPr/>
        </p:nvSpPr>
        <p:spPr>
          <a:xfrm>
            <a:off x="1368586" y="3180942"/>
            <a:ext cx="6517278" cy="413434"/>
          </a:xfrm>
          <a:prstGeom prst="rect">
            <a:avLst/>
          </a:prstGeom>
          <a:noFill/>
          <a:ln>
            <a:noFill/>
          </a:ln>
        </p:spPr>
        <p:txBody>
          <a:bodyPr spcFirstLastPara="1" wrap="square" lIns="91400" tIns="45682" rIns="91400" bIns="45682" anchor="t" anchorCtr="0">
            <a:spAutoFit/>
          </a:bodyPr>
          <a:lstStyle/>
          <a:p>
            <a:pPr algn="ctr" defTabSz="669707">
              <a:lnSpc>
                <a:spcPct val="114000"/>
              </a:lnSpc>
              <a:buClr>
                <a:srgbClr val="000000"/>
              </a:buClr>
            </a:pPr>
            <a:r>
              <a:rPr lang="en-US" sz="1831" kern="0">
                <a:solidFill>
                  <a:srgbClr val="000000"/>
                </a:solidFill>
                <a:latin typeface="Lato"/>
                <a:ea typeface="Lato"/>
                <a:cs typeface="Lato"/>
                <a:sym typeface="Lato"/>
              </a:rPr>
              <a:t>Fund – Type – Location – Object/Source – Function - Project</a:t>
            </a:r>
            <a:endParaRPr sz="1392" kern="0">
              <a:solidFill>
                <a:srgbClr val="000000"/>
              </a:solidFill>
              <a:latin typeface="Arial"/>
              <a:cs typeface="Arial"/>
              <a:sym typeface="Arial"/>
            </a:endParaRPr>
          </a:p>
        </p:txBody>
      </p:sp>
      <p:sp>
        <p:nvSpPr>
          <p:cNvPr id="165" name="Google Shape;165;p24"/>
          <p:cNvSpPr txBox="1"/>
          <p:nvPr/>
        </p:nvSpPr>
        <p:spPr>
          <a:xfrm>
            <a:off x="1368586" y="1500893"/>
            <a:ext cx="6517278" cy="464218"/>
          </a:xfrm>
          <a:prstGeom prst="rect">
            <a:avLst/>
          </a:prstGeom>
          <a:noFill/>
          <a:ln>
            <a:noFill/>
          </a:ln>
        </p:spPr>
        <p:txBody>
          <a:bodyPr spcFirstLastPara="1" wrap="square" lIns="91400" tIns="45682" rIns="91400" bIns="45682" anchor="t" anchorCtr="0">
            <a:spAutoFit/>
          </a:bodyPr>
          <a:lstStyle/>
          <a:p>
            <a:pPr algn="ctr" defTabSz="669707">
              <a:buClr>
                <a:srgbClr val="000000"/>
              </a:buClr>
            </a:pPr>
            <a:r>
              <a:rPr lang="en-US" sz="2417" b="1" kern="0">
                <a:solidFill>
                  <a:srgbClr val="000000"/>
                </a:solidFill>
                <a:latin typeface="Lato"/>
                <a:ea typeface="Lato"/>
                <a:cs typeface="Lato"/>
                <a:sym typeface="Lato"/>
              </a:rPr>
              <a:t>A WUFAR account is a sequence of </a:t>
            </a:r>
            <a:r>
              <a:rPr lang="en-US" sz="2417" b="1" i="1" kern="0">
                <a:solidFill>
                  <a:srgbClr val="000000"/>
                </a:solidFill>
                <a:latin typeface="Lato"/>
                <a:ea typeface="Lato"/>
                <a:cs typeface="Lato"/>
                <a:sym typeface="Lato"/>
              </a:rPr>
              <a:t>dimensions</a:t>
            </a:r>
            <a:r>
              <a:rPr lang="en-US" sz="2417" b="1" kern="0">
                <a:solidFill>
                  <a:srgbClr val="000000"/>
                </a:solidFill>
                <a:latin typeface="Lato"/>
                <a:ea typeface="Lato"/>
                <a:cs typeface="Lato"/>
                <a:sym typeface="Lato"/>
              </a:rPr>
              <a:t>:</a:t>
            </a:r>
            <a:endParaRPr sz="2417" b="1" i="1" kern="0">
              <a:solidFill>
                <a:srgbClr val="000000"/>
              </a:solidFill>
              <a:latin typeface="Lato"/>
              <a:ea typeface="Lato"/>
              <a:cs typeface="Lato"/>
              <a:sym typeface="Lato"/>
            </a:endParaRPr>
          </a:p>
        </p:txBody>
      </p:sp>
      <p:grpSp>
        <p:nvGrpSpPr>
          <p:cNvPr id="166" name="Google Shape;166;p24"/>
          <p:cNvGrpSpPr/>
          <p:nvPr/>
        </p:nvGrpSpPr>
        <p:grpSpPr>
          <a:xfrm>
            <a:off x="1666501" y="2202464"/>
            <a:ext cx="5921241" cy="736916"/>
            <a:chOff x="1610290" y="1579256"/>
            <a:chExt cx="5923549" cy="736934"/>
          </a:xfrm>
        </p:grpSpPr>
        <p:sp>
          <p:nvSpPr>
            <p:cNvPr id="167" name="Google Shape;167;p24"/>
            <p:cNvSpPr txBox="1"/>
            <p:nvPr/>
          </p:nvSpPr>
          <p:spPr>
            <a:xfrm>
              <a:off x="1610290" y="1579256"/>
              <a:ext cx="720000" cy="736934"/>
            </a:xfrm>
            <a:prstGeom prst="rect">
              <a:avLst/>
            </a:prstGeom>
            <a:noFill/>
            <a:ln>
              <a:noFill/>
            </a:ln>
          </p:spPr>
          <p:txBody>
            <a:bodyPr spcFirstLastPara="1" wrap="square" lIns="91400" tIns="91400" rIns="91400" bIns="91400" anchor="ctr" anchorCtr="0">
              <a:spAutoFit/>
            </a:bodyPr>
            <a:lstStyle/>
            <a:p>
              <a:pPr algn="ctr" defTabSz="669707">
                <a:buClr>
                  <a:srgbClr val="000000"/>
                </a:buClr>
              </a:pPr>
              <a:r>
                <a:rPr lang="en-US" sz="3589" b="1" kern="0">
                  <a:solidFill>
                    <a:srgbClr val="000000"/>
                  </a:solidFill>
                  <a:latin typeface="Lato"/>
                  <a:ea typeface="Lato"/>
                  <a:cs typeface="Lato"/>
                  <a:sym typeface="Lato"/>
                </a:rPr>
                <a:t>10</a:t>
              </a:r>
              <a:endParaRPr sz="1392" kern="0">
                <a:solidFill>
                  <a:srgbClr val="000000"/>
                </a:solidFill>
                <a:latin typeface="Arial"/>
                <a:cs typeface="Arial"/>
                <a:sym typeface="Arial"/>
              </a:endParaRPr>
            </a:p>
          </p:txBody>
        </p:sp>
        <p:sp>
          <p:nvSpPr>
            <p:cNvPr id="168" name="Google Shape;168;p24"/>
            <p:cNvSpPr txBox="1"/>
            <p:nvPr/>
          </p:nvSpPr>
          <p:spPr>
            <a:xfrm>
              <a:off x="2330359" y="1579256"/>
              <a:ext cx="449100" cy="736934"/>
            </a:xfrm>
            <a:prstGeom prst="rect">
              <a:avLst/>
            </a:prstGeom>
            <a:noFill/>
            <a:ln>
              <a:noFill/>
            </a:ln>
          </p:spPr>
          <p:txBody>
            <a:bodyPr spcFirstLastPara="1" wrap="square" lIns="91400" tIns="91400" rIns="91400" bIns="91400" anchor="ctr" anchorCtr="0">
              <a:spAutoFit/>
            </a:bodyPr>
            <a:lstStyle/>
            <a:p>
              <a:pPr algn="ctr" defTabSz="669707">
                <a:buClr>
                  <a:srgbClr val="000000"/>
                </a:buClr>
              </a:pPr>
              <a:r>
                <a:rPr lang="en-US" sz="3589" b="1" kern="0">
                  <a:solidFill>
                    <a:srgbClr val="000000"/>
                  </a:solidFill>
                  <a:latin typeface="Lato"/>
                  <a:ea typeface="Lato"/>
                  <a:cs typeface="Lato"/>
                  <a:sym typeface="Lato"/>
                </a:rPr>
                <a:t>E</a:t>
              </a:r>
              <a:endParaRPr sz="1392" kern="0">
                <a:solidFill>
                  <a:srgbClr val="000000"/>
                </a:solidFill>
                <a:latin typeface="Arial"/>
                <a:cs typeface="Arial"/>
                <a:sym typeface="Arial"/>
              </a:endParaRPr>
            </a:p>
          </p:txBody>
        </p:sp>
        <p:sp>
          <p:nvSpPr>
            <p:cNvPr id="169" name="Google Shape;169;p24"/>
            <p:cNvSpPr txBox="1"/>
            <p:nvPr/>
          </p:nvSpPr>
          <p:spPr>
            <a:xfrm>
              <a:off x="2779521" y="1579256"/>
              <a:ext cx="987900" cy="736934"/>
            </a:xfrm>
            <a:prstGeom prst="rect">
              <a:avLst/>
            </a:prstGeom>
            <a:noFill/>
            <a:ln>
              <a:noFill/>
            </a:ln>
          </p:spPr>
          <p:txBody>
            <a:bodyPr spcFirstLastPara="1" wrap="square" lIns="91400" tIns="91400" rIns="91400" bIns="91400" anchor="ctr" anchorCtr="0">
              <a:spAutoFit/>
            </a:bodyPr>
            <a:lstStyle/>
            <a:p>
              <a:pPr algn="ctr" defTabSz="669707">
                <a:buClr>
                  <a:srgbClr val="000000"/>
                </a:buClr>
              </a:pPr>
              <a:r>
                <a:rPr lang="en-US" sz="3589" b="1" kern="0">
                  <a:solidFill>
                    <a:srgbClr val="000000"/>
                  </a:solidFill>
                  <a:latin typeface="Lato"/>
                  <a:ea typeface="Lato"/>
                  <a:cs typeface="Lato"/>
                  <a:sym typeface="Lato"/>
                </a:rPr>
                <a:t>120</a:t>
              </a:r>
              <a:endParaRPr sz="1392" kern="0">
                <a:solidFill>
                  <a:srgbClr val="000000"/>
                </a:solidFill>
                <a:latin typeface="Arial"/>
                <a:cs typeface="Arial"/>
                <a:sym typeface="Arial"/>
              </a:endParaRPr>
            </a:p>
          </p:txBody>
        </p:sp>
        <p:sp>
          <p:nvSpPr>
            <p:cNvPr id="170" name="Google Shape;170;p24"/>
            <p:cNvSpPr txBox="1"/>
            <p:nvPr/>
          </p:nvSpPr>
          <p:spPr>
            <a:xfrm>
              <a:off x="3767292" y="1579256"/>
              <a:ext cx="987900" cy="736934"/>
            </a:xfrm>
            <a:prstGeom prst="rect">
              <a:avLst/>
            </a:prstGeom>
            <a:noFill/>
            <a:ln>
              <a:noFill/>
            </a:ln>
          </p:spPr>
          <p:txBody>
            <a:bodyPr spcFirstLastPara="1" wrap="square" lIns="91400" tIns="91400" rIns="91400" bIns="91400" anchor="ctr" anchorCtr="0">
              <a:spAutoFit/>
            </a:bodyPr>
            <a:lstStyle/>
            <a:p>
              <a:pPr algn="ctr" defTabSz="669707">
                <a:buClr>
                  <a:srgbClr val="000000"/>
                </a:buClr>
              </a:pPr>
              <a:r>
                <a:rPr lang="en-US" sz="3589" b="1" kern="0">
                  <a:solidFill>
                    <a:srgbClr val="000000"/>
                  </a:solidFill>
                  <a:latin typeface="Lato"/>
                  <a:ea typeface="Lato"/>
                  <a:cs typeface="Lato"/>
                  <a:sym typeface="Lato"/>
                </a:rPr>
                <a:t>111</a:t>
              </a:r>
              <a:endParaRPr sz="1392" kern="0">
                <a:solidFill>
                  <a:srgbClr val="000000"/>
                </a:solidFill>
                <a:latin typeface="Arial"/>
                <a:cs typeface="Arial"/>
                <a:sym typeface="Arial"/>
              </a:endParaRPr>
            </a:p>
          </p:txBody>
        </p:sp>
        <p:sp>
          <p:nvSpPr>
            <p:cNvPr id="171" name="Google Shape;171;p24"/>
            <p:cNvSpPr txBox="1"/>
            <p:nvPr/>
          </p:nvSpPr>
          <p:spPr>
            <a:xfrm>
              <a:off x="4755063" y="1579256"/>
              <a:ext cx="1791000" cy="736934"/>
            </a:xfrm>
            <a:prstGeom prst="rect">
              <a:avLst/>
            </a:prstGeom>
            <a:noFill/>
            <a:ln>
              <a:noFill/>
            </a:ln>
          </p:spPr>
          <p:txBody>
            <a:bodyPr spcFirstLastPara="1" wrap="square" lIns="91400" tIns="91400" rIns="91400" bIns="91400" anchor="ctr" anchorCtr="0">
              <a:spAutoFit/>
            </a:bodyPr>
            <a:lstStyle/>
            <a:p>
              <a:pPr algn="ctr" defTabSz="669707">
                <a:buClr>
                  <a:srgbClr val="000000"/>
                </a:buClr>
              </a:pPr>
              <a:r>
                <a:rPr lang="en-US" sz="3589" b="1" kern="0">
                  <a:solidFill>
                    <a:srgbClr val="000000"/>
                  </a:solidFill>
                  <a:latin typeface="Lato"/>
                  <a:ea typeface="Lato"/>
                  <a:cs typeface="Lato"/>
                  <a:sym typeface="Lato"/>
                </a:rPr>
                <a:t>122150</a:t>
              </a:r>
              <a:endParaRPr sz="1392" kern="0">
                <a:solidFill>
                  <a:srgbClr val="000000"/>
                </a:solidFill>
                <a:latin typeface="Arial"/>
                <a:cs typeface="Arial"/>
                <a:sym typeface="Arial"/>
              </a:endParaRPr>
            </a:p>
          </p:txBody>
        </p:sp>
        <p:sp>
          <p:nvSpPr>
            <p:cNvPr id="172" name="Google Shape;172;p24"/>
            <p:cNvSpPr txBox="1"/>
            <p:nvPr/>
          </p:nvSpPr>
          <p:spPr>
            <a:xfrm>
              <a:off x="6545939" y="1579256"/>
              <a:ext cx="987900" cy="736934"/>
            </a:xfrm>
            <a:prstGeom prst="rect">
              <a:avLst/>
            </a:prstGeom>
            <a:noFill/>
            <a:ln>
              <a:noFill/>
            </a:ln>
          </p:spPr>
          <p:txBody>
            <a:bodyPr spcFirstLastPara="1" wrap="square" lIns="91400" tIns="91400" rIns="91400" bIns="91400" anchor="ctr" anchorCtr="0">
              <a:spAutoFit/>
            </a:bodyPr>
            <a:lstStyle/>
            <a:p>
              <a:pPr algn="ctr" defTabSz="669707">
                <a:buClr>
                  <a:srgbClr val="000000"/>
                </a:buClr>
              </a:pPr>
              <a:r>
                <a:rPr lang="en-US" sz="3589" b="1" kern="0">
                  <a:solidFill>
                    <a:srgbClr val="000000"/>
                  </a:solidFill>
                  <a:latin typeface="Lato"/>
                  <a:ea typeface="Lato"/>
                  <a:cs typeface="Lato"/>
                  <a:sym typeface="Lato"/>
                </a:rPr>
                <a:t>141</a:t>
              </a:r>
              <a:endParaRPr sz="1392" kern="0">
                <a:solidFill>
                  <a:srgbClr val="000000"/>
                </a:solidFill>
                <a:latin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5"/>
          <p:cNvSpPr txBox="1">
            <a:spLocks noGrp="1"/>
          </p:cNvSpPr>
          <p:nvPr>
            <p:ph type="body" idx="4294967295"/>
          </p:nvPr>
        </p:nvSpPr>
        <p:spPr>
          <a:xfrm>
            <a:off x="565036" y="1277938"/>
            <a:ext cx="3904478" cy="2939509"/>
          </a:xfrm>
          <a:prstGeom prst="rect">
            <a:avLst/>
          </a:prstGeom>
          <a:noFill/>
          <a:ln>
            <a:noFill/>
          </a:ln>
        </p:spPr>
        <p:txBody>
          <a:bodyPr spcFirstLastPara="1" wrap="square" lIns="91400" tIns="45682" rIns="91400" bIns="45682" anchor="t" anchorCtr="0">
            <a:normAutofit fontScale="70000" lnSpcReduction="20000"/>
          </a:bodyPr>
          <a:lstStyle/>
          <a:p>
            <a:pPr marL="167427" indent="-181379"/>
            <a:r>
              <a:rPr lang="en-US"/>
              <a:t>WUFAR dimensions “roll up” from lower detail levels to higher summary levels</a:t>
            </a:r>
            <a:endParaRPr/>
          </a:p>
          <a:p>
            <a:pPr marL="167427" indent="-181379">
              <a:spcBef>
                <a:spcPts val="3003"/>
              </a:spcBef>
            </a:pPr>
            <a:r>
              <a:rPr lang="en-US"/>
              <a:t>A zero means “this includes</a:t>
            </a:r>
            <a:br>
              <a:rPr lang="en-US"/>
            </a:br>
            <a:r>
              <a:rPr lang="en-US"/>
              <a:t>anything at a lower level</a:t>
            </a:r>
            <a:br>
              <a:rPr lang="en-US"/>
            </a:br>
            <a:r>
              <a:rPr lang="en-US"/>
              <a:t>with a digit here”</a:t>
            </a:r>
            <a:endParaRPr/>
          </a:p>
        </p:txBody>
      </p:sp>
      <p:sp>
        <p:nvSpPr>
          <p:cNvPr id="178" name="Google Shape;178;p25"/>
          <p:cNvSpPr/>
          <p:nvPr/>
        </p:nvSpPr>
        <p:spPr>
          <a:xfrm>
            <a:off x="5263896" y="1131208"/>
            <a:ext cx="3427706" cy="457218"/>
          </a:xfrm>
          <a:prstGeom prst="rect">
            <a:avLst/>
          </a:prstGeom>
          <a:solidFill>
            <a:srgbClr val="D8E2F3"/>
          </a:solidFill>
          <a:ln w="12700" cap="flat" cmpd="sng">
            <a:solidFill>
              <a:schemeClr val="dk1"/>
            </a:solidFill>
            <a:prstDash val="solid"/>
            <a:miter lim="800000"/>
            <a:headEnd type="none" w="sm" len="sm"/>
            <a:tailEnd type="none" w="sm" len="sm"/>
          </a:ln>
        </p:spPr>
        <p:txBody>
          <a:bodyPr spcFirstLastPara="1" wrap="square" lIns="91400" tIns="0" rIns="91400" bIns="0" anchor="ctr" anchorCtr="0">
            <a:noAutofit/>
          </a:bodyPr>
          <a:lstStyle/>
          <a:p>
            <a:pPr defTabSz="669707">
              <a:buClr>
                <a:srgbClr val="000000"/>
              </a:buClr>
            </a:pPr>
            <a:r>
              <a:rPr lang="en-US" sz="1831" kern="0">
                <a:solidFill>
                  <a:srgbClr val="000000"/>
                </a:solidFill>
                <a:latin typeface="Lato"/>
                <a:ea typeface="Lato"/>
                <a:cs typeface="Lato"/>
                <a:sym typeface="Lato"/>
              </a:rPr>
              <a:t>100000	Instruction</a:t>
            </a:r>
            <a:endParaRPr sz="1392" kern="0">
              <a:solidFill>
                <a:srgbClr val="000000"/>
              </a:solidFill>
              <a:latin typeface="Arial"/>
              <a:cs typeface="Arial"/>
              <a:sym typeface="Arial"/>
            </a:endParaRPr>
          </a:p>
        </p:txBody>
      </p:sp>
      <p:sp>
        <p:nvSpPr>
          <p:cNvPr id="179" name="Google Shape;179;p25"/>
          <p:cNvSpPr/>
          <p:nvPr/>
        </p:nvSpPr>
        <p:spPr>
          <a:xfrm>
            <a:off x="5263896" y="1591130"/>
            <a:ext cx="3427706" cy="705930"/>
          </a:xfrm>
          <a:prstGeom prst="upArrowCallout">
            <a:avLst>
              <a:gd name="adj1" fmla="val 25000"/>
              <a:gd name="adj2" fmla="val 25000"/>
              <a:gd name="adj3" fmla="val 25000"/>
              <a:gd name="adj4" fmla="val 64977"/>
            </a:avLst>
          </a:prstGeom>
          <a:solidFill>
            <a:srgbClr val="D8E2F3"/>
          </a:solidFill>
          <a:ln w="12700" cap="flat" cmpd="sng">
            <a:solidFill>
              <a:schemeClr val="dk1"/>
            </a:solidFill>
            <a:prstDash val="solid"/>
            <a:miter lim="800000"/>
            <a:headEnd type="none" w="sm" len="sm"/>
            <a:tailEnd type="none" w="sm" len="sm"/>
          </a:ln>
        </p:spPr>
        <p:txBody>
          <a:bodyPr spcFirstLastPara="1" wrap="square" lIns="91400" tIns="0" rIns="91400" bIns="0" anchor="ctr" anchorCtr="0">
            <a:noAutofit/>
          </a:bodyPr>
          <a:lstStyle/>
          <a:p>
            <a:pPr defTabSz="669707">
              <a:buClr>
                <a:srgbClr val="000000"/>
              </a:buClr>
            </a:pPr>
            <a:r>
              <a:rPr lang="en-US" sz="1831" kern="0">
                <a:solidFill>
                  <a:srgbClr val="000000"/>
                </a:solidFill>
                <a:latin typeface="Lato"/>
                <a:ea typeface="Lato"/>
                <a:cs typeface="Lato"/>
                <a:sym typeface="Lato"/>
              </a:rPr>
              <a:t>120000	Regular Curriculum</a:t>
            </a:r>
            <a:endParaRPr sz="1392" kern="0">
              <a:solidFill>
                <a:srgbClr val="000000"/>
              </a:solidFill>
              <a:latin typeface="Arial"/>
              <a:cs typeface="Arial"/>
              <a:sym typeface="Arial"/>
            </a:endParaRPr>
          </a:p>
        </p:txBody>
      </p:sp>
      <p:sp>
        <p:nvSpPr>
          <p:cNvPr id="180" name="Google Shape;180;p25"/>
          <p:cNvSpPr/>
          <p:nvPr/>
        </p:nvSpPr>
        <p:spPr>
          <a:xfrm>
            <a:off x="5263896" y="2295968"/>
            <a:ext cx="3427706" cy="705930"/>
          </a:xfrm>
          <a:prstGeom prst="upArrowCallout">
            <a:avLst>
              <a:gd name="adj1" fmla="val 25000"/>
              <a:gd name="adj2" fmla="val 25000"/>
              <a:gd name="adj3" fmla="val 25000"/>
              <a:gd name="adj4" fmla="val 64977"/>
            </a:avLst>
          </a:prstGeom>
          <a:solidFill>
            <a:srgbClr val="8DA9DB"/>
          </a:solidFill>
          <a:ln w="12700" cap="flat" cmpd="sng">
            <a:solidFill>
              <a:schemeClr val="dk1"/>
            </a:solidFill>
            <a:prstDash val="solid"/>
            <a:miter lim="800000"/>
            <a:headEnd type="none" w="sm" len="sm"/>
            <a:tailEnd type="none" w="sm" len="sm"/>
          </a:ln>
        </p:spPr>
        <p:txBody>
          <a:bodyPr spcFirstLastPara="1" wrap="square" lIns="91400" tIns="0" rIns="91400" bIns="0" anchor="ctr" anchorCtr="0">
            <a:noAutofit/>
          </a:bodyPr>
          <a:lstStyle/>
          <a:p>
            <a:pPr defTabSz="669707">
              <a:buClr>
                <a:srgbClr val="000000"/>
              </a:buClr>
            </a:pPr>
            <a:r>
              <a:rPr lang="en-US" sz="1831" kern="0">
                <a:solidFill>
                  <a:srgbClr val="000000"/>
                </a:solidFill>
                <a:latin typeface="Lato"/>
                <a:ea typeface="Lato"/>
                <a:cs typeface="Lato"/>
                <a:sym typeface="Lato"/>
              </a:rPr>
              <a:t>122000	English Language</a:t>
            </a:r>
            <a:endParaRPr sz="1392" kern="0">
              <a:solidFill>
                <a:srgbClr val="000000"/>
              </a:solidFill>
              <a:latin typeface="Arial"/>
              <a:cs typeface="Arial"/>
              <a:sym typeface="Arial"/>
            </a:endParaRPr>
          </a:p>
        </p:txBody>
      </p:sp>
      <p:sp>
        <p:nvSpPr>
          <p:cNvPr id="181" name="Google Shape;181;p25"/>
          <p:cNvSpPr/>
          <p:nvPr/>
        </p:nvSpPr>
        <p:spPr>
          <a:xfrm>
            <a:off x="5263896" y="3001726"/>
            <a:ext cx="3427706" cy="705930"/>
          </a:xfrm>
          <a:prstGeom prst="upArrowCallout">
            <a:avLst>
              <a:gd name="adj1" fmla="val 25000"/>
              <a:gd name="adj2" fmla="val 25000"/>
              <a:gd name="adj3" fmla="val 25000"/>
              <a:gd name="adj4" fmla="val 64977"/>
            </a:avLst>
          </a:prstGeom>
          <a:solidFill>
            <a:srgbClr val="8DA9DB"/>
          </a:solidFill>
          <a:ln w="12700" cap="flat" cmpd="sng">
            <a:solidFill>
              <a:schemeClr val="dk1"/>
            </a:solidFill>
            <a:prstDash val="solid"/>
            <a:miter lim="800000"/>
            <a:headEnd type="none" w="sm" len="sm"/>
            <a:tailEnd type="none" w="sm" len="sm"/>
          </a:ln>
        </p:spPr>
        <p:txBody>
          <a:bodyPr spcFirstLastPara="1" wrap="square" lIns="91400" tIns="0" rIns="91400" bIns="0" anchor="ctr" anchorCtr="0">
            <a:noAutofit/>
          </a:bodyPr>
          <a:lstStyle/>
          <a:p>
            <a:pPr defTabSz="669707">
              <a:buClr>
                <a:srgbClr val="000000"/>
              </a:buClr>
            </a:pPr>
            <a:r>
              <a:rPr lang="en-US" sz="1831" kern="0">
                <a:solidFill>
                  <a:srgbClr val="000000"/>
                </a:solidFill>
                <a:latin typeface="Lato"/>
                <a:ea typeface="Lato"/>
                <a:cs typeface="Lato"/>
                <a:sym typeface="Lato"/>
              </a:rPr>
              <a:t>122100	Language Skills</a:t>
            </a:r>
            <a:endParaRPr sz="1392" kern="0">
              <a:solidFill>
                <a:srgbClr val="000000"/>
              </a:solidFill>
              <a:latin typeface="Arial"/>
              <a:cs typeface="Arial"/>
              <a:sym typeface="Arial"/>
            </a:endParaRPr>
          </a:p>
        </p:txBody>
      </p:sp>
      <p:sp>
        <p:nvSpPr>
          <p:cNvPr id="182" name="Google Shape;182;p25"/>
          <p:cNvSpPr/>
          <p:nvPr/>
        </p:nvSpPr>
        <p:spPr>
          <a:xfrm>
            <a:off x="5263896" y="3706564"/>
            <a:ext cx="3427706" cy="705930"/>
          </a:xfrm>
          <a:prstGeom prst="upArrowCallout">
            <a:avLst>
              <a:gd name="adj1" fmla="val 25000"/>
              <a:gd name="adj2" fmla="val 25000"/>
              <a:gd name="adj3" fmla="val 25000"/>
              <a:gd name="adj4" fmla="val 64977"/>
            </a:avLst>
          </a:prstGeom>
          <a:solidFill>
            <a:srgbClr val="2F5496"/>
          </a:solidFill>
          <a:ln w="12700" cap="flat" cmpd="sng">
            <a:solidFill>
              <a:schemeClr val="dk1"/>
            </a:solidFill>
            <a:prstDash val="solid"/>
            <a:miter lim="800000"/>
            <a:headEnd type="none" w="sm" len="sm"/>
            <a:tailEnd type="none" w="sm" len="sm"/>
          </a:ln>
        </p:spPr>
        <p:txBody>
          <a:bodyPr spcFirstLastPara="1" wrap="square" lIns="91400" tIns="0" rIns="91400" bIns="0" anchor="ctr" anchorCtr="0">
            <a:noAutofit/>
          </a:bodyPr>
          <a:lstStyle/>
          <a:p>
            <a:pPr defTabSz="669707">
              <a:buClr>
                <a:srgbClr val="000000"/>
              </a:buClr>
            </a:pPr>
            <a:r>
              <a:rPr lang="en-US" sz="1831" kern="0">
                <a:solidFill>
                  <a:srgbClr val="FFFFFF"/>
                </a:solidFill>
                <a:latin typeface="Lato"/>
                <a:ea typeface="Lato"/>
                <a:cs typeface="Lato"/>
                <a:sym typeface="Lato"/>
              </a:rPr>
              <a:t>122150	Reading Specialist</a:t>
            </a:r>
            <a:endParaRPr sz="1392" kern="0">
              <a:solidFill>
                <a:srgbClr val="000000"/>
              </a:solidFill>
              <a:latin typeface="Arial"/>
              <a:cs typeface="Arial"/>
              <a:sym typeface="Arial"/>
            </a:endParaRPr>
          </a:p>
        </p:txBody>
      </p:sp>
      <p:cxnSp>
        <p:nvCxnSpPr>
          <p:cNvPr id="183" name="Google Shape;183;p25"/>
          <p:cNvCxnSpPr/>
          <p:nvPr/>
        </p:nvCxnSpPr>
        <p:spPr>
          <a:xfrm>
            <a:off x="5547955" y="1500188"/>
            <a:ext cx="0" cy="442717"/>
          </a:xfrm>
          <a:prstGeom prst="straightConnector1">
            <a:avLst/>
          </a:prstGeom>
          <a:noFill/>
          <a:ln w="57150" cap="flat" cmpd="sng">
            <a:solidFill>
              <a:schemeClr val="accent4"/>
            </a:solidFill>
            <a:prstDash val="solid"/>
            <a:miter lim="800000"/>
            <a:headEnd type="none" w="sm" len="sm"/>
            <a:tailEnd type="triangle" w="med" len="med"/>
          </a:ln>
        </p:spPr>
      </p:cxnSp>
      <p:cxnSp>
        <p:nvCxnSpPr>
          <p:cNvPr id="184" name="Google Shape;184;p25"/>
          <p:cNvCxnSpPr/>
          <p:nvPr/>
        </p:nvCxnSpPr>
        <p:spPr>
          <a:xfrm>
            <a:off x="5686016" y="2209801"/>
            <a:ext cx="0" cy="442717"/>
          </a:xfrm>
          <a:prstGeom prst="straightConnector1">
            <a:avLst/>
          </a:prstGeom>
          <a:noFill/>
          <a:ln w="57150" cap="flat" cmpd="sng">
            <a:solidFill>
              <a:schemeClr val="accent4"/>
            </a:solidFill>
            <a:prstDash val="solid"/>
            <a:miter lim="800000"/>
            <a:headEnd type="none" w="sm" len="sm"/>
            <a:tailEnd type="triangle" w="med" len="med"/>
          </a:ln>
        </p:spPr>
      </p:cxnSp>
      <p:cxnSp>
        <p:nvCxnSpPr>
          <p:cNvPr id="185" name="Google Shape;185;p25"/>
          <p:cNvCxnSpPr/>
          <p:nvPr/>
        </p:nvCxnSpPr>
        <p:spPr>
          <a:xfrm>
            <a:off x="5819317" y="2909889"/>
            <a:ext cx="0" cy="442717"/>
          </a:xfrm>
          <a:prstGeom prst="straightConnector1">
            <a:avLst/>
          </a:prstGeom>
          <a:noFill/>
          <a:ln w="57150" cap="flat" cmpd="sng">
            <a:solidFill>
              <a:schemeClr val="accent4"/>
            </a:solidFill>
            <a:prstDash val="solid"/>
            <a:miter lim="800000"/>
            <a:headEnd type="none" w="sm" len="sm"/>
            <a:tailEnd type="triangle" w="med" len="med"/>
          </a:ln>
        </p:spPr>
      </p:cxnSp>
      <p:cxnSp>
        <p:nvCxnSpPr>
          <p:cNvPr id="186" name="Google Shape;186;p25"/>
          <p:cNvCxnSpPr/>
          <p:nvPr/>
        </p:nvCxnSpPr>
        <p:spPr>
          <a:xfrm>
            <a:off x="5947858" y="3606779"/>
            <a:ext cx="0" cy="442717"/>
          </a:xfrm>
          <a:prstGeom prst="straightConnector1">
            <a:avLst/>
          </a:prstGeom>
          <a:noFill/>
          <a:ln w="57150" cap="flat" cmpd="sng">
            <a:solidFill>
              <a:schemeClr val="accent4"/>
            </a:solidFill>
            <a:prstDash val="solid"/>
            <a:miter lim="800000"/>
            <a:headEnd type="none" w="sm" len="sm"/>
            <a:tailEnd type="triangle" w="med" len="med"/>
          </a:ln>
        </p:spPr>
      </p:cxnSp>
      <p:sp>
        <p:nvSpPr>
          <p:cNvPr id="187" name="Google Shape;187;p25"/>
          <p:cNvSpPr txBox="1"/>
          <p:nvPr/>
        </p:nvSpPr>
        <p:spPr>
          <a:xfrm>
            <a:off x="1246123" y="87097"/>
            <a:ext cx="6937364" cy="644587"/>
          </a:xfrm>
          <a:prstGeom prst="rect">
            <a:avLst/>
          </a:prstGeom>
          <a:noFill/>
          <a:ln>
            <a:noFill/>
          </a:ln>
        </p:spPr>
        <p:txBody>
          <a:bodyPr spcFirstLastPara="1" wrap="square" lIns="91400" tIns="45682" rIns="91400" bIns="45682" anchor="t" anchorCtr="0">
            <a:spAutoFit/>
          </a:bodyPr>
          <a:lstStyle/>
          <a:p>
            <a:pPr algn="ctr" defTabSz="669707">
              <a:buClr>
                <a:srgbClr val="FFFFFF"/>
              </a:buClr>
              <a:buSzPts val="4900"/>
            </a:pPr>
            <a:r>
              <a:rPr lang="en-US" sz="3589" b="1" kern="0">
                <a:solidFill>
                  <a:srgbClr val="FFFFFF"/>
                </a:solidFill>
                <a:latin typeface="Lato Black"/>
                <a:ea typeface="Lato Black"/>
                <a:cs typeface="Lato Black"/>
                <a:sym typeface="Lato Black"/>
              </a:rPr>
              <a:t>WUFAR is Hierarchical</a:t>
            </a:r>
            <a:endParaRPr sz="1392" kern="0">
              <a:solidFill>
                <a:srgbClr val="000000"/>
              </a:solidFill>
              <a:latin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childTnLst>
                                </p:cTn>
                              </p:par>
                              <p:par>
                                <p:cTn id="7" presetID="1" presetClass="entr" presetSubtype="0" fill="hold" nodeType="withEffect">
                                  <p:stCondLst>
                                    <p:cond delay="750"/>
                                  </p:stCondLst>
                                  <p:childTnLst>
                                    <p:set>
                                      <p:cBhvr>
                                        <p:cTn id="8" dur="1" fill="hold">
                                          <p:stCondLst>
                                            <p:cond delay="0"/>
                                          </p:stCondLst>
                                        </p:cTn>
                                        <p:tgtEl>
                                          <p:spTgt spid="181"/>
                                        </p:tgtEl>
                                        <p:attrNameLst>
                                          <p:attrName>style.visibility</p:attrName>
                                        </p:attrNameLst>
                                      </p:cBhvr>
                                      <p:to>
                                        <p:strVal val="visible"/>
                                      </p:to>
                                    </p:set>
                                  </p:childTnLst>
                                </p:cTn>
                              </p:par>
                            </p:childTnLst>
                          </p:cTn>
                        </p:par>
                        <p:par>
                          <p:cTn id="9" fill="hold">
                            <p:stCondLst>
                              <p:cond delay="1"/>
                            </p:stCondLst>
                            <p:childTnLst>
                              <p:par>
                                <p:cTn id="10" presetID="1" presetClass="entr" presetSubtype="0" fill="hold" nodeType="afterEffect">
                                  <p:stCondLst>
                                    <p:cond delay="750"/>
                                  </p:stCondLst>
                                  <p:childTnLst>
                                    <p:set>
                                      <p:cBhvr>
                                        <p:cTn id="11" dur="1" fill="hold">
                                          <p:stCondLst>
                                            <p:cond delay="0"/>
                                          </p:stCondLst>
                                        </p:cTn>
                                        <p:tgtEl>
                                          <p:spTgt spid="180"/>
                                        </p:tgtEl>
                                        <p:attrNameLst>
                                          <p:attrName>style.visibility</p:attrName>
                                        </p:attrNameLst>
                                      </p:cBhvr>
                                      <p:to>
                                        <p:strVal val="visible"/>
                                      </p:to>
                                    </p:set>
                                  </p:childTnLst>
                                </p:cTn>
                              </p:par>
                            </p:childTnLst>
                          </p:cTn>
                        </p:par>
                        <p:par>
                          <p:cTn id="12" fill="hold">
                            <p:stCondLst>
                              <p:cond delay="2"/>
                            </p:stCondLst>
                            <p:childTnLst>
                              <p:par>
                                <p:cTn id="13" presetID="1" presetClass="entr" presetSubtype="0" fill="hold" nodeType="afterEffect">
                                  <p:stCondLst>
                                    <p:cond delay="750"/>
                                  </p:stCondLst>
                                  <p:childTnLst>
                                    <p:set>
                                      <p:cBhvr>
                                        <p:cTn id="14" dur="1" fill="hold">
                                          <p:stCondLst>
                                            <p:cond delay="0"/>
                                          </p:stCondLst>
                                        </p:cTn>
                                        <p:tgtEl>
                                          <p:spTgt spid="179"/>
                                        </p:tgtEl>
                                        <p:attrNameLst>
                                          <p:attrName>style.visibility</p:attrName>
                                        </p:attrNameLst>
                                      </p:cBhvr>
                                      <p:to>
                                        <p:strVal val="visible"/>
                                      </p:to>
                                    </p:set>
                                  </p:childTnLst>
                                </p:cTn>
                              </p:par>
                            </p:childTnLst>
                          </p:cTn>
                        </p:par>
                        <p:par>
                          <p:cTn id="15" fill="hold">
                            <p:stCondLst>
                              <p:cond delay="3"/>
                            </p:stCondLst>
                            <p:childTnLst>
                              <p:par>
                                <p:cTn id="16" presetID="1" presetClass="entr" presetSubtype="0" fill="hold" nodeType="afterEffect">
                                  <p:stCondLst>
                                    <p:cond delay="750"/>
                                  </p:stCondLst>
                                  <p:childTnLst>
                                    <p:set>
                                      <p:cBhvr>
                                        <p:cTn id="17" dur="1" fill="hold">
                                          <p:stCondLst>
                                            <p:cond delay="0"/>
                                          </p:stCondLst>
                                        </p:cTn>
                                        <p:tgtEl>
                                          <p:spTgt spid="17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750"/>
                                  </p:stCondLst>
                                  <p:childTnLst>
                                    <p:set>
                                      <p:cBhvr>
                                        <p:cTn id="21" dur="1" fill="hold">
                                          <p:stCondLst>
                                            <p:cond delay="0"/>
                                          </p:stCondLst>
                                        </p:cTn>
                                        <p:tgtEl>
                                          <p:spTgt spid="183"/>
                                        </p:tgtEl>
                                        <p:attrNameLst>
                                          <p:attrName>style.visibility</p:attrName>
                                        </p:attrNameLst>
                                      </p:cBhvr>
                                      <p:to>
                                        <p:strVal val="visible"/>
                                      </p:to>
                                    </p:set>
                                    <p:animEffect transition="in" filter="fade">
                                      <p:cBhvr>
                                        <p:cTn id="22" dur="500"/>
                                        <p:tgtEl>
                                          <p:spTgt spid="183"/>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84"/>
                                        </p:tgtEl>
                                        <p:attrNameLst>
                                          <p:attrName>style.visibility</p:attrName>
                                        </p:attrNameLst>
                                      </p:cBhvr>
                                      <p:to>
                                        <p:strVal val="visible"/>
                                      </p:to>
                                    </p:set>
                                    <p:animEffect transition="in" filter="fade">
                                      <p:cBhvr>
                                        <p:cTn id="26" dur="500"/>
                                        <p:tgtEl>
                                          <p:spTgt spid="184"/>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185"/>
                                        </p:tgtEl>
                                        <p:attrNameLst>
                                          <p:attrName>style.visibility</p:attrName>
                                        </p:attrNameLst>
                                      </p:cBhvr>
                                      <p:to>
                                        <p:strVal val="visible"/>
                                      </p:to>
                                    </p:set>
                                    <p:animEffect transition="in" filter="fade">
                                      <p:cBhvr>
                                        <p:cTn id="30" dur="500"/>
                                        <p:tgtEl>
                                          <p:spTgt spid="185"/>
                                        </p:tgtEl>
                                      </p:cBhvr>
                                    </p:animEffect>
                                  </p:childTnLst>
                                </p:cTn>
                              </p:par>
                            </p:childTnLst>
                          </p:cTn>
                        </p:par>
                        <p:par>
                          <p:cTn id="31" fill="hold">
                            <p:stCondLst>
                              <p:cond delay="1500"/>
                            </p:stCondLst>
                            <p:childTnLst>
                              <p:par>
                                <p:cTn id="32" presetID="10" presetClass="entr" presetSubtype="0" fill="hold" nodeType="afterEffect">
                                  <p:stCondLst>
                                    <p:cond delay="0"/>
                                  </p:stCondLst>
                                  <p:childTnLst>
                                    <p:set>
                                      <p:cBhvr>
                                        <p:cTn id="33" dur="1" fill="hold">
                                          <p:stCondLst>
                                            <p:cond delay="0"/>
                                          </p:stCondLst>
                                        </p:cTn>
                                        <p:tgtEl>
                                          <p:spTgt spid="186"/>
                                        </p:tgtEl>
                                        <p:attrNameLst>
                                          <p:attrName>style.visibility</p:attrName>
                                        </p:attrNameLst>
                                      </p:cBhvr>
                                      <p:to>
                                        <p:strVal val="visible"/>
                                      </p:to>
                                    </p:set>
                                    <p:animEffect transition="in" filter="fade">
                                      <p:cBhvr>
                                        <p:cTn id="34" dur="500"/>
                                        <p:tgtEl>
                                          <p:spTgt spid="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6"/>
          <p:cNvSpPr txBox="1"/>
          <p:nvPr/>
        </p:nvSpPr>
        <p:spPr>
          <a:xfrm>
            <a:off x="602478" y="116359"/>
            <a:ext cx="7901455" cy="647084"/>
          </a:xfrm>
          <a:prstGeom prst="rect">
            <a:avLst/>
          </a:prstGeom>
          <a:noFill/>
          <a:ln>
            <a:noFill/>
          </a:ln>
        </p:spPr>
        <p:txBody>
          <a:bodyPr spcFirstLastPara="1" wrap="square" lIns="19042" tIns="19042" rIns="19042" bIns="19042" anchor="ctr" anchorCtr="0">
            <a:spAutoFit/>
          </a:bodyPr>
          <a:lstStyle/>
          <a:p>
            <a:pPr algn="ctr" defTabSz="669707">
              <a:buClr>
                <a:srgbClr val="1A2A8D"/>
              </a:buClr>
              <a:buSzPts val="3100"/>
            </a:pPr>
            <a:r>
              <a:rPr lang="en-US" sz="3955" b="1" kern="0">
                <a:solidFill>
                  <a:srgbClr val="FFFFFF"/>
                </a:solidFill>
                <a:latin typeface="Lato"/>
                <a:ea typeface="Lato"/>
                <a:cs typeface="Lato"/>
                <a:sym typeface="Lato"/>
              </a:rPr>
              <a:t>Chart of Accounts</a:t>
            </a:r>
            <a:endParaRPr sz="3955" kern="0">
              <a:solidFill>
                <a:srgbClr val="FFFFFF"/>
              </a:solidFill>
              <a:latin typeface="Lato"/>
              <a:ea typeface="Lato"/>
              <a:cs typeface="Lato"/>
              <a:sym typeface="Lato"/>
            </a:endParaRPr>
          </a:p>
        </p:txBody>
      </p:sp>
      <p:sp>
        <p:nvSpPr>
          <p:cNvPr id="193" name="Google Shape;193;p26"/>
          <p:cNvSpPr txBox="1"/>
          <p:nvPr/>
        </p:nvSpPr>
        <p:spPr>
          <a:xfrm>
            <a:off x="539207" y="1075451"/>
            <a:ext cx="8028008" cy="703189"/>
          </a:xfrm>
          <a:prstGeom prst="rect">
            <a:avLst/>
          </a:prstGeom>
          <a:noFill/>
          <a:ln>
            <a:noFill/>
          </a:ln>
        </p:spPr>
        <p:txBody>
          <a:bodyPr spcFirstLastPara="1" wrap="square" lIns="91400" tIns="91400" rIns="91400" bIns="91400" anchor="t" anchorCtr="0">
            <a:spAutoFit/>
          </a:bodyPr>
          <a:lstStyle/>
          <a:p>
            <a:pPr defTabSz="669707">
              <a:buClr>
                <a:srgbClr val="000000"/>
              </a:buClr>
            </a:pPr>
            <a:r>
              <a:rPr lang="en-US" sz="1685" kern="0">
                <a:solidFill>
                  <a:srgbClr val="000000"/>
                </a:solidFill>
                <a:latin typeface="Lato"/>
                <a:ea typeface="Lato"/>
                <a:cs typeface="Lato"/>
                <a:sym typeface="Lato"/>
              </a:rPr>
              <a:t>Vendors mapped the LEA’s detailed accounts to a general umbrella DPI account - WISEdata Finance displays both the DPI account and the local detailed account. </a:t>
            </a:r>
            <a:endParaRPr sz="1685" kern="0">
              <a:solidFill>
                <a:srgbClr val="000000"/>
              </a:solidFill>
              <a:latin typeface="Lato"/>
              <a:ea typeface="Lato"/>
              <a:cs typeface="Lato"/>
              <a:sym typeface="Lato"/>
            </a:endParaRPr>
          </a:p>
        </p:txBody>
      </p:sp>
      <p:graphicFrame>
        <p:nvGraphicFramePr>
          <p:cNvPr id="194" name="Google Shape;194;p26"/>
          <p:cNvGraphicFramePr/>
          <p:nvPr/>
        </p:nvGraphicFramePr>
        <p:xfrm>
          <a:off x="953830" y="1847850"/>
          <a:ext cx="7236337" cy="1188588"/>
        </p:xfrm>
        <a:graphic>
          <a:graphicData uri="http://schemas.openxmlformats.org/drawingml/2006/table">
            <a:tbl>
              <a:tblPr>
                <a:noFill/>
              </a:tblPr>
              <a:tblGrid>
                <a:gridCol w="2580319">
                  <a:extLst>
                    <a:ext uri="{9D8B030D-6E8A-4147-A177-3AD203B41FA5}">
                      <a16:colId xmlns:a16="http://schemas.microsoft.com/office/drawing/2014/main" val="20000"/>
                    </a:ext>
                  </a:extLst>
                </a:gridCol>
                <a:gridCol w="2475169">
                  <a:extLst>
                    <a:ext uri="{9D8B030D-6E8A-4147-A177-3AD203B41FA5}">
                      <a16:colId xmlns:a16="http://schemas.microsoft.com/office/drawing/2014/main" val="20001"/>
                    </a:ext>
                  </a:extLst>
                </a:gridCol>
                <a:gridCol w="1119646">
                  <a:extLst>
                    <a:ext uri="{9D8B030D-6E8A-4147-A177-3AD203B41FA5}">
                      <a16:colId xmlns:a16="http://schemas.microsoft.com/office/drawing/2014/main" val="20002"/>
                    </a:ext>
                  </a:extLst>
                </a:gridCol>
                <a:gridCol w="1061203">
                  <a:extLst>
                    <a:ext uri="{9D8B030D-6E8A-4147-A177-3AD203B41FA5}">
                      <a16:colId xmlns:a16="http://schemas.microsoft.com/office/drawing/2014/main" val="20003"/>
                    </a:ext>
                  </a:extLst>
                </a:gridCol>
              </a:tblGrid>
              <a:tr h="394901">
                <a:tc>
                  <a:txBody>
                    <a:bodyPr/>
                    <a:lstStyle/>
                    <a:p>
                      <a:pPr marL="0" lvl="0" indent="0" algn="l" rtl="0">
                        <a:spcBef>
                          <a:spcPts val="0"/>
                        </a:spcBef>
                        <a:spcAft>
                          <a:spcPts val="0"/>
                        </a:spcAft>
                        <a:buNone/>
                      </a:pPr>
                      <a:r>
                        <a:rPr lang="en-US" sz="1400" b="1">
                          <a:latin typeface="Lato"/>
                          <a:ea typeface="Lato"/>
                          <a:cs typeface="Lato"/>
                          <a:sym typeface="Lato"/>
                        </a:rPr>
                        <a:t>Local Account</a:t>
                      </a:r>
                      <a:endParaRPr sz="1400" b="1">
                        <a:latin typeface="Lato"/>
                        <a:ea typeface="Lato"/>
                        <a:cs typeface="Lato"/>
                        <a:sym typeface="Lato"/>
                      </a:endParaRPr>
                    </a:p>
                  </a:txBody>
                  <a:tcPr marL="91400" marR="91400" marT="91418" marB="91418"/>
                </a:tc>
                <a:tc>
                  <a:txBody>
                    <a:bodyPr/>
                    <a:lstStyle/>
                    <a:p>
                      <a:pPr marL="0" lvl="0" indent="0" algn="l" rtl="0">
                        <a:spcBef>
                          <a:spcPts val="0"/>
                        </a:spcBef>
                        <a:spcAft>
                          <a:spcPts val="0"/>
                        </a:spcAft>
                        <a:buNone/>
                      </a:pPr>
                      <a:r>
                        <a:rPr lang="en-US" sz="1400" b="1">
                          <a:latin typeface="Lato"/>
                          <a:ea typeface="Lato"/>
                          <a:cs typeface="Lato"/>
                          <a:sym typeface="Lato"/>
                        </a:rPr>
                        <a:t>DPI Account</a:t>
                      </a:r>
                      <a:endParaRPr sz="1400" b="1">
                        <a:latin typeface="Lato"/>
                        <a:ea typeface="Lato"/>
                        <a:cs typeface="Lato"/>
                        <a:sym typeface="Lato"/>
                      </a:endParaRPr>
                    </a:p>
                  </a:txBody>
                  <a:tcPr marL="91400" marR="91400" marT="91418" marB="91418"/>
                </a:tc>
                <a:tc>
                  <a:txBody>
                    <a:bodyPr/>
                    <a:lstStyle/>
                    <a:p>
                      <a:pPr marL="0" lvl="0" indent="0" algn="l" rtl="0">
                        <a:spcBef>
                          <a:spcPts val="0"/>
                        </a:spcBef>
                        <a:spcAft>
                          <a:spcPts val="0"/>
                        </a:spcAft>
                        <a:buNone/>
                      </a:pPr>
                      <a:r>
                        <a:rPr lang="en-US" sz="1400" b="1">
                          <a:latin typeface="Lato"/>
                          <a:ea typeface="Lato"/>
                          <a:cs typeface="Lato"/>
                          <a:sym typeface="Lato"/>
                        </a:rPr>
                        <a:t>Budget</a:t>
                      </a:r>
                      <a:endParaRPr sz="1400" b="1">
                        <a:latin typeface="Lato"/>
                        <a:ea typeface="Lato"/>
                        <a:cs typeface="Lato"/>
                        <a:sym typeface="Lato"/>
                      </a:endParaRPr>
                    </a:p>
                  </a:txBody>
                  <a:tcPr marL="91400" marR="91400" marT="91418" marB="91418"/>
                </a:tc>
                <a:tc>
                  <a:txBody>
                    <a:bodyPr/>
                    <a:lstStyle/>
                    <a:p>
                      <a:pPr marL="0" lvl="0" indent="0" algn="l" rtl="0">
                        <a:spcBef>
                          <a:spcPts val="0"/>
                        </a:spcBef>
                        <a:spcAft>
                          <a:spcPts val="0"/>
                        </a:spcAft>
                        <a:buNone/>
                      </a:pPr>
                      <a:r>
                        <a:rPr lang="en-US" sz="1400" b="1">
                          <a:latin typeface="Lato"/>
                          <a:ea typeface="Lato"/>
                          <a:cs typeface="Lato"/>
                          <a:sym typeface="Lato"/>
                        </a:rPr>
                        <a:t>Actual</a:t>
                      </a:r>
                      <a:endParaRPr sz="1400" b="1">
                        <a:latin typeface="Lato"/>
                        <a:ea typeface="Lato"/>
                        <a:cs typeface="Lato"/>
                        <a:sym typeface="Lato"/>
                      </a:endParaRPr>
                    </a:p>
                  </a:txBody>
                  <a:tcPr marL="91400" marR="91400" marT="91418" marB="91418"/>
                </a:tc>
                <a:extLst>
                  <a:ext uri="{0D108BD9-81ED-4DB2-BD59-A6C34878D82A}">
                    <a16:rowId xmlns:a16="http://schemas.microsoft.com/office/drawing/2014/main" val="10000"/>
                  </a:ext>
                </a:extLst>
              </a:tr>
              <a:tr h="394901">
                <a:tc>
                  <a:txBody>
                    <a:bodyPr/>
                    <a:lstStyle/>
                    <a:p>
                      <a:pPr marL="0" lvl="0" indent="0" algn="l" rtl="0">
                        <a:spcBef>
                          <a:spcPts val="0"/>
                        </a:spcBef>
                        <a:spcAft>
                          <a:spcPts val="0"/>
                        </a:spcAft>
                        <a:buNone/>
                      </a:pPr>
                      <a:r>
                        <a:rPr lang="en-US" sz="1400">
                          <a:latin typeface="Lato"/>
                          <a:ea typeface="Lato"/>
                          <a:cs typeface="Lato"/>
                          <a:sym typeface="Lato"/>
                        </a:rPr>
                        <a:t>27E-100-</a:t>
                      </a:r>
                      <a:r>
                        <a:rPr lang="en-US" sz="1400">
                          <a:highlight>
                            <a:srgbClr val="FFFF00"/>
                          </a:highlight>
                          <a:latin typeface="Lato"/>
                          <a:ea typeface="Lato"/>
                          <a:cs typeface="Lato"/>
                          <a:sym typeface="Lato"/>
                        </a:rPr>
                        <a:t>411</a:t>
                      </a:r>
                      <a:r>
                        <a:rPr lang="en-US" sz="1400">
                          <a:latin typeface="Lato"/>
                          <a:ea typeface="Lato"/>
                          <a:cs typeface="Lato"/>
                          <a:sym typeface="Lato"/>
                        </a:rPr>
                        <a:t>-152000-</a:t>
                      </a:r>
                      <a:r>
                        <a:rPr lang="en-US" sz="1400">
                          <a:highlight>
                            <a:srgbClr val="FFFF00"/>
                          </a:highlight>
                          <a:latin typeface="Lato"/>
                          <a:ea typeface="Lato"/>
                          <a:cs typeface="Lato"/>
                          <a:sym typeface="Lato"/>
                        </a:rPr>
                        <a:t>347</a:t>
                      </a:r>
                      <a:endParaRPr sz="1400">
                        <a:highlight>
                          <a:srgbClr val="FFFF00"/>
                        </a:highlight>
                        <a:latin typeface="Lato"/>
                        <a:ea typeface="Lato"/>
                        <a:cs typeface="Lato"/>
                        <a:sym typeface="Lato"/>
                      </a:endParaRPr>
                    </a:p>
                  </a:txBody>
                  <a:tcPr marL="91400" marR="91400" marT="91418" marB="91418"/>
                </a:tc>
                <a:tc>
                  <a:txBody>
                    <a:bodyPr/>
                    <a:lstStyle/>
                    <a:p>
                      <a:pPr marL="0" lvl="0" indent="0" algn="l" rtl="0">
                        <a:spcBef>
                          <a:spcPts val="0"/>
                        </a:spcBef>
                        <a:spcAft>
                          <a:spcPts val="0"/>
                        </a:spcAft>
                        <a:buNone/>
                      </a:pPr>
                      <a:r>
                        <a:rPr lang="en-US" sz="1400">
                          <a:latin typeface="Lato"/>
                          <a:ea typeface="Lato"/>
                          <a:cs typeface="Lato"/>
                          <a:sym typeface="Lato"/>
                        </a:rPr>
                        <a:t>27E-100-</a:t>
                      </a:r>
                      <a:r>
                        <a:rPr lang="en-US" sz="1400">
                          <a:highlight>
                            <a:srgbClr val="FFFF00"/>
                          </a:highlight>
                          <a:latin typeface="Lato"/>
                          <a:ea typeface="Lato"/>
                          <a:cs typeface="Lato"/>
                          <a:sym typeface="Lato"/>
                        </a:rPr>
                        <a:t>410</a:t>
                      </a:r>
                      <a:r>
                        <a:rPr lang="en-US" sz="1400">
                          <a:latin typeface="Lato"/>
                          <a:ea typeface="Lato"/>
                          <a:cs typeface="Lato"/>
                          <a:sym typeface="Lato"/>
                        </a:rPr>
                        <a:t>-152000-</a:t>
                      </a:r>
                      <a:r>
                        <a:rPr lang="en-US" sz="1400">
                          <a:highlight>
                            <a:srgbClr val="FFFF00"/>
                          </a:highlight>
                          <a:latin typeface="Lato"/>
                          <a:ea typeface="Lato"/>
                          <a:cs typeface="Lato"/>
                          <a:sym typeface="Lato"/>
                        </a:rPr>
                        <a:t>000</a:t>
                      </a:r>
                      <a:endParaRPr sz="1400">
                        <a:highlight>
                          <a:srgbClr val="FFFF00"/>
                        </a:highlight>
                        <a:latin typeface="Lato"/>
                        <a:ea typeface="Lato"/>
                        <a:cs typeface="Lato"/>
                        <a:sym typeface="Lato"/>
                      </a:endParaRPr>
                    </a:p>
                  </a:txBody>
                  <a:tcPr marL="91400" marR="91400" marT="91418" marB="91418"/>
                </a:tc>
                <a:tc>
                  <a:txBody>
                    <a:bodyPr/>
                    <a:lstStyle/>
                    <a:p>
                      <a:pPr marL="0" lvl="0" indent="0" algn="r" rtl="0">
                        <a:spcBef>
                          <a:spcPts val="0"/>
                        </a:spcBef>
                        <a:spcAft>
                          <a:spcPts val="0"/>
                        </a:spcAft>
                        <a:buNone/>
                      </a:pPr>
                      <a:r>
                        <a:rPr lang="en-US" sz="1400">
                          <a:latin typeface="Lato"/>
                          <a:ea typeface="Lato"/>
                          <a:cs typeface="Lato"/>
                          <a:sym typeface="Lato"/>
                        </a:rPr>
                        <a:t>$1,500.00</a:t>
                      </a:r>
                      <a:endParaRPr sz="1400">
                        <a:latin typeface="Lato"/>
                        <a:ea typeface="Lato"/>
                        <a:cs typeface="Lato"/>
                        <a:sym typeface="Lato"/>
                      </a:endParaRPr>
                    </a:p>
                  </a:txBody>
                  <a:tcPr marL="91400" marR="91400" marT="91418" marB="91418"/>
                </a:tc>
                <a:tc>
                  <a:txBody>
                    <a:bodyPr/>
                    <a:lstStyle/>
                    <a:p>
                      <a:pPr marL="0" lvl="0" indent="0" algn="r" rtl="0">
                        <a:spcBef>
                          <a:spcPts val="0"/>
                        </a:spcBef>
                        <a:spcAft>
                          <a:spcPts val="0"/>
                        </a:spcAft>
                        <a:buNone/>
                      </a:pPr>
                      <a:r>
                        <a:rPr lang="en-US" sz="1400">
                          <a:latin typeface="Lato"/>
                          <a:ea typeface="Lato"/>
                          <a:cs typeface="Lato"/>
                          <a:sym typeface="Lato"/>
                        </a:rPr>
                        <a:t>$1,292.13</a:t>
                      </a:r>
                      <a:endParaRPr sz="1400">
                        <a:latin typeface="Lato"/>
                        <a:ea typeface="Lato"/>
                        <a:cs typeface="Lato"/>
                        <a:sym typeface="Lato"/>
                      </a:endParaRPr>
                    </a:p>
                  </a:txBody>
                  <a:tcPr marL="91400" marR="91400" marT="91418" marB="91418"/>
                </a:tc>
                <a:extLst>
                  <a:ext uri="{0D108BD9-81ED-4DB2-BD59-A6C34878D82A}">
                    <a16:rowId xmlns:a16="http://schemas.microsoft.com/office/drawing/2014/main" val="10001"/>
                  </a:ext>
                </a:extLst>
              </a:tr>
              <a:tr h="394901">
                <a:tc>
                  <a:txBody>
                    <a:bodyPr/>
                    <a:lstStyle/>
                    <a:p>
                      <a:pPr marL="0" lvl="0" indent="0" algn="l" rtl="0">
                        <a:spcBef>
                          <a:spcPts val="0"/>
                        </a:spcBef>
                        <a:spcAft>
                          <a:spcPts val="0"/>
                        </a:spcAft>
                        <a:buNone/>
                      </a:pPr>
                      <a:r>
                        <a:rPr lang="en-US" sz="1400">
                          <a:latin typeface="Lato"/>
                          <a:ea typeface="Lato"/>
                          <a:cs typeface="Lato"/>
                          <a:sym typeface="Lato"/>
                        </a:rPr>
                        <a:t>27E-100-</a:t>
                      </a:r>
                      <a:r>
                        <a:rPr lang="en-US" sz="1400">
                          <a:highlight>
                            <a:srgbClr val="FFFF00"/>
                          </a:highlight>
                          <a:latin typeface="Lato"/>
                          <a:ea typeface="Lato"/>
                          <a:cs typeface="Lato"/>
                          <a:sym typeface="Lato"/>
                        </a:rPr>
                        <a:t>412</a:t>
                      </a:r>
                      <a:r>
                        <a:rPr lang="en-US" sz="1400">
                          <a:latin typeface="Lato"/>
                          <a:ea typeface="Lato"/>
                          <a:cs typeface="Lato"/>
                          <a:sym typeface="Lato"/>
                        </a:rPr>
                        <a:t>-158000-</a:t>
                      </a:r>
                      <a:r>
                        <a:rPr lang="en-US" sz="1400">
                          <a:highlight>
                            <a:srgbClr val="FFFF00"/>
                          </a:highlight>
                          <a:latin typeface="Lato"/>
                          <a:ea typeface="Lato"/>
                          <a:cs typeface="Lato"/>
                          <a:sym typeface="Lato"/>
                        </a:rPr>
                        <a:t>019</a:t>
                      </a:r>
                      <a:endParaRPr sz="1400">
                        <a:highlight>
                          <a:srgbClr val="FFFF00"/>
                        </a:highlight>
                        <a:latin typeface="Lato"/>
                        <a:ea typeface="Lato"/>
                        <a:cs typeface="Lato"/>
                        <a:sym typeface="Lato"/>
                      </a:endParaRPr>
                    </a:p>
                  </a:txBody>
                  <a:tcPr marL="91400" marR="91400" marT="91418" marB="91418"/>
                </a:tc>
                <a:tc>
                  <a:txBody>
                    <a:bodyPr/>
                    <a:lstStyle/>
                    <a:p>
                      <a:pPr marL="0" lvl="0" indent="0" algn="l" rtl="0">
                        <a:spcBef>
                          <a:spcPts val="0"/>
                        </a:spcBef>
                        <a:spcAft>
                          <a:spcPts val="0"/>
                        </a:spcAft>
                        <a:buNone/>
                      </a:pPr>
                      <a:r>
                        <a:rPr lang="en-US" sz="1400">
                          <a:solidFill>
                            <a:schemeClr val="dk1"/>
                          </a:solidFill>
                          <a:latin typeface="Lato"/>
                          <a:ea typeface="Lato"/>
                          <a:cs typeface="Lato"/>
                          <a:sym typeface="Lato"/>
                        </a:rPr>
                        <a:t>27E-100-</a:t>
                      </a:r>
                      <a:r>
                        <a:rPr lang="en-US" sz="1400">
                          <a:solidFill>
                            <a:schemeClr val="dk1"/>
                          </a:solidFill>
                          <a:highlight>
                            <a:srgbClr val="FFFF00"/>
                          </a:highlight>
                          <a:latin typeface="Lato"/>
                          <a:ea typeface="Lato"/>
                          <a:cs typeface="Lato"/>
                          <a:sym typeface="Lato"/>
                        </a:rPr>
                        <a:t>410</a:t>
                      </a:r>
                      <a:r>
                        <a:rPr lang="en-US" sz="1400">
                          <a:solidFill>
                            <a:schemeClr val="dk1"/>
                          </a:solidFill>
                          <a:latin typeface="Lato"/>
                          <a:ea typeface="Lato"/>
                          <a:cs typeface="Lato"/>
                          <a:sym typeface="Lato"/>
                        </a:rPr>
                        <a:t>-158000-</a:t>
                      </a:r>
                      <a:r>
                        <a:rPr lang="en-US" sz="1400">
                          <a:solidFill>
                            <a:schemeClr val="dk1"/>
                          </a:solidFill>
                          <a:highlight>
                            <a:srgbClr val="FFFF00"/>
                          </a:highlight>
                          <a:latin typeface="Lato"/>
                          <a:ea typeface="Lato"/>
                          <a:cs typeface="Lato"/>
                          <a:sym typeface="Lato"/>
                        </a:rPr>
                        <a:t>000</a:t>
                      </a:r>
                      <a:endParaRPr sz="1400">
                        <a:highlight>
                          <a:srgbClr val="FFFF00"/>
                        </a:highlight>
                        <a:latin typeface="Lato"/>
                        <a:ea typeface="Lato"/>
                        <a:cs typeface="Lato"/>
                        <a:sym typeface="Lato"/>
                      </a:endParaRPr>
                    </a:p>
                  </a:txBody>
                  <a:tcPr marL="91400" marR="91400" marT="91418" marB="91418"/>
                </a:tc>
                <a:tc>
                  <a:txBody>
                    <a:bodyPr/>
                    <a:lstStyle/>
                    <a:p>
                      <a:pPr marL="0" lvl="0" indent="0" algn="r" rtl="0">
                        <a:spcBef>
                          <a:spcPts val="0"/>
                        </a:spcBef>
                        <a:spcAft>
                          <a:spcPts val="0"/>
                        </a:spcAft>
                        <a:buNone/>
                      </a:pPr>
                      <a:r>
                        <a:rPr lang="en-US" sz="1400">
                          <a:solidFill>
                            <a:schemeClr val="dk1"/>
                          </a:solidFill>
                          <a:latin typeface="Lato"/>
                          <a:ea typeface="Lato"/>
                          <a:cs typeface="Lato"/>
                          <a:sym typeface="Lato"/>
                        </a:rPr>
                        <a:t>$5,000.00</a:t>
                      </a:r>
                      <a:endParaRPr sz="1400">
                        <a:solidFill>
                          <a:schemeClr val="dk1"/>
                        </a:solidFill>
                        <a:latin typeface="Lato"/>
                        <a:ea typeface="Lato"/>
                        <a:cs typeface="Lato"/>
                        <a:sym typeface="Lato"/>
                      </a:endParaRPr>
                    </a:p>
                  </a:txBody>
                  <a:tcPr marL="91400" marR="91400" marT="91418" marB="91418"/>
                </a:tc>
                <a:tc>
                  <a:txBody>
                    <a:bodyPr/>
                    <a:lstStyle/>
                    <a:p>
                      <a:pPr marL="0" lvl="0" indent="0" algn="r" rtl="0">
                        <a:spcBef>
                          <a:spcPts val="0"/>
                        </a:spcBef>
                        <a:spcAft>
                          <a:spcPts val="0"/>
                        </a:spcAft>
                        <a:buNone/>
                      </a:pPr>
                      <a:r>
                        <a:rPr lang="en-US" sz="1400">
                          <a:latin typeface="Lato"/>
                          <a:ea typeface="Lato"/>
                          <a:cs typeface="Lato"/>
                          <a:sym typeface="Lato"/>
                        </a:rPr>
                        <a:t>$2,563.00</a:t>
                      </a:r>
                      <a:endParaRPr sz="1400">
                        <a:latin typeface="Lato"/>
                        <a:ea typeface="Lato"/>
                        <a:cs typeface="Lato"/>
                        <a:sym typeface="Lato"/>
                      </a:endParaRPr>
                    </a:p>
                  </a:txBody>
                  <a:tcPr marL="91400" marR="91400" marT="91418" marB="91418"/>
                </a:tc>
                <a:extLst>
                  <a:ext uri="{0D108BD9-81ED-4DB2-BD59-A6C34878D82A}">
                    <a16:rowId xmlns:a16="http://schemas.microsoft.com/office/drawing/2014/main" val="10002"/>
                  </a:ext>
                </a:extLst>
              </a:tr>
            </a:tbl>
          </a:graphicData>
        </a:graphic>
      </p:graphicFrame>
      <p:sp>
        <p:nvSpPr>
          <p:cNvPr id="195" name="Google Shape;195;p26"/>
          <p:cNvSpPr txBox="1"/>
          <p:nvPr/>
        </p:nvSpPr>
        <p:spPr>
          <a:xfrm>
            <a:off x="602484" y="3154351"/>
            <a:ext cx="8028008" cy="1350032"/>
          </a:xfrm>
          <a:prstGeom prst="rect">
            <a:avLst/>
          </a:prstGeom>
          <a:noFill/>
          <a:ln>
            <a:noFill/>
          </a:ln>
        </p:spPr>
        <p:txBody>
          <a:bodyPr spcFirstLastPara="1" wrap="square" lIns="91400" tIns="91400" rIns="91400" bIns="91400" anchor="t" anchorCtr="0">
            <a:spAutoFit/>
          </a:bodyPr>
          <a:lstStyle/>
          <a:p>
            <a:pPr defTabSz="669707">
              <a:buClr>
                <a:srgbClr val="000000"/>
              </a:buClr>
            </a:pPr>
            <a:r>
              <a:rPr lang="en-US" sz="1685" kern="0">
                <a:solidFill>
                  <a:srgbClr val="000000"/>
                </a:solidFill>
                <a:latin typeface="Lato"/>
                <a:ea typeface="Lato"/>
                <a:cs typeface="Lato"/>
                <a:sym typeface="Lato"/>
              </a:rPr>
              <a:t>By using the “mapping” methodology, DPI no longer has to create hundreds of accounts every time a new grant is created. </a:t>
            </a:r>
            <a:endParaRPr sz="1685" kern="0">
              <a:solidFill>
                <a:srgbClr val="000000"/>
              </a:solidFill>
              <a:latin typeface="Lato"/>
              <a:ea typeface="Lato"/>
              <a:cs typeface="Lato"/>
              <a:sym typeface="Lato"/>
            </a:endParaRPr>
          </a:p>
          <a:p>
            <a:pPr defTabSz="669707">
              <a:spcBef>
                <a:spcPts val="1025"/>
              </a:spcBef>
              <a:buClr>
                <a:srgbClr val="000000"/>
              </a:buClr>
            </a:pPr>
            <a:r>
              <a:rPr lang="en-US" sz="1685" kern="0">
                <a:solidFill>
                  <a:srgbClr val="000000"/>
                </a:solidFill>
                <a:latin typeface="Lato"/>
                <a:ea typeface="Lato"/>
                <a:cs typeface="Lato"/>
                <a:sym typeface="Lato"/>
              </a:rPr>
              <a:t>By collecting the Local Account, DPI’s program areas have access to the level of detail necessary to determine compliance with Federal grant regulations. </a:t>
            </a:r>
            <a:endParaRPr sz="1685" kern="0">
              <a:solidFill>
                <a:srgbClr val="000000"/>
              </a:solidFill>
              <a:latin typeface="Lato"/>
              <a:ea typeface="Lato"/>
              <a:cs typeface="Lato"/>
              <a:sym typeface="Lato"/>
            </a:endParaRPr>
          </a:p>
        </p:txBody>
      </p:sp>
      <p:sp>
        <p:nvSpPr>
          <p:cNvPr id="196" name="Google Shape;196;p26"/>
          <p:cNvSpPr/>
          <p:nvPr/>
        </p:nvSpPr>
        <p:spPr>
          <a:xfrm>
            <a:off x="7201784" y="4729650"/>
            <a:ext cx="1940485" cy="347363"/>
          </a:xfrm>
          <a:prstGeom prst="rect">
            <a:avLst/>
          </a:prstGeom>
          <a:solidFill>
            <a:srgbClr val="182782"/>
          </a:solidFill>
          <a:ln w="9525" cap="flat" cmpd="sng">
            <a:solidFill>
              <a:srgbClr val="182680"/>
            </a:solidFill>
            <a:prstDash val="solid"/>
            <a:round/>
            <a:headEnd type="none" w="sm" len="sm"/>
            <a:tailEnd type="none" w="sm" len="sm"/>
          </a:ln>
        </p:spPr>
        <p:txBody>
          <a:bodyPr spcFirstLastPara="1" wrap="square" lIns="91400" tIns="91400" rIns="91400" bIns="91400" anchor="ctr" anchorCtr="0">
            <a:noAutofit/>
          </a:bodyPr>
          <a:lstStyle/>
          <a:p>
            <a:pPr defTabSz="669707">
              <a:buClr>
                <a:srgbClr val="000000"/>
              </a:buClr>
            </a:pPr>
            <a:endParaRPr sz="1392" kern="0">
              <a:solidFill>
                <a:srgbClr val="000000"/>
              </a:solidFill>
              <a:latin typeface="Arial"/>
              <a:cs typeface="Arial"/>
              <a:sym typeface="Arial"/>
            </a:endParaRP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7"/>
          <p:cNvSpPr txBox="1">
            <a:spLocks noGrp="1"/>
          </p:cNvSpPr>
          <p:nvPr>
            <p:ph type="body" idx="1"/>
          </p:nvPr>
        </p:nvSpPr>
        <p:spPr>
          <a:xfrm>
            <a:off x="5116261" y="2571750"/>
            <a:ext cx="3269734" cy="2374413"/>
          </a:xfrm>
          <a:prstGeom prst="rect">
            <a:avLst/>
          </a:prstGeom>
          <a:noFill/>
          <a:ln>
            <a:noFill/>
          </a:ln>
        </p:spPr>
        <p:txBody>
          <a:bodyPr spcFirstLastPara="1" wrap="square" lIns="91400" tIns="45682" rIns="91400" bIns="45682" anchor="t" anchorCtr="0">
            <a:normAutofit/>
          </a:bodyPr>
          <a:lstStyle/>
          <a:p>
            <a:pPr marL="0" indent="0">
              <a:buSzPts val="2200"/>
              <a:buNone/>
            </a:pPr>
            <a:r>
              <a:rPr lang="en-US" sz="1611" u="sng"/>
              <a:t>Self-Contained</a:t>
            </a:r>
            <a:endParaRPr/>
          </a:p>
          <a:p>
            <a:pPr marL="344155" lvl="1" indent="0">
              <a:spcBef>
                <a:spcPts val="806"/>
              </a:spcBef>
              <a:buSzPts val="1900"/>
            </a:pPr>
            <a:r>
              <a:rPr lang="en-US" sz="1392"/>
              <a:t>Different funds subject to different legal &amp; program requirements</a:t>
            </a:r>
            <a:endParaRPr/>
          </a:p>
          <a:p>
            <a:pPr marL="344155" lvl="1" indent="0">
              <a:spcBef>
                <a:spcPts val="366"/>
              </a:spcBef>
              <a:buSzPts val="1900"/>
            </a:pPr>
            <a:r>
              <a:rPr lang="en-US" sz="1392"/>
              <a:t>Resources move between funds only through specifically defined and allowed fund transfers</a:t>
            </a:r>
            <a:endParaRPr/>
          </a:p>
          <a:p>
            <a:pPr marL="344155" indent="-195331">
              <a:buNone/>
            </a:pPr>
            <a:endParaRPr/>
          </a:p>
        </p:txBody>
      </p:sp>
      <p:sp>
        <p:nvSpPr>
          <p:cNvPr id="203" name="Google Shape;203;p27"/>
          <p:cNvSpPr txBox="1">
            <a:spLocks noGrp="1"/>
          </p:cNvSpPr>
          <p:nvPr>
            <p:ph type="body" idx="4294967295"/>
          </p:nvPr>
        </p:nvSpPr>
        <p:spPr>
          <a:xfrm>
            <a:off x="1680" y="86710"/>
            <a:ext cx="9140623" cy="835560"/>
          </a:xfrm>
          <a:prstGeom prst="rect">
            <a:avLst/>
          </a:prstGeom>
          <a:noFill/>
          <a:ln>
            <a:noFill/>
          </a:ln>
        </p:spPr>
        <p:txBody>
          <a:bodyPr spcFirstLastPara="1" wrap="square" lIns="91400" tIns="45682" rIns="91400" bIns="45682" anchor="t" anchorCtr="0">
            <a:normAutofit/>
          </a:bodyPr>
          <a:lstStyle/>
          <a:p>
            <a:pPr marL="0" indent="0" algn="ctr">
              <a:buClr>
                <a:srgbClr val="FFFFFF"/>
              </a:buClr>
              <a:buSzPts val="4900"/>
              <a:buNone/>
            </a:pPr>
            <a:r>
              <a:rPr lang="en-US" sz="3589">
                <a:solidFill>
                  <a:srgbClr val="FFFFFF"/>
                </a:solidFill>
                <a:latin typeface="Lato Black"/>
                <a:ea typeface="Lato Black"/>
                <a:cs typeface="Lato Black"/>
                <a:sym typeface="Lato Black"/>
              </a:rPr>
              <a:t>What is a Fund?</a:t>
            </a:r>
            <a:endParaRPr/>
          </a:p>
        </p:txBody>
      </p:sp>
      <p:sp>
        <p:nvSpPr>
          <p:cNvPr id="204" name="Google Shape;204;p27"/>
          <p:cNvSpPr txBox="1"/>
          <p:nvPr/>
        </p:nvSpPr>
        <p:spPr>
          <a:xfrm>
            <a:off x="690405" y="2571750"/>
            <a:ext cx="3269734" cy="2283892"/>
          </a:xfrm>
          <a:prstGeom prst="rect">
            <a:avLst/>
          </a:prstGeom>
          <a:noFill/>
          <a:ln>
            <a:noFill/>
          </a:ln>
        </p:spPr>
        <p:txBody>
          <a:bodyPr spcFirstLastPara="1" wrap="square" lIns="91400" tIns="45682" rIns="91400" bIns="45682" anchor="t" anchorCtr="0">
            <a:normAutofit/>
          </a:bodyPr>
          <a:lstStyle/>
          <a:p>
            <a:pPr defTabSz="669707">
              <a:lnSpc>
                <a:spcPct val="150000"/>
              </a:lnSpc>
              <a:buClr>
                <a:srgbClr val="000000"/>
              </a:buClr>
              <a:buSzPct val="100000"/>
            </a:pPr>
            <a:r>
              <a:rPr lang="en-US" sz="1611" b="1" u="sng" kern="0">
                <a:solidFill>
                  <a:srgbClr val="000000"/>
                </a:solidFill>
                <a:latin typeface="Lato"/>
                <a:ea typeface="Lato"/>
                <a:cs typeface="Lato"/>
                <a:sym typeface="Lato"/>
              </a:rPr>
              <a:t>Self-Balancing</a:t>
            </a:r>
            <a:endParaRPr sz="1392" kern="0">
              <a:solidFill>
                <a:srgbClr val="000000"/>
              </a:solidFill>
              <a:latin typeface="Arial"/>
              <a:cs typeface="Arial"/>
              <a:sym typeface="Arial"/>
            </a:endParaRPr>
          </a:p>
          <a:p>
            <a:pPr marL="344155" lvl="1" defTabSz="669707">
              <a:lnSpc>
                <a:spcPct val="150000"/>
              </a:lnSpc>
              <a:spcBef>
                <a:spcPts val="806"/>
              </a:spcBef>
              <a:buClr>
                <a:srgbClr val="000000"/>
              </a:buClr>
              <a:buSzPct val="100000"/>
            </a:pPr>
            <a:r>
              <a:rPr lang="en-US" sz="1392" kern="0">
                <a:solidFill>
                  <a:srgbClr val="000000"/>
                </a:solidFill>
                <a:latin typeface="Lato"/>
                <a:ea typeface="Lato"/>
                <a:cs typeface="Lato"/>
                <a:sym typeface="Lato"/>
              </a:rPr>
              <a:t>Assets – Liabilities = Fund Balance</a:t>
            </a:r>
            <a:endParaRPr sz="1392" kern="0">
              <a:solidFill>
                <a:srgbClr val="000000"/>
              </a:solidFill>
              <a:latin typeface="Arial"/>
              <a:cs typeface="Arial"/>
              <a:sym typeface="Arial"/>
            </a:endParaRPr>
          </a:p>
          <a:p>
            <a:pPr marL="344155" lvl="1" defTabSz="669707">
              <a:lnSpc>
                <a:spcPct val="150000"/>
              </a:lnSpc>
              <a:spcBef>
                <a:spcPts val="366"/>
              </a:spcBef>
              <a:buClr>
                <a:srgbClr val="000000"/>
              </a:buClr>
              <a:buSzPct val="100000"/>
            </a:pPr>
            <a:r>
              <a:rPr lang="en-US" sz="1392" kern="0">
                <a:solidFill>
                  <a:srgbClr val="000000"/>
                </a:solidFill>
                <a:latin typeface="Lato"/>
                <a:ea typeface="Lato"/>
                <a:cs typeface="Lato"/>
                <a:sym typeface="Lato"/>
              </a:rPr>
              <a:t>Starting Balance + Revenues – Expenditures = Ending Balance</a:t>
            </a:r>
            <a:endParaRPr sz="1392" kern="0">
              <a:solidFill>
                <a:srgbClr val="000000"/>
              </a:solidFill>
              <a:latin typeface="Arial"/>
              <a:cs typeface="Arial"/>
              <a:sym typeface="Arial"/>
            </a:endParaRPr>
          </a:p>
          <a:p>
            <a:pPr marL="344155" indent="-195331" defTabSz="669707">
              <a:lnSpc>
                <a:spcPct val="150000"/>
              </a:lnSpc>
              <a:buClr>
                <a:srgbClr val="000000"/>
              </a:buClr>
              <a:buSzPct val="100000"/>
            </a:pPr>
            <a:endParaRPr sz="2417" b="1" kern="0">
              <a:solidFill>
                <a:srgbClr val="000000"/>
              </a:solidFill>
              <a:latin typeface="Lato"/>
              <a:ea typeface="Lato"/>
              <a:cs typeface="Lato"/>
              <a:sym typeface="Lato"/>
            </a:endParaRPr>
          </a:p>
          <a:p>
            <a:pPr marL="344155" indent="-195331" defTabSz="669707">
              <a:lnSpc>
                <a:spcPct val="150000"/>
              </a:lnSpc>
              <a:spcBef>
                <a:spcPts val="439"/>
              </a:spcBef>
              <a:buClr>
                <a:srgbClr val="000000"/>
              </a:buClr>
              <a:buSzPct val="100000"/>
            </a:pPr>
            <a:endParaRPr sz="2417" b="1" kern="0">
              <a:solidFill>
                <a:srgbClr val="000000"/>
              </a:solidFill>
              <a:latin typeface="Lato"/>
              <a:ea typeface="Lato"/>
              <a:cs typeface="Lato"/>
              <a:sym typeface="Lato"/>
            </a:endParaRPr>
          </a:p>
        </p:txBody>
      </p:sp>
      <p:sp>
        <p:nvSpPr>
          <p:cNvPr id="205" name="Google Shape;205;p27"/>
          <p:cNvSpPr txBox="1"/>
          <p:nvPr/>
        </p:nvSpPr>
        <p:spPr>
          <a:xfrm>
            <a:off x="514421" y="992202"/>
            <a:ext cx="8115014" cy="1509632"/>
          </a:xfrm>
          <a:prstGeom prst="rect">
            <a:avLst/>
          </a:prstGeom>
          <a:noFill/>
          <a:ln>
            <a:noFill/>
          </a:ln>
        </p:spPr>
        <p:txBody>
          <a:bodyPr spcFirstLastPara="1" wrap="square" lIns="91400" tIns="45682" rIns="91400" bIns="45682" anchor="t" anchorCtr="0">
            <a:normAutofit fontScale="62500" lnSpcReduction="20000"/>
          </a:bodyPr>
          <a:lstStyle/>
          <a:p>
            <a:pPr marL="344155" indent="-349271" defTabSz="669707">
              <a:lnSpc>
                <a:spcPct val="150000"/>
              </a:lnSpc>
              <a:buClr>
                <a:srgbClr val="000000"/>
              </a:buClr>
              <a:buSzPct val="100000"/>
              <a:buFont typeface="Arial"/>
              <a:buChar char="•"/>
            </a:pPr>
            <a:r>
              <a:rPr lang="en-US" sz="2417" b="1" kern="0">
                <a:solidFill>
                  <a:srgbClr val="000000"/>
                </a:solidFill>
                <a:latin typeface="Lato"/>
                <a:ea typeface="Lato"/>
                <a:cs typeface="Lato"/>
                <a:sym typeface="Lato"/>
              </a:rPr>
              <a:t>Independent fiscal and accounting entity</a:t>
            </a:r>
            <a:endParaRPr sz="1392" kern="0">
              <a:solidFill>
                <a:srgbClr val="000000"/>
              </a:solidFill>
              <a:latin typeface="Arial"/>
              <a:cs typeface="Arial"/>
              <a:sym typeface="Arial"/>
            </a:endParaRPr>
          </a:p>
          <a:p>
            <a:pPr marL="344155" indent="-349271" defTabSz="669707">
              <a:lnSpc>
                <a:spcPct val="150000"/>
              </a:lnSpc>
              <a:spcBef>
                <a:spcPts val="439"/>
              </a:spcBef>
              <a:buClr>
                <a:srgbClr val="000000"/>
              </a:buClr>
              <a:buSzPct val="100000"/>
              <a:buFont typeface="Arial"/>
              <a:buChar char="•"/>
            </a:pPr>
            <a:r>
              <a:rPr lang="en-US" sz="2417" b="1" kern="0">
                <a:solidFill>
                  <a:srgbClr val="000000"/>
                </a:solidFill>
                <a:latin typeface="Lato"/>
                <a:ea typeface="Lato"/>
                <a:cs typeface="Lato"/>
                <a:sym typeface="Lato"/>
              </a:rPr>
              <a:t>Requiring its own set of books</a:t>
            </a:r>
            <a:endParaRPr sz="1392" kern="0">
              <a:solidFill>
                <a:srgbClr val="000000"/>
              </a:solidFill>
              <a:latin typeface="Arial"/>
              <a:cs typeface="Arial"/>
              <a:sym typeface="Arial"/>
            </a:endParaRPr>
          </a:p>
          <a:p>
            <a:pPr marL="344155" indent="-349271" defTabSz="669707">
              <a:lnSpc>
                <a:spcPct val="150000"/>
              </a:lnSpc>
              <a:spcBef>
                <a:spcPts val="439"/>
              </a:spcBef>
              <a:buClr>
                <a:srgbClr val="000000"/>
              </a:buClr>
              <a:buSzPct val="100000"/>
              <a:buFont typeface="Arial"/>
              <a:buChar char="•"/>
            </a:pPr>
            <a:r>
              <a:rPr lang="en-US" sz="2417" b="1" kern="0">
                <a:solidFill>
                  <a:srgbClr val="000000"/>
                </a:solidFill>
                <a:latin typeface="Lato"/>
                <a:ea typeface="Lato"/>
                <a:cs typeface="Lato"/>
                <a:sym typeface="Lato"/>
              </a:rPr>
              <a:t>In accordance with special regulations, restrictions, and limitations that earmark each fund for a specific activity or for attaining certain objectives</a:t>
            </a:r>
            <a:endParaRPr sz="2417" b="1" kern="0">
              <a:solidFill>
                <a:srgbClr val="000000"/>
              </a:solidFill>
              <a:latin typeface="Lato"/>
              <a:ea typeface="Lato"/>
              <a:cs typeface="Lato"/>
              <a:sym typeface="Lato"/>
            </a:endParaRP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8"/>
          <p:cNvSpPr txBox="1"/>
          <p:nvPr/>
        </p:nvSpPr>
        <p:spPr>
          <a:xfrm>
            <a:off x="442604" y="2081142"/>
            <a:ext cx="1380003" cy="1580164"/>
          </a:xfrm>
          <a:prstGeom prst="rect">
            <a:avLst/>
          </a:prstGeom>
          <a:solidFill>
            <a:srgbClr val="FFFF66"/>
          </a:solidFill>
          <a:ln w="9525" cap="flat" cmpd="sng">
            <a:solidFill>
              <a:srgbClr val="7F7F7F"/>
            </a:solidFill>
            <a:prstDash val="solid"/>
            <a:round/>
            <a:headEnd type="none" w="sm" len="sm"/>
            <a:tailEnd type="none" w="sm" len="sm"/>
          </a:ln>
        </p:spPr>
        <p:txBody>
          <a:bodyPr spcFirstLastPara="1" wrap="square" lIns="91400" tIns="45682" rIns="91400" bIns="45682" anchor="t" anchorCtr="0">
            <a:spAutoFit/>
          </a:bodyPr>
          <a:lstStyle/>
          <a:p>
            <a:pPr algn="ctr" defTabSz="669707">
              <a:buClr>
                <a:srgbClr val="000000"/>
              </a:buClr>
              <a:buSzPts val="4400"/>
            </a:pPr>
            <a:r>
              <a:rPr lang="en-US" sz="3223" b="1" kern="0">
                <a:solidFill>
                  <a:srgbClr val="000000"/>
                </a:solidFill>
                <a:latin typeface="Lato Black"/>
                <a:ea typeface="Lato Black"/>
                <a:cs typeface="Lato Black"/>
                <a:sym typeface="Lato Black"/>
              </a:rPr>
              <a:t>10</a:t>
            </a:r>
            <a:br>
              <a:rPr lang="en-US" sz="3223" b="1" kern="0">
                <a:solidFill>
                  <a:srgbClr val="000000"/>
                </a:solidFill>
                <a:latin typeface="Lato Black"/>
                <a:ea typeface="Lato Black"/>
                <a:cs typeface="Lato Black"/>
                <a:sym typeface="Lato Black"/>
              </a:rPr>
            </a:br>
            <a:br>
              <a:rPr lang="en-US" sz="3223" b="1" kern="0">
                <a:solidFill>
                  <a:srgbClr val="000000"/>
                </a:solidFill>
                <a:latin typeface="Lato Black"/>
                <a:ea typeface="Lato Black"/>
                <a:cs typeface="Lato Black"/>
                <a:sym typeface="Lato Black"/>
              </a:rPr>
            </a:br>
            <a:endParaRPr sz="3223" b="1" kern="0">
              <a:solidFill>
                <a:srgbClr val="000000"/>
              </a:solidFill>
              <a:latin typeface="Lato Black"/>
              <a:ea typeface="Lato Black"/>
              <a:cs typeface="Lato Black"/>
              <a:sym typeface="Lato Black"/>
            </a:endParaRPr>
          </a:p>
        </p:txBody>
      </p:sp>
      <p:sp>
        <p:nvSpPr>
          <p:cNvPr id="212" name="Google Shape;212;p28"/>
          <p:cNvSpPr txBox="1">
            <a:spLocks noGrp="1"/>
          </p:cNvSpPr>
          <p:nvPr>
            <p:ph type="body" idx="1"/>
          </p:nvPr>
        </p:nvSpPr>
        <p:spPr>
          <a:xfrm>
            <a:off x="2644518" y="1012371"/>
            <a:ext cx="6016337" cy="4423635"/>
          </a:xfrm>
          <a:prstGeom prst="rect">
            <a:avLst/>
          </a:prstGeom>
          <a:noFill/>
          <a:ln>
            <a:noFill/>
          </a:ln>
        </p:spPr>
        <p:txBody>
          <a:bodyPr spcFirstLastPara="1" wrap="square" lIns="91400" tIns="45682" rIns="91400" bIns="45682" anchor="t" anchorCtr="0">
            <a:spAutoFit/>
          </a:bodyPr>
          <a:lstStyle/>
          <a:p>
            <a:pPr marL="0" indent="0">
              <a:lnSpc>
                <a:spcPct val="100000"/>
              </a:lnSpc>
              <a:buSzPts val="3000"/>
              <a:buNone/>
            </a:pPr>
            <a:r>
              <a:rPr lang="en-US" sz="2197" u="sng"/>
              <a:t>Fund 10</a:t>
            </a:r>
            <a:endParaRPr/>
          </a:p>
          <a:p>
            <a:pPr marL="344155" indent="-339504">
              <a:lnSpc>
                <a:spcPct val="100000"/>
              </a:lnSpc>
              <a:spcBef>
                <a:spcPts val="1172"/>
              </a:spcBef>
              <a:buClr>
                <a:srgbClr val="FFFF00"/>
              </a:buClr>
              <a:buSzPts val="2700"/>
              <a:buFont typeface="Noto Sans Symbols"/>
              <a:buChar char="❖"/>
            </a:pPr>
            <a:r>
              <a:rPr lang="en-US" sz="1977"/>
              <a:t>Typically used for general education costs funded by a combination of local, state and federal funds.</a:t>
            </a:r>
            <a:endParaRPr/>
          </a:p>
          <a:p>
            <a:pPr marL="344155" indent="-339504">
              <a:lnSpc>
                <a:spcPct val="100000"/>
              </a:lnSpc>
              <a:spcBef>
                <a:spcPts val="2417"/>
              </a:spcBef>
              <a:buClr>
                <a:srgbClr val="FFFF00"/>
              </a:buClr>
              <a:buSzPts val="2700"/>
              <a:buFont typeface="Noto Sans Symbols"/>
              <a:buChar char="❖"/>
            </a:pPr>
            <a:r>
              <a:rPr lang="en-US" sz="1977"/>
              <a:t>Day-to-day operations	</a:t>
            </a:r>
            <a:endParaRPr/>
          </a:p>
          <a:p>
            <a:pPr marL="911545" indent="-339504">
              <a:lnSpc>
                <a:spcPct val="100000"/>
              </a:lnSpc>
              <a:spcBef>
                <a:spcPts val="1025"/>
              </a:spcBef>
              <a:buSzPts val="2700"/>
              <a:buFont typeface="Courier New"/>
              <a:buChar char="o"/>
            </a:pPr>
            <a:r>
              <a:rPr lang="en-US" sz="1977"/>
              <a:t>General Education Instructional staff</a:t>
            </a:r>
            <a:endParaRPr/>
          </a:p>
          <a:p>
            <a:pPr marL="911545" indent="-339504">
              <a:lnSpc>
                <a:spcPct val="100000"/>
              </a:lnSpc>
              <a:spcBef>
                <a:spcPts val="1025"/>
              </a:spcBef>
              <a:buSzPts val="2700"/>
              <a:buFont typeface="Courier New"/>
              <a:buChar char="o"/>
            </a:pPr>
            <a:r>
              <a:rPr lang="en-US" sz="1977"/>
              <a:t>General Instructional activities </a:t>
            </a:r>
            <a:endParaRPr/>
          </a:p>
          <a:p>
            <a:pPr marL="911545" indent="-339504">
              <a:lnSpc>
                <a:spcPct val="100000"/>
              </a:lnSpc>
              <a:spcBef>
                <a:spcPts val="1025"/>
              </a:spcBef>
              <a:buSzPts val="2700"/>
              <a:buFont typeface="Courier New"/>
              <a:buChar char="o"/>
            </a:pPr>
            <a:r>
              <a:rPr lang="en-US" sz="1977"/>
              <a:t>Pupil Services staff</a:t>
            </a:r>
            <a:endParaRPr/>
          </a:p>
          <a:p>
            <a:pPr marL="911545" indent="-339504">
              <a:lnSpc>
                <a:spcPct val="100000"/>
              </a:lnSpc>
              <a:spcBef>
                <a:spcPts val="1025"/>
              </a:spcBef>
              <a:buSzPts val="2700"/>
              <a:buFont typeface="Courier New"/>
              <a:buChar char="o"/>
            </a:pPr>
            <a:r>
              <a:rPr lang="en-US" sz="1977"/>
              <a:t>Pupil Transportation</a:t>
            </a:r>
            <a:endParaRPr/>
          </a:p>
          <a:p>
            <a:pPr marL="0" indent="0">
              <a:spcBef>
                <a:spcPts val="1025"/>
              </a:spcBef>
              <a:buSzPts val="2700"/>
              <a:buNone/>
            </a:pPr>
            <a:endParaRPr sz="1977"/>
          </a:p>
        </p:txBody>
      </p:sp>
      <p:sp>
        <p:nvSpPr>
          <p:cNvPr id="213" name="Google Shape;213;p28"/>
          <p:cNvSpPr txBox="1">
            <a:spLocks noGrp="1"/>
          </p:cNvSpPr>
          <p:nvPr>
            <p:ph type="body" idx="4294967295"/>
          </p:nvPr>
        </p:nvSpPr>
        <p:spPr>
          <a:xfrm>
            <a:off x="1680" y="133564"/>
            <a:ext cx="9140623" cy="788761"/>
          </a:xfrm>
          <a:prstGeom prst="rect">
            <a:avLst/>
          </a:prstGeom>
          <a:noFill/>
          <a:ln>
            <a:noFill/>
          </a:ln>
        </p:spPr>
        <p:txBody>
          <a:bodyPr spcFirstLastPara="1" wrap="square" lIns="91400" tIns="45682" rIns="91400" bIns="45682" anchor="t" anchorCtr="0">
            <a:normAutofit/>
          </a:bodyPr>
          <a:lstStyle/>
          <a:p>
            <a:pPr marL="0" indent="0" algn="ctr">
              <a:buClr>
                <a:schemeClr val="lt1"/>
              </a:buClr>
              <a:buSzPts val="4600"/>
              <a:buNone/>
            </a:pPr>
            <a:r>
              <a:rPr lang="en-US" sz="3369">
                <a:solidFill>
                  <a:schemeClr val="lt1"/>
                </a:solidFill>
                <a:latin typeface="Lato Black"/>
                <a:ea typeface="Lato Black"/>
                <a:cs typeface="Lato Black"/>
                <a:sym typeface="Lato Black"/>
              </a:rPr>
              <a:t>WUFAR Account Format</a:t>
            </a:r>
            <a:endParaRPr/>
          </a:p>
        </p:txBody>
      </p:sp>
      <p:sp>
        <p:nvSpPr>
          <p:cNvPr id="214" name="Google Shape;214;p28"/>
          <p:cNvSpPr/>
          <p:nvPr/>
        </p:nvSpPr>
        <p:spPr>
          <a:xfrm>
            <a:off x="452539" y="1090541"/>
            <a:ext cx="1380003" cy="990675"/>
          </a:xfrm>
          <a:prstGeom prst="rect">
            <a:avLst/>
          </a:prstGeom>
          <a:solidFill>
            <a:srgbClr val="FFFF00"/>
          </a:solidFill>
          <a:ln w="12700" cap="flat" cmpd="sng">
            <a:solidFill>
              <a:schemeClr val="lt1"/>
            </a:solidFill>
            <a:prstDash val="solid"/>
            <a:miter lim="800000"/>
            <a:headEnd type="none" w="sm" len="sm"/>
            <a:tailEnd type="none" w="sm" len="sm"/>
          </a:ln>
        </p:spPr>
        <p:txBody>
          <a:bodyPr spcFirstLastPara="1" wrap="square" lIns="91400" tIns="45682" rIns="91400" bIns="45682" anchor="t" anchorCtr="0">
            <a:noAutofit/>
          </a:bodyPr>
          <a:lstStyle/>
          <a:p>
            <a:pPr defTabSz="669707">
              <a:buClr>
                <a:srgbClr val="FFFFFF"/>
              </a:buClr>
              <a:buSzPts val="1900"/>
            </a:pPr>
            <a:endParaRPr sz="1392" b="1" kern="0">
              <a:solidFill>
                <a:srgbClr val="000000"/>
              </a:solidFill>
              <a:latin typeface="Lato Black"/>
              <a:ea typeface="Lato Black"/>
              <a:cs typeface="Lato Black"/>
              <a:sym typeface="Lato Black"/>
            </a:endParaRPr>
          </a:p>
          <a:p>
            <a:pPr algn="ctr" defTabSz="669707">
              <a:buClr>
                <a:srgbClr val="000000"/>
              </a:buClr>
              <a:buSzPts val="3400"/>
            </a:pPr>
            <a:r>
              <a:rPr lang="en-US" sz="2490" b="1" kern="0">
                <a:solidFill>
                  <a:srgbClr val="000000"/>
                </a:solidFill>
                <a:latin typeface="Lato Black"/>
                <a:ea typeface="Lato Black"/>
                <a:cs typeface="Lato Black"/>
                <a:sym typeface="Lato Black"/>
              </a:rPr>
              <a:t>Fund</a:t>
            </a:r>
            <a:endParaRPr sz="1392" kern="0">
              <a:solidFill>
                <a:srgbClr val="000000"/>
              </a:solidFill>
              <a:latin typeface="Arial"/>
              <a:cs typeface="Arial"/>
              <a:sym typeface="Arial"/>
            </a:endParaRP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29"/>
          <p:cNvSpPr txBox="1">
            <a:spLocks noGrp="1"/>
          </p:cNvSpPr>
          <p:nvPr>
            <p:ph type="body" idx="1"/>
          </p:nvPr>
        </p:nvSpPr>
        <p:spPr>
          <a:xfrm>
            <a:off x="2644518" y="1012372"/>
            <a:ext cx="6016337" cy="2717527"/>
          </a:xfrm>
          <a:prstGeom prst="rect">
            <a:avLst/>
          </a:prstGeom>
          <a:noFill/>
          <a:ln>
            <a:noFill/>
          </a:ln>
        </p:spPr>
        <p:txBody>
          <a:bodyPr spcFirstLastPara="1" wrap="square" lIns="91400" tIns="45682" rIns="91400" bIns="45682" anchor="t" anchorCtr="0">
            <a:spAutoFit/>
          </a:bodyPr>
          <a:lstStyle/>
          <a:p>
            <a:pPr marL="0" indent="0">
              <a:lnSpc>
                <a:spcPct val="100000"/>
              </a:lnSpc>
              <a:buSzPts val="3000"/>
              <a:buNone/>
            </a:pPr>
            <a:r>
              <a:rPr lang="en-US" sz="2197" u="sng"/>
              <a:t>Fund 27</a:t>
            </a:r>
            <a:endParaRPr/>
          </a:p>
          <a:p>
            <a:pPr marL="344155" indent="-339504">
              <a:lnSpc>
                <a:spcPct val="100000"/>
              </a:lnSpc>
              <a:spcBef>
                <a:spcPts val="1172"/>
              </a:spcBef>
              <a:buClr>
                <a:srgbClr val="FFFF00"/>
              </a:buClr>
              <a:buSzPts val="2700"/>
              <a:buFont typeface="Noto Sans Symbols"/>
              <a:buChar char="❖"/>
            </a:pPr>
            <a:r>
              <a:rPr lang="en-US" sz="1977"/>
              <a:t>Used to account for the excess cost of providing special education and related services for students with IEPs.</a:t>
            </a:r>
            <a:endParaRPr/>
          </a:p>
          <a:p>
            <a:pPr marL="344155" indent="-339504">
              <a:lnSpc>
                <a:spcPct val="100000"/>
              </a:lnSpc>
              <a:spcBef>
                <a:spcPts val="2417"/>
              </a:spcBef>
              <a:buClr>
                <a:srgbClr val="FFFF00"/>
              </a:buClr>
              <a:buSzPts val="2700"/>
              <a:buFont typeface="Noto Sans Symbols"/>
              <a:buChar char="❖"/>
            </a:pPr>
            <a:r>
              <a:rPr lang="en-US" sz="1977"/>
              <a:t>Separated for State Special Education Categorical Aid calculation and IDEA Maintenance of Effort (MOE) calculations.</a:t>
            </a:r>
            <a:endParaRPr/>
          </a:p>
        </p:txBody>
      </p:sp>
      <p:sp>
        <p:nvSpPr>
          <p:cNvPr id="221" name="Google Shape;221;p29"/>
          <p:cNvSpPr txBox="1">
            <a:spLocks noGrp="1"/>
          </p:cNvSpPr>
          <p:nvPr>
            <p:ph type="body" idx="4294967295"/>
          </p:nvPr>
        </p:nvSpPr>
        <p:spPr>
          <a:xfrm>
            <a:off x="1680" y="123290"/>
            <a:ext cx="9140623" cy="798868"/>
          </a:xfrm>
          <a:prstGeom prst="rect">
            <a:avLst/>
          </a:prstGeom>
          <a:noFill/>
          <a:ln>
            <a:noFill/>
          </a:ln>
        </p:spPr>
        <p:txBody>
          <a:bodyPr spcFirstLastPara="1" wrap="square" lIns="91400" tIns="45682" rIns="91400" bIns="45682" anchor="t" anchorCtr="0">
            <a:normAutofit/>
          </a:bodyPr>
          <a:lstStyle/>
          <a:p>
            <a:pPr marL="0" indent="0" algn="ctr">
              <a:buClr>
                <a:schemeClr val="lt1"/>
              </a:buClr>
              <a:buSzPts val="4600"/>
              <a:buNone/>
            </a:pPr>
            <a:r>
              <a:rPr lang="en-US" sz="3369">
                <a:solidFill>
                  <a:schemeClr val="lt1"/>
                </a:solidFill>
                <a:latin typeface="Lato Black"/>
                <a:ea typeface="Lato Black"/>
                <a:cs typeface="Lato Black"/>
                <a:sym typeface="Lato Black"/>
              </a:rPr>
              <a:t>WUFAR Account Format</a:t>
            </a:r>
            <a:endParaRPr/>
          </a:p>
        </p:txBody>
      </p:sp>
      <p:sp>
        <p:nvSpPr>
          <p:cNvPr id="222" name="Google Shape;222;p29"/>
          <p:cNvSpPr txBox="1"/>
          <p:nvPr/>
        </p:nvSpPr>
        <p:spPr>
          <a:xfrm>
            <a:off x="442604" y="2081142"/>
            <a:ext cx="1380003" cy="1580164"/>
          </a:xfrm>
          <a:prstGeom prst="rect">
            <a:avLst/>
          </a:prstGeom>
          <a:solidFill>
            <a:srgbClr val="FFFF66"/>
          </a:solidFill>
          <a:ln w="9525" cap="flat" cmpd="sng">
            <a:solidFill>
              <a:srgbClr val="A5A5A5"/>
            </a:solidFill>
            <a:prstDash val="solid"/>
            <a:round/>
            <a:headEnd type="none" w="sm" len="sm"/>
            <a:tailEnd type="none" w="sm" len="sm"/>
          </a:ln>
        </p:spPr>
        <p:txBody>
          <a:bodyPr spcFirstLastPara="1" wrap="square" lIns="91400" tIns="45682" rIns="91400" bIns="45682" anchor="t" anchorCtr="0">
            <a:spAutoFit/>
          </a:bodyPr>
          <a:lstStyle/>
          <a:p>
            <a:pPr algn="ctr" defTabSz="669707">
              <a:buClr>
                <a:srgbClr val="000000"/>
              </a:buClr>
              <a:buSzPts val="4400"/>
            </a:pPr>
            <a:r>
              <a:rPr lang="en-US" sz="3223" b="1" kern="0">
                <a:solidFill>
                  <a:srgbClr val="000000"/>
                </a:solidFill>
                <a:latin typeface="Lato Black"/>
                <a:ea typeface="Lato Black"/>
                <a:cs typeface="Lato Black"/>
                <a:sym typeface="Lato Black"/>
              </a:rPr>
              <a:t>27</a:t>
            </a:r>
            <a:br>
              <a:rPr lang="en-US" sz="3223" b="1" kern="0">
                <a:solidFill>
                  <a:srgbClr val="000000"/>
                </a:solidFill>
                <a:latin typeface="Lato Black"/>
                <a:ea typeface="Lato Black"/>
                <a:cs typeface="Lato Black"/>
                <a:sym typeface="Lato Black"/>
              </a:rPr>
            </a:br>
            <a:br>
              <a:rPr lang="en-US" sz="3223" b="1" kern="0">
                <a:solidFill>
                  <a:srgbClr val="000000"/>
                </a:solidFill>
                <a:latin typeface="Lato Black"/>
                <a:ea typeface="Lato Black"/>
                <a:cs typeface="Lato Black"/>
                <a:sym typeface="Lato Black"/>
              </a:rPr>
            </a:br>
            <a:endParaRPr sz="3223" b="1" kern="0">
              <a:solidFill>
                <a:srgbClr val="000000"/>
              </a:solidFill>
              <a:latin typeface="Lato Black"/>
              <a:ea typeface="Lato Black"/>
              <a:cs typeface="Lato Black"/>
              <a:sym typeface="Lato Black"/>
            </a:endParaRPr>
          </a:p>
        </p:txBody>
      </p:sp>
      <p:sp>
        <p:nvSpPr>
          <p:cNvPr id="223" name="Google Shape;223;p29"/>
          <p:cNvSpPr/>
          <p:nvPr/>
        </p:nvSpPr>
        <p:spPr>
          <a:xfrm>
            <a:off x="452539" y="1090541"/>
            <a:ext cx="1380003" cy="990675"/>
          </a:xfrm>
          <a:prstGeom prst="rect">
            <a:avLst/>
          </a:prstGeom>
          <a:solidFill>
            <a:srgbClr val="FFFF00"/>
          </a:solidFill>
          <a:ln w="12700" cap="flat" cmpd="sng">
            <a:solidFill>
              <a:schemeClr val="lt1"/>
            </a:solidFill>
            <a:prstDash val="solid"/>
            <a:miter lim="800000"/>
            <a:headEnd type="none" w="sm" len="sm"/>
            <a:tailEnd type="none" w="sm" len="sm"/>
          </a:ln>
        </p:spPr>
        <p:txBody>
          <a:bodyPr spcFirstLastPara="1" wrap="square" lIns="91400" tIns="45682" rIns="91400" bIns="45682" anchor="t" anchorCtr="0">
            <a:noAutofit/>
          </a:bodyPr>
          <a:lstStyle/>
          <a:p>
            <a:pPr defTabSz="669707">
              <a:buClr>
                <a:srgbClr val="FFFFFF"/>
              </a:buClr>
              <a:buSzPts val="1900"/>
            </a:pPr>
            <a:endParaRPr sz="1392" b="1" kern="0">
              <a:solidFill>
                <a:srgbClr val="000000"/>
              </a:solidFill>
              <a:latin typeface="Lato Black"/>
              <a:ea typeface="Lato Black"/>
              <a:cs typeface="Lato Black"/>
              <a:sym typeface="Lato Black"/>
            </a:endParaRPr>
          </a:p>
          <a:p>
            <a:pPr algn="ctr" defTabSz="669707">
              <a:buClr>
                <a:srgbClr val="000000"/>
              </a:buClr>
              <a:buSzPts val="3400"/>
            </a:pPr>
            <a:r>
              <a:rPr lang="en-US" sz="2490" b="1" kern="0">
                <a:solidFill>
                  <a:srgbClr val="000000"/>
                </a:solidFill>
                <a:latin typeface="Lato Black"/>
                <a:ea typeface="Lato Black"/>
                <a:cs typeface="Lato Black"/>
                <a:sym typeface="Lato Black"/>
              </a:rPr>
              <a:t>Fund</a:t>
            </a:r>
            <a:endParaRPr sz="1392" kern="0">
              <a:solidFill>
                <a:srgbClr val="000000"/>
              </a:solidFill>
              <a:latin typeface="Arial"/>
              <a:cs typeface="Arial"/>
              <a:sym typeface="Arial"/>
            </a:endParaRP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0"/>
          <p:cNvSpPr txBox="1">
            <a:spLocks noGrp="1"/>
          </p:cNvSpPr>
          <p:nvPr>
            <p:ph type="body" idx="1"/>
          </p:nvPr>
        </p:nvSpPr>
        <p:spPr>
          <a:xfrm>
            <a:off x="2644518" y="1012372"/>
            <a:ext cx="6016337" cy="2077543"/>
          </a:xfrm>
          <a:prstGeom prst="rect">
            <a:avLst/>
          </a:prstGeom>
          <a:noFill/>
          <a:ln>
            <a:noFill/>
          </a:ln>
        </p:spPr>
        <p:txBody>
          <a:bodyPr spcFirstLastPara="1" wrap="square" lIns="91400" tIns="45682" rIns="91400" bIns="45682" anchor="t" anchorCtr="0">
            <a:spAutoFit/>
          </a:bodyPr>
          <a:lstStyle/>
          <a:p>
            <a:pPr marL="0" indent="0">
              <a:lnSpc>
                <a:spcPct val="100000"/>
              </a:lnSpc>
              <a:buSzPts val="3000"/>
              <a:buNone/>
            </a:pPr>
            <a:r>
              <a:rPr lang="en-US" sz="2197" u="sng"/>
              <a:t>Fund 50</a:t>
            </a:r>
            <a:endParaRPr/>
          </a:p>
          <a:p>
            <a:pPr marL="344155" indent="-339504">
              <a:lnSpc>
                <a:spcPct val="100000"/>
              </a:lnSpc>
              <a:spcBef>
                <a:spcPts val="1172"/>
              </a:spcBef>
              <a:buClr>
                <a:srgbClr val="FFFF00"/>
              </a:buClr>
              <a:buSzPts val="2700"/>
              <a:buFont typeface="Noto Sans Symbols"/>
              <a:buChar char="❖"/>
            </a:pPr>
            <a:r>
              <a:rPr lang="en-US" sz="1977"/>
              <a:t>Student and elderly food services</a:t>
            </a:r>
            <a:endParaRPr/>
          </a:p>
          <a:p>
            <a:pPr marL="344155" indent="-339504">
              <a:lnSpc>
                <a:spcPct val="100000"/>
              </a:lnSpc>
              <a:spcBef>
                <a:spcPts val="2417"/>
              </a:spcBef>
              <a:buClr>
                <a:srgbClr val="FFFF00"/>
              </a:buClr>
              <a:buSzPts val="2700"/>
              <a:buFont typeface="Noto Sans Symbols"/>
              <a:buChar char="❖"/>
            </a:pPr>
            <a:r>
              <a:rPr lang="en-US" sz="1977"/>
              <a:t>May carry a positive balance, but </a:t>
            </a:r>
            <a:r>
              <a:rPr lang="en-US" sz="1977" u="sng"/>
              <a:t>not</a:t>
            </a:r>
            <a:r>
              <a:rPr lang="en-US" sz="1977"/>
              <a:t> a deficit</a:t>
            </a:r>
            <a:endParaRPr/>
          </a:p>
          <a:p>
            <a:pPr marL="344155" lvl="1" indent="0">
              <a:spcBef>
                <a:spcPts val="1611"/>
              </a:spcBef>
              <a:buSzPts val="2200"/>
            </a:pPr>
            <a:r>
              <a:rPr lang="en-US" sz="1611"/>
              <a:t>Any year-end deficit is covered with a transfer from Fund 10</a:t>
            </a:r>
            <a:endParaRPr/>
          </a:p>
        </p:txBody>
      </p:sp>
      <p:sp>
        <p:nvSpPr>
          <p:cNvPr id="230" name="Google Shape;230;p30"/>
          <p:cNvSpPr txBox="1">
            <a:spLocks noGrp="1"/>
          </p:cNvSpPr>
          <p:nvPr>
            <p:ph type="body" idx="4294967295"/>
          </p:nvPr>
        </p:nvSpPr>
        <p:spPr>
          <a:xfrm>
            <a:off x="1680" y="123290"/>
            <a:ext cx="9140623" cy="798868"/>
          </a:xfrm>
          <a:prstGeom prst="rect">
            <a:avLst/>
          </a:prstGeom>
          <a:noFill/>
          <a:ln>
            <a:noFill/>
          </a:ln>
        </p:spPr>
        <p:txBody>
          <a:bodyPr spcFirstLastPara="1" wrap="square" lIns="91400" tIns="45682" rIns="91400" bIns="45682" anchor="t" anchorCtr="0">
            <a:normAutofit/>
          </a:bodyPr>
          <a:lstStyle/>
          <a:p>
            <a:pPr marL="0" indent="0" algn="ctr">
              <a:buClr>
                <a:schemeClr val="lt1"/>
              </a:buClr>
              <a:buSzPts val="4600"/>
              <a:buNone/>
            </a:pPr>
            <a:r>
              <a:rPr lang="en-US" sz="3369">
                <a:solidFill>
                  <a:schemeClr val="lt1"/>
                </a:solidFill>
                <a:latin typeface="Lato Black"/>
                <a:ea typeface="Lato Black"/>
                <a:cs typeface="Lato Black"/>
                <a:sym typeface="Lato Black"/>
              </a:rPr>
              <a:t>WUFAR Account Format</a:t>
            </a:r>
            <a:endParaRPr/>
          </a:p>
        </p:txBody>
      </p:sp>
      <p:sp>
        <p:nvSpPr>
          <p:cNvPr id="231" name="Google Shape;231;p30"/>
          <p:cNvSpPr txBox="1"/>
          <p:nvPr/>
        </p:nvSpPr>
        <p:spPr>
          <a:xfrm>
            <a:off x="442604" y="2081142"/>
            <a:ext cx="1380003" cy="1580164"/>
          </a:xfrm>
          <a:prstGeom prst="rect">
            <a:avLst/>
          </a:prstGeom>
          <a:solidFill>
            <a:srgbClr val="FFFF66"/>
          </a:solidFill>
          <a:ln w="9525" cap="flat" cmpd="sng">
            <a:solidFill>
              <a:srgbClr val="A5A5A5"/>
            </a:solidFill>
            <a:prstDash val="solid"/>
            <a:round/>
            <a:headEnd type="none" w="sm" len="sm"/>
            <a:tailEnd type="none" w="sm" len="sm"/>
          </a:ln>
        </p:spPr>
        <p:txBody>
          <a:bodyPr spcFirstLastPara="1" wrap="square" lIns="91400" tIns="45682" rIns="91400" bIns="45682" anchor="t" anchorCtr="0">
            <a:spAutoFit/>
          </a:bodyPr>
          <a:lstStyle/>
          <a:p>
            <a:pPr algn="ctr" defTabSz="669707">
              <a:buClr>
                <a:srgbClr val="000000"/>
              </a:buClr>
              <a:buSzPts val="4400"/>
            </a:pPr>
            <a:r>
              <a:rPr lang="en-US" sz="3223" b="1" kern="0">
                <a:solidFill>
                  <a:srgbClr val="000000"/>
                </a:solidFill>
                <a:latin typeface="Lato Black"/>
                <a:ea typeface="Lato Black"/>
                <a:cs typeface="Lato Black"/>
                <a:sym typeface="Lato Black"/>
              </a:rPr>
              <a:t>50</a:t>
            </a:r>
            <a:br>
              <a:rPr lang="en-US" sz="3223" b="1" kern="0">
                <a:solidFill>
                  <a:srgbClr val="000000"/>
                </a:solidFill>
                <a:latin typeface="Lato Black"/>
                <a:ea typeface="Lato Black"/>
                <a:cs typeface="Lato Black"/>
                <a:sym typeface="Lato Black"/>
              </a:rPr>
            </a:br>
            <a:br>
              <a:rPr lang="en-US" sz="3223" b="1" kern="0">
                <a:solidFill>
                  <a:srgbClr val="000000"/>
                </a:solidFill>
                <a:latin typeface="Lato Black"/>
                <a:ea typeface="Lato Black"/>
                <a:cs typeface="Lato Black"/>
                <a:sym typeface="Lato Black"/>
              </a:rPr>
            </a:br>
            <a:endParaRPr sz="3223" b="1" kern="0">
              <a:solidFill>
                <a:srgbClr val="000000"/>
              </a:solidFill>
              <a:latin typeface="Lato Black"/>
              <a:ea typeface="Lato Black"/>
              <a:cs typeface="Lato Black"/>
              <a:sym typeface="Lato Black"/>
            </a:endParaRPr>
          </a:p>
        </p:txBody>
      </p:sp>
      <p:sp>
        <p:nvSpPr>
          <p:cNvPr id="232" name="Google Shape;232;p30"/>
          <p:cNvSpPr/>
          <p:nvPr/>
        </p:nvSpPr>
        <p:spPr>
          <a:xfrm>
            <a:off x="452539" y="1090541"/>
            <a:ext cx="1380003" cy="990675"/>
          </a:xfrm>
          <a:prstGeom prst="rect">
            <a:avLst/>
          </a:prstGeom>
          <a:solidFill>
            <a:srgbClr val="FFFF00"/>
          </a:solidFill>
          <a:ln w="12700" cap="flat" cmpd="sng">
            <a:solidFill>
              <a:schemeClr val="lt1"/>
            </a:solidFill>
            <a:prstDash val="solid"/>
            <a:miter lim="800000"/>
            <a:headEnd type="none" w="sm" len="sm"/>
            <a:tailEnd type="none" w="sm" len="sm"/>
          </a:ln>
        </p:spPr>
        <p:txBody>
          <a:bodyPr spcFirstLastPara="1" wrap="square" lIns="91400" tIns="45682" rIns="91400" bIns="45682" anchor="t" anchorCtr="0">
            <a:noAutofit/>
          </a:bodyPr>
          <a:lstStyle/>
          <a:p>
            <a:pPr defTabSz="669707">
              <a:buClr>
                <a:srgbClr val="FFFFFF"/>
              </a:buClr>
              <a:buSzPts val="1900"/>
            </a:pPr>
            <a:endParaRPr sz="1392" b="1" kern="0">
              <a:solidFill>
                <a:srgbClr val="000000"/>
              </a:solidFill>
              <a:latin typeface="Lato Black"/>
              <a:ea typeface="Lato Black"/>
              <a:cs typeface="Lato Black"/>
              <a:sym typeface="Lato Black"/>
            </a:endParaRPr>
          </a:p>
          <a:p>
            <a:pPr algn="ctr" defTabSz="669707">
              <a:buClr>
                <a:srgbClr val="000000"/>
              </a:buClr>
              <a:buSzPts val="3400"/>
            </a:pPr>
            <a:r>
              <a:rPr lang="en-US" sz="2490" b="1" kern="0">
                <a:solidFill>
                  <a:srgbClr val="000000"/>
                </a:solidFill>
                <a:latin typeface="Lato Black"/>
                <a:ea typeface="Lato Black"/>
                <a:cs typeface="Lato Black"/>
                <a:sym typeface="Lato Black"/>
              </a:rPr>
              <a:t>Fund</a:t>
            </a:r>
            <a:endParaRPr sz="1392" kern="0">
              <a:solidFill>
                <a:srgbClr val="000000"/>
              </a:solidFill>
              <a:latin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Rowley and Endrew F</a:t>
            </a:r>
          </a:p>
        </p:txBody>
      </p:sp>
      <p:sp>
        <p:nvSpPr>
          <p:cNvPr id="3" name="Text Placeholder 2"/>
          <p:cNvSpPr>
            <a:spLocks noGrp="1"/>
          </p:cNvSpPr>
          <p:nvPr>
            <p:ph type="body" sz="quarter" idx="14"/>
          </p:nvPr>
        </p:nvSpPr>
        <p:spPr>
          <a:xfrm>
            <a:off x="291743" y="1162159"/>
            <a:ext cx="5217141" cy="3503053"/>
          </a:xfrm>
        </p:spPr>
        <p:txBody>
          <a:bodyPr>
            <a:normAutofit/>
          </a:bodyPr>
          <a:lstStyle/>
          <a:p>
            <a:pPr>
              <a:lnSpc>
                <a:spcPct val="100000"/>
              </a:lnSpc>
              <a:spcAft>
                <a:spcPts val="2400"/>
              </a:spcAft>
            </a:pPr>
            <a:r>
              <a:rPr lang="en-US" sz="2100" u="sng" dirty="0"/>
              <a:t>Rowley (1982): </a:t>
            </a:r>
            <a:r>
              <a:rPr lang="en-US" sz="2100" dirty="0"/>
              <a:t>The IEP must be reasonably calculated to enable the student to receive educational benefit</a:t>
            </a:r>
          </a:p>
          <a:p>
            <a:pPr>
              <a:lnSpc>
                <a:spcPct val="100000"/>
              </a:lnSpc>
              <a:spcAft>
                <a:spcPts val="2400"/>
              </a:spcAft>
            </a:pPr>
            <a:r>
              <a:rPr lang="en-US" sz="2100" u="sng" dirty="0"/>
              <a:t>Endrew F (2017): </a:t>
            </a:r>
            <a:r>
              <a:rPr lang="en-US" sz="2100" dirty="0"/>
              <a:t>The IEP must be reasonably calculated to enable a student to make progress appropriate in light of the student’s circumstances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8812" y="921657"/>
            <a:ext cx="3015188" cy="4221843"/>
          </a:xfrm>
          <a:prstGeom prst="rect">
            <a:avLst/>
          </a:prstGeom>
        </p:spPr>
      </p:pic>
    </p:spTree>
    <p:extLst>
      <p:ext uri="{BB962C8B-B14F-4D97-AF65-F5344CB8AC3E}">
        <p14:creationId xmlns:p14="http://schemas.microsoft.com/office/powerpoint/2010/main" val="187506781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1"/>
          <p:cNvSpPr txBox="1">
            <a:spLocks noGrp="1"/>
          </p:cNvSpPr>
          <p:nvPr>
            <p:ph type="body" idx="1"/>
          </p:nvPr>
        </p:nvSpPr>
        <p:spPr>
          <a:xfrm>
            <a:off x="2644518" y="1012371"/>
            <a:ext cx="6016337" cy="3938053"/>
          </a:xfrm>
          <a:prstGeom prst="rect">
            <a:avLst/>
          </a:prstGeom>
          <a:noFill/>
          <a:ln>
            <a:noFill/>
          </a:ln>
        </p:spPr>
        <p:txBody>
          <a:bodyPr spcFirstLastPara="1" wrap="square" lIns="91400" tIns="45682" rIns="91400" bIns="45682" anchor="t" anchorCtr="0">
            <a:spAutoFit/>
          </a:bodyPr>
          <a:lstStyle/>
          <a:p>
            <a:pPr marL="0" indent="0">
              <a:lnSpc>
                <a:spcPct val="100000"/>
              </a:lnSpc>
              <a:buSzPts val="3000"/>
              <a:buNone/>
            </a:pPr>
            <a:r>
              <a:rPr lang="en-US" sz="2197" u="sng"/>
              <a:t>Fund 80</a:t>
            </a:r>
            <a:endParaRPr/>
          </a:p>
          <a:p>
            <a:pPr marL="344155" indent="-339504">
              <a:lnSpc>
                <a:spcPct val="100000"/>
              </a:lnSpc>
              <a:spcBef>
                <a:spcPts val="1172"/>
              </a:spcBef>
              <a:buClr>
                <a:srgbClr val="FFFF00"/>
              </a:buClr>
              <a:buSzPts val="2700"/>
              <a:buFont typeface="Noto Sans Symbols"/>
              <a:buChar char="❖"/>
            </a:pPr>
            <a:r>
              <a:rPr lang="en-US" sz="1977"/>
              <a:t>Used to account for activities such as adult education, community recreation programs</a:t>
            </a:r>
            <a:endParaRPr/>
          </a:p>
          <a:p>
            <a:pPr marL="344155" indent="-339504">
              <a:lnSpc>
                <a:spcPct val="100000"/>
              </a:lnSpc>
              <a:spcBef>
                <a:spcPts val="1172"/>
              </a:spcBef>
              <a:buClr>
                <a:srgbClr val="FFFF00"/>
              </a:buClr>
              <a:buSzPts val="2700"/>
              <a:buFont typeface="Noto Sans Symbols"/>
              <a:buChar char="❖"/>
            </a:pPr>
            <a:r>
              <a:rPr lang="en-US" sz="1977"/>
              <a:t>District may adopt a separate tax levy for this fund</a:t>
            </a:r>
            <a:endParaRPr/>
          </a:p>
          <a:p>
            <a:pPr marL="344155" indent="-339504">
              <a:lnSpc>
                <a:spcPct val="100000"/>
              </a:lnSpc>
              <a:spcBef>
                <a:spcPts val="1172"/>
              </a:spcBef>
              <a:buClr>
                <a:srgbClr val="FFFF00"/>
              </a:buClr>
              <a:buSzPts val="2700"/>
              <a:buFont typeface="Noto Sans Symbols"/>
              <a:buChar char="❖"/>
            </a:pPr>
            <a:r>
              <a:rPr lang="en-US" sz="1977"/>
              <a:t>School board must establish a Community Service Fund pursuant to s. 120.13(19)</a:t>
            </a:r>
            <a:endParaRPr/>
          </a:p>
          <a:p>
            <a:pPr marL="344155" indent="-339504">
              <a:lnSpc>
                <a:spcPct val="100000"/>
              </a:lnSpc>
              <a:spcBef>
                <a:spcPts val="1172"/>
              </a:spcBef>
              <a:buClr>
                <a:srgbClr val="FFFF00"/>
              </a:buClr>
              <a:buSzPts val="2700"/>
              <a:buFont typeface="Noto Sans Symbols"/>
              <a:buChar char="❖"/>
            </a:pPr>
            <a:r>
              <a:rPr lang="en-US" sz="1977"/>
              <a:t>May not expend monies on ineligible costs as defined by DPI</a:t>
            </a:r>
            <a:endParaRPr/>
          </a:p>
          <a:p>
            <a:pPr marL="344155" indent="-213934">
              <a:lnSpc>
                <a:spcPct val="100000"/>
              </a:lnSpc>
              <a:spcBef>
                <a:spcPts val="1172"/>
              </a:spcBef>
              <a:buClr>
                <a:srgbClr val="FFFF00"/>
              </a:buClr>
              <a:buSzPts val="2700"/>
              <a:buNone/>
            </a:pPr>
            <a:endParaRPr sz="1977"/>
          </a:p>
        </p:txBody>
      </p:sp>
      <p:sp>
        <p:nvSpPr>
          <p:cNvPr id="239" name="Google Shape;239;p31"/>
          <p:cNvSpPr txBox="1">
            <a:spLocks noGrp="1"/>
          </p:cNvSpPr>
          <p:nvPr>
            <p:ph type="body" idx="4294967295"/>
          </p:nvPr>
        </p:nvSpPr>
        <p:spPr>
          <a:xfrm>
            <a:off x="1680" y="123290"/>
            <a:ext cx="9140623" cy="798868"/>
          </a:xfrm>
          <a:prstGeom prst="rect">
            <a:avLst/>
          </a:prstGeom>
          <a:noFill/>
          <a:ln>
            <a:noFill/>
          </a:ln>
        </p:spPr>
        <p:txBody>
          <a:bodyPr spcFirstLastPara="1" wrap="square" lIns="91400" tIns="45682" rIns="91400" bIns="45682" anchor="t" anchorCtr="0">
            <a:normAutofit/>
          </a:bodyPr>
          <a:lstStyle/>
          <a:p>
            <a:pPr marL="0" indent="0" algn="ctr">
              <a:buClr>
                <a:schemeClr val="lt1"/>
              </a:buClr>
              <a:buSzPts val="4600"/>
              <a:buNone/>
            </a:pPr>
            <a:r>
              <a:rPr lang="en-US" sz="3369">
                <a:solidFill>
                  <a:schemeClr val="lt1"/>
                </a:solidFill>
                <a:latin typeface="Lato Black"/>
                <a:ea typeface="Lato Black"/>
                <a:cs typeface="Lato Black"/>
                <a:sym typeface="Lato Black"/>
              </a:rPr>
              <a:t>WUFAR Account Format</a:t>
            </a:r>
            <a:endParaRPr/>
          </a:p>
        </p:txBody>
      </p:sp>
      <p:sp>
        <p:nvSpPr>
          <p:cNvPr id="240" name="Google Shape;240;p31"/>
          <p:cNvSpPr txBox="1"/>
          <p:nvPr/>
        </p:nvSpPr>
        <p:spPr>
          <a:xfrm>
            <a:off x="442604" y="2081142"/>
            <a:ext cx="1380003" cy="1580164"/>
          </a:xfrm>
          <a:prstGeom prst="rect">
            <a:avLst/>
          </a:prstGeom>
          <a:solidFill>
            <a:srgbClr val="FFFF66"/>
          </a:solidFill>
          <a:ln w="9525" cap="flat" cmpd="sng">
            <a:solidFill>
              <a:srgbClr val="A5A5A5"/>
            </a:solidFill>
            <a:prstDash val="solid"/>
            <a:round/>
            <a:headEnd type="none" w="sm" len="sm"/>
            <a:tailEnd type="none" w="sm" len="sm"/>
          </a:ln>
        </p:spPr>
        <p:txBody>
          <a:bodyPr spcFirstLastPara="1" wrap="square" lIns="91400" tIns="45682" rIns="91400" bIns="45682" anchor="t" anchorCtr="0">
            <a:spAutoFit/>
          </a:bodyPr>
          <a:lstStyle/>
          <a:p>
            <a:pPr algn="ctr" defTabSz="669707">
              <a:buClr>
                <a:srgbClr val="000000"/>
              </a:buClr>
              <a:buSzPts val="4400"/>
            </a:pPr>
            <a:r>
              <a:rPr lang="en-US" sz="3223" b="1" kern="0">
                <a:solidFill>
                  <a:srgbClr val="000000"/>
                </a:solidFill>
                <a:latin typeface="Lato Black"/>
                <a:ea typeface="Lato Black"/>
                <a:cs typeface="Lato Black"/>
                <a:sym typeface="Lato Black"/>
              </a:rPr>
              <a:t>80</a:t>
            </a:r>
            <a:br>
              <a:rPr lang="en-US" sz="3223" b="1" kern="0">
                <a:solidFill>
                  <a:srgbClr val="000000"/>
                </a:solidFill>
                <a:latin typeface="Lato Black"/>
                <a:ea typeface="Lato Black"/>
                <a:cs typeface="Lato Black"/>
                <a:sym typeface="Lato Black"/>
              </a:rPr>
            </a:br>
            <a:br>
              <a:rPr lang="en-US" sz="3223" b="1" kern="0">
                <a:solidFill>
                  <a:srgbClr val="000000"/>
                </a:solidFill>
                <a:latin typeface="Lato Black"/>
                <a:ea typeface="Lato Black"/>
                <a:cs typeface="Lato Black"/>
                <a:sym typeface="Lato Black"/>
              </a:rPr>
            </a:br>
            <a:endParaRPr sz="3223" b="1" kern="0">
              <a:solidFill>
                <a:srgbClr val="000000"/>
              </a:solidFill>
              <a:latin typeface="Lato Black"/>
              <a:ea typeface="Lato Black"/>
              <a:cs typeface="Lato Black"/>
              <a:sym typeface="Lato Black"/>
            </a:endParaRPr>
          </a:p>
        </p:txBody>
      </p:sp>
      <p:sp>
        <p:nvSpPr>
          <p:cNvPr id="241" name="Google Shape;241;p31"/>
          <p:cNvSpPr/>
          <p:nvPr/>
        </p:nvSpPr>
        <p:spPr>
          <a:xfrm>
            <a:off x="452539" y="1090541"/>
            <a:ext cx="1380003" cy="990675"/>
          </a:xfrm>
          <a:prstGeom prst="rect">
            <a:avLst/>
          </a:prstGeom>
          <a:solidFill>
            <a:srgbClr val="FFFF00"/>
          </a:solidFill>
          <a:ln w="12700" cap="flat" cmpd="sng">
            <a:solidFill>
              <a:schemeClr val="lt1"/>
            </a:solidFill>
            <a:prstDash val="solid"/>
            <a:miter lim="800000"/>
            <a:headEnd type="none" w="sm" len="sm"/>
            <a:tailEnd type="none" w="sm" len="sm"/>
          </a:ln>
        </p:spPr>
        <p:txBody>
          <a:bodyPr spcFirstLastPara="1" wrap="square" lIns="91400" tIns="45682" rIns="91400" bIns="45682" anchor="t" anchorCtr="0">
            <a:noAutofit/>
          </a:bodyPr>
          <a:lstStyle/>
          <a:p>
            <a:pPr defTabSz="669707">
              <a:buClr>
                <a:srgbClr val="FFFFFF"/>
              </a:buClr>
              <a:buSzPts val="1900"/>
            </a:pPr>
            <a:endParaRPr sz="1392" b="1" kern="0">
              <a:solidFill>
                <a:srgbClr val="000000"/>
              </a:solidFill>
              <a:latin typeface="Lato Black"/>
              <a:ea typeface="Lato Black"/>
              <a:cs typeface="Lato Black"/>
              <a:sym typeface="Lato Black"/>
            </a:endParaRPr>
          </a:p>
          <a:p>
            <a:pPr algn="ctr" defTabSz="669707">
              <a:buClr>
                <a:srgbClr val="000000"/>
              </a:buClr>
              <a:buSzPts val="3400"/>
            </a:pPr>
            <a:r>
              <a:rPr lang="en-US" sz="2490" b="1" kern="0">
                <a:solidFill>
                  <a:srgbClr val="000000"/>
                </a:solidFill>
                <a:latin typeface="Lato Black"/>
                <a:ea typeface="Lato Black"/>
                <a:cs typeface="Lato Black"/>
                <a:sym typeface="Lato Black"/>
              </a:rPr>
              <a:t>Fund</a:t>
            </a:r>
            <a:endParaRPr sz="1392" kern="0">
              <a:solidFill>
                <a:srgbClr val="000000"/>
              </a:solidFill>
              <a:latin typeface="Arial"/>
              <a:cs typeface="Arial"/>
              <a:sym typeface="Arial"/>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2"/>
          <p:cNvSpPr txBox="1">
            <a:spLocks noGrp="1"/>
          </p:cNvSpPr>
          <p:nvPr>
            <p:ph type="body" idx="1"/>
          </p:nvPr>
        </p:nvSpPr>
        <p:spPr>
          <a:xfrm>
            <a:off x="253836" y="1012371"/>
            <a:ext cx="8407009" cy="4376058"/>
          </a:xfrm>
          <a:prstGeom prst="rect">
            <a:avLst/>
          </a:prstGeom>
          <a:noFill/>
          <a:ln>
            <a:noFill/>
          </a:ln>
        </p:spPr>
        <p:txBody>
          <a:bodyPr spcFirstLastPara="1" wrap="square" lIns="91400" tIns="45682" rIns="91400" bIns="45682" anchor="t" anchorCtr="0">
            <a:spAutoFit/>
          </a:bodyPr>
          <a:lstStyle/>
          <a:p>
            <a:pPr marL="344155" indent="-348806">
              <a:lnSpc>
                <a:spcPct val="100000"/>
              </a:lnSpc>
            </a:pPr>
            <a:r>
              <a:rPr lang="en-US"/>
              <a:t>Special Revenue (Fund 21)</a:t>
            </a:r>
            <a:endParaRPr/>
          </a:p>
          <a:p>
            <a:pPr marL="344155" lvl="1" indent="0">
              <a:lnSpc>
                <a:spcPct val="100000"/>
              </a:lnSpc>
              <a:spcBef>
                <a:spcPts val="366"/>
              </a:spcBef>
              <a:buSzPts val="2500"/>
            </a:pPr>
            <a:r>
              <a:rPr lang="en-US" sz="1831"/>
              <a:t>Usually for fundraising and private gifts</a:t>
            </a:r>
            <a:endParaRPr/>
          </a:p>
          <a:p>
            <a:pPr marL="344155" indent="-348806">
              <a:spcBef>
                <a:spcPts val="1172"/>
              </a:spcBef>
            </a:pPr>
            <a:r>
              <a:rPr lang="en-US"/>
              <a:t>Debt Service (Funds 38 &amp; 39)</a:t>
            </a:r>
            <a:endParaRPr/>
          </a:p>
          <a:p>
            <a:pPr marL="344155" indent="-348806">
              <a:spcBef>
                <a:spcPts val="439"/>
              </a:spcBef>
            </a:pPr>
            <a:r>
              <a:rPr lang="en-US"/>
              <a:t>Capital Projects (Funds 41, 46, 49)</a:t>
            </a:r>
            <a:endParaRPr/>
          </a:p>
          <a:p>
            <a:pPr marL="344155" lvl="1" indent="0">
              <a:spcBef>
                <a:spcPts val="0"/>
              </a:spcBef>
              <a:buSzPts val="2500"/>
            </a:pPr>
            <a:r>
              <a:rPr lang="en-US" sz="1831"/>
              <a:t>Debt service and capital projects are booked separately from operations</a:t>
            </a:r>
            <a:endParaRPr/>
          </a:p>
          <a:p>
            <a:pPr marL="344155" indent="-348806">
              <a:spcBef>
                <a:spcPts val="1172"/>
              </a:spcBef>
            </a:pPr>
            <a:r>
              <a:rPr lang="en-US"/>
              <a:t>Custodial Fund (Fund 60)</a:t>
            </a:r>
            <a:endParaRPr/>
          </a:p>
          <a:p>
            <a:pPr marL="344155" lvl="1" indent="0">
              <a:lnSpc>
                <a:spcPct val="100000"/>
              </a:lnSpc>
              <a:spcBef>
                <a:spcPts val="366"/>
              </a:spcBef>
              <a:buSzPts val="2500"/>
            </a:pPr>
            <a:r>
              <a:rPr lang="en-US" sz="1831"/>
              <a:t>Held on behalf of student &amp; parent organizations</a:t>
            </a:r>
            <a:endParaRPr/>
          </a:p>
          <a:p>
            <a:pPr marL="344155" lvl="1" indent="0">
              <a:lnSpc>
                <a:spcPct val="100000"/>
              </a:lnSpc>
              <a:spcBef>
                <a:spcPts val="366"/>
              </a:spcBef>
              <a:buSzPts val="2500"/>
            </a:pPr>
            <a:r>
              <a:rPr lang="en-US" sz="1831"/>
              <a:t>Little to no “administrative involvement” by the district</a:t>
            </a:r>
            <a:endParaRPr/>
          </a:p>
          <a:p>
            <a:pPr marL="344155" lvl="1" indent="0">
              <a:spcBef>
                <a:spcPts val="366"/>
              </a:spcBef>
            </a:pPr>
            <a:endParaRPr/>
          </a:p>
        </p:txBody>
      </p:sp>
      <p:sp>
        <p:nvSpPr>
          <p:cNvPr id="248" name="Google Shape;248;p32"/>
          <p:cNvSpPr txBox="1">
            <a:spLocks noGrp="1"/>
          </p:cNvSpPr>
          <p:nvPr>
            <p:ph type="body" idx="4294967295"/>
          </p:nvPr>
        </p:nvSpPr>
        <p:spPr>
          <a:xfrm>
            <a:off x="1680" y="123290"/>
            <a:ext cx="9140623" cy="798868"/>
          </a:xfrm>
          <a:prstGeom prst="rect">
            <a:avLst/>
          </a:prstGeom>
          <a:noFill/>
          <a:ln>
            <a:noFill/>
          </a:ln>
        </p:spPr>
        <p:txBody>
          <a:bodyPr spcFirstLastPara="1" wrap="square" lIns="91400" tIns="45682" rIns="91400" bIns="45682" anchor="t" anchorCtr="0">
            <a:normAutofit/>
          </a:bodyPr>
          <a:lstStyle/>
          <a:p>
            <a:pPr marL="0" indent="0" algn="ctr">
              <a:buClr>
                <a:schemeClr val="lt1"/>
              </a:buClr>
              <a:buSzPts val="4600"/>
              <a:buNone/>
            </a:pPr>
            <a:r>
              <a:rPr lang="en-US" sz="3369">
                <a:solidFill>
                  <a:schemeClr val="lt1"/>
                </a:solidFill>
                <a:latin typeface="Lato Black"/>
                <a:ea typeface="Lato Black"/>
                <a:cs typeface="Lato Black"/>
                <a:sym typeface="Lato Black"/>
              </a:rPr>
              <a:t>Other Common Funds</a:t>
            </a:r>
            <a:endParaRP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3"/>
          <p:cNvSpPr txBox="1">
            <a:spLocks noGrp="1"/>
          </p:cNvSpPr>
          <p:nvPr>
            <p:ph type="body" idx="1"/>
          </p:nvPr>
        </p:nvSpPr>
        <p:spPr>
          <a:xfrm>
            <a:off x="1680" y="0"/>
            <a:ext cx="9140623" cy="912019"/>
          </a:xfrm>
          <a:prstGeom prst="rect">
            <a:avLst/>
          </a:prstGeom>
        </p:spPr>
        <p:txBody>
          <a:bodyPr spcFirstLastPara="1" wrap="square" lIns="66957" tIns="33469" rIns="66957" bIns="33469" anchor="ctr" anchorCtr="0">
            <a:normAutofit/>
          </a:bodyPr>
          <a:lstStyle/>
          <a:p>
            <a:pPr marL="0" indent="0"/>
            <a:r>
              <a:rPr lang="en-US"/>
              <a:t>Validations</a:t>
            </a:r>
            <a:endParaRPr/>
          </a:p>
        </p:txBody>
      </p:sp>
      <p:sp>
        <p:nvSpPr>
          <p:cNvPr id="254" name="Google Shape;254;p33"/>
          <p:cNvSpPr txBox="1">
            <a:spLocks noGrp="1"/>
          </p:cNvSpPr>
          <p:nvPr>
            <p:ph type="body" idx="2"/>
          </p:nvPr>
        </p:nvSpPr>
        <p:spPr>
          <a:xfrm>
            <a:off x="193734" y="970450"/>
            <a:ext cx="8746901" cy="3991264"/>
          </a:xfrm>
          <a:prstGeom prst="rect">
            <a:avLst/>
          </a:prstGeom>
        </p:spPr>
        <p:txBody>
          <a:bodyPr spcFirstLastPara="1" wrap="square" lIns="66957" tIns="33469" rIns="66957" bIns="33469" anchor="t" anchorCtr="0">
            <a:normAutofit lnSpcReduction="10000"/>
          </a:bodyPr>
          <a:lstStyle/>
          <a:p>
            <a:pPr marL="0" indent="0">
              <a:buNone/>
            </a:pPr>
            <a:r>
              <a:rPr lang="en-US"/>
              <a:t>Two levels of validation rules at work:</a:t>
            </a:r>
            <a:endParaRPr/>
          </a:p>
          <a:p>
            <a:pPr marL="455773" indent="-362758">
              <a:lnSpc>
                <a:spcPct val="100000"/>
              </a:lnSpc>
              <a:buSzPts val="3000"/>
            </a:pPr>
            <a:r>
              <a:rPr lang="en-US" sz="2563" b="0"/>
              <a:t>L1</a:t>
            </a:r>
            <a:r>
              <a:rPr lang="en-US" sz="2197" b="0"/>
              <a:t> validations reject your data before it can be stored in our data warehouse.  Validation message are triggered when you push data to DPI.  Some examples are rejected accounts, invalid school codes, etc.</a:t>
            </a:r>
            <a:endParaRPr sz="2197" b="0"/>
          </a:p>
          <a:p>
            <a:pPr marL="455773" indent="-362758">
              <a:lnSpc>
                <a:spcPct val="100000"/>
              </a:lnSpc>
              <a:spcBef>
                <a:spcPts val="1025"/>
              </a:spcBef>
              <a:buSzPts val="3000"/>
            </a:pPr>
            <a:r>
              <a:rPr lang="en-US" sz="2563" b="0"/>
              <a:t>L2</a:t>
            </a:r>
            <a:r>
              <a:rPr lang="en-US" sz="2197" b="0"/>
              <a:t> validations are run on data saved into the data warehouse (have passed the L1 validations). Examples include: WUFAR mismatches, Amount errors, Project/Program Tag issues</a:t>
            </a:r>
            <a:endParaRPr sz="2197" b="0"/>
          </a:p>
          <a:p>
            <a:pPr marL="0" indent="0">
              <a:lnSpc>
                <a:spcPct val="100000"/>
              </a:lnSpc>
              <a:spcBef>
                <a:spcPts val="1172"/>
              </a:spcBef>
              <a:buNone/>
            </a:pPr>
            <a:r>
              <a:rPr lang="en-US" b="0"/>
              <a:t>Although validations display in WISEdata Finance, all modifications to the data will happen within your SIS.</a:t>
            </a:r>
            <a:endParaRPr b="0"/>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4"/>
          <p:cNvSpPr txBox="1">
            <a:spLocks noGrp="1"/>
          </p:cNvSpPr>
          <p:nvPr>
            <p:ph type="body" idx="1"/>
          </p:nvPr>
        </p:nvSpPr>
        <p:spPr>
          <a:xfrm>
            <a:off x="1680" y="1"/>
            <a:ext cx="9140623" cy="921686"/>
          </a:xfrm>
          <a:prstGeom prst="rect">
            <a:avLst/>
          </a:prstGeom>
        </p:spPr>
        <p:txBody>
          <a:bodyPr spcFirstLastPara="1" wrap="square" lIns="66957" tIns="33469" rIns="66957" bIns="33469" anchor="ctr" anchorCtr="0">
            <a:normAutofit/>
          </a:bodyPr>
          <a:lstStyle/>
          <a:p>
            <a:pPr marL="0" indent="0"/>
            <a:r>
              <a:rPr lang="en-US"/>
              <a:t>Landing Page - Validation Summary Panel</a:t>
            </a:r>
            <a:endParaRPr/>
          </a:p>
        </p:txBody>
      </p:sp>
      <p:sp>
        <p:nvSpPr>
          <p:cNvPr id="261" name="Google Shape;261;p34"/>
          <p:cNvSpPr txBox="1">
            <a:spLocks noGrp="1"/>
          </p:cNvSpPr>
          <p:nvPr>
            <p:ph type="body" idx="2"/>
          </p:nvPr>
        </p:nvSpPr>
        <p:spPr>
          <a:xfrm>
            <a:off x="683936" y="3587692"/>
            <a:ext cx="7672736" cy="1496889"/>
          </a:xfrm>
          <a:prstGeom prst="rect">
            <a:avLst/>
          </a:prstGeom>
        </p:spPr>
        <p:txBody>
          <a:bodyPr spcFirstLastPara="1" wrap="square" lIns="66957" tIns="33469" rIns="66957" bIns="33469" anchor="t" anchorCtr="0">
            <a:normAutofit/>
          </a:bodyPr>
          <a:lstStyle/>
          <a:p>
            <a:pPr marL="0" indent="0" algn="ctr">
              <a:lnSpc>
                <a:spcPct val="115000"/>
              </a:lnSpc>
              <a:buNone/>
            </a:pPr>
            <a:r>
              <a:rPr lang="en-US" b="0"/>
              <a:t>Panel has been updated to display count summary for</a:t>
            </a:r>
            <a:br>
              <a:rPr lang="en-US" b="0"/>
            </a:br>
            <a:r>
              <a:rPr lang="en-US" b="0"/>
              <a:t>L1 data validations, L2 data and financial validations,</a:t>
            </a:r>
            <a:br>
              <a:rPr lang="en-US" b="0"/>
            </a:br>
            <a:r>
              <a:rPr lang="en-US" b="0"/>
              <a:t>and Addenda by status.</a:t>
            </a:r>
            <a:endParaRPr b="0"/>
          </a:p>
        </p:txBody>
      </p:sp>
      <p:pic>
        <p:nvPicPr>
          <p:cNvPr id="262" name="Google Shape;262;p34"/>
          <p:cNvPicPr preferRelativeResize="0"/>
          <p:nvPr/>
        </p:nvPicPr>
        <p:blipFill>
          <a:blip r:embed="rId3">
            <a:alphaModFix/>
          </a:blip>
          <a:stretch>
            <a:fillRect/>
          </a:stretch>
        </p:blipFill>
        <p:spPr>
          <a:xfrm>
            <a:off x="70779" y="1016321"/>
            <a:ext cx="8927192" cy="2284442"/>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35"/>
          <p:cNvSpPr txBox="1">
            <a:spLocks noGrp="1"/>
          </p:cNvSpPr>
          <p:nvPr>
            <p:ph type="body" idx="1"/>
          </p:nvPr>
        </p:nvSpPr>
        <p:spPr>
          <a:xfrm>
            <a:off x="1680" y="1"/>
            <a:ext cx="9140623" cy="921686"/>
          </a:xfrm>
          <a:prstGeom prst="rect">
            <a:avLst/>
          </a:prstGeom>
        </p:spPr>
        <p:txBody>
          <a:bodyPr spcFirstLastPara="1" wrap="square" lIns="66957" tIns="33469" rIns="66957" bIns="33469" anchor="ctr" anchorCtr="0">
            <a:normAutofit/>
          </a:bodyPr>
          <a:lstStyle/>
          <a:p>
            <a:pPr marL="0" indent="0"/>
            <a:r>
              <a:rPr lang="en-US"/>
              <a:t>WISE Data API / Finance Portal panels</a:t>
            </a:r>
            <a:endParaRPr/>
          </a:p>
        </p:txBody>
      </p:sp>
      <p:pic>
        <p:nvPicPr>
          <p:cNvPr id="269" name="Google Shape;269;p35"/>
          <p:cNvPicPr preferRelativeResize="0"/>
          <p:nvPr/>
        </p:nvPicPr>
        <p:blipFill>
          <a:blip r:embed="rId3">
            <a:alphaModFix/>
          </a:blip>
          <a:stretch>
            <a:fillRect/>
          </a:stretch>
        </p:blipFill>
        <p:spPr>
          <a:xfrm>
            <a:off x="136555" y="921687"/>
            <a:ext cx="8870870" cy="4221814"/>
          </a:xfrm>
          <a:prstGeom prst="rect">
            <a:avLst/>
          </a:prstGeom>
          <a:noFill/>
          <a:ln>
            <a:noFill/>
          </a:ln>
        </p:spPr>
      </p:pic>
      <p:sp>
        <p:nvSpPr>
          <p:cNvPr id="270" name="Google Shape;270;p35"/>
          <p:cNvSpPr/>
          <p:nvPr/>
        </p:nvSpPr>
        <p:spPr>
          <a:xfrm>
            <a:off x="206212" y="2365204"/>
            <a:ext cx="5062573" cy="921686"/>
          </a:xfrm>
          <a:prstGeom prst="roundRect">
            <a:avLst>
              <a:gd name="adj" fmla="val 16667"/>
            </a:avLst>
          </a:prstGeom>
          <a:noFill/>
          <a:ln w="28575" cap="flat" cmpd="sng">
            <a:solidFill>
              <a:srgbClr val="1A2A8D"/>
            </a:solidFill>
            <a:prstDash val="solid"/>
            <a:round/>
            <a:headEnd type="none" w="sm" len="sm"/>
            <a:tailEnd type="none" w="sm" len="sm"/>
          </a:ln>
        </p:spPr>
        <p:txBody>
          <a:bodyPr spcFirstLastPara="1" wrap="square" lIns="66957" tIns="66957" rIns="66957" bIns="66957" anchor="ctr" anchorCtr="0">
            <a:noAutofit/>
          </a:bodyPr>
          <a:lstStyle/>
          <a:p>
            <a:pPr defTabSz="669707">
              <a:buClr>
                <a:srgbClr val="000000"/>
              </a:buClr>
            </a:pPr>
            <a:endParaRPr sz="1025" kern="0">
              <a:solidFill>
                <a:srgbClr val="000000"/>
              </a:solidFill>
              <a:latin typeface="Arial"/>
              <a:cs typeface="Arial"/>
              <a:sym typeface="Arial"/>
            </a:endParaRPr>
          </a:p>
        </p:txBody>
      </p:sp>
      <p:sp>
        <p:nvSpPr>
          <p:cNvPr id="271" name="Google Shape;271;p35"/>
          <p:cNvSpPr/>
          <p:nvPr/>
        </p:nvSpPr>
        <p:spPr>
          <a:xfrm>
            <a:off x="307462" y="2891704"/>
            <a:ext cx="263213" cy="253107"/>
          </a:xfrm>
          <a:prstGeom prst="ellipse">
            <a:avLst/>
          </a:prstGeom>
          <a:noFill/>
          <a:ln w="28575" cap="flat" cmpd="sng">
            <a:solidFill>
              <a:srgbClr val="262087"/>
            </a:solidFill>
            <a:prstDash val="solid"/>
            <a:round/>
            <a:headEnd type="none" w="sm" len="sm"/>
            <a:tailEnd type="none" w="sm" len="sm"/>
          </a:ln>
        </p:spPr>
        <p:txBody>
          <a:bodyPr spcFirstLastPara="1" wrap="square" lIns="66957" tIns="66957" rIns="66957" bIns="66957" anchor="ctr" anchorCtr="0">
            <a:noAutofit/>
          </a:bodyPr>
          <a:lstStyle/>
          <a:p>
            <a:pPr defTabSz="669707">
              <a:buClr>
                <a:srgbClr val="000000"/>
              </a:buClr>
            </a:pPr>
            <a:endParaRPr sz="1025" kern="0">
              <a:solidFill>
                <a:srgbClr val="000000"/>
              </a:solidFill>
              <a:latin typeface="Arial"/>
              <a:cs typeface="Arial"/>
              <a:sym typeface="Arial"/>
            </a:endParaRPr>
          </a:p>
        </p:txBody>
      </p:sp>
      <p:sp>
        <p:nvSpPr>
          <p:cNvPr id="272" name="Google Shape;272;p35"/>
          <p:cNvSpPr/>
          <p:nvPr/>
        </p:nvSpPr>
        <p:spPr>
          <a:xfrm>
            <a:off x="2069212" y="2851204"/>
            <a:ext cx="1539073" cy="334180"/>
          </a:xfrm>
          <a:prstGeom prst="roundRect">
            <a:avLst>
              <a:gd name="adj" fmla="val 16667"/>
            </a:avLst>
          </a:prstGeom>
          <a:noFill/>
          <a:ln w="28575" cap="flat" cmpd="sng">
            <a:solidFill>
              <a:srgbClr val="1A2A8D"/>
            </a:solidFill>
            <a:prstDash val="solid"/>
            <a:round/>
            <a:headEnd type="none" w="sm" len="sm"/>
            <a:tailEnd type="none" w="sm" len="sm"/>
          </a:ln>
        </p:spPr>
        <p:txBody>
          <a:bodyPr spcFirstLastPara="1" wrap="square" lIns="66957" tIns="66957" rIns="66957" bIns="66957" anchor="ctr" anchorCtr="0">
            <a:noAutofit/>
          </a:bodyPr>
          <a:lstStyle/>
          <a:p>
            <a:pPr defTabSz="669707">
              <a:buClr>
                <a:srgbClr val="000000"/>
              </a:buClr>
            </a:pPr>
            <a:endParaRPr sz="1025" kern="0">
              <a:solidFill>
                <a:srgbClr val="000000"/>
              </a:solidFill>
              <a:latin typeface="Arial"/>
              <a:cs typeface="Arial"/>
              <a:sym typeface="Arial"/>
            </a:endParaRPr>
          </a:p>
        </p:txBody>
      </p:sp>
      <p:grpSp>
        <p:nvGrpSpPr>
          <p:cNvPr id="273" name="Google Shape;273;p35"/>
          <p:cNvGrpSpPr/>
          <p:nvPr/>
        </p:nvGrpSpPr>
        <p:grpSpPr>
          <a:xfrm>
            <a:off x="2909587" y="1160329"/>
            <a:ext cx="6097795" cy="3169107"/>
            <a:chOff x="3970550" y="1584350"/>
            <a:chExt cx="8326125" cy="4327200"/>
          </a:xfrm>
        </p:grpSpPr>
        <p:sp>
          <p:nvSpPr>
            <p:cNvPr id="274" name="Google Shape;274;p35"/>
            <p:cNvSpPr/>
            <p:nvPr/>
          </p:nvSpPr>
          <p:spPr>
            <a:xfrm>
              <a:off x="3970550" y="4833225"/>
              <a:ext cx="1811100" cy="636000"/>
            </a:xfrm>
            <a:prstGeom prst="roundRect">
              <a:avLst>
                <a:gd name="adj" fmla="val 16667"/>
              </a:avLst>
            </a:prstGeom>
            <a:noFill/>
            <a:ln w="28575" cap="flat" cmpd="sng">
              <a:solidFill>
                <a:srgbClr val="262087"/>
              </a:solidFill>
              <a:prstDash val="solid"/>
              <a:round/>
              <a:headEnd type="none" w="sm" len="sm"/>
              <a:tailEnd type="none" w="sm" len="sm"/>
            </a:ln>
          </p:spPr>
          <p:txBody>
            <a:bodyPr spcFirstLastPara="1" wrap="square" lIns="66957" tIns="66957" rIns="66957" bIns="66957" anchor="ctr" anchorCtr="0">
              <a:noAutofit/>
            </a:bodyPr>
            <a:lstStyle/>
            <a:p>
              <a:pPr defTabSz="669707">
                <a:buClr>
                  <a:srgbClr val="000000"/>
                </a:buClr>
              </a:pPr>
              <a:endParaRPr sz="1025" kern="0">
                <a:solidFill>
                  <a:srgbClr val="000000"/>
                </a:solidFill>
                <a:latin typeface="Arial"/>
                <a:cs typeface="Arial"/>
                <a:sym typeface="Arial"/>
              </a:endParaRPr>
            </a:p>
          </p:txBody>
        </p:sp>
        <p:cxnSp>
          <p:nvCxnSpPr>
            <p:cNvPr id="275" name="Google Shape;275;p35"/>
            <p:cNvCxnSpPr>
              <a:stCxn id="274" idx="3"/>
            </p:cNvCxnSpPr>
            <p:nvPr/>
          </p:nvCxnSpPr>
          <p:spPr>
            <a:xfrm rot="10800000" flipH="1">
              <a:off x="5781650" y="3934725"/>
              <a:ext cx="1839000" cy="1216500"/>
            </a:xfrm>
            <a:prstGeom prst="straightConnector1">
              <a:avLst/>
            </a:prstGeom>
            <a:noFill/>
            <a:ln w="28575" cap="flat" cmpd="sng">
              <a:solidFill>
                <a:schemeClr val="dk2"/>
              </a:solidFill>
              <a:prstDash val="solid"/>
              <a:round/>
              <a:headEnd type="none" w="med" len="med"/>
              <a:tailEnd type="triangle" w="med" len="med"/>
            </a:ln>
          </p:spPr>
        </p:cxnSp>
        <p:sp>
          <p:nvSpPr>
            <p:cNvPr id="276" name="Google Shape;276;p35"/>
            <p:cNvSpPr/>
            <p:nvPr/>
          </p:nvSpPr>
          <p:spPr>
            <a:xfrm>
              <a:off x="7578875" y="1584350"/>
              <a:ext cx="4717800" cy="4327200"/>
            </a:xfrm>
            <a:prstGeom prst="roundRect">
              <a:avLst>
                <a:gd name="adj" fmla="val 16667"/>
              </a:avLst>
            </a:prstGeom>
            <a:noFill/>
            <a:ln w="28575" cap="flat" cmpd="sng">
              <a:solidFill>
                <a:schemeClr val="dk2"/>
              </a:solidFill>
              <a:prstDash val="solid"/>
              <a:round/>
              <a:headEnd type="none" w="sm" len="sm"/>
              <a:tailEnd type="none" w="sm" len="sm"/>
            </a:ln>
          </p:spPr>
          <p:txBody>
            <a:bodyPr spcFirstLastPara="1" wrap="square" lIns="66957" tIns="66957" rIns="66957" bIns="66957" anchor="ctr" anchorCtr="0">
              <a:noAutofit/>
            </a:bodyPr>
            <a:lstStyle/>
            <a:p>
              <a:pPr defTabSz="669707">
                <a:buClr>
                  <a:srgbClr val="000000"/>
                </a:buClr>
              </a:pPr>
              <a:endParaRPr sz="1025" kern="0">
                <a:solidFill>
                  <a:srgbClr val="000000"/>
                </a:solidFill>
                <a:latin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0"/>
                                        </p:tgtEl>
                                        <p:attrNameLst>
                                          <p:attrName>style.visibility</p:attrName>
                                        </p:attrNameLst>
                                      </p:cBhvr>
                                      <p:to>
                                        <p:strVal val="visible"/>
                                      </p:to>
                                    </p:set>
                                    <p:animEffect transition="in" filter="fade">
                                      <p:cBhvr>
                                        <p:cTn id="7" dur="1000"/>
                                        <p:tgtEl>
                                          <p:spTgt spid="2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100"/>
                                        <p:tgtEl>
                                          <p:spTgt spid="270"/>
                                        </p:tgtEl>
                                      </p:cBhvr>
                                    </p:animEffect>
                                    <p:set>
                                      <p:cBhvr>
                                        <p:cTn id="12" dur="1" fill="hold">
                                          <p:stCondLst>
                                            <p:cond delay="1100"/>
                                          </p:stCondLst>
                                        </p:cTn>
                                        <p:tgtEl>
                                          <p:spTgt spid="270"/>
                                        </p:tgtEl>
                                        <p:attrNameLst>
                                          <p:attrName>style.visibility</p:attrName>
                                        </p:attrNameLst>
                                      </p:cBhvr>
                                      <p:to>
                                        <p:strVal val="hidden"/>
                                      </p:to>
                                    </p:set>
                                  </p:childTnLst>
                                </p:cTn>
                              </p:par>
                            </p:childTnLst>
                          </p:cTn>
                        </p:par>
                        <p:par>
                          <p:cTn id="13" fill="hold">
                            <p:stCondLst>
                              <p:cond delay="1100"/>
                            </p:stCondLst>
                            <p:childTnLst>
                              <p:par>
                                <p:cTn id="14" presetID="10" presetClass="entr" presetSubtype="0" fill="hold" nodeType="afterEffect">
                                  <p:stCondLst>
                                    <p:cond delay="0"/>
                                  </p:stCondLst>
                                  <p:childTnLst>
                                    <p:set>
                                      <p:cBhvr>
                                        <p:cTn id="15" dur="1" fill="hold">
                                          <p:stCondLst>
                                            <p:cond delay="0"/>
                                          </p:stCondLst>
                                        </p:cTn>
                                        <p:tgtEl>
                                          <p:spTgt spid="271"/>
                                        </p:tgtEl>
                                        <p:attrNameLst>
                                          <p:attrName>style.visibility</p:attrName>
                                        </p:attrNameLst>
                                      </p:cBhvr>
                                      <p:to>
                                        <p:strVal val="visible"/>
                                      </p:to>
                                    </p:set>
                                    <p:animEffect transition="in" filter="fade">
                                      <p:cBhvr>
                                        <p:cTn id="16" dur="1000"/>
                                        <p:tgtEl>
                                          <p:spTgt spid="271"/>
                                        </p:tgtEl>
                                      </p:cBhvr>
                                    </p:animEffect>
                                  </p:childTnLst>
                                </p:cTn>
                              </p:par>
                              <p:par>
                                <p:cTn id="17" presetID="10" presetClass="entr" presetSubtype="0" fill="hold" nodeType="withEffect">
                                  <p:stCondLst>
                                    <p:cond delay="0"/>
                                  </p:stCondLst>
                                  <p:childTnLst>
                                    <p:set>
                                      <p:cBhvr>
                                        <p:cTn id="18" dur="1" fill="hold">
                                          <p:stCondLst>
                                            <p:cond delay="0"/>
                                          </p:stCondLst>
                                        </p:cTn>
                                        <p:tgtEl>
                                          <p:spTgt spid="272"/>
                                        </p:tgtEl>
                                        <p:attrNameLst>
                                          <p:attrName>style.visibility</p:attrName>
                                        </p:attrNameLst>
                                      </p:cBhvr>
                                      <p:to>
                                        <p:strVal val="visible"/>
                                      </p:to>
                                    </p:set>
                                    <p:animEffect transition="in" filter="fade">
                                      <p:cBhvr>
                                        <p:cTn id="19" dur="1000"/>
                                        <p:tgtEl>
                                          <p:spTgt spid="27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1000"/>
                                        <p:tgtEl>
                                          <p:spTgt spid="271"/>
                                        </p:tgtEl>
                                      </p:cBhvr>
                                    </p:animEffect>
                                    <p:set>
                                      <p:cBhvr>
                                        <p:cTn id="24" dur="1" fill="hold">
                                          <p:stCondLst>
                                            <p:cond delay="1000"/>
                                          </p:stCondLst>
                                        </p:cTn>
                                        <p:tgtEl>
                                          <p:spTgt spid="271"/>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1000"/>
                                        <p:tgtEl>
                                          <p:spTgt spid="272"/>
                                        </p:tgtEl>
                                      </p:cBhvr>
                                    </p:animEffect>
                                    <p:set>
                                      <p:cBhvr>
                                        <p:cTn id="27" dur="1" fill="hold">
                                          <p:stCondLst>
                                            <p:cond delay="1000"/>
                                          </p:stCondLst>
                                        </p:cTn>
                                        <p:tgtEl>
                                          <p:spTgt spid="27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3"/>
                                        </p:tgtEl>
                                        <p:attrNameLst>
                                          <p:attrName>style.visibility</p:attrName>
                                        </p:attrNameLst>
                                      </p:cBhvr>
                                      <p:to>
                                        <p:strVal val="visible"/>
                                      </p:to>
                                    </p:set>
                                    <p:animEffect transition="in" filter="fade">
                                      <p:cBhvr>
                                        <p:cTn id="32" dur="1200"/>
                                        <p:tgtEl>
                                          <p:spTgt spid="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36"/>
          <p:cNvSpPr txBox="1">
            <a:spLocks noGrp="1"/>
          </p:cNvSpPr>
          <p:nvPr>
            <p:ph type="body" idx="1"/>
          </p:nvPr>
        </p:nvSpPr>
        <p:spPr>
          <a:xfrm>
            <a:off x="1680" y="0"/>
            <a:ext cx="9140623" cy="875547"/>
          </a:xfrm>
          <a:prstGeom prst="rect">
            <a:avLst/>
          </a:prstGeom>
        </p:spPr>
        <p:txBody>
          <a:bodyPr spcFirstLastPara="1" wrap="square" lIns="66957" tIns="33469" rIns="66957" bIns="33469" anchor="ctr" anchorCtr="0">
            <a:normAutofit/>
          </a:bodyPr>
          <a:lstStyle/>
          <a:p>
            <a:pPr marL="0" indent="0"/>
            <a:r>
              <a:rPr lang="en-US"/>
              <a:t>L1 Validations</a:t>
            </a:r>
            <a:endParaRPr/>
          </a:p>
        </p:txBody>
      </p:sp>
      <p:sp>
        <p:nvSpPr>
          <p:cNvPr id="282" name="Google Shape;282;p36"/>
          <p:cNvSpPr txBox="1"/>
          <p:nvPr/>
        </p:nvSpPr>
        <p:spPr>
          <a:xfrm>
            <a:off x="132408" y="1046135"/>
            <a:ext cx="9009895" cy="3980718"/>
          </a:xfrm>
          <a:prstGeom prst="rect">
            <a:avLst/>
          </a:prstGeom>
          <a:noFill/>
          <a:ln>
            <a:noFill/>
          </a:ln>
        </p:spPr>
        <p:txBody>
          <a:bodyPr spcFirstLastPara="1" wrap="square" lIns="68550" tIns="34275" rIns="68550" bIns="34275" anchor="t" anchorCtr="0">
            <a:noAutofit/>
          </a:bodyPr>
          <a:lstStyle/>
          <a:p>
            <a:pPr marL="55809" defTabSz="669707">
              <a:lnSpc>
                <a:spcPct val="115000"/>
              </a:lnSpc>
              <a:spcBef>
                <a:spcPts val="806"/>
              </a:spcBef>
              <a:buClr>
                <a:srgbClr val="000000"/>
              </a:buClr>
            </a:pPr>
            <a:r>
              <a:rPr lang="en-US" sz="1831" kern="0">
                <a:solidFill>
                  <a:srgbClr val="000000"/>
                </a:solidFill>
                <a:latin typeface="Lato"/>
                <a:ea typeface="Lato"/>
                <a:cs typeface="Lato"/>
                <a:sym typeface="Lato"/>
              </a:rPr>
              <a:t>“How can I see if we have rejected accounts?” </a:t>
            </a:r>
            <a:endParaRPr sz="1318" kern="0">
              <a:solidFill>
                <a:srgbClr val="000000"/>
              </a:solidFill>
              <a:latin typeface="Lato"/>
              <a:ea typeface="Lato"/>
              <a:cs typeface="Lato"/>
              <a:sym typeface="Lato"/>
            </a:endParaRPr>
          </a:p>
          <a:p>
            <a:pPr marL="55809" defTabSz="669707">
              <a:lnSpc>
                <a:spcPct val="115000"/>
              </a:lnSpc>
              <a:spcBef>
                <a:spcPts val="806"/>
              </a:spcBef>
              <a:buClr>
                <a:srgbClr val="000000"/>
              </a:buClr>
            </a:pPr>
            <a:r>
              <a:rPr lang="en-US" sz="1465" kern="0">
                <a:solidFill>
                  <a:srgbClr val="000000"/>
                </a:solidFill>
                <a:latin typeface="Lato"/>
                <a:ea typeface="Lato"/>
                <a:cs typeface="Lato"/>
                <a:sym typeface="Lato"/>
              </a:rPr>
              <a:t>On the WISEdata Finance home screen, scroll down to the panel beneath the Validation Message Summary panel, the “Vendor / WISEdata Communication Status” section. There is a yellow box for each school year that shows when the WISEdata Finance API received the last submission from your vendor. </a:t>
            </a:r>
            <a:endParaRPr sz="1465" kern="0">
              <a:solidFill>
                <a:srgbClr val="000000"/>
              </a:solidFill>
              <a:latin typeface="Lato"/>
              <a:ea typeface="Lato"/>
              <a:cs typeface="Lato"/>
              <a:sym typeface="Lato"/>
            </a:endParaRPr>
          </a:p>
          <a:p>
            <a:pPr defTabSz="669707">
              <a:lnSpc>
                <a:spcPct val="115000"/>
              </a:lnSpc>
              <a:spcBef>
                <a:spcPts val="806"/>
              </a:spcBef>
              <a:buClr>
                <a:srgbClr val="000000"/>
              </a:buClr>
            </a:pPr>
            <a:r>
              <a:rPr lang="en-US" sz="1465" kern="0">
                <a:solidFill>
                  <a:srgbClr val="000000"/>
                </a:solidFill>
                <a:latin typeface="Lato"/>
                <a:ea typeface="Lato"/>
                <a:cs typeface="Lato"/>
                <a:sym typeface="Lato"/>
              </a:rPr>
              <a:t>You can click on the box to get details:</a:t>
            </a:r>
            <a:endParaRPr sz="1465" kern="0">
              <a:solidFill>
                <a:srgbClr val="000000"/>
              </a:solidFill>
              <a:latin typeface="Lato"/>
              <a:ea typeface="Lato"/>
              <a:cs typeface="Lato"/>
              <a:sym typeface="Lato"/>
            </a:endParaRPr>
          </a:p>
          <a:p>
            <a:pPr defTabSz="669707">
              <a:lnSpc>
                <a:spcPct val="115000"/>
              </a:lnSpc>
              <a:spcBef>
                <a:spcPts val="806"/>
              </a:spcBef>
              <a:buClr>
                <a:srgbClr val="000000"/>
              </a:buClr>
            </a:pPr>
            <a:r>
              <a:rPr lang="en-US" sz="1465" kern="0">
                <a:solidFill>
                  <a:srgbClr val="000000"/>
                </a:solidFill>
                <a:latin typeface="Lato"/>
                <a:ea typeface="Lato"/>
                <a:cs typeface="Lato"/>
                <a:sym typeface="Lato"/>
              </a:rPr>
              <a:t>Users are redirected to a screen that</a:t>
            </a:r>
            <a:br>
              <a:rPr lang="en-US" sz="1465" kern="0">
                <a:solidFill>
                  <a:srgbClr val="000000"/>
                </a:solidFill>
                <a:latin typeface="Lato"/>
                <a:ea typeface="Lato"/>
                <a:cs typeface="Lato"/>
                <a:sym typeface="Lato"/>
              </a:rPr>
            </a:br>
            <a:r>
              <a:rPr lang="en-US" sz="1465" kern="0">
                <a:solidFill>
                  <a:srgbClr val="000000"/>
                </a:solidFill>
                <a:latin typeface="Lato"/>
                <a:ea typeface="Lato"/>
                <a:cs typeface="Lato"/>
                <a:sym typeface="Lato"/>
              </a:rPr>
              <a:t>shows summary error and success</a:t>
            </a:r>
            <a:br>
              <a:rPr lang="en-US" sz="1465" kern="0">
                <a:solidFill>
                  <a:srgbClr val="000000"/>
                </a:solidFill>
                <a:latin typeface="Lato"/>
                <a:ea typeface="Lato"/>
                <a:cs typeface="Lato"/>
                <a:sym typeface="Lato"/>
              </a:rPr>
            </a:br>
            <a:r>
              <a:rPr lang="en-US" sz="1465" kern="0">
                <a:solidFill>
                  <a:srgbClr val="000000"/>
                </a:solidFill>
                <a:latin typeface="Lato"/>
                <a:ea typeface="Lato"/>
                <a:cs typeface="Lato"/>
                <a:sym typeface="Lato"/>
              </a:rPr>
              <a:t>counts for Account, Budget, and Actual</a:t>
            </a:r>
            <a:br>
              <a:rPr lang="en-US" sz="1465" kern="0">
                <a:solidFill>
                  <a:srgbClr val="000000"/>
                </a:solidFill>
                <a:latin typeface="Lato"/>
                <a:ea typeface="Lato"/>
                <a:cs typeface="Lato"/>
                <a:sym typeface="Lato"/>
              </a:rPr>
            </a:br>
            <a:r>
              <a:rPr lang="en-US" sz="1465" kern="0">
                <a:solidFill>
                  <a:srgbClr val="000000"/>
                </a:solidFill>
                <a:latin typeface="Lato"/>
                <a:ea typeface="Lato"/>
                <a:cs typeface="Lato"/>
                <a:sym typeface="Lato"/>
              </a:rPr>
              <a:t>records.</a:t>
            </a:r>
            <a:endParaRPr sz="1465" kern="0">
              <a:solidFill>
                <a:srgbClr val="000000"/>
              </a:solidFill>
              <a:latin typeface="Lato"/>
              <a:ea typeface="Lato"/>
              <a:cs typeface="Lato"/>
              <a:sym typeface="Lato"/>
            </a:endParaRPr>
          </a:p>
          <a:p>
            <a:pPr defTabSz="669707">
              <a:lnSpc>
                <a:spcPct val="115000"/>
              </a:lnSpc>
              <a:spcBef>
                <a:spcPts val="806"/>
              </a:spcBef>
              <a:spcAft>
                <a:spcPts val="366"/>
              </a:spcAft>
              <a:buClr>
                <a:srgbClr val="000000"/>
              </a:buClr>
            </a:pPr>
            <a:r>
              <a:rPr lang="en-US" sz="1465" kern="0">
                <a:solidFill>
                  <a:srgbClr val="000000"/>
                </a:solidFill>
                <a:latin typeface="Lato"/>
                <a:ea typeface="Lato"/>
                <a:cs typeface="Lato"/>
                <a:sym typeface="Lato"/>
              </a:rPr>
              <a:t>Additionally the screen will show a</a:t>
            </a:r>
            <a:br>
              <a:rPr lang="en-US" sz="1465" kern="0">
                <a:solidFill>
                  <a:srgbClr val="000000"/>
                </a:solidFill>
                <a:latin typeface="Lato"/>
                <a:ea typeface="Lato"/>
                <a:cs typeface="Lato"/>
                <a:sym typeface="Lato"/>
              </a:rPr>
            </a:br>
            <a:r>
              <a:rPr lang="en-US" sz="1465" kern="0">
                <a:solidFill>
                  <a:srgbClr val="000000"/>
                </a:solidFill>
                <a:latin typeface="Lato"/>
                <a:ea typeface="Lato"/>
                <a:cs typeface="Lato"/>
                <a:sym typeface="Lato"/>
              </a:rPr>
              <a:t>record of all L1 errors logged in the last</a:t>
            </a:r>
            <a:br>
              <a:rPr lang="en-US" sz="1465" kern="0">
                <a:solidFill>
                  <a:srgbClr val="000000"/>
                </a:solidFill>
                <a:latin typeface="Lato"/>
                <a:ea typeface="Lato"/>
                <a:cs typeface="Lato"/>
                <a:sym typeface="Lato"/>
              </a:rPr>
            </a:br>
            <a:r>
              <a:rPr lang="en-US" sz="1465" kern="0">
                <a:solidFill>
                  <a:srgbClr val="000000"/>
                </a:solidFill>
                <a:latin typeface="Lato"/>
                <a:ea typeface="Lato"/>
                <a:cs typeface="Lato"/>
                <a:sym typeface="Lato"/>
              </a:rPr>
              <a:t>30 days.</a:t>
            </a:r>
            <a:endParaRPr sz="1465" kern="0">
              <a:solidFill>
                <a:srgbClr val="000000"/>
              </a:solidFill>
              <a:latin typeface="Lato"/>
              <a:ea typeface="Lato"/>
              <a:cs typeface="Lato"/>
              <a:sym typeface="Lato"/>
            </a:endParaRPr>
          </a:p>
        </p:txBody>
      </p:sp>
      <p:pic>
        <p:nvPicPr>
          <p:cNvPr id="283" name="Google Shape;283;p36"/>
          <p:cNvPicPr preferRelativeResize="0"/>
          <p:nvPr/>
        </p:nvPicPr>
        <p:blipFill>
          <a:blip r:embed="rId3">
            <a:alphaModFix/>
          </a:blip>
          <a:stretch>
            <a:fillRect/>
          </a:stretch>
        </p:blipFill>
        <p:spPr>
          <a:xfrm>
            <a:off x="3498595" y="2436725"/>
            <a:ext cx="5643726" cy="2705782"/>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37"/>
          <p:cNvSpPr txBox="1">
            <a:spLocks noGrp="1"/>
          </p:cNvSpPr>
          <p:nvPr>
            <p:ph type="body" idx="1"/>
          </p:nvPr>
        </p:nvSpPr>
        <p:spPr>
          <a:xfrm>
            <a:off x="1680" y="1"/>
            <a:ext cx="9140623" cy="921686"/>
          </a:xfrm>
          <a:prstGeom prst="rect">
            <a:avLst/>
          </a:prstGeom>
        </p:spPr>
        <p:txBody>
          <a:bodyPr spcFirstLastPara="1" wrap="square" lIns="66957" tIns="33469" rIns="66957" bIns="33469" anchor="ctr" anchorCtr="0">
            <a:normAutofit/>
          </a:bodyPr>
          <a:lstStyle/>
          <a:p>
            <a:pPr marL="0" indent="0"/>
            <a:r>
              <a:rPr lang="en-US"/>
              <a:t>L2 Validations</a:t>
            </a:r>
            <a:endParaRPr/>
          </a:p>
        </p:txBody>
      </p:sp>
      <p:sp>
        <p:nvSpPr>
          <p:cNvPr id="289" name="Google Shape;289;p37"/>
          <p:cNvSpPr txBox="1"/>
          <p:nvPr/>
        </p:nvSpPr>
        <p:spPr>
          <a:xfrm>
            <a:off x="1680" y="970242"/>
            <a:ext cx="2077584" cy="3997196"/>
          </a:xfrm>
          <a:prstGeom prst="rect">
            <a:avLst/>
          </a:prstGeom>
          <a:noFill/>
          <a:ln>
            <a:noFill/>
          </a:ln>
        </p:spPr>
        <p:txBody>
          <a:bodyPr spcFirstLastPara="1" wrap="square" lIns="68550" tIns="34275" rIns="68550" bIns="34275" anchor="t" anchorCtr="0">
            <a:noAutofit/>
          </a:bodyPr>
          <a:lstStyle/>
          <a:p>
            <a:pPr defTabSz="669707">
              <a:lnSpc>
                <a:spcPct val="115000"/>
              </a:lnSpc>
              <a:spcBef>
                <a:spcPts val="806"/>
              </a:spcBef>
              <a:buClr>
                <a:srgbClr val="000000"/>
              </a:buClr>
            </a:pPr>
            <a:r>
              <a:rPr lang="en-US" sz="1831" kern="0">
                <a:solidFill>
                  <a:srgbClr val="292F33"/>
                </a:solidFill>
                <a:latin typeface="Lato"/>
                <a:ea typeface="Lato"/>
                <a:cs typeface="Lato"/>
                <a:sym typeface="Lato"/>
              </a:rPr>
              <a:t>“How do I see our validations?”</a:t>
            </a:r>
            <a:endParaRPr sz="1904" kern="0">
              <a:solidFill>
                <a:srgbClr val="292F33"/>
              </a:solidFill>
              <a:latin typeface="Lato"/>
              <a:ea typeface="Lato"/>
              <a:cs typeface="Lato"/>
              <a:sym typeface="Lato"/>
            </a:endParaRPr>
          </a:p>
          <a:p>
            <a:pPr defTabSz="669707">
              <a:spcBef>
                <a:spcPts val="366"/>
              </a:spcBef>
              <a:buClr>
                <a:srgbClr val="000000"/>
              </a:buClr>
            </a:pPr>
            <a:r>
              <a:rPr lang="en-US" sz="1831" kern="0">
                <a:solidFill>
                  <a:srgbClr val="292F33"/>
                </a:solidFill>
                <a:latin typeface="Lato"/>
                <a:ea typeface="Lato"/>
                <a:cs typeface="Lato"/>
                <a:sym typeface="Lato"/>
              </a:rPr>
              <a:t>Access through Validations menu &gt; Validations tab</a:t>
            </a:r>
            <a:endParaRPr sz="1831" kern="0">
              <a:solidFill>
                <a:srgbClr val="292F33"/>
              </a:solidFill>
              <a:latin typeface="Lato"/>
              <a:ea typeface="Lato"/>
              <a:cs typeface="Lato"/>
              <a:sym typeface="Lato"/>
            </a:endParaRPr>
          </a:p>
          <a:p>
            <a:pPr defTabSz="669707">
              <a:lnSpc>
                <a:spcPct val="115000"/>
              </a:lnSpc>
              <a:spcBef>
                <a:spcPts val="806"/>
              </a:spcBef>
              <a:buClr>
                <a:srgbClr val="000000"/>
              </a:buClr>
            </a:pPr>
            <a:endParaRPr sz="1831" kern="0">
              <a:solidFill>
                <a:srgbClr val="292F33"/>
              </a:solidFill>
              <a:latin typeface="Lato"/>
              <a:ea typeface="Lato"/>
              <a:cs typeface="Lato"/>
              <a:sym typeface="Lato"/>
            </a:endParaRPr>
          </a:p>
          <a:p>
            <a:pPr defTabSz="669707">
              <a:lnSpc>
                <a:spcPct val="115000"/>
              </a:lnSpc>
              <a:spcBef>
                <a:spcPts val="806"/>
              </a:spcBef>
              <a:spcAft>
                <a:spcPts val="366"/>
              </a:spcAft>
              <a:buClr>
                <a:srgbClr val="000000"/>
              </a:buClr>
            </a:pPr>
            <a:r>
              <a:rPr lang="en-US" sz="1831" kern="0">
                <a:solidFill>
                  <a:srgbClr val="292F33"/>
                </a:solidFill>
                <a:latin typeface="Lato"/>
                <a:ea typeface="Lato"/>
                <a:cs typeface="Lato"/>
                <a:sym typeface="Lato"/>
              </a:rPr>
              <a:t>This screen will list all L2 validations (data format and financial) as of the last validation run.</a:t>
            </a:r>
            <a:endParaRPr sz="2930" b="1" kern="0">
              <a:solidFill>
                <a:srgbClr val="000000"/>
              </a:solidFill>
              <a:latin typeface="Lato"/>
              <a:ea typeface="Lato"/>
              <a:cs typeface="Lato"/>
              <a:sym typeface="Lato"/>
            </a:endParaRPr>
          </a:p>
        </p:txBody>
      </p:sp>
      <p:pic>
        <p:nvPicPr>
          <p:cNvPr id="290" name="Google Shape;290;p37"/>
          <p:cNvPicPr preferRelativeResize="0"/>
          <p:nvPr/>
        </p:nvPicPr>
        <p:blipFill>
          <a:blip r:embed="rId3">
            <a:alphaModFix/>
          </a:blip>
          <a:stretch>
            <a:fillRect/>
          </a:stretch>
        </p:blipFill>
        <p:spPr>
          <a:xfrm>
            <a:off x="2079337" y="921686"/>
            <a:ext cx="7062966" cy="4143909"/>
          </a:xfrm>
          <a:prstGeom prst="rect">
            <a:avLst/>
          </a:prstGeom>
          <a:noFill/>
          <a:ln w="9525" cap="flat" cmpd="sng">
            <a:solidFill>
              <a:schemeClr val="dk2"/>
            </a:solidFill>
            <a:prstDash val="solid"/>
            <a:round/>
            <a:headEnd type="none" w="sm" len="sm"/>
            <a:tailEnd type="none" w="sm" len="sm"/>
          </a:ln>
        </p:spPr>
      </p:pic>
      <p:sp>
        <p:nvSpPr>
          <p:cNvPr id="291" name="Google Shape;291;p37"/>
          <p:cNvSpPr/>
          <p:nvPr/>
        </p:nvSpPr>
        <p:spPr>
          <a:xfrm>
            <a:off x="4144837" y="866704"/>
            <a:ext cx="658033" cy="334180"/>
          </a:xfrm>
          <a:prstGeom prst="roundRect">
            <a:avLst>
              <a:gd name="adj" fmla="val 16667"/>
            </a:avLst>
          </a:prstGeom>
          <a:noFill/>
          <a:ln w="28575" cap="flat" cmpd="sng">
            <a:solidFill>
              <a:srgbClr val="93C47D"/>
            </a:solidFill>
            <a:prstDash val="solid"/>
            <a:round/>
            <a:headEnd type="none" w="sm" len="sm"/>
            <a:tailEnd type="none" w="sm" len="sm"/>
          </a:ln>
        </p:spPr>
        <p:txBody>
          <a:bodyPr spcFirstLastPara="1" wrap="square" lIns="66957" tIns="66957" rIns="66957" bIns="66957" anchor="ctr" anchorCtr="0">
            <a:noAutofit/>
          </a:bodyPr>
          <a:lstStyle/>
          <a:p>
            <a:pPr defTabSz="669707">
              <a:buClr>
                <a:srgbClr val="000000"/>
              </a:buClr>
            </a:pPr>
            <a:endParaRPr sz="1025" kern="0">
              <a:solidFill>
                <a:srgbClr val="000000"/>
              </a:solidFill>
              <a:latin typeface="Arial"/>
              <a:cs typeface="Arial"/>
              <a:sym typeface="Arial"/>
            </a:endParaRPr>
          </a:p>
        </p:txBody>
      </p:sp>
      <p:sp>
        <p:nvSpPr>
          <p:cNvPr id="292" name="Google Shape;292;p37"/>
          <p:cNvSpPr/>
          <p:nvPr/>
        </p:nvSpPr>
        <p:spPr>
          <a:xfrm>
            <a:off x="2079337" y="1069442"/>
            <a:ext cx="658033" cy="334180"/>
          </a:xfrm>
          <a:prstGeom prst="roundRect">
            <a:avLst>
              <a:gd name="adj" fmla="val 16667"/>
            </a:avLst>
          </a:prstGeom>
          <a:noFill/>
          <a:ln w="28575" cap="flat" cmpd="sng">
            <a:solidFill>
              <a:srgbClr val="93C47D"/>
            </a:solidFill>
            <a:prstDash val="solid"/>
            <a:round/>
            <a:headEnd type="none" w="sm" len="sm"/>
            <a:tailEnd type="none" w="sm" len="sm"/>
          </a:ln>
        </p:spPr>
        <p:txBody>
          <a:bodyPr spcFirstLastPara="1" wrap="square" lIns="66957" tIns="66957" rIns="66957" bIns="66957" anchor="ctr" anchorCtr="0">
            <a:noAutofit/>
          </a:bodyPr>
          <a:lstStyle/>
          <a:p>
            <a:pPr defTabSz="669707">
              <a:buClr>
                <a:srgbClr val="000000"/>
              </a:buClr>
            </a:pPr>
            <a:endParaRPr sz="1025" kern="0">
              <a:solidFill>
                <a:srgbClr val="000000"/>
              </a:solidFill>
              <a:latin typeface="Arial"/>
              <a:cs typeface="Arial"/>
              <a:sym typeface="Arial"/>
            </a:endParaRP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8"/>
          <p:cNvSpPr txBox="1">
            <a:spLocks noGrp="1"/>
          </p:cNvSpPr>
          <p:nvPr>
            <p:ph type="body" idx="1"/>
          </p:nvPr>
        </p:nvSpPr>
        <p:spPr>
          <a:xfrm>
            <a:off x="1680" y="1"/>
            <a:ext cx="9140623" cy="921686"/>
          </a:xfrm>
          <a:prstGeom prst="rect">
            <a:avLst/>
          </a:prstGeom>
        </p:spPr>
        <p:txBody>
          <a:bodyPr spcFirstLastPara="1" wrap="square" lIns="66957" tIns="33469" rIns="66957" bIns="33469" anchor="ctr" anchorCtr="0">
            <a:normAutofit/>
          </a:bodyPr>
          <a:lstStyle/>
          <a:p>
            <a:pPr marL="0" indent="0"/>
            <a:r>
              <a:rPr lang="en-US"/>
              <a:t>L2  Fiscal Validation Types</a:t>
            </a:r>
            <a:endParaRPr/>
          </a:p>
        </p:txBody>
      </p:sp>
      <p:sp>
        <p:nvSpPr>
          <p:cNvPr id="299" name="Google Shape;299;p38"/>
          <p:cNvSpPr txBox="1">
            <a:spLocks noGrp="1"/>
          </p:cNvSpPr>
          <p:nvPr>
            <p:ph type="body" idx="2"/>
          </p:nvPr>
        </p:nvSpPr>
        <p:spPr>
          <a:xfrm>
            <a:off x="140647" y="1086396"/>
            <a:ext cx="8862689" cy="3906456"/>
          </a:xfrm>
          <a:prstGeom prst="rect">
            <a:avLst/>
          </a:prstGeom>
        </p:spPr>
        <p:txBody>
          <a:bodyPr spcFirstLastPara="1" wrap="square" lIns="66957" tIns="33469" rIns="66957" bIns="33469" anchor="t" anchorCtr="0">
            <a:normAutofit/>
          </a:bodyPr>
          <a:lstStyle/>
          <a:p>
            <a:pPr marL="0" indent="0">
              <a:buNone/>
            </a:pPr>
            <a:endParaRPr sz="2838"/>
          </a:p>
          <a:p>
            <a:pPr indent="-306949" algn="ctr">
              <a:buSzPts val="3000"/>
            </a:pPr>
            <a:r>
              <a:rPr lang="en-US" sz="2838" b="0"/>
              <a:t>Negative Amount</a:t>
            </a:r>
            <a:endParaRPr sz="2838" b="0"/>
          </a:p>
          <a:p>
            <a:pPr indent="-306949" algn="ctr">
              <a:buSzPts val="3000"/>
            </a:pPr>
            <a:r>
              <a:rPr lang="en-US" sz="2838" b="0"/>
              <a:t>Fund Transfer</a:t>
            </a:r>
            <a:endParaRPr sz="2838" b="0"/>
          </a:p>
          <a:p>
            <a:pPr indent="-306949" algn="ctr">
              <a:buSzPts val="3000"/>
            </a:pPr>
            <a:r>
              <a:rPr lang="en-US" sz="2838" b="0"/>
              <a:t>On Record</a:t>
            </a:r>
            <a:endParaRPr sz="2838" b="0"/>
          </a:p>
          <a:p>
            <a:pPr indent="-306949" algn="ctr">
              <a:buSzPts val="3000"/>
            </a:pPr>
            <a:r>
              <a:rPr lang="en-US" sz="2838" b="0"/>
              <a:t>Trial Balance</a:t>
            </a:r>
            <a:endParaRPr sz="2838" b="0"/>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39"/>
          <p:cNvSpPr txBox="1">
            <a:spLocks noGrp="1"/>
          </p:cNvSpPr>
          <p:nvPr>
            <p:ph type="body" idx="1"/>
          </p:nvPr>
        </p:nvSpPr>
        <p:spPr>
          <a:xfrm>
            <a:off x="1680" y="1"/>
            <a:ext cx="9140623" cy="921686"/>
          </a:xfrm>
          <a:prstGeom prst="rect">
            <a:avLst/>
          </a:prstGeom>
        </p:spPr>
        <p:txBody>
          <a:bodyPr spcFirstLastPara="1" wrap="square" lIns="66957" tIns="33469" rIns="66957" bIns="33469" anchor="ctr" anchorCtr="0">
            <a:normAutofit/>
          </a:bodyPr>
          <a:lstStyle/>
          <a:p>
            <a:pPr marL="0" indent="0"/>
            <a:r>
              <a:rPr lang="en-US"/>
              <a:t>Validations Updates</a:t>
            </a:r>
            <a:endParaRPr/>
          </a:p>
        </p:txBody>
      </p:sp>
      <p:sp>
        <p:nvSpPr>
          <p:cNvPr id="306" name="Google Shape;306;p39"/>
          <p:cNvSpPr txBox="1">
            <a:spLocks noGrp="1"/>
          </p:cNvSpPr>
          <p:nvPr>
            <p:ph type="body" idx="2"/>
          </p:nvPr>
        </p:nvSpPr>
        <p:spPr>
          <a:xfrm>
            <a:off x="219633" y="1159468"/>
            <a:ext cx="8761402" cy="3853286"/>
          </a:xfrm>
          <a:prstGeom prst="rect">
            <a:avLst/>
          </a:prstGeom>
        </p:spPr>
        <p:txBody>
          <a:bodyPr spcFirstLastPara="1" wrap="square" lIns="66957" tIns="33469" rIns="66957" bIns="33469" anchor="t" anchorCtr="0">
            <a:noAutofit/>
          </a:bodyPr>
          <a:lstStyle/>
          <a:p>
            <a:pPr marL="0" indent="0">
              <a:lnSpc>
                <a:spcPct val="100000"/>
              </a:lnSpc>
              <a:buNone/>
            </a:pPr>
            <a:r>
              <a:rPr lang="en-US" sz="2417" b="0"/>
              <a:t>Our areas of focus concerning validations in WISEdata Finance:</a:t>
            </a:r>
            <a:endParaRPr sz="2417" b="0"/>
          </a:p>
          <a:p>
            <a:pPr indent="-320901">
              <a:lnSpc>
                <a:spcPct val="100000"/>
              </a:lnSpc>
              <a:spcBef>
                <a:spcPts val="2344"/>
              </a:spcBef>
              <a:buSzPts val="3300"/>
            </a:pPr>
            <a:r>
              <a:rPr lang="en-US" sz="2417" b="0"/>
              <a:t>Updated validations to allow a de minimis amount (less than a dollar) before triggering</a:t>
            </a:r>
            <a:endParaRPr sz="2417" b="0"/>
          </a:p>
          <a:p>
            <a:pPr indent="-320901">
              <a:lnSpc>
                <a:spcPct val="100000"/>
              </a:lnSpc>
              <a:spcBef>
                <a:spcPts val="2344"/>
              </a:spcBef>
              <a:buSzPts val="3300"/>
            </a:pPr>
            <a:r>
              <a:rPr lang="en-US" sz="2417" b="0"/>
              <a:t>Determining timeline for activating budget/actual validations through fiscal year</a:t>
            </a:r>
            <a:endParaRPr sz="2417" b="0"/>
          </a:p>
          <a:p>
            <a:pPr indent="-320901">
              <a:lnSpc>
                <a:spcPct val="100000"/>
              </a:lnSpc>
              <a:spcBef>
                <a:spcPts val="2344"/>
              </a:spcBef>
              <a:buSzPts val="3300"/>
            </a:pPr>
            <a:r>
              <a:rPr lang="en-US" sz="2417" b="0"/>
              <a:t>Building more comprehensive views of L1 validation data</a:t>
            </a:r>
            <a:endParaRPr sz="2417" b="0"/>
          </a:p>
          <a:p>
            <a:pPr indent="-320901">
              <a:lnSpc>
                <a:spcPct val="100000"/>
              </a:lnSpc>
              <a:spcBef>
                <a:spcPts val="2344"/>
              </a:spcBef>
              <a:spcAft>
                <a:spcPts val="2344"/>
              </a:spcAft>
              <a:buSzPts val="3300"/>
            </a:pPr>
            <a:r>
              <a:rPr lang="en-US" sz="2417" b="0"/>
              <a:t>Addiding additional validations as needs identified</a:t>
            </a:r>
            <a:endParaRPr sz="2417" b="0"/>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0"/>
          <p:cNvSpPr txBox="1">
            <a:spLocks noGrp="1"/>
          </p:cNvSpPr>
          <p:nvPr>
            <p:ph type="body" idx="1"/>
          </p:nvPr>
        </p:nvSpPr>
        <p:spPr>
          <a:xfrm>
            <a:off x="1680" y="1"/>
            <a:ext cx="9140623" cy="921686"/>
          </a:xfrm>
          <a:prstGeom prst="rect">
            <a:avLst/>
          </a:prstGeom>
        </p:spPr>
        <p:txBody>
          <a:bodyPr spcFirstLastPara="1" wrap="square" lIns="66957" tIns="33469" rIns="66957" bIns="33469" anchor="ctr" anchorCtr="0">
            <a:normAutofit/>
          </a:bodyPr>
          <a:lstStyle/>
          <a:p>
            <a:pPr marL="0" indent="0"/>
            <a:r>
              <a:rPr lang="en-US"/>
              <a:t>Addenda</a:t>
            </a:r>
            <a:endParaRPr/>
          </a:p>
        </p:txBody>
      </p:sp>
      <p:sp>
        <p:nvSpPr>
          <p:cNvPr id="313" name="Google Shape;313;p40"/>
          <p:cNvSpPr txBox="1">
            <a:spLocks noGrp="1"/>
          </p:cNvSpPr>
          <p:nvPr>
            <p:ph type="body" idx="2"/>
          </p:nvPr>
        </p:nvSpPr>
        <p:spPr>
          <a:xfrm>
            <a:off x="251143" y="1317294"/>
            <a:ext cx="8782934" cy="3599080"/>
          </a:xfrm>
          <a:prstGeom prst="rect">
            <a:avLst/>
          </a:prstGeom>
        </p:spPr>
        <p:txBody>
          <a:bodyPr spcFirstLastPara="1" wrap="square" lIns="66957" tIns="33469" rIns="66957" bIns="33469" anchor="t" anchorCtr="0">
            <a:normAutofit/>
          </a:bodyPr>
          <a:lstStyle/>
          <a:p>
            <a:pPr indent="-283695">
              <a:lnSpc>
                <a:spcPct val="115000"/>
              </a:lnSpc>
              <a:buSzPts val="2500"/>
            </a:pPr>
            <a:r>
              <a:rPr lang="en-US" sz="2472" b="0"/>
              <a:t>Reporting addenda to collect additional information based on accounts and amounts triggered within WISEdata Finance.</a:t>
            </a:r>
            <a:endParaRPr sz="2472" b="0"/>
          </a:p>
          <a:p>
            <a:pPr indent="-283695">
              <a:lnSpc>
                <a:spcPct val="115000"/>
              </a:lnSpc>
              <a:spcBef>
                <a:spcPts val="732"/>
              </a:spcBef>
              <a:buSzPts val="2500"/>
            </a:pPr>
            <a:r>
              <a:rPr lang="en-US" sz="2472" b="0"/>
              <a:t>Required responses collected through WDF and viewable in the Budget and Annual Report in  WiSFiP</a:t>
            </a:r>
            <a:endParaRPr sz="2472" b="0"/>
          </a:p>
          <a:p>
            <a:pPr indent="-283695">
              <a:lnSpc>
                <a:spcPct val="115000"/>
              </a:lnSpc>
              <a:spcBef>
                <a:spcPts val="732"/>
              </a:spcBef>
              <a:spcAft>
                <a:spcPts val="732"/>
              </a:spcAft>
              <a:buSzPts val="2500"/>
            </a:pPr>
            <a:r>
              <a:rPr lang="en-US" sz="2472" b="0"/>
              <a:t>Building addenda into WDF for Common School Fund / OPEB contributions</a:t>
            </a:r>
            <a:endParaRPr sz="2472" b="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2"/>
          <p:cNvSpPr txBox="1">
            <a:spLocks noGrp="1"/>
          </p:cNvSpPr>
          <p:nvPr>
            <p:ph type="body" idx="1"/>
          </p:nvPr>
        </p:nvSpPr>
        <p:spPr>
          <a:xfrm>
            <a:off x="0" y="0"/>
            <a:ext cx="9144000" cy="921657"/>
          </a:xfrm>
          <a:prstGeom prst="rect">
            <a:avLst/>
          </a:prstGeom>
          <a:noFill/>
          <a:ln>
            <a:noFill/>
          </a:ln>
        </p:spPr>
        <p:txBody>
          <a:bodyPr spcFirstLastPara="1" wrap="square" lIns="91425" tIns="45700" rIns="91425" bIns="45700" anchor="ctr" anchorCtr="0">
            <a:noAutofit/>
          </a:bodyPr>
          <a:lstStyle/>
          <a:p>
            <a:pPr marL="457200" lvl="0" indent="-228600" algn="ctr" rtl="0">
              <a:lnSpc>
                <a:spcPct val="100000"/>
              </a:lnSpc>
              <a:spcBef>
                <a:spcPts val="0"/>
              </a:spcBef>
              <a:spcAft>
                <a:spcPts val="0"/>
              </a:spcAft>
              <a:buClr>
                <a:schemeClr val="lt1"/>
              </a:buClr>
              <a:buSzPts val="3600"/>
              <a:buNone/>
            </a:pPr>
            <a:r>
              <a:rPr lang="en-US" dirty="0"/>
              <a:t>Morning Agenda</a:t>
            </a:r>
            <a:endParaRPr dirty="0"/>
          </a:p>
        </p:txBody>
      </p:sp>
      <p:sp>
        <p:nvSpPr>
          <p:cNvPr id="611" name="Google Shape;611;p2"/>
          <p:cNvSpPr txBox="1"/>
          <p:nvPr/>
        </p:nvSpPr>
        <p:spPr>
          <a:xfrm>
            <a:off x="787679" y="1002104"/>
            <a:ext cx="7753200" cy="3877954"/>
          </a:xfrm>
          <a:prstGeom prst="rect">
            <a:avLst/>
          </a:prstGeom>
          <a:noFill/>
          <a:ln>
            <a:noFill/>
          </a:ln>
        </p:spPr>
        <p:txBody>
          <a:bodyPr spcFirstLastPara="1" wrap="square" lIns="91425" tIns="91425" rIns="91425" bIns="91425" anchor="t" anchorCtr="0">
            <a:spAutoFit/>
          </a:bodyPr>
          <a:lstStyle/>
          <a:p>
            <a:pPr marL="0" marR="0">
              <a:spcBef>
                <a:spcPts val="0"/>
              </a:spcBef>
              <a:spcAft>
                <a:spcPts val="0"/>
              </a:spcAft>
            </a:pPr>
            <a:r>
              <a:rPr lang="en-US" sz="2000" dirty="0">
                <a:solidFill>
                  <a:srgbClr val="1F3864"/>
                </a:solidFill>
                <a:effectLst/>
                <a:latin typeface="Lato" panose="020F0502020204030203" pitchFamily="34" charset="0"/>
                <a:ea typeface="Aptos" panose="020B0004020202020204" pitchFamily="34" charset="0"/>
              </a:rPr>
              <a:t>9:00-9:15 – Introductions, Overview</a:t>
            </a:r>
            <a:endParaRPr lang="en-US" sz="2000" dirty="0">
              <a:effectLst/>
              <a:latin typeface="Calibri" panose="020F0502020204030204" pitchFamily="34" charset="0"/>
              <a:ea typeface="Aptos" panose="020B0004020202020204" pitchFamily="34" charset="0"/>
            </a:endParaRPr>
          </a:p>
          <a:p>
            <a:pPr marL="0" marR="0">
              <a:spcBef>
                <a:spcPts val="0"/>
              </a:spcBef>
              <a:spcAft>
                <a:spcPts val="0"/>
              </a:spcAft>
            </a:pPr>
            <a:r>
              <a:rPr lang="en-US" sz="2000" dirty="0">
                <a:solidFill>
                  <a:srgbClr val="1F3864"/>
                </a:solidFill>
                <a:effectLst/>
                <a:latin typeface="Lato" panose="020F0502020204030203" pitchFamily="34" charset="0"/>
                <a:ea typeface="Aptos" panose="020B0004020202020204" pitchFamily="34" charset="0"/>
              </a:rPr>
              <a:t>9:15-9:45 – General SPED (</a:t>
            </a:r>
            <a:r>
              <a:rPr lang="en-US" sz="2000" b="1" dirty="0">
                <a:solidFill>
                  <a:srgbClr val="1F3864"/>
                </a:solidFill>
                <a:effectLst/>
                <a:latin typeface="Lato" panose="020F0502020204030203" pitchFamily="34" charset="0"/>
                <a:ea typeface="Aptos" panose="020B0004020202020204" pitchFamily="34" charset="0"/>
              </a:rPr>
              <a:t>Margaret McMurray</a:t>
            </a:r>
            <a:r>
              <a:rPr lang="en-US" sz="2000" dirty="0">
                <a:solidFill>
                  <a:srgbClr val="1F3864"/>
                </a:solidFill>
                <a:effectLst/>
                <a:latin typeface="Lato" panose="020F0502020204030203" pitchFamily="34" charset="0"/>
                <a:ea typeface="Aptos" panose="020B0004020202020204" pitchFamily="34" charset="0"/>
              </a:rPr>
              <a:t>)</a:t>
            </a:r>
            <a:endParaRPr lang="en-US" sz="2000" dirty="0">
              <a:effectLst/>
              <a:latin typeface="Calibri" panose="020F0502020204030204" pitchFamily="34" charset="0"/>
              <a:ea typeface="Aptos" panose="020B0004020202020204" pitchFamily="34" charset="0"/>
            </a:endParaRPr>
          </a:p>
          <a:p>
            <a:pPr marL="0" marR="0">
              <a:spcBef>
                <a:spcPts val="0"/>
              </a:spcBef>
              <a:spcAft>
                <a:spcPts val="0"/>
              </a:spcAft>
            </a:pPr>
            <a:r>
              <a:rPr lang="en-US" sz="2000" dirty="0">
                <a:solidFill>
                  <a:srgbClr val="1F3864"/>
                </a:solidFill>
                <a:effectLst/>
                <a:latin typeface="Lato" panose="020F0502020204030203" pitchFamily="34" charset="0"/>
                <a:ea typeface="Aptos" panose="020B0004020202020204" pitchFamily="34" charset="0"/>
              </a:rPr>
              <a:t>9:45-10:15 – Joint Federal Notifications (</a:t>
            </a:r>
            <a:r>
              <a:rPr lang="en-US" sz="2000" b="1" dirty="0">
                <a:solidFill>
                  <a:srgbClr val="1F3864"/>
                </a:solidFill>
                <a:effectLst/>
                <a:latin typeface="Lato" panose="020F0502020204030203" pitchFamily="34" charset="0"/>
                <a:ea typeface="Aptos" panose="020B0004020202020204" pitchFamily="34" charset="0"/>
              </a:rPr>
              <a:t>Courtney Reed Jenkins</a:t>
            </a:r>
            <a:r>
              <a:rPr lang="en-US" sz="2000" dirty="0">
                <a:solidFill>
                  <a:srgbClr val="1F3864"/>
                </a:solidFill>
                <a:effectLst/>
                <a:latin typeface="Lato" panose="020F0502020204030203" pitchFamily="34" charset="0"/>
                <a:ea typeface="Aptos" panose="020B0004020202020204" pitchFamily="34" charset="0"/>
              </a:rPr>
              <a:t>) </a:t>
            </a:r>
            <a:endParaRPr lang="en-US" sz="2000" dirty="0">
              <a:effectLst/>
              <a:latin typeface="Calibri" panose="020F0502020204030204" pitchFamily="34" charset="0"/>
              <a:ea typeface="Aptos" panose="020B0004020202020204" pitchFamily="34" charset="0"/>
            </a:endParaRPr>
          </a:p>
          <a:p>
            <a:pPr marL="0" marR="0">
              <a:spcBef>
                <a:spcPts val="0"/>
              </a:spcBef>
              <a:spcAft>
                <a:spcPts val="0"/>
              </a:spcAft>
            </a:pPr>
            <a:r>
              <a:rPr lang="en-US" sz="2000" dirty="0">
                <a:solidFill>
                  <a:srgbClr val="1F3864"/>
                </a:solidFill>
                <a:effectLst/>
                <a:latin typeface="Lato" panose="020F0502020204030203" pitchFamily="34" charset="0"/>
                <a:ea typeface="Aptos" panose="020B0004020202020204" pitchFamily="34" charset="0"/>
              </a:rPr>
              <a:t>10:15-10:30 – SNSP (</a:t>
            </a:r>
            <a:r>
              <a:rPr lang="en-US" sz="2000" b="1" dirty="0">
                <a:solidFill>
                  <a:srgbClr val="1F3864"/>
                </a:solidFill>
                <a:effectLst/>
                <a:latin typeface="Lato" panose="020F0502020204030203" pitchFamily="34" charset="0"/>
                <a:ea typeface="Aptos" panose="020B0004020202020204" pitchFamily="34" charset="0"/>
              </a:rPr>
              <a:t>Helen Leong</a:t>
            </a:r>
            <a:r>
              <a:rPr lang="en-US" sz="2000" dirty="0">
                <a:solidFill>
                  <a:srgbClr val="1F3864"/>
                </a:solidFill>
                <a:effectLst/>
                <a:latin typeface="Lato" panose="020F0502020204030203" pitchFamily="34" charset="0"/>
                <a:ea typeface="Aptos" panose="020B0004020202020204" pitchFamily="34" charset="0"/>
              </a:rPr>
              <a:t>)</a:t>
            </a:r>
            <a:endParaRPr lang="en-US" sz="2000" dirty="0">
              <a:effectLst/>
              <a:latin typeface="Calibri" panose="020F0502020204030204" pitchFamily="34" charset="0"/>
              <a:ea typeface="Aptos" panose="020B0004020202020204" pitchFamily="34" charset="0"/>
            </a:endParaRPr>
          </a:p>
          <a:p>
            <a:pPr marL="0" marR="0">
              <a:spcBef>
                <a:spcPts val="0"/>
              </a:spcBef>
              <a:spcAft>
                <a:spcPts val="0"/>
              </a:spcAft>
            </a:pPr>
            <a:endParaRPr lang="en-US" sz="2000" dirty="0">
              <a:solidFill>
                <a:srgbClr val="1F3864"/>
              </a:solidFill>
              <a:effectLst/>
              <a:latin typeface="Lato" panose="020F0502020204030203" pitchFamily="34" charset="0"/>
              <a:ea typeface="Aptos" panose="020B0004020202020204" pitchFamily="34" charset="0"/>
            </a:endParaRPr>
          </a:p>
          <a:p>
            <a:pPr marL="0" marR="0">
              <a:spcBef>
                <a:spcPts val="0"/>
              </a:spcBef>
              <a:spcAft>
                <a:spcPts val="0"/>
              </a:spcAft>
            </a:pPr>
            <a:r>
              <a:rPr lang="en-US" sz="2000" dirty="0">
                <a:solidFill>
                  <a:srgbClr val="1F3864"/>
                </a:solidFill>
                <a:effectLst/>
                <a:latin typeface="Lato" panose="020F0502020204030203" pitchFamily="34" charset="0"/>
                <a:ea typeface="Aptos" panose="020B0004020202020204" pitchFamily="34" charset="0"/>
              </a:rPr>
              <a:t>10:30-10:40 </a:t>
            </a:r>
            <a:r>
              <a:rPr lang="en-US" sz="2000" i="1" dirty="0">
                <a:solidFill>
                  <a:srgbClr val="1F3864"/>
                </a:solidFill>
                <a:effectLst/>
                <a:latin typeface="Lato" panose="020F0502020204030203" pitchFamily="34" charset="0"/>
                <a:ea typeface="Aptos" panose="020B0004020202020204" pitchFamily="34" charset="0"/>
              </a:rPr>
              <a:t>Break</a:t>
            </a:r>
            <a:endParaRPr lang="en-US" sz="2000" dirty="0">
              <a:effectLst/>
              <a:latin typeface="Calibri" panose="020F0502020204030204" pitchFamily="34" charset="0"/>
              <a:ea typeface="Aptos" panose="020B0004020202020204" pitchFamily="34" charset="0"/>
            </a:endParaRPr>
          </a:p>
          <a:p>
            <a:pPr marL="0" marR="0">
              <a:spcBef>
                <a:spcPts val="0"/>
              </a:spcBef>
              <a:spcAft>
                <a:spcPts val="0"/>
              </a:spcAft>
            </a:pPr>
            <a:endParaRPr lang="en-US" sz="2000" dirty="0">
              <a:solidFill>
                <a:srgbClr val="1F3864"/>
              </a:solidFill>
              <a:effectLst/>
              <a:latin typeface="Lato" panose="020F0502020204030203" pitchFamily="34" charset="0"/>
              <a:ea typeface="Aptos" panose="020B0004020202020204" pitchFamily="34" charset="0"/>
            </a:endParaRPr>
          </a:p>
          <a:p>
            <a:pPr marL="0" marR="0">
              <a:spcBef>
                <a:spcPts val="0"/>
              </a:spcBef>
              <a:spcAft>
                <a:spcPts val="0"/>
              </a:spcAft>
            </a:pPr>
            <a:r>
              <a:rPr lang="en-US" sz="2000" dirty="0">
                <a:solidFill>
                  <a:srgbClr val="1F3864"/>
                </a:solidFill>
                <a:effectLst/>
                <a:latin typeface="Lato" panose="020F0502020204030203" pitchFamily="34" charset="0"/>
                <a:ea typeface="Aptos" panose="020B0004020202020204" pitchFamily="34" charset="0"/>
              </a:rPr>
              <a:t>10:40-11:10 – General Licensing (</a:t>
            </a:r>
            <a:r>
              <a:rPr lang="en-US" sz="2000" b="1" dirty="0">
                <a:solidFill>
                  <a:srgbClr val="1F3864"/>
                </a:solidFill>
                <a:effectLst/>
                <a:latin typeface="Lato" panose="020F0502020204030203" pitchFamily="34" charset="0"/>
                <a:ea typeface="Aptos" panose="020B0004020202020204" pitchFamily="34" charset="0"/>
              </a:rPr>
              <a:t>Julie Hagan</a:t>
            </a:r>
            <a:r>
              <a:rPr lang="en-US" sz="2000" dirty="0">
                <a:solidFill>
                  <a:srgbClr val="1F3864"/>
                </a:solidFill>
                <a:effectLst/>
                <a:latin typeface="Lato" panose="020F0502020204030203" pitchFamily="34" charset="0"/>
                <a:ea typeface="Aptos" panose="020B0004020202020204" pitchFamily="34" charset="0"/>
              </a:rPr>
              <a:t>)</a:t>
            </a:r>
            <a:endParaRPr lang="en-US" sz="2000" dirty="0">
              <a:effectLst/>
              <a:latin typeface="Calibri" panose="020F0502020204030204" pitchFamily="34" charset="0"/>
              <a:ea typeface="Aptos" panose="020B0004020202020204" pitchFamily="34" charset="0"/>
            </a:endParaRPr>
          </a:p>
          <a:p>
            <a:pPr marL="0" marR="0">
              <a:spcBef>
                <a:spcPts val="0"/>
              </a:spcBef>
              <a:spcAft>
                <a:spcPts val="0"/>
              </a:spcAft>
            </a:pPr>
            <a:r>
              <a:rPr lang="en-US" sz="2000" dirty="0">
                <a:solidFill>
                  <a:srgbClr val="1F3864"/>
                </a:solidFill>
                <a:effectLst/>
                <a:latin typeface="Lato" panose="020F0502020204030203" pitchFamily="34" charset="0"/>
                <a:ea typeface="Aptos" panose="020B0004020202020204" pitchFamily="34" charset="0"/>
              </a:rPr>
              <a:t>11:10-11:40 – Educator Effectiveness (</a:t>
            </a:r>
            <a:r>
              <a:rPr lang="en-US" sz="2000" b="1" dirty="0">
                <a:solidFill>
                  <a:srgbClr val="1F3864"/>
                </a:solidFill>
                <a:effectLst/>
                <a:latin typeface="Lato" panose="020F0502020204030203" pitchFamily="34" charset="0"/>
                <a:ea typeface="Aptos" panose="020B0004020202020204" pitchFamily="34" charset="0"/>
              </a:rPr>
              <a:t>Jacob Hollnagel</a:t>
            </a:r>
            <a:r>
              <a:rPr lang="en-US" sz="2000" dirty="0">
                <a:solidFill>
                  <a:srgbClr val="1F3864"/>
                </a:solidFill>
                <a:effectLst/>
                <a:latin typeface="Lato" panose="020F0502020204030203" pitchFamily="34" charset="0"/>
                <a:ea typeface="Aptos" panose="020B0004020202020204" pitchFamily="34" charset="0"/>
              </a:rPr>
              <a:t>)</a:t>
            </a:r>
            <a:endParaRPr lang="en-US" sz="2000" dirty="0">
              <a:effectLst/>
              <a:latin typeface="Calibri" panose="020F0502020204030204" pitchFamily="34" charset="0"/>
              <a:ea typeface="Aptos" panose="020B0004020202020204" pitchFamily="34" charset="0"/>
            </a:endParaRPr>
          </a:p>
          <a:p>
            <a:pPr marL="0" marR="0">
              <a:spcBef>
                <a:spcPts val="0"/>
              </a:spcBef>
              <a:spcAft>
                <a:spcPts val="0"/>
              </a:spcAft>
            </a:pPr>
            <a:r>
              <a:rPr lang="en-US" sz="2000" dirty="0">
                <a:solidFill>
                  <a:srgbClr val="1F3864"/>
                </a:solidFill>
                <a:effectLst/>
                <a:latin typeface="Lato" panose="020F0502020204030203" pitchFamily="34" charset="0"/>
                <a:ea typeface="Aptos" panose="020B0004020202020204" pitchFamily="34" charset="0"/>
              </a:rPr>
              <a:t>11:40-Noon – Accountability (</a:t>
            </a:r>
            <a:r>
              <a:rPr lang="en-US" sz="2000" b="1" dirty="0">
                <a:solidFill>
                  <a:srgbClr val="1F3864"/>
                </a:solidFill>
                <a:effectLst/>
                <a:latin typeface="Lato" panose="020F0502020204030203" pitchFamily="34" charset="0"/>
                <a:ea typeface="Aptos" panose="020B0004020202020204" pitchFamily="34" charset="0"/>
              </a:rPr>
              <a:t>Patrick Chambers</a:t>
            </a:r>
            <a:r>
              <a:rPr lang="en-US" sz="2000" dirty="0">
                <a:solidFill>
                  <a:srgbClr val="1F3864"/>
                </a:solidFill>
                <a:effectLst/>
                <a:latin typeface="Lato" panose="020F0502020204030203" pitchFamily="34" charset="0"/>
                <a:ea typeface="Aptos" panose="020B0004020202020204" pitchFamily="34" charset="0"/>
              </a:rPr>
              <a:t>)</a:t>
            </a:r>
            <a:endParaRPr lang="en-US" sz="2000" dirty="0">
              <a:effectLst/>
              <a:latin typeface="Calibri" panose="020F0502020204030204" pitchFamily="34" charset="0"/>
              <a:ea typeface="Aptos" panose="020B0004020202020204" pitchFamily="34" charset="0"/>
            </a:endParaRPr>
          </a:p>
          <a:p>
            <a:pPr marL="0" marR="0">
              <a:spcBef>
                <a:spcPts val="0"/>
              </a:spcBef>
              <a:spcAft>
                <a:spcPts val="0"/>
              </a:spcAft>
            </a:pPr>
            <a:endParaRPr lang="en-US" sz="2000" dirty="0">
              <a:solidFill>
                <a:srgbClr val="1F3864"/>
              </a:solidFill>
              <a:effectLst/>
              <a:latin typeface="Lato" panose="020F0502020204030203" pitchFamily="34" charset="0"/>
              <a:ea typeface="Aptos" panose="020B0004020202020204" pitchFamily="34" charset="0"/>
            </a:endParaRPr>
          </a:p>
          <a:p>
            <a:pPr marL="0" marR="0">
              <a:spcBef>
                <a:spcPts val="0"/>
              </a:spcBef>
              <a:spcAft>
                <a:spcPts val="0"/>
              </a:spcAft>
            </a:pPr>
            <a:r>
              <a:rPr lang="en-US" sz="2000" dirty="0">
                <a:solidFill>
                  <a:srgbClr val="1F3864"/>
                </a:solidFill>
                <a:effectLst/>
                <a:latin typeface="Lato" panose="020F0502020204030203" pitchFamily="34" charset="0"/>
                <a:ea typeface="Aptos" panose="020B0004020202020204" pitchFamily="34" charset="0"/>
              </a:rPr>
              <a:t>Noon-1:00 - </a:t>
            </a:r>
            <a:r>
              <a:rPr lang="en-US" sz="2000" i="1" dirty="0">
                <a:solidFill>
                  <a:srgbClr val="1F3864"/>
                </a:solidFill>
                <a:effectLst/>
                <a:latin typeface="Lato" panose="020F0502020204030203" pitchFamily="34" charset="0"/>
                <a:ea typeface="Aptos" panose="020B0004020202020204" pitchFamily="34" charset="0"/>
              </a:rPr>
              <a:t>Lunch</a:t>
            </a:r>
            <a:endParaRPr lang="en-US" sz="2000" dirty="0">
              <a:effectLst/>
              <a:latin typeface="Calibri" panose="020F0502020204030204" pitchFamily="34" charset="0"/>
              <a:ea typeface="Aptos" panose="020B00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90" name="Google Shape;90;p4"/>
          <p:cNvSpPr txBox="1">
            <a:spLocks noGrp="1"/>
          </p:cNvSpPr>
          <p:nvPr>
            <p:ph type="body" idx="1"/>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3600"/>
              <a:buNone/>
            </a:pPr>
            <a:r>
              <a:rPr lang="en-US" dirty="0"/>
              <a:t>FAPE</a:t>
            </a:r>
            <a:endParaRPr dirty="0"/>
          </a:p>
        </p:txBody>
      </p:sp>
      <p:sp>
        <p:nvSpPr>
          <p:cNvPr id="89" name="Google Shape;89;p4"/>
          <p:cNvSpPr txBox="1">
            <a:spLocks noGrp="1"/>
          </p:cNvSpPr>
          <p:nvPr>
            <p:ph type="body" idx="2"/>
          </p:nvPr>
        </p:nvSpPr>
        <p:spPr>
          <a:xfrm>
            <a:off x="82296" y="1248946"/>
            <a:ext cx="8804127" cy="3487646"/>
          </a:xfrm>
          <a:prstGeom prst="rect">
            <a:avLst/>
          </a:prstGeom>
          <a:noFill/>
          <a:ln>
            <a:noFill/>
          </a:ln>
        </p:spPr>
        <p:txBody>
          <a:bodyPr spcFirstLastPara="1" wrap="square" lIns="91425" tIns="45700" rIns="91425" bIns="45700" anchor="t" anchorCtr="0">
            <a:noAutofit/>
          </a:bodyPr>
          <a:lstStyle/>
          <a:p>
            <a:pPr marL="457200" lvl="0" indent="-368300" algn="l" rtl="0">
              <a:lnSpc>
                <a:spcPct val="200000"/>
              </a:lnSpc>
              <a:spcBef>
                <a:spcPts val="0"/>
              </a:spcBef>
              <a:spcAft>
                <a:spcPts val="0"/>
              </a:spcAft>
              <a:buSzPts val="2200"/>
              <a:buFont typeface="Arial" panose="020B0604020202020204" pitchFamily="34" charset="0"/>
              <a:buChar char="•"/>
            </a:pPr>
            <a:r>
              <a:rPr lang="en-US" sz="2000" dirty="0"/>
              <a:t>Districts must provide FAPE to each student with a disability by </a:t>
            </a:r>
            <a:r>
              <a:rPr lang="en-US" sz="2000" u="sng" dirty="0"/>
              <a:t>developing</a:t>
            </a:r>
            <a:r>
              <a:rPr lang="en-US" sz="2000" dirty="0"/>
              <a:t> a program based on the student’s unique needs that is reasonably calculated to enable the student to make progress appropriate in light of the student’s circumstances, </a:t>
            </a:r>
            <a:r>
              <a:rPr lang="en-US" sz="2000" u="sng" dirty="0"/>
              <a:t>documenting</a:t>
            </a:r>
            <a:r>
              <a:rPr lang="en-US" sz="2000" dirty="0"/>
              <a:t> that program in the IEP, and </a:t>
            </a:r>
            <a:r>
              <a:rPr lang="en-US" sz="2000" u="sng" dirty="0"/>
              <a:t>implementing</a:t>
            </a:r>
            <a:r>
              <a:rPr lang="en-US" sz="2000" dirty="0"/>
              <a:t> the program articulated in the IEP</a:t>
            </a:r>
            <a:endParaRPr sz="2000" dirty="0"/>
          </a:p>
        </p:txBody>
      </p:sp>
    </p:spTree>
    <p:extLst>
      <p:ext uri="{BB962C8B-B14F-4D97-AF65-F5344CB8AC3E}">
        <p14:creationId xmlns:p14="http://schemas.microsoft.com/office/powerpoint/2010/main" val="2014407155"/>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41"/>
          <p:cNvSpPr txBox="1">
            <a:spLocks noGrp="1"/>
          </p:cNvSpPr>
          <p:nvPr>
            <p:ph type="body" idx="1"/>
          </p:nvPr>
        </p:nvSpPr>
        <p:spPr>
          <a:xfrm>
            <a:off x="1680" y="1"/>
            <a:ext cx="9140623" cy="921686"/>
          </a:xfrm>
          <a:prstGeom prst="rect">
            <a:avLst/>
          </a:prstGeom>
        </p:spPr>
        <p:txBody>
          <a:bodyPr spcFirstLastPara="1" wrap="square" lIns="66957" tIns="33469" rIns="66957" bIns="33469" anchor="ctr" anchorCtr="0">
            <a:normAutofit/>
          </a:bodyPr>
          <a:lstStyle/>
          <a:p>
            <a:pPr marL="0" indent="0"/>
            <a:r>
              <a:rPr lang="en-US"/>
              <a:t>Project/Program Tags</a:t>
            </a:r>
            <a:endParaRPr/>
          </a:p>
        </p:txBody>
      </p:sp>
      <p:sp>
        <p:nvSpPr>
          <p:cNvPr id="320" name="Google Shape;320;p41"/>
          <p:cNvSpPr txBox="1">
            <a:spLocks noGrp="1"/>
          </p:cNvSpPr>
          <p:nvPr>
            <p:ph type="body" idx="2"/>
          </p:nvPr>
        </p:nvSpPr>
        <p:spPr>
          <a:xfrm>
            <a:off x="92713" y="1103808"/>
            <a:ext cx="8941345" cy="3812639"/>
          </a:xfrm>
          <a:prstGeom prst="rect">
            <a:avLst/>
          </a:prstGeom>
        </p:spPr>
        <p:txBody>
          <a:bodyPr spcFirstLastPara="1" wrap="square" lIns="66957" tIns="33469" rIns="66957" bIns="33469" anchor="t" anchorCtr="0">
            <a:normAutofit fontScale="92500" lnSpcReduction="10000"/>
          </a:bodyPr>
          <a:lstStyle/>
          <a:p>
            <a:pPr indent="-270673">
              <a:lnSpc>
                <a:spcPct val="115000"/>
              </a:lnSpc>
              <a:buSzPct val="73260"/>
            </a:pPr>
            <a:r>
              <a:rPr lang="en-US" b="0"/>
              <a:t>Additional data element attached to a local account</a:t>
            </a:r>
            <a:endParaRPr b="0"/>
          </a:p>
          <a:p>
            <a:pPr indent="-270673">
              <a:lnSpc>
                <a:spcPct val="115000"/>
              </a:lnSpc>
              <a:spcBef>
                <a:spcPts val="732"/>
              </a:spcBef>
              <a:buSzPct val="73260"/>
            </a:pPr>
            <a:r>
              <a:rPr lang="en-US" b="0"/>
              <a:t>Indicates what the account project code is for in the case of a conflict between local and DPI-specified project codes or to indicate non-DPI funding sources (FedDirect, FedOther, WisOther)</a:t>
            </a:r>
            <a:endParaRPr b="0"/>
          </a:p>
          <a:p>
            <a:pPr indent="-270673">
              <a:lnSpc>
                <a:spcPct val="115000"/>
              </a:lnSpc>
              <a:spcBef>
                <a:spcPts val="732"/>
              </a:spcBef>
              <a:buSzPct val="73260"/>
            </a:pPr>
            <a:r>
              <a:rPr lang="en-US" b="0"/>
              <a:t>Only required if above conditions apply</a:t>
            </a:r>
            <a:endParaRPr b="0"/>
          </a:p>
          <a:p>
            <a:pPr indent="-270673">
              <a:lnSpc>
                <a:spcPct val="115000"/>
              </a:lnSpc>
              <a:spcBef>
                <a:spcPts val="732"/>
              </a:spcBef>
              <a:buSzPct val="73260"/>
            </a:pPr>
            <a:r>
              <a:rPr lang="en-US" b="0"/>
              <a:t>If using a DPI project code for a non-DPI local purpose, also use LocalUse.</a:t>
            </a:r>
            <a:endParaRPr b="0"/>
          </a:p>
          <a:p>
            <a:pPr indent="-270673">
              <a:lnSpc>
                <a:spcPct val="115000"/>
              </a:lnSpc>
              <a:spcBef>
                <a:spcPts val="732"/>
              </a:spcBef>
              <a:spcAft>
                <a:spcPts val="732"/>
              </a:spcAft>
              <a:buSzPct val="73260"/>
            </a:pPr>
            <a:r>
              <a:rPr lang="en-US" b="0"/>
              <a:t>If no conflict then the LocalUse tag is not required for local project codes, although it will not cause any problems if you do so.</a:t>
            </a:r>
            <a:endParaRPr b="0"/>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2"/>
          <p:cNvSpPr txBox="1">
            <a:spLocks noGrp="1"/>
          </p:cNvSpPr>
          <p:nvPr>
            <p:ph type="body" idx="1"/>
          </p:nvPr>
        </p:nvSpPr>
        <p:spPr>
          <a:xfrm>
            <a:off x="1680" y="0"/>
            <a:ext cx="9140623" cy="933770"/>
          </a:xfrm>
          <a:prstGeom prst="rect">
            <a:avLst/>
          </a:prstGeom>
        </p:spPr>
        <p:txBody>
          <a:bodyPr spcFirstLastPara="1" wrap="square" lIns="91400" tIns="45682" rIns="91400" bIns="45682" anchor="ctr" anchorCtr="0">
            <a:normAutofit/>
          </a:bodyPr>
          <a:lstStyle/>
          <a:p>
            <a:pPr marL="0" indent="0"/>
            <a:r>
              <a:rPr lang="en-US"/>
              <a:t>Best Practice</a:t>
            </a:r>
            <a:endParaRPr/>
          </a:p>
        </p:txBody>
      </p:sp>
      <p:sp>
        <p:nvSpPr>
          <p:cNvPr id="326" name="Google Shape;326;p42"/>
          <p:cNvSpPr txBox="1">
            <a:spLocks noGrp="1"/>
          </p:cNvSpPr>
          <p:nvPr>
            <p:ph type="body" idx="4294967295"/>
          </p:nvPr>
        </p:nvSpPr>
        <p:spPr>
          <a:xfrm>
            <a:off x="356641" y="1345051"/>
            <a:ext cx="8459300" cy="3583261"/>
          </a:xfrm>
          <a:prstGeom prst="rect">
            <a:avLst/>
          </a:prstGeom>
        </p:spPr>
        <p:txBody>
          <a:bodyPr spcFirstLastPara="1" wrap="square" lIns="91400" tIns="45682" rIns="91400" bIns="45682" anchor="ctr" anchorCtr="0">
            <a:normAutofit fontScale="92500" lnSpcReduction="10000"/>
          </a:bodyPr>
          <a:lstStyle/>
          <a:p>
            <a:pPr marL="0" indent="0" algn="ctr">
              <a:spcBef>
                <a:spcPts val="732"/>
              </a:spcBef>
              <a:buNone/>
            </a:pPr>
            <a:r>
              <a:rPr lang="en-US" sz="3955"/>
              <a:t>Make pushing financial data to</a:t>
            </a:r>
            <a:br>
              <a:rPr lang="en-US" sz="3955"/>
            </a:br>
            <a:r>
              <a:rPr lang="en-US" sz="3955"/>
              <a:t>WISEdata Finance</a:t>
            </a:r>
            <a:br>
              <a:rPr lang="en-US" sz="3955"/>
            </a:br>
            <a:r>
              <a:rPr lang="en-US" sz="3955"/>
              <a:t>the last step of your</a:t>
            </a:r>
            <a:br>
              <a:rPr lang="en-US" sz="3955"/>
            </a:br>
            <a:r>
              <a:rPr lang="en-US" sz="3955"/>
              <a:t>monthly bank reconciliation</a:t>
            </a:r>
            <a:endParaRPr sz="3955"/>
          </a:p>
          <a:p>
            <a:pPr marL="0" indent="0" algn="ctr">
              <a:spcBef>
                <a:spcPts val="2344"/>
              </a:spcBef>
              <a:buNone/>
            </a:pPr>
            <a:r>
              <a:rPr lang="en-US" sz="3955"/>
              <a:t>Setup a scheduled job to push data if your vendor offers the functionality</a:t>
            </a:r>
            <a:endParaRPr sz="3955"/>
          </a:p>
          <a:p>
            <a:pPr marL="344155" lvl="1" indent="0">
              <a:spcBef>
                <a:spcPts val="2344"/>
              </a:spcBef>
              <a:buSzPct val="69696"/>
            </a:pPr>
            <a:endParaRP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3"/>
          <p:cNvSpPr txBox="1">
            <a:spLocks noGrp="1"/>
          </p:cNvSpPr>
          <p:nvPr>
            <p:ph type="body" idx="1"/>
          </p:nvPr>
        </p:nvSpPr>
        <p:spPr>
          <a:xfrm>
            <a:off x="1679" y="945"/>
            <a:ext cx="9140623" cy="921247"/>
          </a:xfrm>
          <a:prstGeom prst="rect">
            <a:avLst/>
          </a:prstGeom>
          <a:noFill/>
          <a:ln>
            <a:noFill/>
          </a:ln>
        </p:spPr>
        <p:txBody>
          <a:bodyPr spcFirstLastPara="1" wrap="square" lIns="91381" tIns="45682" rIns="91381" bIns="45682" anchor="ctr" anchorCtr="0">
            <a:normAutofit/>
          </a:bodyPr>
          <a:lstStyle/>
          <a:p>
            <a:pPr marL="0" indent="0"/>
            <a:r>
              <a:rPr lang="en-US"/>
              <a:t>WISEgrants and WISEdata Finance</a:t>
            </a:r>
            <a:endParaRPr/>
          </a:p>
        </p:txBody>
      </p:sp>
      <p:sp>
        <p:nvSpPr>
          <p:cNvPr id="332" name="Google Shape;332;p43"/>
          <p:cNvSpPr txBox="1"/>
          <p:nvPr/>
        </p:nvSpPr>
        <p:spPr>
          <a:xfrm>
            <a:off x="322274" y="1173145"/>
            <a:ext cx="8490279" cy="3742620"/>
          </a:xfrm>
          <a:prstGeom prst="rect">
            <a:avLst/>
          </a:prstGeom>
          <a:noFill/>
          <a:ln>
            <a:noFill/>
          </a:ln>
        </p:spPr>
        <p:txBody>
          <a:bodyPr spcFirstLastPara="1" wrap="square" lIns="66957" tIns="66957" rIns="66957" bIns="66957" anchor="t" anchorCtr="0">
            <a:spAutoFit/>
          </a:bodyPr>
          <a:lstStyle/>
          <a:p>
            <a:pPr defTabSz="669707">
              <a:buClr>
                <a:srgbClr val="000000"/>
              </a:buClr>
            </a:pPr>
            <a:r>
              <a:rPr lang="en-US" sz="2344" kern="0">
                <a:solidFill>
                  <a:srgbClr val="000000"/>
                </a:solidFill>
                <a:latin typeface="Lato"/>
                <a:ea typeface="Lato"/>
                <a:cs typeface="Lato"/>
                <a:sym typeface="Lato"/>
              </a:rPr>
              <a:t>Tracking of federal expenditures and revenue by Project codes aid in ensuring accurate claiming of allowable costs and help streamline program and fiscal monitoring of federal programs.</a:t>
            </a:r>
            <a:endParaRPr sz="2344" kern="0">
              <a:solidFill>
                <a:srgbClr val="000000"/>
              </a:solidFill>
              <a:latin typeface="Lato"/>
              <a:ea typeface="Lato"/>
              <a:cs typeface="Lato"/>
              <a:sym typeface="Lato"/>
            </a:endParaRPr>
          </a:p>
          <a:p>
            <a:pPr defTabSz="669707">
              <a:buClr>
                <a:srgbClr val="000000"/>
              </a:buClr>
            </a:pPr>
            <a:endParaRPr sz="2344" kern="0">
              <a:solidFill>
                <a:srgbClr val="000000"/>
              </a:solidFill>
              <a:latin typeface="Lato"/>
              <a:ea typeface="Lato"/>
              <a:cs typeface="Lato"/>
              <a:sym typeface="Lato"/>
            </a:endParaRPr>
          </a:p>
          <a:p>
            <a:pPr defTabSz="669707">
              <a:buClr>
                <a:srgbClr val="000000"/>
              </a:buClr>
            </a:pPr>
            <a:r>
              <a:rPr lang="en-US" sz="2344" kern="0">
                <a:solidFill>
                  <a:srgbClr val="000000"/>
                </a:solidFill>
                <a:latin typeface="Lato"/>
                <a:ea typeface="Lato"/>
                <a:cs typeface="Lato"/>
                <a:sym typeface="Lato"/>
              </a:rPr>
              <a:t>We are continuing to work on aligning WISEgrants WUFAR accounts to align with WISEdata Finance and the DPI COA.</a:t>
            </a:r>
            <a:endParaRPr sz="2344" kern="0">
              <a:solidFill>
                <a:srgbClr val="000000"/>
              </a:solidFill>
              <a:latin typeface="Lato"/>
              <a:ea typeface="Lato"/>
              <a:cs typeface="Lato"/>
              <a:sym typeface="Lato"/>
            </a:endParaRPr>
          </a:p>
          <a:p>
            <a:pPr defTabSz="669707">
              <a:buClr>
                <a:srgbClr val="000000"/>
              </a:buClr>
            </a:pPr>
            <a:endParaRPr sz="2344" kern="0">
              <a:solidFill>
                <a:srgbClr val="000000"/>
              </a:solidFill>
              <a:latin typeface="Lato"/>
              <a:ea typeface="Lato"/>
              <a:cs typeface="Lato"/>
              <a:sym typeface="Lato"/>
            </a:endParaRPr>
          </a:p>
          <a:p>
            <a:pPr defTabSz="669707">
              <a:buClr>
                <a:srgbClr val="000000"/>
              </a:buClr>
            </a:pPr>
            <a:r>
              <a:rPr lang="en-US" sz="2344" kern="0">
                <a:solidFill>
                  <a:srgbClr val="000000"/>
                </a:solidFill>
                <a:latin typeface="Lato"/>
                <a:ea typeface="Lato"/>
                <a:cs typeface="Lato"/>
                <a:sym typeface="Lato"/>
              </a:rPr>
              <a:t>Federal grants management requires additional levels of details, scrutiny, and compliance which would prevent any ‘full’ automation of grant budgeting and claiming.</a:t>
            </a:r>
            <a:endParaRPr sz="3369" kern="0">
              <a:solidFill>
                <a:srgbClr val="000000"/>
              </a:solidFill>
              <a:latin typeface="Lato"/>
              <a:ea typeface="Lato"/>
              <a:cs typeface="Lato"/>
              <a:sym typeface="Lato"/>
            </a:endParaRP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44"/>
          <p:cNvSpPr txBox="1">
            <a:spLocks noGrp="1"/>
          </p:cNvSpPr>
          <p:nvPr>
            <p:ph type="body" idx="1"/>
          </p:nvPr>
        </p:nvSpPr>
        <p:spPr>
          <a:xfrm>
            <a:off x="1679" y="945"/>
            <a:ext cx="9140623" cy="921247"/>
          </a:xfrm>
          <a:prstGeom prst="rect">
            <a:avLst/>
          </a:prstGeom>
          <a:noFill/>
          <a:ln>
            <a:noFill/>
          </a:ln>
        </p:spPr>
        <p:txBody>
          <a:bodyPr spcFirstLastPara="1" wrap="square" lIns="91381" tIns="45682" rIns="91381" bIns="45682" anchor="ctr" anchorCtr="0">
            <a:normAutofit/>
          </a:bodyPr>
          <a:lstStyle/>
          <a:p>
            <a:pPr marL="0" indent="0"/>
            <a:r>
              <a:rPr lang="en-US"/>
              <a:t>Contact Us</a:t>
            </a:r>
            <a:endParaRPr/>
          </a:p>
        </p:txBody>
      </p:sp>
      <p:sp>
        <p:nvSpPr>
          <p:cNvPr id="338" name="Google Shape;338;p44"/>
          <p:cNvSpPr txBox="1"/>
          <p:nvPr/>
        </p:nvSpPr>
        <p:spPr>
          <a:xfrm>
            <a:off x="295396" y="1220493"/>
            <a:ext cx="8705816" cy="3358493"/>
          </a:xfrm>
          <a:prstGeom prst="rect">
            <a:avLst/>
          </a:prstGeom>
          <a:noFill/>
          <a:ln>
            <a:noFill/>
          </a:ln>
        </p:spPr>
        <p:txBody>
          <a:bodyPr spcFirstLastPara="1" wrap="square" lIns="66957" tIns="33469" rIns="66957" bIns="33469" anchor="t" anchorCtr="0">
            <a:spAutoFit/>
          </a:bodyPr>
          <a:lstStyle/>
          <a:p>
            <a:pPr defTabSz="669707">
              <a:buClr>
                <a:srgbClr val="000000"/>
              </a:buClr>
            </a:pPr>
            <a:r>
              <a:rPr lang="en-US" sz="2490" b="1" kern="0">
                <a:solidFill>
                  <a:srgbClr val="2D2D86"/>
                </a:solidFill>
                <a:uFill>
                  <a:noFill/>
                </a:uFill>
                <a:latin typeface="Lato"/>
                <a:ea typeface="Lato"/>
                <a:cs typeface="Lato"/>
                <a:sym typeface="Lato"/>
                <a:hlinkClick r:id="rId3">
                  <a:extLst>
                    <a:ext uri="{A12FA001-AC4F-418D-AE19-62706E023703}">
                      <ahyp:hlinkClr xmlns:ahyp="http://schemas.microsoft.com/office/drawing/2018/hyperlinkcolor" val="tx"/>
                    </a:ext>
                  </a:extLst>
                </a:hlinkClick>
              </a:rPr>
              <a:t>For WISEdata Finance questions visit DPI's WISEsupport page to submit a help ticket</a:t>
            </a:r>
            <a:endParaRPr sz="4761" b="1" kern="0">
              <a:solidFill>
                <a:srgbClr val="000000"/>
              </a:solidFill>
              <a:latin typeface="Lato"/>
              <a:ea typeface="Lato"/>
              <a:cs typeface="Lato"/>
              <a:sym typeface="Lato"/>
            </a:endParaRPr>
          </a:p>
          <a:p>
            <a:pPr defTabSz="669707">
              <a:buClr>
                <a:srgbClr val="000000"/>
              </a:buClr>
            </a:pPr>
            <a:r>
              <a:rPr lang="en-US" sz="2490" b="1" u="sng" kern="0">
                <a:solidFill>
                  <a:srgbClr val="0563C1"/>
                </a:solidFill>
                <a:latin typeface="Lato"/>
                <a:ea typeface="Lato"/>
                <a:cs typeface="Lato"/>
                <a:sym typeface="Lato"/>
                <a:hlinkClick r:id="rId3"/>
              </a:rPr>
              <a:t>https://dpi.wi.gov/wisedata/help/request</a:t>
            </a:r>
            <a:endParaRPr sz="2490" b="1" u="sng" kern="0">
              <a:solidFill>
                <a:srgbClr val="2D2D86"/>
              </a:solidFill>
              <a:latin typeface="Lato"/>
              <a:ea typeface="Lato"/>
              <a:cs typeface="Lato"/>
              <a:sym typeface="Lato"/>
            </a:endParaRPr>
          </a:p>
          <a:p>
            <a:pPr defTabSz="669707">
              <a:buClr>
                <a:srgbClr val="000000"/>
              </a:buClr>
            </a:pPr>
            <a:endParaRPr sz="2490" b="1" u="sng" kern="0">
              <a:solidFill>
                <a:srgbClr val="2D2D86"/>
              </a:solidFill>
              <a:latin typeface="Lato"/>
              <a:ea typeface="Lato"/>
              <a:cs typeface="Lato"/>
              <a:sym typeface="Lato"/>
            </a:endParaRPr>
          </a:p>
          <a:p>
            <a:pPr defTabSz="669707">
              <a:buClr>
                <a:srgbClr val="000000"/>
              </a:buClr>
            </a:pPr>
            <a:r>
              <a:rPr lang="en-US" sz="2490" b="1" kern="0">
                <a:solidFill>
                  <a:srgbClr val="2D2D86"/>
                </a:solidFill>
                <a:latin typeface="Lato"/>
                <a:ea typeface="Lato"/>
                <a:cs typeface="Lato"/>
                <a:sym typeface="Lato"/>
              </a:rPr>
              <a:t>General SFS questions: </a:t>
            </a:r>
            <a:r>
              <a:rPr lang="en-US" sz="2490" b="1" u="sng" kern="0">
                <a:solidFill>
                  <a:srgbClr val="2D2D86"/>
                </a:solidFill>
                <a:latin typeface="Lato"/>
                <a:ea typeface="Lato"/>
                <a:cs typeface="Lato"/>
                <a:sym typeface="Lato"/>
                <a:hlinkClick r:id="rId4">
                  <a:extLst>
                    <a:ext uri="{A12FA001-AC4F-418D-AE19-62706E023703}">
                      <ahyp:hlinkClr xmlns:ahyp="http://schemas.microsoft.com/office/drawing/2018/hyperlinkcolor" val="tx"/>
                    </a:ext>
                  </a:extLst>
                </a:hlinkClick>
              </a:rPr>
              <a:t>dpifin@dpi.wi.gov</a:t>
            </a:r>
            <a:endParaRPr sz="2490" b="1" u="sng" kern="0">
              <a:solidFill>
                <a:srgbClr val="2D2D86"/>
              </a:solidFill>
              <a:latin typeface="Lato"/>
              <a:ea typeface="Lato"/>
              <a:cs typeface="Lato"/>
              <a:sym typeface="Lato"/>
            </a:endParaRPr>
          </a:p>
          <a:p>
            <a:pPr defTabSz="669707">
              <a:buClr>
                <a:srgbClr val="000000"/>
              </a:buClr>
            </a:pPr>
            <a:endParaRPr sz="2490" b="1" u="sng" kern="0">
              <a:solidFill>
                <a:srgbClr val="2D2D86"/>
              </a:solidFill>
              <a:latin typeface="Lato"/>
              <a:ea typeface="Lato"/>
              <a:cs typeface="Lato"/>
              <a:sym typeface="Lato"/>
            </a:endParaRPr>
          </a:p>
          <a:p>
            <a:pPr defTabSz="669707">
              <a:buClr>
                <a:srgbClr val="000000"/>
              </a:buClr>
            </a:pPr>
            <a:r>
              <a:rPr lang="en-US" sz="2490" b="1" kern="0">
                <a:solidFill>
                  <a:srgbClr val="2D2D86"/>
                </a:solidFill>
                <a:latin typeface="Lato"/>
                <a:ea typeface="Lato"/>
                <a:cs typeface="Lato"/>
                <a:sym typeface="Lato"/>
              </a:rPr>
              <a:t>Matt’s Booking page: </a:t>
            </a:r>
            <a:endParaRPr sz="2490" b="1" kern="0">
              <a:solidFill>
                <a:srgbClr val="2D2D86"/>
              </a:solidFill>
              <a:latin typeface="Lato"/>
              <a:ea typeface="Lato"/>
              <a:cs typeface="Lato"/>
              <a:sym typeface="Lato"/>
            </a:endParaRPr>
          </a:p>
          <a:p>
            <a:pPr defTabSz="669707">
              <a:buClr>
                <a:srgbClr val="000000"/>
              </a:buClr>
            </a:pPr>
            <a:r>
              <a:rPr lang="en-US" sz="1465" b="1" u="sng" kern="0">
                <a:solidFill>
                  <a:srgbClr val="0563C1"/>
                </a:solidFill>
                <a:latin typeface="Lato"/>
                <a:ea typeface="Lato"/>
                <a:cs typeface="Lato"/>
                <a:sym typeface="Lato"/>
                <a:hlinkClick r:id="rId5"/>
              </a:rPr>
              <a:t>https://outlook.office365.com/owa/calendar/MatthewBaier@WIDPIPRD.onmicrosoft.com/bookings/</a:t>
            </a:r>
            <a:endParaRPr sz="1465" b="1" u="sng" kern="0">
              <a:solidFill>
                <a:srgbClr val="2D2D86"/>
              </a:solidFill>
              <a:latin typeface="Lato"/>
              <a:ea typeface="Lato"/>
              <a:cs typeface="Lato"/>
              <a:sym typeface="Lato"/>
            </a:endParaRPr>
          </a:p>
          <a:p>
            <a:pPr defTabSz="669707">
              <a:buClr>
                <a:srgbClr val="000000"/>
              </a:buClr>
            </a:pPr>
            <a:endParaRPr sz="2490" b="1" kern="0">
              <a:solidFill>
                <a:srgbClr val="2D2D86"/>
              </a:solidFill>
              <a:latin typeface="Lato"/>
              <a:ea typeface="Lato"/>
              <a:cs typeface="Lato"/>
              <a:sym typeface="Lato"/>
            </a:endParaRP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sp>
        <p:nvSpPr>
          <p:cNvPr id="36" name="Google Shape;36;p7"/>
          <p:cNvSpPr txBox="1">
            <a:spLocks noGrp="1"/>
          </p:cNvSpPr>
          <p:nvPr>
            <p:ph type="body" idx="1"/>
          </p:nvPr>
        </p:nvSpPr>
        <p:spPr>
          <a:xfrm>
            <a:off x="0" y="1"/>
            <a:ext cx="9144000" cy="921657"/>
          </a:xfrm>
          <a:prstGeom prst="rect">
            <a:avLst/>
          </a:prstGeom>
          <a:noFill/>
          <a:ln>
            <a:noFill/>
          </a:ln>
        </p:spPr>
        <p:txBody>
          <a:bodyPr spcFirstLastPara="1" vert="horz" wrap="square" lIns="91425" tIns="45700" rIns="91425" bIns="45700" rtlCol="0" anchor="ctr" anchorCtr="0">
            <a:noAutofit/>
          </a:bodyPr>
          <a:lstStyle/>
          <a:p>
            <a:pPr marL="0" indent="0"/>
            <a:endParaRPr dirty="0"/>
          </a:p>
        </p:txBody>
      </p:sp>
      <p:sp>
        <p:nvSpPr>
          <p:cNvPr id="37" name="Google Shape;37;p7"/>
          <p:cNvSpPr txBox="1">
            <a:spLocks noGrp="1"/>
          </p:cNvSpPr>
          <p:nvPr>
            <p:ph type="body" idx="2"/>
          </p:nvPr>
        </p:nvSpPr>
        <p:spPr>
          <a:xfrm>
            <a:off x="690281" y="1048872"/>
            <a:ext cx="7727577" cy="3576732"/>
          </a:xfrm>
          <a:prstGeom prst="rect">
            <a:avLst/>
          </a:prstGeom>
          <a:noFill/>
          <a:ln>
            <a:noFill/>
          </a:ln>
        </p:spPr>
        <p:txBody>
          <a:bodyPr spcFirstLastPara="1" vert="horz" wrap="square" lIns="91425" tIns="45700" rIns="91425" bIns="45700" rtlCol="0" anchor="t" anchorCtr="0">
            <a:noAutofit/>
          </a:bodyPr>
          <a:lstStyle/>
          <a:p>
            <a:pPr marL="0" indent="0" algn="ctr">
              <a:lnSpc>
                <a:spcPct val="100000"/>
              </a:lnSpc>
              <a:buSzPts val="2127"/>
              <a:buNone/>
            </a:pPr>
            <a:endParaRPr lang="en-US" sz="3600" dirty="0"/>
          </a:p>
          <a:p>
            <a:pPr marL="0" indent="0" algn="ctr">
              <a:lnSpc>
                <a:spcPct val="100000"/>
              </a:lnSpc>
              <a:buSzPts val="2127"/>
              <a:buNone/>
            </a:pPr>
            <a:endParaRPr lang="en-US" sz="3600" dirty="0"/>
          </a:p>
          <a:p>
            <a:pPr marL="0" indent="0" algn="ctr">
              <a:lnSpc>
                <a:spcPct val="100000"/>
              </a:lnSpc>
              <a:buSzPts val="2127"/>
              <a:buNone/>
            </a:pPr>
            <a:r>
              <a:rPr lang="en-US" sz="3600" dirty="0"/>
              <a:t>Closing Thoughts</a:t>
            </a:r>
          </a:p>
          <a:p>
            <a:pPr marL="0" indent="0" algn="ctr">
              <a:lnSpc>
                <a:spcPct val="100000"/>
              </a:lnSpc>
              <a:buSzPts val="2127"/>
              <a:buNone/>
            </a:pPr>
            <a:endParaRPr lang="en-US" sz="2000" b="0" dirty="0"/>
          </a:p>
          <a:p>
            <a:pPr marL="0" indent="0" algn="ctr">
              <a:lnSpc>
                <a:spcPct val="100000"/>
              </a:lnSpc>
              <a:buSzPts val="2127"/>
              <a:buNone/>
            </a:pPr>
            <a:r>
              <a:rPr lang="en-US" sz="2000" b="0" dirty="0"/>
              <a:t>Alexander B. Roberson</a:t>
            </a:r>
          </a:p>
          <a:p>
            <a:pPr marL="0" indent="0">
              <a:lnSpc>
                <a:spcPct val="100000"/>
              </a:lnSpc>
              <a:buSzPts val="2127"/>
              <a:buNone/>
            </a:pPr>
            <a:endParaRPr lang="en-US" sz="2960" b="0" dirty="0"/>
          </a:p>
        </p:txBody>
      </p:sp>
    </p:spTree>
    <p:extLst>
      <p:ext uri="{BB962C8B-B14F-4D97-AF65-F5344CB8AC3E}">
        <p14:creationId xmlns:p14="http://schemas.microsoft.com/office/powerpoint/2010/main" val="6513825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sp>
        <p:nvSpPr>
          <p:cNvPr id="36" name="Google Shape;36;p7"/>
          <p:cNvSpPr txBox="1">
            <a:spLocks noGrp="1"/>
          </p:cNvSpPr>
          <p:nvPr>
            <p:ph type="body" idx="1"/>
          </p:nvPr>
        </p:nvSpPr>
        <p:spPr>
          <a:xfrm>
            <a:off x="0" y="1"/>
            <a:ext cx="9144000" cy="921657"/>
          </a:xfrm>
          <a:prstGeom prst="rect">
            <a:avLst/>
          </a:prstGeom>
          <a:noFill/>
          <a:ln>
            <a:noFill/>
          </a:ln>
        </p:spPr>
        <p:txBody>
          <a:bodyPr spcFirstLastPara="1" vert="horz" wrap="square" lIns="91425" tIns="45700" rIns="91425" bIns="45700" rtlCol="0" anchor="ctr" anchorCtr="0">
            <a:noAutofit/>
          </a:bodyPr>
          <a:lstStyle/>
          <a:p>
            <a:pPr marL="0" indent="0"/>
            <a:r>
              <a:rPr lang="en-US" dirty="0"/>
              <a:t>Who are our points of contact?</a:t>
            </a:r>
            <a:endParaRPr dirty="0"/>
          </a:p>
        </p:txBody>
      </p:sp>
      <p:sp>
        <p:nvSpPr>
          <p:cNvPr id="37" name="Google Shape;37;p7"/>
          <p:cNvSpPr txBox="1">
            <a:spLocks noGrp="1"/>
          </p:cNvSpPr>
          <p:nvPr>
            <p:ph type="body" idx="2"/>
          </p:nvPr>
        </p:nvSpPr>
        <p:spPr>
          <a:xfrm>
            <a:off x="690281" y="1048872"/>
            <a:ext cx="7727577" cy="3576732"/>
          </a:xfrm>
          <a:prstGeom prst="rect">
            <a:avLst/>
          </a:prstGeom>
          <a:noFill/>
          <a:ln>
            <a:noFill/>
          </a:ln>
        </p:spPr>
        <p:txBody>
          <a:bodyPr spcFirstLastPara="1" vert="horz" wrap="square" lIns="91425" tIns="45700" rIns="91425" bIns="45700" rtlCol="0" anchor="t" anchorCtr="0">
            <a:noAutofit/>
          </a:bodyPr>
          <a:lstStyle/>
          <a:p>
            <a:pPr marL="342892" indent="-342892">
              <a:lnSpc>
                <a:spcPct val="100000"/>
              </a:lnSpc>
              <a:buSzPts val="2127"/>
            </a:pPr>
            <a:r>
              <a:rPr lang="en-US" sz="2000" b="0" dirty="0"/>
              <a:t>Everyone at DPI is student-driven and committed to helping you navigate and meet bureaucratic burdens so you can educate kids</a:t>
            </a:r>
          </a:p>
          <a:p>
            <a:pPr marL="342892" indent="-342892">
              <a:lnSpc>
                <a:spcPct val="100000"/>
              </a:lnSpc>
              <a:buSzPts val="2127"/>
            </a:pPr>
            <a:endParaRPr lang="en-US" sz="2000" b="0" dirty="0"/>
          </a:p>
          <a:p>
            <a:pPr marL="342892" indent="-342892">
              <a:lnSpc>
                <a:spcPct val="100000"/>
              </a:lnSpc>
              <a:buSzPts val="2127"/>
            </a:pPr>
            <a:r>
              <a:rPr lang="en-US" sz="2000" b="0" dirty="0"/>
              <a:t>Unless you have a designated point of contact on another team (e.g., Program Calendar) contact Alexander B. Roberson first.</a:t>
            </a:r>
          </a:p>
          <a:p>
            <a:pPr marL="342892" indent="-342892">
              <a:lnSpc>
                <a:spcPct val="100000"/>
              </a:lnSpc>
              <a:buSzPts val="2127"/>
            </a:pPr>
            <a:endParaRPr lang="en-US" sz="2000" b="0" dirty="0"/>
          </a:p>
          <a:p>
            <a:pPr marL="342892" indent="-342892">
              <a:lnSpc>
                <a:spcPct val="100000"/>
              </a:lnSpc>
              <a:buSzPts val="2127"/>
            </a:pPr>
            <a:r>
              <a:rPr lang="en-US" sz="2000" b="0" dirty="0"/>
              <a:t>You should contact your board attorney, too.</a:t>
            </a:r>
            <a:endParaRPr lang="en-US" sz="716" b="0" dirty="0"/>
          </a:p>
          <a:p>
            <a:pPr marL="0" indent="0">
              <a:lnSpc>
                <a:spcPct val="100000"/>
              </a:lnSpc>
              <a:buSzPts val="2127"/>
              <a:buNone/>
            </a:pPr>
            <a:endParaRPr lang="en-US" sz="2000" b="0" dirty="0"/>
          </a:p>
          <a:p>
            <a:pPr marL="342892" indent="-342892">
              <a:lnSpc>
                <a:spcPct val="100000"/>
              </a:lnSpc>
              <a:buSzPts val="2127"/>
            </a:pPr>
            <a:r>
              <a:rPr lang="en-US" sz="2000" b="0" dirty="0"/>
              <a:t>You should always keep your authorizer informed.</a:t>
            </a:r>
          </a:p>
          <a:p>
            <a:pPr marL="0" indent="0">
              <a:lnSpc>
                <a:spcPct val="100000"/>
              </a:lnSpc>
              <a:buSzPts val="2127"/>
              <a:buNone/>
            </a:pPr>
            <a:endParaRPr lang="en-US" sz="2960" b="0" dirty="0"/>
          </a:p>
        </p:txBody>
      </p:sp>
    </p:spTree>
    <p:extLst>
      <p:ext uri="{BB962C8B-B14F-4D97-AF65-F5344CB8AC3E}">
        <p14:creationId xmlns:p14="http://schemas.microsoft.com/office/powerpoint/2010/main" val="223692187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sp>
        <p:nvSpPr>
          <p:cNvPr id="36" name="Google Shape;36;p7"/>
          <p:cNvSpPr txBox="1">
            <a:spLocks noGrp="1"/>
          </p:cNvSpPr>
          <p:nvPr>
            <p:ph type="body" idx="1"/>
          </p:nvPr>
        </p:nvSpPr>
        <p:spPr>
          <a:xfrm>
            <a:off x="0" y="1"/>
            <a:ext cx="9144000" cy="921657"/>
          </a:xfrm>
          <a:prstGeom prst="rect">
            <a:avLst/>
          </a:prstGeom>
          <a:noFill/>
          <a:ln>
            <a:noFill/>
          </a:ln>
        </p:spPr>
        <p:txBody>
          <a:bodyPr spcFirstLastPara="1" vert="horz" wrap="square" lIns="91425" tIns="45700" rIns="91425" bIns="45700" rtlCol="0" anchor="ctr" anchorCtr="0">
            <a:noAutofit/>
          </a:bodyPr>
          <a:lstStyle/>
          <a:p>
            <a:pPr marL="0" indent="0"/>
            <a:r>
              <a:rPr lang="en-US" dirty="0"/>
              <a:t>How will we know what to do?</a:t>
            </a:r>
            <a:endParaRPr dirty="0"/>
          </a:p>
        </p:txBody>
      </p:sp>
      <p:sp>
        <p:nvSpPr>
          <p:cNvPr id="37" name="Google Shape;37;p7"/>
          <p:cNvSpPr txBox="1">
            <a:spLocks noGrp="1"/>
          </p:cNvSpPr>
          <p:nvPr>
            <p:ph type="body" idx="2"/>
          </p:nvPr>
        </p:nvSpPr>
        <p:spPr>
          <a:xfrm>
            <a:off x="690281" y="1048872"/>
            <a:ext cx="7727577" cy="3576732"/>
          </a:xfrm>
          <a:prstGeom prst="rect">
            <a:avLst/>
          </a:prstGeom>
          <a:noFill/>
          <a:ln>
            <a:noFill/>
          </a:ln>
        </p:spPr>
        <p:txBody>
          <a:bodyPr spcFirstLastPara="1" vert="horz" wrap="square" lIns="91425" tIns="45700" rIns="91425" bIns="45700" rtlCol="0" anchor="t" anchorCtr="0">
            <a:noAutofit/>
          </a:bodyPr>
          <a:lstStyle/>
          <a:p>
            <a:pPr marL="0" indent="0">
              <a:lnSpc>
                <a:spcPct val="100000"/>
              </a:lnSpc>
              <a:buSzPts val="2127"/>
              <a:buNone/>
            </a:pPr>
            <a:r>
              <a:rPr lang="en-US" sz="2000" b="0" dirty="0"/>
              <a:t>Independent Charter Schools Program Calendar</a:t>
            </a:r>
          </a:p>
          <a:p>
            <a:pPr marL="0" indent="0">
              <a:lnSpc>
                <a:spcPct val="100000"/>
              </a:lnSpc>
              <a:buSzPts val="2127"/>
              <a:buNone/>
            </a:pPr>
            <a:endParaRPr lang="en-US" sz="2000" b="0" dirty="0"/>
          </a:p>
          <a:p>
            <a:pPr marL="0" indent="0">
              <a:lnSpc>
                <a:spcPct val="100000"/>
              </a:lnSpc>
              <a:buSzPts val="2127"/>
              <a:buNone/>
            </a:pPr>
            <a:r>
              <a:rPr lang="en-US" sz="2000" b="0" dirty="0"/>
              <a:t>Emails from DPI</a:t>
            </a:r>
          </a:p>
          <a:p>
            <a:pPr marL="0" indent="0">
              <a:lnSpc>
                <a:spcPct val="100000"/>
              </a:lnSpc>
              <a:buSzPts val="2127"/>
              <a:buNone/>
            </a:pPr>
            <a:r>
              <a:rPr lang="en-US" sz="2000" b="0" dirty="0"/>
              <a:t>	Some from PEO, some from other teams</a:t>
            </a:r>
          </a:p>
          <a:p>
            <a:pPr marL="0" indent="0">
              <a:lnSpc>
                <a:spcPct val="100000"/>
              </a:lnSpc>
              <a:buSzPts val="2127"/>
              <a:buNone/>
            </a:pPr>
            <a:r>
              <a:rPr lang="en-US" sz="2000" b="0" dirty="0"/>
              <a:t>	Some emails will go only to the email on the school directory</a:t>
            </a:r>
          </a:p>
          <a:p>
            <a:pPr marL="0" indent="0">
              <a:lnSpc>
                <a:spcPct val="100000"/>
              </a:lnSpc>
              <a:buSzPts val="2127"/>
              <a:buNone/>
            </a:pPr>
            <a:endParaRPr lang="en-US" sz="2000" b="0" dirty="0"/>
          </a:p>
          <a:p>
            <a:pPr marL="0" indent="0">
              <a:lnSpc>
                <a:spcPct val="100000"/>
              </a:lnSpc>
              <a:buSzPts val="2127"/>
              <a:buNone/>
            </a:pPr>
            <a:r>
              <a:rPr lang="en-US" sz="2000" b="0" dirty="0"/>
              <a:t>Payment Letters, Instructions on the website</a:t>
            </a:r>
          </a:p>
          <a:p>
            <a:pPr marL="0" indent="0">
              <a:lnSpc>
                <a:spcPct val="100000"/>
              </a:lnSpc>
              <a:buSzPts val="2127"/>
              <a:buNone/>
            </a:pPr>
            <a:endParaRPr lang="en-US" sz="2000" b="0" dirty="0"/>
          </a:p>
          <a:p>
            <a:pPr marL="0" indent="0">
              <a:lnSpc>
                <a:spcPct val="100000"/>
              </a:lnSpc>
              <a:buSzPts val="2127"/>
              <a:buNone/>
            </a:pPr>
            <a:r>
              <a:rPr lang="en-US" sz="2000" b="0" dirty="0"/>
              <a:t>Visit the ICS webpage first</a:t>
            </a:r>
          </a:p>
          <a:p>
            <a:pPr marL="0" indent="0">
              <a:lnSpc>
                <a:spcPct val="100000"/>
              </a:lnSpc>
              <a:buSzPts val="2127"/>
              <a:buNone/>
            </a:pPr>
            <a:r>
              <a:rPr lang="en-US" sz="2000" b="0" dirty="0"/>
              <a:t>	sometimes other webpages don’t apply to ICS</a:t>
            </a:r>
          </a:p>
          <a:p>
            <a:pPr marL="0" indent="0">
              <a:lnSpc>
                <a:spcPct val="100000"/>
              </a:lnSpc>
              <a:buSzPts val="2127"/>
              <a:buNone/>
            </a:pPr>
            <a:endParaRPr lang="en-US" sz="2000" b="0" dirty="0"/>
          </a:p>
          <a:p>
            <a:pPr marL="0" indent="0">
              <a:lnSpc>
                <a:spcPct val="100000"/>
              </a:lnSpc>
              <a:buSzPts val="2127"/>
              <a:buNone/>
            </a:pPr>
            <a:endParaRPr lang="en-US" sz="2000" b="0" dirty="0"/>
          </a:p>
          <a:p>
            <a:pPr marL="0" indent="0">
              <a:lnSpc>
                <a:spcPct val="100000"/>
              </a:lnSpc>
              <a:buSzPts val="2127"/>
              <a:buNone/>
            </a:pPr>
            <a:endParaRPr lang="en-US" sz="2000" b="0" dirty="0"/>
          </a:p>
          <a:p>
            <a:pPr marL="0" indent="0">
              <a:lnSpc>
                <a:spcPct val="100000"/>
              </a:lnSpc>
              <a:buSzPts val="2127"/>
              <a:buNone/>
            </a:pPr>
            <a:endParaRPr lang="en-US" sz="2000" b="0" dirty="0"/>
          </a:p>
          <a:p>
            <a:pPr marL="0" indent="0">
              <a:lnSpc>
                <a:spcPct val="100000"/>
              </a:lnSpc>
              <a:buSzPts val="2127"/>
              <a:buNone/>
            </a:pPr>
            <a:endParaRPr lang="en-US" sz="2960" b="0" dirty="0"/>
          </a:p>
        </p:txBody>
      </p:sp>
    </p:spTree>
    <p:extLst>
      <p:ext uri="{BB962C8B-B14F-4D97-AF65-F5344CB8AC3E}">
        <p14:creationId xmlns:p14="http://schemas.microsoft.com/office/powerpoint/2010/main" val="165927962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sp>
        <p:nvSpPr>
          <p:cNvPr id="36" name="Google Shape;36;p7"/>
          <p:cNvSpPr txBox="1">
            <a:spLocks noGrp="1"/>
          </p:cNvSpPr>
          <p:nvPr>
            <p:ph type="body" idx="1"/>
          </p:nvPr>
        </p:nvSpPr>
        <p:spPr>
          <a:xfrm>
            <a:off x="0" y="1"/>
            <a:ext cx="9144000" cy="921657"/>
          </a:xfrm>
          <a:prstGeom prst="rect">
            <a:avLst/>
          </a:prstGeom>
          <a:noFill/>
          <a:ln>
            <a:noFill/>
          </a:ln>
        </p:spPr>
        <p:txBody>
          <a:bodyPr spcFirstLastPara="1" vert="horz" wrap="square" lIns="91425" tIns="45700" rIns="91425" bIns="45700" rtlCol="0" anchor="ctr" anchorCtr="0">
            <a:noAutofit/>
          </a:bodyPr>
          <a:lstStyle/>
          <a:p>
            <a:pPr marL="0" indent="0"/>
            <a:r>
              <a:rPr lang="en-US" dirty="0"/>
              <a:t>Final Thoughts</a:t>
            </a:r>
            <a:endParaRPr dirty="0"/>
          </a:p>
        </p:txBody>
      </p:sp>
      <p:sp>
        <p:nvSpPr>
          <p:cNvPr id="3" name="Text Placeholder 2">
            <a:extLst>
              <a:ext uri="{FF2B5EF4-FFF2-40B4-BE49-F238E27FC236}">
                <a16:creationId xmlns:a16="http://schemas.microsoft.com/office/drawing/2014/main" id="{CA171147-19D5-05D0-E93E-4D0EA2356DF3}"/>
              </a:ext>
            </a:extLst>
          </p:cNvPr>
          <p:cNvSpPr>
            <a:spLocks noGrp="1"/>
          </p:cNvSpPr>
          <p:nvPr>
            <p:ph type="body" idx="2"/>
          </p:nvPr>
        </p:nvSpPr>
        <p:spPr/>
        <p:txBody>
          <a:bodyPr/>
          <a:lstStyle/>
          <a:p>
            <a:endParaRPr lang="en-US"/>
          </a:p>
        </p:txBody>
      </p:sp>
      <p:pic>
        <p:nvPicPr>
          <p:cNvPr id="5" name="Picture 4" descr="A piece of art on a blue surface&#10;&#10;Description automatically generated">
            <a:extLst>
              <a:ext uri="{FF2B5EF4-FFF2-40B4-BE49-F238E27FC236}">
                <a16:creationId xmlns:a16="http://schemas.microsoft.com/office/drawing/2014/main" id="{F13C53B2-2026-5E3E-45DC-B79F17B978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9782" y="921658"/>
            <a:ext cx="5629123" cy="4221842"/>
          </a:xfrm>
          <a:prstGeom prst="rect">
            <a:avLst/>
          </a:prstGeom>
        </p:spPr>
      </p:pic>
    </p:spTree>
    <p:extLst>
      <p:ext uri="{BB962C8B-B14F-4D97-AF65-F5344CB8AC3E}">
        <p14:creationId xmlns:p14="http://schemas.microsoft.com/office/powerpoint/2010/main" val="2782495839"/>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sp>
        <p:nvSpPr>
          <p:cNvPr id="36" name="Google Shape;36;p7"/>
          <p:cNvSpPr txBox="1">
            <a:spLocks noGrp="1"/>
          </p:cNvSpPr>
          <p:nvPr>
            <p:ph type="body" idx="1"/>
          </p:nvPr>
        </p:nvSpPr>
        <p:spPr>
          <a:xfrm>
            <a:off x="0" y="1"/>
            <a:ext cx="9144000" cy="921657"/>
          </a:xfrm>
          <a:prstGeom prst="rect">
            <a:avLst/>
          </a:prstGeom>
          <a:noFill/>
          <a:ln>
            <a:noFill/>
          </a:ln>
        </p:spPr>
        <p:txBody>
          <a:bodyPr spcFirstLastPara="1" vert="horz" wrap="square" lIns="91425" tIns="45700" rIns="91425" bIns="45700" rtlCol="0" anchor="ctr" anchorCtr="0">
            <a:noAutofit/>
          </a:bodyPr>
          <a:lstStyle/>
          <a:p>
            <a:pPr marL="0" indent="0"/>
            <a:r>
              <a:rPr lang="en-US" dirty="0"/>
              <a:t>Final Thoughts</a:t>
            </a:r>
            <a:endParaRPr dirty="0"/>
          </a:p>
        </p:txBody>
      </p:sp>
      <p:sp>
        <p:nvSpPr>
          <p:cNvPr id="37" name="Google Shape;37;p7"/>
          <p:cNvSpPr txBox="1">
            <a:spLocks noGrp="1"/>
          </p:cNvSpPr>
          <p:nvPr>
            <p:ph type="body" idx="2"/>
          </p:nvPr>
        </p:nvSpPr>
        <p:spPr>
          <a:xfrm>
            <a:off x="690281" y="1048872"/>
            <a:ext cx="7727577" cy="3576732"/>
          </a:xfrm>
          <a:prstGeom prst="rect">
            <a:avLst/>
          </a:prstGeom>
          <a:noFill/>
          <a:ln>
            <a:noFill/>
          </a:ln>
        </p:spPr>
        <p:txBody>
          <a:bodyPr spcFirstLastPara="1" vert="horz" wrap="square" lIns="91425" tIns="45700" rIns="91425" bIns="45700" rtlCol="0" anchor="t" anchorCtr="0">
            <a:noAutofit/>
          </a:bodyPr>
          <a:lstStyle/>
          <a:p>
            <a:pPr marL="0" indent="0">
              <a:lnSpc>
                <a:spcPct val="100000"/>
              </a:lnSpc>
              <a:buSzPts val="2127"/>
              <a:buNone/>
            </a:pPr>
            <a:r>
              <a:rPr lang="en-US" sz="2000" b="0" dirty="0"/>
              <a:t>DPI wants to support in navigating your bureaucratic burdens so you can focus on educating Wisconsin students.</a:t>
            </a:r>
          </a:p>
          <a:p>
            <a:pPr marL="0" indent="0">
              <a:lnSpc>
                <a:spcPct val="100000"/>
              </a:lnSpc>
              <a:buSzPts val="2127"/>
              <a:buNone/>
            </a:pPr>
            <a:endParaRPr lang="en-US" sz="2000" b="0" dirty="0"/>
          </a:p>
          <a:p>
            <a:pPr marL="0" indent="0">
              <a:lnSpc>
                <a:spcPct val="100000"/>
              </a:lnSpc>
              <a:buSzPts val="2127"/>
              <a:buNone/>
            </a:pPr>
            <a:r>
              <a:rPr lang="en-US" sz="2000" b="0" dirty="0"/>
              <a:t>Not trying to play “</a:t>
            </a:r>
            <a:r>
              <a:rPr lang="en-US" sz="2000" b="0" dirty="0" err="1"/>
              <a:t>gotchya</a:t>
            </a:r>
            <a:r>
              <a:rPr lang="en-US" sz="2000" b="0" dirty="0"/>
              <a:t>!”</a:t>
            </a:r>
          </a:p>
          <a:p>
            <a:pPr marL="0" indent="0">
              <a:lnSpc>
                <a:spcPct val="100000"/>
              </a:lnSpc>
              <a:buSzPts val="2127"/>
              <a:buNone/>
            </a:pPr>
            <a:endParaRPr lang="en-US" sz="2000" b="0" dirty="0"/>
          </a:p>
          <a:p>
            <a:pPr marL="0" indent="0">
              <a:lnSpc>
                <a:spcPct val="100000"/>
              </a:lnSpc>
              <a:buSzPts val="2127"/>
              <a:buNone/>
            </a:pPr>
            <a:r>
              <a:rPr lang="en-US" sz="2000" b="0" dirty="0"/>
              <a:t>Surprises v Bad News</a:t>
            </a:r>
          </a:p>
          <a:p>
            <a:pPr marL="0" indent="0">
              <a:lnSpc>
                <a:spcPct val="100000"/>
              </a:lnSpc>
              <a:buSzPts val="2127"/>
              <a:buNone/>
            </a:pPr>
            <a:endParaRPr lang="en-US" sz="2000" b="0" dirty="0"/>
          </a:p>
          <a:p>
            <a:pPr marL="0" indent="0">
              <a:lnSpc>
                <a:spcPct val="100000"/>
              </a:lnSpc>
              <a:buSzPts val="2127"/>
              <a:buNone/>
            </a:pPr>
            <a:r>
              <a:rPr lang="en-US" sz="2000" b="0" dirty="0"/>
              <a:t>Please keep me informed</a:t>
            </a:r>
          </a:p>
          <a:p>
            <a:pPr marL="0" indent="0">
              <a:lnSpc>
                <a:spcPct val="100000"/>
              </a:lnSpc>
              <a:buSzPts val="2127"/>
              <a:buNone/>
            </a:pPr>
            <a:endParaRPr lang="en-US" sz="2000" b="0" dirty="0"/>
          </a:p>
          <a:p>
            <a:pPr marL="0" indent="0">
              <a:lnSpc>
                <a:spcPct val="100000"/>
              </a:lnSpc>
              <a:buSzPts val="2127"/>
              <a:buNone/>
            </a:pPr>
            <a:r>
              <a:rPr lang="en-US" sz="2000" b="0" dirty="0"/>
              <a:t>I want to see y’all succeed</a:t>
            </a:r>
          </a:p>
          <a:p>
            <a:pPr marL="0" indent="0">
              <a:lnSpc>
                <a:spcPct val="100000"/>
              </a:lnSpc>
              <a:buSzPts val="2127"/>
              <a:buNone/>
            </a:pPr>
            <a:endParaRPr lang="en-US" sz="2000" b="0" dirty="0"/>
          </a:p>
          <a:p>
            <a:pPr marL="0" indent="0">
              <a:lnSpc>
                <a:spcPct val="100000"/>
              </a:lnSpc>
              <a:buSzPts val="2127"/>
              <a:buNone/>
            </a:pPr>
            <a:endParaRPr lang="en-US" sz="2000" b="0" dirty="0"/>
          </a:p>
          <a:p>
            <a:pPr marL="0" indent="0">
              <a:lnSpc>
                <a:spcPct val="100000"/>
              </a:lnSpc>
              <a:buSzPts val="2127"/>
              <a:buNone/>
            </a:pPr>
            <a:endParaRPr lang="en-US" sz="2000" b="0" dirty="0"/>
          </a:p>
          <a:p>
            <a:pPr marL="0" indent="0">
              <a:lnSpc>
                <a:spcPct val="100000"/>
              </a:lnSpc>
              <a:buSzPts val="2127"/>
              <a:buNone/>
            </a:pPr>
            <a:endParaRPr lang="en-US" sz="2000" b="0" dirty="0"/>
          </a:p>
          <a:p>
            <a:pPr marL="0" indent="0">
              <a:lnSpc>
                <a:spcPct val="100000"/>
              </a:lnSpc>
              <a:buSzPts val="2127"/>
              <a:buNone/>
            </a:pPr>
            <a:endParaRPr lang="en-US" sz="2000" b="0" dirty="0"/>
          </a:p>
          <a:p>
            <a:pPr marL="0" indent="0">
              <a:lnSpc>
                <a:spcPct val="100000"/>
              </a:lnSpc>
              <a:buSzPts val="2127"/>
              <a:buNone/>
            </a:pPr>
            <a:endParaRPr lang="en-US" sz="2000" b="0" dirty="0"/>
          </a:p>
          <a:p>
            <a:pPr marL="0" indent="0">
              <a:lnSpc>
                <a:spcPct val="100000"/>
              </a:lnSpc>
              <a:buSzPts val="2127"/>
              <a:buNone/>
            </a:pPr>
            <a:endParaRPr lang="en-US" sz="2000" b="0" dirty="0"/>
          </a:p>
          <a:p>
            <a:pPr marL="0" indent="0">
              <a:lnSpc>
                <a:spcPct val="100000"/>
              </a:lnSpc>
              <a:buSzPts val="2127"/>
              <a:buNone/>
            </a:pPr>
            <a:endParaRPr lang="en-US" sz="2000" b="0" dirty="0"/>
          </a:p>
          <a:p>
            <a:pPr marL="0" indent="0">
              <a:lnSpc>
                <a:spcPct val="100000"/>
              </a:lnSpc>
              <a:buSzPts val="2127"/>
              <a:buNone/>
            </a:pPr>
            <a:endParaRPr lang="en-US" sz="2960" b="0" dirty="0"/>
          </a:p>
        </p:txBody>
      </p:sp>
    </p:spTree>
    <p:extLst>
      <p:ext uri="{BB962C8B-B14F-4D97-AF65-F5344CB8AC3E}">
        <p14:creationId xmlns:p14="http://schemas.microsoft.com/office/powerpoint/2010/main" val="22377436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Required IEP Team Participants</a:t>
            </a:r>
          </a:p>
        </p:txBody>
      </p:sp>
      <p:sp>
        <p:nvSpPr>
          <p:cNvPr id="3" name="Text Placeholder 2"/>
          <p:cNvSpPr>
            <a:spLocks noGrp="1"/>
          </p:cNvSpPr>
          <p:nvPr>
            <p:ph type="body" sz="quarter" idx="14"/>
          </p:nvPr>
        </p:nvSpPr>
        <p:spPr>
          <a:xfrm>
            <a:off x="1240466" y="1306281"/>
            <a:ext cx="6719776" cy="3889829"/>
          </a:xfrm>
        </p:spPr>
        <p:txBody>
          <a:bodyPr>
            <a:normAutofit fontScale="25000" lnSpcReduction="20000"/>
          </a:bodyPr>
          <a:lstStyle/>
          <a:p>
            <a:pPr>
              <a:lnSpc>
                <a:spcPct val="120000"/>
              </a:lnSpc>
              <a:spcAft>
                <a:spcPts val="600"/>
              </a:spcAft>
            </a:pPr>
            <a:r>
              <a:rPr lang="en-US" sz="7200" dirty="0"/>
              <a:t>The student’s parent(s)</a:t>
            </a:r>
          </a:p>
          <a:p>
            <a:pPr>
              <a:lnSpc>
                <a:spcPct val="120000"/>
              </a:lnSpc>
              <a:spcAft>
                <a:spcPts val="600"/>
              </a:spcAft>
            </a:pPr>
            <a:r>
              <a:rPr lang="en-US" sz="7200" dirty="0"/>
              <a:t>At least one regular education teacher of the child</a:t>
            </a:r>
          </a:p>
          <a:p>
            <a:pPr>
              <a:lnSpc>
                <a:spcPct val="120000"/>
              </a:lnSpc>
              <a:spcAft>
                <a:spcPts val="600"/>
              </a:spcAft>
            </a:pPr>
            <a:r>
              <a:rPr lang="en-US" sz="7200" dirty="0"/>
              <a:t>At least one special education teacher of the child</a:t>
            </a:r>
          </a:p>
          <a:p>
            <a:pPr>
              <a:lnSpc>
                <a:spcPct val="120000"/>
              </a:lnSpc>
              <a:spcAft>
                <a:spcPts val="600"/>
              </a:spcAft>
            </a:pPr>
            <a:r>
              <a:rPr lang="en-US" sz="7200" dirty="0"/>
              <a:t>A representative of the local educational agency (often called LEA Rep) </a:t>
            </a:r>
          </a:p>
          <a:p>
            <a:pPr>
              <a:lnSpc>
                <a:spcPct val="120000"/>
              </a:lnSpc>
              <a:spcAft>
                <a:spcPts val="600"/>
              </a:spcAft>
            </a:pPr>
            <a:r>
              <a:rPr lang="en-US" sz="7200" dirty="0"/>
              <a:t>A person able to interpret the instructional implications of evaluation results </a:t>
            </a:r>
          </a:p>
          <a:p>
            <a:pPr>
              <a:lnSpc>
                <a:spcPct val="120000"/>
              </a:lnSpc>
              <a:spcAft>
                <a:spcPts val="600"/>
              </a:spcAft>
            </a:pPr>
            <a:r>
              <a:rPr lang="en-US" sz="7200" dirty="0"/>
              <a:t>Others with knowledge or special expertise about the child</a:t>
            </a:r>
          </a:p>
          <a:p>
            <a:pPr>
              <a:lnSpc>
                <a:spcPct val="120000"/>
              </a:lnSpc>
              <a:spcAft>
                <a:spcPts val="600"/>
              </a:spcAft>
            </a:pPr>
            <a:r>
              <a:rPr lang="en-US" sz="7200" dirty="0"/>
              <a:t>Whenever appropriate, the student (must be invited if purpose is to determine postsecondary goals and transition services)</a:t>
            </a:r>
          </a:p>
          <a:p>
            <a:endParaRPr lang="en-US" dirty="0"/>
          </a:p>
        </p:txBody>
      </p:sp>
    </p:spTree>
    <p:extLst>
      <p:ext uri="{BB962C8B-B14F-4D97-AF65-F5344CB8AC3E}">
        <p14:creationId xmlns:p14="http://schemas.microsoft.com/office/powerpoint/2010/main" val="39786981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t>IEP Contents</a:t>
            </a:r>
          </a:p>
        </p:txBody>
      </p:sp>
      <p:sp>
        <p:nvSpPr>
          <p:cNvPr id="3" name="Text Placeholder 2"/>
          <p:cNvSpPr>
            <a:spLocks noGrp="1"/>
          </p:cNvSpPr>
          <p:nvPr>
            <p:ph type="body" idx="2"/>
          </p:nvPr>
        </p:nvSpPr>
        <p:spPr>
          <a:xfrm>
            <a:off x="403445" y="1349841"/>
            <a:ext cx="3276640" cy="2762864"/>
          </a:xfrm>
        </p:spPr>
        <p:txBody>
          <a:bodyPr>
            <a:noAutofit/>
          </a:bodyPr>
          <a:lstStyle/>
          <a:p>
            <a:pPr marL="76200" indent="0">
              <a:buNone/>
            </a:pPr>
            <a:r>
              <a:rPr lang="en-US" sz="2100" dirty="0"/>
              <a:t>Present Levels</a:t>
            </a:r>
          </a:p>
          <a:p>
            <a:pPr marL="76200" indent="0">
              <a:buNone/>
            </a:pPr>
            <a:r>
              <a:rPr lang="en-US" sz="2100" dirty="0"/>
              <a:t>Effects of Disability</a:t>
            </a:r>
          </a:p>
          <a:p>
            <a:pPr marL="76200" indent="0">
              <a:buNone/>
            </a:pPr>
            <a:r>
              <a:rPr lang="en-US" sz="2100" dirty="0"/>
              <a:t>Disability Related Needs</a:t>
            </a:r>
          </a:p>
          <a:p>
            <a:pPr marL="76200" indent="0">
              <a:buNone/>
            </a:pPr>
            <a:r>
              <a:rPr lang="en-US" sz="2100" dirty="0"/>
              <a:t>Goals</a:t>
            </a:r>
          </a:p>
          <a:p>
            <a:pPr marL="76200" indent="0">
              <a:buNone/>
            </a:pPr>
            <a:r>
              <a:rPr lang="en-US" sz="2100" dirty="0"/>
              <a:t>Services</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8487" r="10182"/>
          <a:stretch/>
        </p:blipFill>
        <p:spPr>
          <a:xfrm>
            <a:off x="3994879" y="922832"/>
            <a:ext cx="5149121" cy="4220668"/>
          </a:xfrm>
          <a:prstGeom prst="rect">
            <a:avLst/>
          </a:prstGeom>
        </p:spPr>
      </p:pic>
    </p:spTree>
    <p:extLst>
      <p:ext uri="{BB962C8B-B14F-4D97-AF65-F5344CB8AC3E}">
        <p14:creationId xmlns:p14="http://schemas.microsoft.com/office/powerpoint/2010/main" val="37943080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Special Education</a:t>
            </a:r>
          </a:p>
        </p:txBody>
      </p:sp>
      <p:sp>
        <p:nvSpPr>
          <p:cNvPr id="3" name="Text Placeholder 2"/>
          <p:cNvSpPr>
            <a:spLocks noGrp="1"/>
          </p:cNvSpPr>
          <p:nvPr>
            <p:ph type="body" sz="quarter" idx="14"/>
          </p:nvPr>
        </p:nvSpPr>
        <p:spPr>
          <a:xfrm>
            <a:off x="1" y="921657"/>
            <a:ext cx="4043190" cy="4221843"/>
          </a:xfrm>
        </p:spPr>
        <p:txBody>
          <a:bodyPr>
            <a:normAutofit/>
          </a:bodyPr>
          <a:lstStyle/>
          <a:p>
            <a:pPr marL="0" indent="0">
              <a:buNone/>
            </a:pPr>
            <a:r>
              <a:rPr lang="en-US" sz="2000" i="1" dirty="0"/>
              <a:t>Special education</a:t>
            </a:r>
            <a:r>
              <a:rPr lang="en-US" sz="2000" dirty="0"/>
              <a:t> means specially designed instruction, regardless of where the instruction is conducted, that is provided at no cost to the child or the child’s parents, to meet the unique needs of a child with a disability</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5849" r="8172"/>
          <a:stretch/>
        </p:blipFill>
        <p:spPr>
          <a:xfrm>
            <a:off x="4329628" y="919220"/>
            <a:ext cx="4814371" cy="4224280"/>
          </a:xfrm>
          <a:prstGeom prst="rect">
            <a:avLst/>
          </a:prstGeom>
        </p:spPr>
      </p:pic>
    </p:spTree>
    <p:extLst>
      <p:ext uri="{BB962C8B-B14F-4D97-AF65-F5344CB8AC3E}">
        <p14:creationId xmlns:p14="http://schemas.microsoft.com/office/powerpoint/2010/main" val="35163034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Key Concepts</a:t>
            </a:r>
          </a:p>
        </p:txBody>
      </p:sp>
      <p:sp>
        <p:nvSpPr>
          <p:cNvPr id="3" name="Text Placeholder 2"/>
          <p:cNvSpPr>
            <a:spLocks noGrp="1"/>
          </p:cNvSpPr>
          <p:nvPr>
            <p:ph type="body" sz="quarter" idx="14"/>
          </p:nvPr>
        </p:nvSpPr>
        <p:spPr>
          <a:xfrm>
            <a:off x="4063624" y="1392301"/>
            <a:ext cx="4615681" cy="3052599"/>
          </a:xfrm>
        </p:spPr>
        <p:txBody>
          <a:bodyPr>
            <a:normAutofit fontScale="85000" lnSpcReduction="20000"/>
          </a:bodyPr>
          <a:lstStyle/>
          <a:p>
            <a:pPr>
              <a:lnSpc>
                <a:spcPct val="110000"/>
              </a:lnSpc>
              <a:spcAft>
                <a:spcPts val="2400"/>
              </a:spcAft>
            </a:pPr>
            <a:r>
              <a:rPr lang="en-US" sz="2500" dirty="0"/>
              <a:t>IEPs must be individualized/based on student’s unique needs</a:t>
            </a:r>
          </a:p>
          <a:p>
            <a:pPr>
              <a:lnSpc>
                <a:spcPct val="110000"/>
              </a:lnSpc>
              <a:spcAft>
                <a:spcPts val="2400"/>
              </a:spcAft>
            </a:pPr>
            <a:r>
              <a:rPr lang="en-US" sz="2500" dirty="0"/>
              <a:t>Appropriately ambitious in light of the student’s circumstances</a:t>
            </a:r>
          </a:p>
          <a:p>
            <a:pPr>
              <a:lnSpc>
                <a:spcPct val="110000"/>
              </a:lnSpc>
              <a:spcAft>
                <a:spcPts val="2400"/>
              </a:spcAft>
            </a:pPr>
            <a:r>
              <a:rPr lang="en-US" sz="2500" dirty="0"/>
              <a:t>Reasonably calculated</a:t>
            </a:r>
          </a:p>
          <a:p>
            <a:pPr lvl="1"/>
            <a:r>
              <a:rPr lang="en-US" sz="2800" dirty="0"/>
              <a:t>	</a:t>
            </a:r>
          </a:p>
          <a:p>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9715"/>
          <a:stretch/>
        </p:blipFill>
        <p:spPr>
          <a:xfrm>
            <a:off x="0" y="921657"/>
            <a:ext cx="3845363" cy="4224854"/>
          </a:xfrm>
          <a:prstGeom prst="rect">
            <a:avLst/>
          </a:prstGeom>
        </p:spPr>
      </p:pic>
    </p:spTree>
    <p:extLst>
      <p:ext uri="{BB962C8B-B14F-4D97-AF65-F5344CB8AC3E}">
        <p14:creationId xmlns:p14="http://schemas.microsoft.com/office/powerpoint/2010/main" val="2333449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t>IEP Implementation</a:t>
            </a:r>
          </a:p>
        </p:txBody>
      </p:sp>
      <p:sp>
        <p:nvSpPr>
          <p:cNvPr id="3" name="Text Placeholder 2"/>
          <p:cNvSpPr>
            <a:spLocks noGrp="1"/>
          </p:cNvSpPr>
          <p:nvPr>
            <p:ph type="body" idx="2"/>
          </p:nvPr>
        </p:nvSpPr>
        <p:spPr>
          <a:xfrm>
            <a:off x="4594034" y="1605052"/>
            <a:ext cx="4456618" cy="2851060"/>
          </a:xfrm>
        </p:spPr>
        <p:txBody>
          <a:bodyPr>
            <a:normAutofit/>
          </a:bodyPr>
          <a:lstStyle/>
          <a:p>
            <a:pPr>
              <a:lnSpc>
                <a:spcPct val="100000"/>
              </a:lnSpc>
              <a:spcAft>
                <a:spcPts val="2400"/>
              </a:spcAft>
            </a:pPr>
            <a:r>
              <a:rPr lang="en-US" sz="2100" dirty="0"/>
              <a:t>Schools must have an IEP in place for each student with a disability at the beginning of the school year</a:t>
            </a:r>
          </a:p>
          <a:p>
            <a:pPr>
              <a:lnSpc>
                <a:spcPct val="100000"/>
              </a:lnSpc>
              <a:spcAft>
                <a:spcPts val="2400"/>
              </a:spcAft>
            </a:pPr>
            <a:r>
              <a:rPr lang="en-US" sz="2100" dirty="0"/>
              <a:t>IEPs must be implemented as written</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3413" t="262" r="13953" b="-262"/>
          <a:stretch/>
        </p:blipFill>
        <p:spPr>
          <a:xfrm>
            <a:off x="1" y="926359"/>
            <a:ext cx="4594033" cy="4217141"/>
          </a:xfrm>
          <a:prstGeom prst="rect">
            <a:avLst/>
          </a:prstGeom>
        </p:spPr>
      </p:pic>
    </p:spTree>
    <p:extLst>
      <p:ext uri="{BB962C8B-B14F-4D97-AF65-F5344CB8AC3E}">
        <p14:creationId xmlns:p14="http://schemas.microsoft.com/office/powerpoint/2010/main" val="39709918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5"/>
          <p:cNvSpPr txBox="1">
            <a:spLocks noGrp="1"/>
          </p:cNvSpPr>
          <p:nvPr>
            <p:ph type="body" idx="1"/>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3600"/>
              <a:buNone/>
            </a:pPr>
            <a:r>
              <a:rPr lang="en-US" dirty="0"/>
              <a:t>Behavior: IDEA Requirements</a:t>
            </a:r>
            <a:endParaRPr dirty="0"/>
          </a:p>
        </p:txBody>
      </p:sp>
      <p:sp>
        <p:nvSpPr>
          <p:cNvPr id="96" name="Google Shape;96;p5"/>
          <p:cNvSpPr txBox="1">
            <a:spLocks noGrp="1"/>
          </p:cNvSpPr>
          <p:nvPr>
            <p:ph type="body" idx="2"/>
          </p:nvPr>
        </p:nvSpPr>
        <p:spPr>
          <a:xfrm>
            <a:off x="0" y="1044034"/>
            <a:ext cx="3982065" cy="3735300"/>
          </a:xfrm>
          <a:prstGeom prst="rect">
            <a:avLst/>
          </a:prstGeom>
          <a:noFill/>
          <a:ln>
            <a:noFill/>
          </a:ln>
        </p:spPr>
        <p:txBody>
          <a:bodyPr spcFirstLastPara="1" wrap="square" lIns="91425" tIns="45700" rIns="91425" bIns="45700" anchor="t" anchorCtr="0">
            <a:normAutofit/>
          </a:bodyPr>
          <a:lstStyle/>
          <a:p>
            <a:pPr marL="457200" lvl="0" indent="-368300" algn="l" rtl="0">
              <a:lnSpc>
                <a:spcPct val="100000"/>
              </a:lnSpc>
              <a:spcBef>
                <a:spcPts val="0"/>
              </a:spcBef>
              <a:spcAft>
                <a:spcPts val="0"/>
              </a:spcAft>
              <a:buSzPct val="100000"/>
              <a:buFont typeface="Arial" panose="020B0604020202020204" pitchFamily="34" charset="0"/>
              <a:buChar char="•"/>
            </a:pPr>
            <a:r>
              <a:rPr lang="en-US" sz="2100" dirty="0"/>
              <a:t>If the student’s behavior impedes his or her learning, or the learning of others, the IEP team must consider the use of </a:t>
            </a:r>
            <a:r>
              <a:rPr lang="en-US" sz="2100" u="sng" dirty="0"/>
              <a:t>positive behavioral interventions and supports, and other strategies</a:t>
            </a:r>
            <a:r>
              <a:rPr lang="en-US" sz="2100" dirty="0"/>
              <a:t> to address the behavior.</a:t>
            </a:r>
            <a:endParaRPr sz="2100" dirty="0"/>
          </a:p>
          <a:p>
            <a:pPr marL="0" lvl="0" indent="0" algn="l" rtl="0">
              <a:lnSpc>
                <a:spcPct val="150000"/>
              </a:lnSpc>
              <a:spcBef>
                <a:spcPts val="1039"/>
              </a:spcBef>
              <a:spcAft>
                <a:spcPts val="0"/>
              </a:spcAft>
              <a:buClr>
                <a:schemeClr val="dk1"/>
              </a:buClr>
              <a:buSzPts val="2400"/>
              <a:buNone/>
            </a:pPr>
            <a:endParaRPr dirty="0"/>
          </a:p>
        </p:txBody>
      </p:sp>
      <p:pic>
        <p:nvPicPr>
          <p:cNvPr id="97" name="Google Shape;97;p5"/>
          <p:cNvPicPr preferRelativeResize="0"/>
          <p:nvPr/>
        </p:nvPicPr>
        <p:blipFill rotWithShape="1">
          <a:blip r:embed="rId3">
            <a:alphaModFix/>
          </a:blip>
          <a:srcRect l="16751"/>
          <a:stretch/>
        </p:blipFill>
        <p:spPr>
          <a:xfrm>
            <a:off x="4189750" y="921657"/>
            <a:ext cx="4954249" cy="4221842"/>
          </a:xfrm>
          <a:prstGeom prst="rect">
            <a:avLst/>
          </a:prstGeom>
          <a:noFill/>
          <a:ln>
            <a:noFill/>
          </a:ln>
        </p:spPr>
      </p:pic>
    </p:spTree>
    <p:extLst>
      <p:ext uri="{BB962C8B-B14F-4D97-AF65-F5344CB8AC3E}">
        <p14:creationId xmlns:p14="http://schemas.microsoft.com/office/powerpoint/2010/main" val="29902728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6"/>
          <p:cNvSpPr txBox="1">
            <a:spLocks noGrp="1"/>
          </p:cNvSpPr>
          <p:nvPr>
            <p:ph type="body" idx="1"/>
          </p:nvPr>
        </p:nvSpPr>
        <p:spPr>
          <a:xfrm>
            <a:off x="0" y="0"/>
            <a:ext cx="9144000" cy="921657"/>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3600"/>
              <a:buNone/>
            </a:pPr>
            <a:r>
              <a:rPr lang="en-US" dirty="0"/>
              <a:t>Behavior and FAPE</a:t>
            </a:r>
            <a:endParaRPr dirty="0"/>
          </a:p>
        </p:txBody>
      </p:sp>
      <p:sp>
        <p:nvSpPr>
          <p:cNvPr id="103" name="Google Shape;103;p6"/>
          <p:cNvSpPr txBox="1">
            <a:spLocks noGrp="1"/>
          </p:cNvSpPr>
          <p:nvPr>
            <p:ph type="body" idx="2"/>
          </p:nvPr>
        </p:nvSpPr>
        <p:spPr>
          <a:xfrm>
            <a:off x="405684" y="1762771"/>
            <a:ext cx="8332631" cy="3049107"/>
          </a:xfrm>
          <a:prstGeom prst="rect">
            <a:avLst/>
          </a:prstGeom>
          <a:noFill/>
          <a:ln>
            <a:noFill/>
          </a:ln>
        </p:spPr>
        <p:txBody>
          <a:bodyPr spcFirstLastPara="1" wrap="square" lIns="91425" tIns="45700" rIns="91425" bIns="45700" anchor="t" anchorCtr="0">
            <a:normAutofit/>
          </a:bodyPr>
          <a:lstStyle/>
          <a:p>
            <a:pPr marL="342900" lvl="0" indent="-341630" algn="l" rtl="0">
              <a:lnSpc>
                <a:spcPct val="115000"/>
              </a:lnSpc>
              <a:spcBef>
                <a:spcPts val="0"/>
              </a:spcBef>
              <a:spcAft>
                <a:spcPts val="0"/>
              </a:spcAft>
              <a:buClr>
                <a:schemeClr val="dk1"/>
              </a:buClr>
              <a:buSzPts val="2200"/>
              <a:buFont typeface="Arial"/>
              <a:buChar char="●"/>
            </a:pPr>
            <a:r>
              <a:rPr lang="en-US" sz="1800" dirty="0"/>
              <a:t>Failure to address the behavioral needs of a student with a disability can result in both a denial of FAPE and a denial of placement in the least restrictive environment.</a:t>
            </a:r>
            <a:endParaRPr sz="1800" dirty="0"/>
          </a:p>
          <a:p>
            <a:pPr marL="342900" lvl="0" indent="-341630" algn="l" rtl="0">
              <a:lnSpc>
                <a:spcPct val="115000"/>
              </a:lnSpc>
              <a:spcBef>
                <a:spcPts val="1000"/>
              </a:spcBef>
              <a:spcAft>
                <a:spcPts val="1000"/>
              </a:spcAft>
              <a:buClr>
                <a:schemeClr val="dk1"/>
              </a:buClr>
              <a:buSzPts val="2200"/>
              <a:buFont typeface="Arial"/>
              <a:buChar char="●"/>
            </a:pPr>
            <a:r>
              <a:rPr lang="en-US" sz="1800" dirty="0"/>
              <a:t>Addressing behavioral needs may include developing goals, providing specially designed instruction, related services, et cetera. </a:t>
            </a:r>
            <a:endParaRPr sz="1800" dirty="0"/>
          </a:p>
        </p:txBody>
      </p:sp>
    </p:spTree>
    <p:extLst>
      <p:ext uri="{BB962C8B-B14F-4D97-AF65-F5344CB8AC3E}">
        <p14:creationId xmlns:p14="http://schemas.microsoft.com/office/powerpoint/2010/main" val="11595717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326E9B5-2B3E-578B-E9D5-475B1091719A}"/>
              </a:ext>
            </a:extLst>
          </p:cNvPr>
          <p:cNvSpPr>
            <a:spLocks noGrp="1"/>
          </p:cNvSpPr>
          <p:nvPr>
            <p:ph type="body" idx="1"/>
          </p:nvPr>
        </p:nvSpPr>
        <p:spPr/>
        <p:txBody>
          <a:bodyPr/>
          <a:lstStyle/>
          <a:p>
            <a:r>
              <a:rPr lang="en-US" dirty="0"/>
              <a:t>Resources</a:t>
            </a:r>
          </a:p>
        </p:txBody>
      </p:sp>
      <p:sp>
        <p:nvSpPr>
          <p:cNvPr id="3" name="Text Placeholder 2">
            <a:extLst>
              <a:ext uri="{FF2B5EF4-FFF2-40B4-BE49-F238E27FC236}">
                <a16:creationId xmlns:a16="http://schemas.microsoft.com/office/drawing/2014/main" id="{F3E1CECD-2C2F-5579-85C6-928358C251EC}"/>
              </a:ext>
            </a:extLst>
          </p:cNvPr>
          <p:cNvSpPr>
            <a:spLocks noGrp="1"/>
          </p:cNvSpPr>
          <p:nvPr>
            <p:ph type="body" idx="2"/>
          </p:nvPr>
        </p:nvSpPr>
        <p:spPr>
          <a:xfrm>
            <a:off x="914400" y="1412582"/>
            <a:ext cx="6769634" cy="2512779"/>
          </a:xfrm>
        </p:spPr>
        <p:txBody>
          <a:bodyPr/>
          <a:lstStyle/>
          <a:p>
            <a:r>
              <a:rPr lang="en-US" dirty="0">
                <a:hlinkClick r:id="rId2"/>
              </a:rPr>
              <a:t>IEP Forms</a:t>
            </a:r>
            <a:endParaRPr lang="en-US" dirty="0"/>
          </a:p>
          <a:p>
            <a:r>
              <a:rPr lang="en-US" dirty="0">
                <a:hlinkClick r:id="rId3"/>
              </a:rPr>
              <a:t>Forms Guide</a:t>
            </a:r>
            <a:endParaRPr lang="en-US" dirty="0"/>
          </a:p>
          <a:p>
            <a:r>
              <a:rPr lang="en-US" dirty="0">
                <a:hlinkClick r:id="rId4"/>
              </a:rPr>
              <a:t>Model Policies and Procedures</a:t>
            </a:r>
            <a:endParaRPr lang="en-US" dirty="0"/>
          </a:p>
          <a:p>
            <a:r>
              <a:rPr lang="en-US" dirty="0">
                <a:hlinkClick r:id="rId5"/>
              </a:rPr>
              <a:t>CCR IEP Framework and Resources</a:t>
            </a:r>
            <a:endParaRPr lang="en-US" dirty="0"/>
          </a:p>
        </p:txBody>
      </p:sp>
    </p:spTree>
    <p:extLst>
      <p:ext uri="{BB962C8B-B14F-4D97-AF65-F5344CB8AC3E}">
        <p14:creationId xmlns:p14="http://schemas.microsoft.com/office/powerpoint/2010/main" val="26782014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7FFAE7-DF45-3C04-8960-AAAFE4779FF8}"/>
              </a:ext>
            </a:extLst>
          </p:cNvPr>
          <p:cNvSpPr>
            <a:spLocks noGrp="1"/>
          </p:cNvSpPr>
          <p:nvPr>
            <p:ph type="body" idx="1"/>
          </p:nvPr>
        </p:nvSpPr>
        <p:spPr/>
        <p:txBody>
          <a:bodyPr/>
          <a:lstStyle/>
          <a:p>
            <a:r>
              <a:rPr lang="en-US" dirty="0"/>
              <a:t>Resources</a:t>
            </a:r>
          </a:p>
        </p:txBody>
      </p:sp>
      <p:sp>
        <p:nvSpPr>
          <p:cNvPr id="3" name="Text Placeholder 2">
            <a:extLst>
              <a:ext uri="{FF2B5EF4-FFF2-40B4-BE49-F238E27FC236}">
                <a16:creationId xmlns:a16="http://schemas.microsoft.com/office/drawing/2014/main" id="{EE0D53FE-657D-F493-78D7-D4A147485783}"/>
              </a:ext>
            </a:extLst>
          </p:cNvPr>
          <p:cNvSpPr>
            <a:spLocks noGrp="1"/>
          </p:cNvSpPr>
          <p:nvPr>
            <p:ph type="body" idx="2"/>
          </p:nvPr>
        </p:nvSpPr>
        <p:spPr>
          <a:xfrm>
            <a:off x="599355" y="1197429"/>
            <a:ext cx="8237283" cy="3643512"/>
          </a:xfrm>
        </p:spPr>
        <p:txBody>
          <a:bodyPr>
            <a:normAutofit fontScale="92500"/>
          </a:bodyPr>
          <a:lstStyle/>
          <a:p>
            <a:r>
              <a:rPr lang="en-US" dirty="0">
                <a:hlinkClick r:id="rId2"/>
              </a:rPr>
              <a:t>CESA 1 Special Education Capacity Building Initiative</a:t>
            </a:r>
            <a:endParaRPr lang="en-US" dirty="0"/>
          </a:p>
          <a:p>
            <a:r>
              <a:rPr lang="en-US" dirty="0"/>
              <a:t>Supports independent charter schools in compliance, programming (focus on literacy), data collection and reporting, and fiscal management.</a:t>
            </a:r>
          </a:p>
          <a:p>
            <a:r>
              <a:rPr lang="en-US" dirty="0"/>
              <a:t>Resources include a special education roadmap, planning template, and special education process outline.</a:t>
            </a:r>
          </a:p>
          <a:p>
            <a:endParaRPr lang="en-US" dirty="0"/>
          </a:p>
          <a:p>
            <a:pPr marL="971550" lvl="1" indent="-285750">
              <a:buFont typeface="Wingdings" panose="05000000000000000000" pitchFamily="2" charset="2"/>
              <a:buChar char="Ø"/>
            </a:pPr>
            <a:endParaRPr lang="en-US" dirty="0"/>
          </a:p>
        </p:txBody>
      </p:sp>
    </p:spTree>
    <p:extLst>
      <p:ext uri="{BB962C8B-B14F-4D97-AF65-F5344CB8AC3E}">
        <p14:creationId xmlns:p14="http://schemas.microsoft.com/office/powerpoint/2010/main" val="2606222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2"/>
          <p:cNvSpPr txBox="1">
            <a:spLocks noGrp="1"/>
          </p:cNvSpPr>
          <p:nvPr>
            <p:ph type="body" idx="1"/>
          </p:nvPr>
        </p:nvSpPr>
        <p:spPr>
          <a:xfrm>
            <a:off x="0" y="0"/>
            <a:ext cx="9144000" cy="921657"/>
          </a:xfrm>
          <a:prstGeom prst="rect">
            <a:avLst/>
          </a:prstGeom>
          <a:noFill/>
          <a:ln>
            <a:noFill/>
          </a:ln>
        </p:spPr>
        <p:txBody>
          <a:bodyPr spcFirstLastPara="1" wrap="square" lIns="91425" tIns="45700" rIns="91425" bIns="45700" anchor="ctr" anchorCtr="0">
            <a:noAutofit/>
          </a:bodyPr>
          <a:lstStyle/>
          <a:p>
            <a:pPr marL="457200" lvl="0" indent="-228600" algn="ctr" rtl="0">
              <a:lnSpc>
                <a:spcPct val="100000"/>
              </a:lnSpc>
              <a:spcBef>
                <a:spcPts val="0"/>
              </a:spcBef>
              <a:spcAft>
                <a:spcPts val="0"/>
              </a:spcAft>
              <a:buClr>
                <a:schemeClr val="lt1"/>
              </a:buClr>
              <a:buSzPts val="3600"/>
              <a:buNone/>
            </a:pPr>
            <a:r>
              <a:rPr lang="en-US" dirty="0"/>
              <a:t>Afternoon Agenda</a:t>
            </a:r>
            <a:endParaRPr dirty="0"/>
          </a:p>
        </p:txBody>
      </p:sp>
      <p:sp>
        <p:nvSpPr>
          <p:cNvPr id="611" name="Google Shape;611;p2"/>
          <p:cNvSpPr txBox="1"/>
          <p:nvPr/>
        </p:nvSpPr>
        <p:spPr>
          <a:xfrm>
            <a:off x="931178" y="1067679"/>
            <a:ext cx="7753200" cy="4062620"/>
          </a:xfrm>
          <a:prstGeom prst="rect">
            <a:avLst/>
          </a:prstGeom>
          <a:noFill/>
          <a:ln>
            <a:noFill/>
          </a:ln>
        </p:spPr>
        <p:txBody>
          <a:bodyPr spcFirstLastPara="1" wrap="square" lIns="91425" tIns="91425" rIns="91425" bIns="91425" anchor="t" anchorCtr="0">
            <a:spAutoFit/>
          </a:bodyPr>
          <a:lstStyle/>
          <a:p>
            <a:pPr marL="0" marR="0">
              <a:spcBef>
                <a:spcPts val="0"/>
              </a:spcBef>
              <a:spcAft>
                <a:spcPts val="0"/>
              </a:spcAft>
            </a:pPr>
            <a:r>
              <a:rPr lang="en-US" sz="1800" dirty="0">
                <a:solidFill>
                  <a:srgbClr val="1F3864"/>
                </a:solidFill>
                <a:effectLst/>
                <a:latin typeface="Lato" panose="020F0502020204030203" pitchFamily="34" charset="0"/>
                <a:ea typeface="Aptos" panose="020B0004020202020204" pitchFamily="34" charset="0"/>
              </a:rPr>
              <a:t>1:00-1:30 – WISEStaff (</a:t>
            </a:r>
            <a:r>
              <a:rPr lang="en-US" sz="1800" b="1" dirty="0">
                <a:solidFill>
                  <a:srgbClr val="1F3864"/>
                </a:solidFill>
                <a:effectLst/>
                <a:latin typeface="Lato" panose="020F0502020204030203" pitchFamily="34" charset="0"/>
                <a:ea typeface="Aptos" panose="020B0004020202020204" pitchFamily="34" charset="0"/>
              </a:rPr>
              <a:t>Jennifer Janik</a:t>
            </a:r>
            <a:r>
              <a:rPr lang="en-US" sz="1800" dirty="0">
                <a:solidFill>
                  <a:srgbClr val="1F3864"/>
                </a:solidFill>
                <a:effectLst/>
                <a:latin typeface="Lato" panose="020F0502020204030203" pitchFamily="34" charset="0"/>
                <a:ea typeface="Aptos" panose="020B0004020202020204" pitchFamily="34" charset="0"/>
              </a:rPr>
              <a:t>)</a:t>
            </a:r>
            <a:endParaRPr lang="en-US" sz="1800" dirty="0">
              <a:effectLst/>
              <a:latin typeface="Calibri" panose="020F0502020204030204" pitchFamily="34" charset="0"/>
              <a:ea typeface="Aptos" panose="020B0004020202020204" pitchFamily="34" charset="0"/>
            </a:endParaRPr>
          </a:p>
          <a:p>
            <a:pPr marL="0" marR="0">
              <a:spcBef>
                <a:spcPts val="0"/>
              </a:spcBef>
              <a:spcAft>
                <a:spcPts val="0"/>
              </a:spcAft>
            </a:pPr>
            <a:r>
              <a:rPr lang="en-US" sz="1800" dirty="0">
                <a:solidFill>
                  <a:srgbClr val="1F3864"/>
                </a:solidFill>
                <a:effectLst/>
                <a:latin typeface="Lato" panose="020F0502020204030203" pitchFamily="34" charset="0"/>
                <a:ea typeface="Aptos" panose="020B0004020202020204" pitchFamily="34" charset="0"/>
              </a:rPr>
              <a:t>1:30-2:00 – WISE (</a:t>
            </a:r>
            <a:r>
              <a:rPr lang="en-US" sz="1800" b="1" dirty="0">
                <a:solidFill>
                  <a:srgbClr val="1F3864"/>
                </a:solidFill>
                <a:latin typeface="Lato" panose="020F0502020204030203" pitchFamily="34" charset="0"/>
                <a:ea typeface="Aptos" panose="020B0004020202020204" pitchFamily="34" charset="0"/>
              </a:rPr>
              <a:t>Adam</a:t>
            </a:r>
            <a:r>
              <a:rPr lang="en-US" sz="1800" b="1" dirty="0">
                <a:solidFill>
                  <a:srgbClr val="1F3864"/>
                </a:solidFill>
                <a:effectLst/>
                <a:latin typeface="Lato" panose="020F0502020204030203" pitchFamily="34" charset="0"/>
                <a:ea typeface="Aptos" panose="020B0004020202020204" pitchFamily="34" charset="0"/>
              </a:rPr>
              <a:t> Mueller</a:t>
            </a:r>
            <a:r>
              <a:rPr lang="en-US" sz="1800" dirty="0">
                <a:solidFill>
                  <a:srgbClr val="1F3864"/>
                </a:solidFill>
                <a:effectLst/>
                <a:latin typeface="Lato" panose="020F0502020204030203" pitchFamily="34" charset="0"/>
                <a:ea typeface="Aptos" panose="020B0004020202020204" pitchFamily="34" charset="0"/>
              </a:rPr>
              <a:t>)</a:t>
            </a:r>
            <a:endParaRPr lang="en-US" sz="1800" dirty="0">
              <a:effectLst/>
              <a:latin typeface="Calibri" panose="020F0502020204030204" pitchFamily="34" charset="0"/>
              <a:ea typeface="Aptos" panose="020B0004020202020204" pitchFamily="34" charset="0"/>
            </a:endParaRPr>
          </a:p>
          <a:p>
            <a:pPr marL="0" marR="0">
              <a:spcBef>
                <a:spcPts val="0"/>
              </a:spcBef>
              <a:spcAft>
                <a:spcPts val="0"/>
              </a:spcAft>
            </a:pPr>
            <a:r>
              <a:rPr lang="en-US" sz="1800" dirty="0">
                <a:solidFill>
                  <a:srgbClr val="1F3864"/>
                </a:solidFill>
                <a:effectLst/>
                <a:latin typeface="Lato" panose="020F0502020204030203" pitchFamily="34" charset="0"/>
                <a:ea typeface="Aptos" panose="020B0004020202020204" pitchFamily="34" charset="0"/>
              </a:rPr>
              <a:t>2:00-2:30 – WRCCS (</a:t>
            </a:r>
            <a:r>
              <a:rPr lang="en-US" sz="1800" b="1" dirty="0">
                <a:solidFill>
                  <a:srgbClr val="1F3864"/>
                </a:solidFill>
                <a:effectLst/>
                <a:latin typeface="Lato" panose="020F0502020204030203" pitchFamily="34" charset="0"/>
                <a:ea typeface="Aptos" panose="020B0004020202020204" pitchFamily="34" charset="0"/>
              </a:rPr>
              <a:t>Sarah Hackett</a:t>
            </a:r>
            <a:r>
              <a:rPr lang="en-US" sz="1800" dirty="0">
                <a:solidFill>
                  <a:srgbClr val="1F3864"/>
                </a:solidFill>
                <a:effectLst/>
                <a:latin typeface="Lato" panose="020F0502020204030203" pitchFamily="34" charset="0"/>
                <a:ea typeface="Aptos" panose="020B0004020202020204" pitchFamily="34" charset="0"/>
              </a:rPr>
              <a:t>)</a:t>
            </a:r>
          </a:p>
          <a:p>
            <a:pPr marL="0" marR="0">
              <a:spcBef>
                <a:spcPts val="0"/>
              </a:spcBef>
              <a:spcAft>
                <a:spcPts val="0"/>
              </a:spcAft>
            </a:pPr>
            <a:endParaRPr lang="en-US" sz="1800" dirty="0">
              <a:effectLst/>
              <a:latin typeface="Calibri" panose="020F0502020204030204" pitchFamily="34" charset="0"/>
              <a:ea typeface="Aptos" panose="020B0004020202020204" pitchFamily="34" charset="0"/>
            </a:endParaRPr>
          </a:p>
          <a:p>
            <a:pPr marL="0" marR="0">
              <a:spcBef>
                <a:spcPts val="0"/>
              </a:spcBef>
              <a:spcAft>
                <a:spcPts val="0"/>
              </a:spcAft>
            </a:pPr>
            <a:r>
              <a:rPr lang="en-US" sz="1800" dirty="0">
                <a:solidFill>
                  <a:srgbClr val="1F3864"/>
                </a:solidFill>
                <a:effectLst/>
                <a:latin typeface="Lato" panose="020F0502020204030203" pitchFamily="34" charset="0"/>
                <a:ea typeface="Aptos" panose="020B0004020202020204" pitchFamily="34" charset="0"/>
              </a:rPr>
              <a:t>2:30-2:40 </a:t>
            </a:r>
            <a:r>
              <a:rPr lang="en-US" sz="1800" i="1" dirty="0">
                <a:solidFill>
                  <a:srgbClr val="1F3864"/>
                </a:solidFill>
                <a:effectLst/>
                <a:latin typeface="Lato" panose="020F0502020204030203" pitchFamily="34" charset="0"/>
                <a:ea typeface="Aptos" panose="020B0004020202020204" pitchFamily="34" charset="0"/>
              </a:rPr>
              <a:t>Break</a:t>
            </a:r>
          </a:p>
          <a:p>
            <a:pPr marL="0" marR="0">
              <a:spcBef>
                <a:spcPts val="0"/>
              </a:spcBef>
              <a:spcAft>
                <a:spcPts val="0"/>
              </a:spcAft>
            </a:pPr>
            <a:endParaRPr lang="en-US" sz="1800" dirty="0">
              <a:effectLst/>
              <a:latin typeface="Calibri" panose="020F0502020204030204" pitchFamily="34" charset="0"/>
              <a:ea typeface="Aptos" panose="020B0004020202020204" pitchFamily="34" charset="0"/>
            </a:endParaRPr>
          </a:p>
          <a:p>
            <a:pPr marL="0" marR="0">
              <a:spcBef>
                <a:spcPts val="0"/>
              </a:spcBef>
              <a:spcAft>
                <a:spcPts val="0"/>
              </a:spcAft>
            </a:pPr>
            <a:r>
              <a:rPr lang="en-US" sz="1800" dirty="0">
                <a:solidFill>
                  <a:srgbClr val="1F3864"/>
                </a:solidFill>
                <a:effectLst/>
                <a:latin typeface="Lato" panose="020F0502020204030203" pitchFamily="34" charset="0"/>
                <a:ea typeface="Aptos" panose="020B0004020202020204" pitchFamily="34" charset="0"/>
              </a:rPr>
              <a:t>2:40-3:10 – McKinney-Vento (</a:t>
            </a:r>
            <a:r>
              <a:rPr lang="en-US" sz="1800" b="1" dirty="0">
                <a:solidFill>
                  <a:srgbClr val="1F3864"/>
                </a:solidFill>
                <a:effectLst/>
                <a:latin typeface="Lato" panose="020F0502020204030203" pitchFamily="34" charset="0"/>
                <a:ea typeface="Aptos" panose="020B0004020202020204" pitchFamily="34" charset="0"/>
              </a:rPr>
              <a:t>Clara </a:t>
            </a:r>
            <a:r>
              <a:rPr lang="en-US" sz="1800" b="1" dirty="0" err="1">
                <a:solidFill>
                  <a:srgbClr val="1F3864"/>
                </a:solidFill>
                <a:effectLst/>
                <a:latin typeface="Lato" panose="020F0502020204030203" pitchFamily="34" charset="0"/>
                <a:ea typeface="Aptos" panose="020B0004020202020204" pitchFamily="34" charset="0"/>
              </a:rPr>
              <a:t>Pfieffer</a:t>
            </a:r>
            <a:r>
              <a:rPr lang="en-US" sz="1800" i="1" dirty="0">
                <a:solidFill>
                  <a:srgbClr val="1F3864"/>
                </a:solidFill>
                <a:effectLst/>
                <a:latin typeface="Lato" panose="020F0502020204030203" pitchFamily="34" charset="0"/>
                <a:ea typeface="Aptos" panose="020B0004020202020204" pitchFamily="34" charset="0"/>
              </a:rPr>
              <a:t> and/or</a:t>
            </a:r>
            <a:r>
              <a:rPr lang="en-US" sz="1800" dirty="0">
                <a:solidFill>
                  <a:srgbClr val="1F3864"/>
                </a:solidFill>
                <a:effectLst/>
                <a:latin typeface="Lato" panose="020F0502020204030203" pitchFamily="34" charset="0"/>
                <a:ea typeface="Aptos" panose="020B0004020202020204" pitchFamily="34" charset="0"/>
              </a:rPr>
              <a:t> </a:t>
            </a:r>
            <a:r>
              <a:rPr lang="en-US" sz="1800" b="1" dirty="0">
                <a:solidFill>
                  <a:srgbClr val="1F3864"/>
                </a:solidFill>
                <a:effectLst/>
                <a:latin typeface="Lato" panose="020F0502020204030203" pitchFamily="34" charset="0"/>
                <a:ea typeface="Aptos" panose="020B0004020202020204" pitchFamily="34" charset="0"/>
              </a:rPr>
              <a:t>Kristine Nadolski</a:t>
            </a:r>
            <a:r>
              <a:rPr lang="en-US" sz="1800" dirty="0">
                <a:solidFill>
                  <a:srgbClr val="1F3864"/>
                </a:solidFill>
                <a:effectLst/>
                <a:latin typeface="Lato" panose="020F0502020204030203" pitchFamily="34" charset="0"/>
                <a:ea typeface="Aptos" panose="020B0004020202020204" pitchFamily="34" charset="0"/>
              </a:rPr>
              <a:t>)</a:t>
            </a:r>
            <a:endParaRPr lang="en-US" sz="1800" dirty="0">
              <a:effectLst/>
              <a:latin typeface="Calibri" panose="020F0502020204030204" pitchFamily="34" charset="0"/>
              <a:ea typeface="Aptos" panose="020B0004020202020204" pitchFamily="34" charset="0"/>
            </a:endParaRPr>
          </a:p>
          <a:p>
            <a:pPr marL="0" marR="0">
              <a:spcBef>
                <a:spcPts val="0"/>
              </a:spcBef>
              <a:spcAft>
                <a:spcPts val="0"/>
              </a:spcAft>
            </a:pPr>
            <a:r>
              <a:rPr lang="en-US" sz="1800" dirty="0">
                <a:solidFill>
                  <a:srgbClr val="1F3864"/>
                </a:solidFill>
                <a:effectLst/>
                <a:latin typeface="Lato" panose="020F0502020204030203" pitchFamily="34" charset="0"/>
                <a:ea typeface="Aptos" panose="020B0004020202020204" pitchFamily="34" charset="0"/>
              </a:rPr>
              <a:t>3:10-3:40 – English Learners (</a:t>
            </a:r>
            <a:r>
              <a:rPr lang="en-US" sz="1800" b="1" dirty="0">
                <a:solidFill>
                  <a:srgbClr val="1F3864"/>
                </a:solidFill>
                <a:effectLst/>
                <a:latin typeface="Lato" panose="020F0502020204030203" pitchFamily="34" charset="0"/>
                <a:ea typeface="Aptos" panose="020B0004020202020204" pitchFamily="34" charset="0"/>
              </a:rPr>
              <a:t>Amy Maciolek</a:t>
            </a:r>
            <a:r>
              <a:rPr lang="en-US" sz="1800" dirty="0">
                <a:solidFill>
                  <a:srgbClr val="1F3864"/>
                </a:solidFill>
                <a:effectLst/>
                <a:latin typeface="Lato" panose="020F0502020204030203" pitchFamily="34" charset="0"/>
                <a:ea typeface="Aptos" panose="020B0004020202020204" pitchFamily="34" charset="0"/>
              </a:rPr>
              <a:t> </a:t>
            </a:r>
            <a:r>
              <a:rPr lang="en-US" sz="1800" i="1" dirty="0">
                <a:solidFill>
                  <a:srgbClr val="1F3864"/>
                </a:solidFill>
                <a:effectLst/>
                <a:latin typeface="Lato" panose="020F0502020204030203" pitchFamily="34" charset="0"/>
                <a:ea typeface="Aptos" panose="020B0004020202020204" pitchFamily="34" charset="0"/>
              </a:rPr>
              <a:t>and</a:t>
            </a:r>
            <a:r>
              <a:rPr lang="en-US" sz="1800" dirty="0">
                <a:solidFill>
                  <a:srgbClr val="1F3864"/>
                </a:solidFill>
                <a:effectLst/>
                <a:latin typeface="Lato" panose="020F0502020204030203" pitchFamily="34" charset="0"/>
                <a:ea typeface="Aptos" panose="020B0004020202020204" pitchFamily="34" charset="0"/>
              </a:rPr>
              <a:t> </a:t>
            </a:r>
            <a:r>
              <a:rPr lang="en-US" sz="1800" b="1" dirty="0">
                <a:solidFill>
                  <a:srgbClr val="1F3864"/>
                </a:solidFill>
                <a:effectLst/>
                <a:latin typeface="Lato" panose="020F0502020204030203" pitchFamily="34" charset="0"/>
                <a:ea typeface="Aptos" panose="020B0004020202020204" pitchFamily="34" charset="0"/>
              </a:rPr>
              <a:t>Tanya Morin</a:t>
            </a:r>
            <a:r>
              <a:rPr lang="en-US" sz="1800" dirty="0">
                <a:solidFill>
                  <a:srgbClr val="1F3864"/>
                </a:solidFill>
                <a:effectLst/>
                <a:latin typeface="Lato" panose="020F0502020204030203" pitchFamily="34" charset="0"/>
                <a:ea typeface="Aptos" panose="020B0004020202020204" pitchFamily="34" charset="0"/>
              </a:rPr>
              <a:t>)</a:t>
            </a:r>
          </a:p>
          <a:p>
            <a:pPr marL="0" marR="0">
              <a:spcBef>
                <a:spcPts val="0"/>
              </a:spcBef>
              <a:spcAft>
                <a:spcPts val="0"/>
              </a:spcAft>
            </a:pPr>
            <a:endParaRPr lang="en-US" sz="1800" dirty="0">
              <a:effectLst/>
              <a:latin typeface="Calibri" panose="020F0502020204030204" pitchFamily="34" charset="0"/>
              <a:ea typeface="Aptos" panose="020B0004020202020204" pitchFamily="34" charset="0"/>
            </a:endParaRPr>
          </a:p>
          <a:p>
            <a:pPr marL="0" marR="0">
              <a:spcBef>
                <a:spcPts val="0"/>
              </a:spcBef>
              <a:spcAft>
                <a:spcPts val="0"/>
              </a:spcAft>
            </a:pPr>
            <a:r>
              <a:rPr lang="en-US" sz="1800" dirty="0">
                <a:solidFill>
                  <a:srgbClr val="1F3864"/>
                </a:solidFill>
                <a:effectLst/>
                <a:latin typeface="Lato" panose="020F0502020204030203" pitchFamily="34" charset="0"/>
                <a:ea typeface="Aptos" panose="020B0004020202020204" pitchFamily="34" charset="0"/>
              </a:rPr>
              <a:t>3:40-3:50 </a:t>
            </a:r>
            <a:r>
              <a:rPr lang="en-US" sz="1800" i="1" dirty="0">
                <a:solidFill>
                  <a:srgbClr val="1F3864"/>
                </a:solidFill>
                <a:effectLst/>
                <a:latin typeface="Lato" panose="020F0502020204030203" pitchFamily="34" charset="0"/>
                <a:ea typeface="Aptos" panose="020B0004020202020204" pitchFamily="34" charset="0"/>
              </a:rPr>
              <a:t>Break</a:t>
            </a:r>
          </a:p>
          <a:p>
            <a:pPr marL="0" marR="0">
              <a:spcBef>
                <a:spcPts val="0"/>
              </a:spcBef>
              <a:spcAft>
                <a:spcPts val="0"/>
              </a:spcAft>
            </a:pPr>
            <a:endParaRPr lang="en-US" sz="1800" dirty="0">
              <a:effectLst/>
              <a:latin typeface="Calibri" panose="020F0502020204030204" pitchFamily="34" charset="0"/>
              <a:ea typeface="Aptos" panose="020B0004020202020204" pitchFamily="34" charset="0"/>
            </a:endParaRPr>
          </a:p>
          <a:p>
            <a:pPr marL="0" marR="0">
              <a:spcBef>
                <a:spcPts val="0"/>
              </a:spcBef>
              <a:spcAft>
                <a:spcPts val="0"/>
              </a:spcAft>
            </a:pPr>
            <a:r>
              <a:rPr lang="en-US" sz="1800" dirty="0">
                <a:solidFill>
                  <a:srgbClr val="1F3864"/>
                </a:solidFill>
                <a:effectLst/>
                <a:latin typeface="Lato" panose="020F0502020204030203" pitchFamily="34" charset="0"/>
                <a:ea typeface="Aptos" panose="020B0004020202020204" pitchFamily="34" charset="0"/>
              </a:rPr>
              <a:t>3:50-4:20 – Title Funding (</a:t>
            </a:r>
            <a:r>
              <a:rPr lang="en-US" sz="1800" b="1" dirty="0">
                <a:solidFill>
                  <a:srgbClr val="1F3864"/>
                </a:solidFill>
                <a:effectLst/>
                <a:latin typeface="Lato" panose="020F0502020204030203" pitchFamily="34" charset="0"/>
                <a:ea typeface="Aptos" panose="020B0004020202020204" pitchFamily="34" charset="0"/>
              </a:rPr>
              <a:t>Brielle Glatzel</a:t>
            </a:r>
            <a:r>
              <a:rPr lang="en-US" sz="1800" dirty="0">
                <a:solidFill>
                  <a:srgbClr val="1F3864"/>
                </a:solidFill>
                <a:effectLst/>
                <a:latin typeface="Lato" panose="020F0502020204030203" pitchFamily="34" charset="0"/>
                <a:ea typeface="Aptos" panose="020B0004020202020204" pitchFamily="34" charset="0"/>
              </a:rPr>
              <a:t> </a:t>
            </a:r>
            <a:r>
              <a:rPr lang="en-US" sz="1800" i="1" dirty="0">
                <a:solidFill>
                  <a:srgbClr val="1F3864"/>
                </a:solidFill>
                <a:effectLst/>
                <a:latin typeface="Lato" panose="020F0502020204030203" pitchFamily="34" charset="0"/>
                <a:ea typeface="Aptos" panose="020B0004020202020204" pitchFamily="34" charset="0"/>
              </a:rPr>
              <a:t>and/or</a:t>
            </a:r>
            <a:r>
              <a:rPr lang="en-US" sz="1800" dirty="0">
                <a:solidFill>
                  <a:srgbClr val="1F3864"/>
                </a:solidFill>
                <a:effectLst/>
                <a:latin typeface="Lato" panose="020F0502020204030203" pitchFamily="34" charset="0"/>
                <a:ea typeface="Aptos" panose="020B0004020202020204" pitchFamily="34" charset="0"/>
              </a:rPr>
              <a:t> </a:t>
            </a:r>
            <a:r>
              <a:rPr lang="en-US" sz="1800" b="1" dirty="0">
                <a:solidFill>
                  <a:srgbClr val="1F3864"/>
                </a:solidFill>
                <a:effectLst/>
                <a:latin typeface="Lato" panose="020F0502020204030203" pitchFamily="34" charset="0"/>
                <a:ea typeface="Aptos" panose="020B0004020202020204" pitchFamily="34" charset="0"/>
              </a:rPr>
              <a:t>Josie Smith</a:t>
            </a:r>
            <a:r>
              <a:rPr lang="en-US" sz="1800" dirty="0">
                <a:solidFill>
                  <a:srgbClr val="1F3864"/>
                </a:solidFill>
                <a:effectLst/>
                <a:latin typeface="Lato" panose="020F0502020204030203" pitchFamily="34" charset="0"/>
                <a:ea typeface="Aptos" panose="020B0004020202020204" pitchFamily="34" charset="0"/>
              </a:rPr>
              <a:t>)</a:t>
            </a:r>
            <a:endParaRPr lang="en-US" sz="1800" dirty="0">
              <a:effectLst/>
              <a:latin typeface="Calibri" panose="020F0502020204030204" pitchFamily="34" charset="0"/>
              <a:ea typeface="Aptos" panose="020B0004020202020204" pitchFamily="34" charset="0"/>
            </a:endParaRPr>
          </a:p>
          <a:p>
            <a:pPr marL="0" marR="0">
              <a:spcBef>
                <a:spcPts val="0"/>
              </a:spcBef>
              <a:spcAft>
                <a:spcPts val="0"/>
              </a:spcAft>
            </a:pPr>
            <a:r>
              <a:rPr lang="en-US" sz="1800" dirty="0">
                <a:solidFill>
                  <a:srgbClr val="1F3864"/>
                </a:solidFill>
                <a:effectLst/>
                <a:latin typeface="Lato" panose="020F0502020204030203" pitchFamily="34" charset="0"/>
                <a:ea typeface="Aptos" panose="020B0004020202020204" pitchFamily="34" charset="0"/>
              </a:rPr>
              <a:t>4:20-4:50 – School Financial Services (</a:t>
            </a:r>
            <a:r>
              <a:rPr lang="en-US" sz="1800" b="1" dirty="0">
                <a:solidFill>
                  <a:srgbClr val="1F3864"/>
                </a:solidFill>
                <a:effectLst/>
                <a:latin typeface="Lato" panose="020F0502020204030203" pitchFamily="34" charset="0"/>
                <a:ea typeface="Aptos" panose="020B0004020202020204" pitchFamily="34" charset="0"/>
              </a:rPr>
              <a:t>Matt Baier</a:t>
            </a:r>
            <a:r>
              <a:rPr lang="en-US" sz="1800" dirty="0">
                <a:solidFill>
                  <a:srgbClr val="1F3864"/>
                </a:solidFill>
                <a:effectLst/>
                <a:latin typeface="Lato" panose="020F0502020204030203" pitchFamily="34" charset="0"/>
                <a:ea typeface="Aptos" panose="020B0004020202020204" pitchFamily="34" charset="0"/>
              </a:rPr>
              <a:t>)</a:t>
            </a:r>
            <a:endParaRPr lang="en-US" sz="1800" dirty="0">
              <a:effectLst/>
              <a:latin typeface="Calibri" panose="020F0502020204030204" pitchFamily="34" charset="0"/>
              <a:ea typeface="Aptos" panose="020B0004020202020204" pitchFamily="34" charset="0"/>
            </a:endParaRPr>
          </a:p>
          <a:p>
            <a:pPr marL="0" marR="0">
              <a:spcBef>
                <a:spcPts val="0"/>
              </a:spcBef>
              <a:spcAft>
                <a:spcPts val="0"/>
              </a:spcAft>
            </a:pPr>
            <a:r>
              <a:rPr lang="en-US" sz="1800" dirty="0">
                <a:solidFill>
                  <a:srgbClr val="1F3864"/>
                </a:solidFill>
                <a:effectLst/>
                <a:latin typeface="Lato" panose="020F0502020204030203" pitchFamily="34" charset="0"/>
                <a:ea typeface="Aptos" panose="020B0004020202020204" pitchFamily="34" charset="0"/>
              </a:rPr>
              <a:t>4:50-5:00 – Reminders, Closing  (</a:t>
            </a:r>
            <a:r>
              <a:rPr lang="en-US" sz="1800" b="1" dirty="0">
                <a:solidFill>
                  <a:srgbClr val="1F3864"/>
                </a:solidFill>
                <a:effectLst/>
                <a:latin typeface="Lato" panose="020F0502020204030203" pitchFamily="34" charset="0"/>
                <a:ea typeface="Aptos" panose="020B0004020202020204" pitchFamily="34" charset="0"/>
              </a:rPr>
              <a:t>Alexander B. Roberson</a:t>
            </a:r>
            <a:r>
              <a:rPr lang="en-US" sz="1800" dirty="0">
                <a:solidFill>
                  <a:srgbClr val="1F3864"/>
                </a:solidFill>
                <a:effectLst/>
                <a:latin typeface="Lato" panose="020F0502020204030203" pitchFamily="34" charset="0"/>
                <a:ea typeface="Aptos" panose="020B0004020202020204" pitchFamily="34" charset="0"/>
              </a:rPr>
              <a:t>)</a:t>
            </a:r>
            <a:endParaRPr lang="en-US" sz="1800" dirty="0">
              <a:effectLst/>
              <a:latin typeface="Calibri" panose="020F0502020204030204" pitchFamily="34" charset="0"/>
              <a:ea typeface="Aptos" panose="020B0004020202020204" pitchFamily="34" charset="0"/>
            </a:endParaRPr>
          </a:p>
        </p:txBody>
      </p:sp>
    </p:spTree>
    <p:extLst>
      <p:ext uri="{BB962C8B-B14F-4D97-AF65-F5344CB8AC3E}">
        <p14:creationId xmlns:p14="http://schemas.microsoft.com/office/powerpoint/2010/main" val="38875449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g5d12314fad_1_400"/>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600"/>
              <a:buNone/>
            </a:pPr>
            <a:r>
              <a:rPr lang="en-US" dirty="0"/>
              <a:t>Questions?</a:t>
            </a:r>
            <a:endParaRPr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41" t="8354" r="241" b="21644"/>
          <a:stretch/>
        </p:blipFill>
        <p:spPr>
          <a:xfrm>
            <a:off x="-33052" y="921657"/>
            <a:ext cx="9177051" cy="4267288"/>
          </a:xfrm>
          <a:prstGeom prst="rect">
            <a:avLst/>
          </a:prstGeom>
        </p:spPr>
      </p:pic>
    </p:spTree>
    <p:extLst>
      <p:ext uri="{BB962C8B-B14F-4D97-AF65-F5344CB8AC3E}">
        <p14:creationId xmlns:p14="http://schemas.microsoft.com/office/powerpoint/2010/main" val="16717696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0"/>
        <p:cNvGrpSpPr/>
        <p:nvPr/>
      </p:nvGrpSpPr>
      <p:grpSpPr>
        <a:xfrm>
          <a:off x="0" y="0"/>
          <a:ext cx="0" cy="0"/>
          <a:chOff x="0" y="0"/>
          <a:chExt cx="0" cy="0"/>
        </a:xfrm>
      </p:grpSpPr>
      <p:pic>
        <p:nvPicPr>
          <p:cNvPr id="241" name="Google Shape;241;p50"/>
          <p:cNvPicPr preferRelativeResize="0"/>
          <p:nvPr/>
        </p:nvPicPr>
        <p:blipFill>
          <a:blip r:embed="rId4">
            <a:alphaModFix/>
          </a:blip>
          <a:stretch>
            <a:fillRect/>
          </a:stretch>
        </p:blipFill>
        <p:spPr>
          <a:xfrm>
            <a:off x="0" y="-1"/>
            <a:ext cx="9143981" cy="5143500"/>
          </a:xfrm>
          <a:prstGeom prst="rect">
            <a:avLst/>
          </a:prstGeom>
          <a:noFill/>
          <a:ln>
            <a:noFill/>
          </a:ln>
        </p:spPr>
      </p:pic>
      <p:sp>
        <p:nvSpPr>
          <p:cNvPr id="242" name="Google Shape;242;p50"/>
          <p:cNvSpPr txBox="1">
            <a:spLocks noGrp="1"/>
          </p:cNvSpPr>
          <p:nvPr>
            <p:ph type="body" idx="1"/>
          </p:nvPr>
        </p:nvSpPr>
        <p:spPr>
          <a:xfrm>
            <a:off x="294850" y="1169175"/>
            <a:ext cx="8534400" cy="1351500"/>
          </a:xfrm>
          <a:prstGeom prst="rect">
            <a:avLst/>
          </a:prstGeom>
          <a:noFill/>
          <a:ln>
            <a:noFill/>
          </a:ln>
        </p:spPr>
        <p:txBody>
          <a:bodyPr spcFirstLastPara="1" wrap="square" lIns="68575" tIns="34275" rIns="68575" bIns="34275" anchor="t" anchorCtr="0">
            <a:noAutofit/>
          </a:bodyPr>
          <a:lstStyle/>
          <a:p>
            <a:pPr marL="0" lvl="0" indent="0" algn="ctr" rtl="0">
              <a:lnSpc>
                <a:spcPct val="80000"/>
              </a:lnSpc>
              <a:spcBef>
                <a:spcPts val="800"/>
              </a:spcBef>
              <a:spcAft>
                <a:spcPts val="0"/>
              </a:spcAft>
              <a:buSzPts val="2100"/>
              <a:buNone/>
            </a:pPr>
            <a:r>
              <a:rPr lang="en"/>
              <a:t>Joint Federal Notifications</a:t>
            </a:r>
            <a:endParaRPr/>
          </a:p>
        </p:txBody>
      </p:sp>
      <p:sp>
        <p:nvSpPr>
          <p:cNvPr id="243" name="Google Shape;243;p50"/>
          <p:cNvSpPr txBox="1">
            <a:spLocks noGrp="1"/>
          </p:cNvSpPr>
          <p:nvPr>
            <p:ph type="body" idx="2"/>
          </p:nvPr>
        </p:nvSpPr>
        <p:spPr>
          <a:xfrm>
            <a:off x="5940275" y="2952750"/>
            <a:ext cx="3058200" cy="12549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2100"/>
              <a:buFont typeface="Arial"/>
              <a:buNone/>
            </a:pPr>
            <a:r>
              <a:rPr lang="en" sz="1318">
                <a:latin typeface="Lato"/>
                <a:ea typeface="Lato"/>
                <a:cs typeface="Lato"/>
                <a:sym typeface="Lato"/>
              </a:rPr>
              <a:t>Office of Educational Accountability</a:t>
            </a:r>
            <a:endParaRPr sz="1318">
              <a:latin typeface="Lato"/>
              <a:ea typeface="Lato"/>
              <a:cs typeface="Lato"/>
              <a:sym typeface="Lato"/>
            </a:endParaRPr>
          </a:p>
          <a:p>
            <a:pPr marL="0" lvl="0" indent="0" algn="l" rtl="0">
              <a:spcBef>
                <a:spcPts val="0"/>
              </a:spcBef>
              <a:spcAft>
                <a:spcPts val="0"/>
              </a:spcAft>
              <a:buClr>
                <a:schemeClr val="dk1"/>
              </a:buClr>
              <a:buSzPts val="2100"/>
              <a:buFont typeface="Arial"/>
              <a:buNone/>
            </a:pPr>
            <a:r>
              <a:rPr lang="en" sz="1318">
                <a:latin typeface="Lato"/>
                <a:ea typeface="Lato"/>
                <a:cs typeface="Lato"/>
                <a:sym typeface="Lato"/>
              </a:rPr>
              <a:t>Special Education</a:t>
            </a:r>
            <a:endParaRPr sz="1318">
              <a:latin typeface="Lato"/>
              <a:ea typeface="Lato"/>
              <a:cs typeface="Lato"/>
              <a:sym typeface="Lato"/>
            </a:endParaRPr>
          </a:p>
          <a:p>
            <a:pPr marL="0" lvl="0" indent="0" algn="l" rtl="0">
              <a:spcBef>
                <a:spcPts val="0"/>
              </a:spcBef>
              <a:spcAft>
                <a:spcPts val="0"/>
              </a:spcAft>
              <a:buSzPts val="2100"/>
              <a:buNone/>
            </a:pPr>
            <a:r>
              <a:rPr lang="en" sz="1318">
                <a:latin typeface="Lato"/>
                <a:ea typeface="Lato"/>
                <a:cs typeface="Lato"/>
                <a:sym typeface="Lato"/>
              </a:rPr>
              <a:t>Title I - Continuous Improvement</a:t>
            </a:r>
            <a:endParaRPr sz="1318">
              <a:latin typeface="Lato"/>
              <a:ea typeface="Lato"/>
              <a:cs typeface="Lato"/>
              <a:sym typeface="Lato"/>
            </a:endParaRPr>
          </a:p>
          <a:p>
            <a:pPr marL="0" lvl="0" indent="0" algn="l" rtl="0">
              <a:lnSpc>
                <a:spcPct val="100000"/>
              </a:lnSpc>
              <a:spcBef>
                <a:spcPts val="0"/>
              </a:spcBef>
              <a:spcAft>
                <a:spcPts val="0"/>
              </a:spcAft>
              <a:buSzPts val="2100"/>
              <a:buNone/>
            </a:pPr>
            <a:endParaRPr sz="1318">
              <a:latin typeface="Lato"/>
              <a:ea typeface="Lato"/>
              <a:cs typeface="Lato"/>
              <a:sym typeface="Lato"/>
            </a:endParaRPr>
          </a:p>
          <a:p>
            <a:pPr marL="0" lvl="0" indent="0" algn="l" rtl="0">
              <a:lnSpc>
                <a:spcPct val="100000"/>
              </a:lnSpc>
              <a:spcBef>
                <a:spcPts val="0"/>
              </a:spcBef>
              <a:spcAft>
                <a:spcPts val="0"/>
              </a:spcAft>
              <a:buSzPts val="2100"/>
              <a:buNone/>
            </a:pPr>
            <a:r>
              <a:rPr lang="en" sz="1318">
                <a:latin typeface="Lato"/>
                <a:ea typeface="Lato"/>
                <a:cs typeface="Lato"/>
                <a:sym typeface="Lato"/>
              </a:rPr>
              <a:t>2024</a:t>
            </a:r>
            <a:endParaRPr sz="1318">
              <a:latin typeface="Lato"/>
              <a:ea typeface="Lato"/>
              <a:cs typeface="Lato"/>
              <a:sym typeface="Lato"/>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51"/>
          <p:cNvSpPr txBox="1">
            <a:spLocks noGrp="1"/>
          </p:cNvSpPr>
          <p:nvPr>
            <p:ph type="body" idx="1"/>
          </p:nvPr>
        </p:nvSpPr>
        <p:spPr>
          <a:xfrm>
            <a:off x="0" y="1"/>
            <a:ext cx="9144000" cy="921600"/>
          </a:xfrm>
          <a:prstGeom prst="rect">
            <a:avLst/>
          </a:prstGeom>
        </p:spPr>
        <p:txBody>
          <a:bodyPr spcFirstLastPara="1" wrap="square" lIns="68575" tIns="34275" rIns="68575" bIns="34275" anchor="ctr" anchorCtr="0">
            <a:normAutofit/>
          </a:bodyPr>
          <a:lstStyle/>
          <a:p>
            <a:pPr marL="0" lvl="0" indent="0" algn="ctr" rtl="0">
              <a:spcBef>
                <a:spcPts val="800"/>
              </a:spcBef>
              <a:spcAft>
                <a:spcPts val="0"/>
              </a:spcAft>
              <a:buNone/>
            </a:pPr>
            <a:r>
              <a:rPr lang="en" sz="3000" b="1">
                <a:latin typeface="Lato"/>
                <a:ea typeface="Lato"/>
                <a:cs typeface="Lato"/>
                <a:sym typeface="Lato"/>
              </a:rPr>
              <a:t>Identifications Respond to Needs</a:t>
            </a:r>
            <a:endParaRPr sz="3000" b="1" i="1">
              <a:latin typeface="Lato"/>
              <a:ea typeface="Lato"/>
              <a:cs typeface="Lato"/>
              <a:sym typeface="Lato"/>
            </a:endParaRPr>
          </a:p>
        </p:txBody>
      </p:sp>
      <p:graphicFrame>
        <p:nvGraphicFramePr>
          <p:cNvPr id="249" name="Google Shape;249;p51"/>
          <p:cNvGraphicFramePr/>
          <p:nvPr/>
        </p:nvGraphicFramePr>
        <p:xfrm>
          <a:off x="506813" y="1066767"/>
          <a:ext cx="8130350" cy="3901290"/>
        </p:xfrm>
        <a:graphic>
          <a:graphicData uri="http://schemas.openxmlformats.org/drawingml/2006/table">
            <a:tbl>
              <a:tblPr>
                <a:noFill/>
              </a:tblPr>
              <a:tblGrid>
                <a:gridCol w="2140450">
                  <a:extLst>
                    <a:ext uri="{9D8B030D-6E8A-4147-A177-3AD203B41FA5}">
                      <a16:colId xmlns:a16="http://schemas.microsoft.com/office/drawing/2014/main" val="20000"/>
                    </a:ext>
                  </a:extLst>
                </a:gridCol>
                <a:gridCol w="3140425">
                  <a:extLst>
                    <a:ext uri="{9D8B030D-6E8A-4147-A177-3AD203B41FA5}">
                      <a16:colId xmlns:a16="http://schemas.microsoft.com/office/drawing/2014/main" val="20001"/>
                    </a:ext>
                  </a:extLst>
                </a:gridCol>
                <a:gridCol w="2849475">
                  <a:extLst>
                    <a:ext uri="{9D8B030D-6E8A-4147-A177-3AD203B41FA5}">
                      <a16:colId xmlns:a16="http://schemas.microsoft.com/office/drawing/2014/main" val="20002"/>
                    </a:ext>
                  </a:extLst>
                </a:gridCol>
              </a:tblGrid>
              <a:tr h="480725">
                <a:tc>
                  <a:txBody>
                    <a:bodyPr/>
                    <a:lstStyle/>
                    <a:p>
                      <a:pPr marL="0" lvl="0" indent="0" algn="r" rtl="0">
                        <a:spcBef>
                          <a:spcPts val="0"/>
                        </a:spcBef>
                        <a:spcAft>
                          <a:spcPts val="0"/>
                        </a:spcAft>
                        <a:buNone/>
                      </a:pPr>
                      <a:endParaRPr sz="2000">
                        <a:latin typeface="Lato"/>
                        <a:ea typeface="Lato"/>
                        <a:cs typeface="Lato"/>
                        <a:sym typeface="Lato"/>
                      </a:endParaRPr>
                    </a:p>
                  </a:txBody>
                  <a:tcPr marL="91425" marR="91425" marT="91425" marB="91425" anchor="ctr">
                    <a:lnL w="9525" cap="flat" cmpd="sng">
                      <a:solidFill>
                        <a:schemeClr val="lt1">
                          <a:alpha val="0"/>
                        </a:scheme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2000">
                          <a:latin typeface="Lato"/>
                          <a:ea typeface="Lato"/>
                          <a:cs typeface="Lato"/>
                          <a:sym typeface="Lato"/>
                        </a:rPr>
                        <a:t>IDEA</a:t>
                      </a:r>
                      <a:endParaRPr sz="2000">
                        <a:latin typeface="Lato"/>
                        <a:ea typeface="Lato"/>
                        <a:cs typeface="Lato"/>
                        <a:sym typeface="Lat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None/>
                      </a:pPr>
                      <a:r>
                        <a:rPr lang="en" sz="2000">
                          <a:latin typeface="Lato"/>
                          <a:ea typeface="Lato"/>
                          <a:cs typeface="Lato"/>
                          <a:sym typeface="Lato"/>
                        </a:rPr>
                        <a:t>ESSA</a:t>
                      </a:r>
                      <a:endParaRPr sz="2000">
                        <a:latin typeface="Lato"/>
                        <a:ea typeface="Lato"/>
                        <a:cs typeface="Lato"/>
                        <a:sym typeface="Lat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480725">
                <a:tc>
                  <a:txBody>
                    <a:bodyPr/>
                    <a:lstStyle/>
                    <a:p>
                      <a:pPr marL="0" lvl="0" indent="0" algn="r" rtl="0">
                        <a:spcBef>
                          <a:spcPts val="0"/>
                        </a:spcBef>
                        <a:spcAft>
                          <a:spcPts val="0"/>
                        </a:spcAft>
                        <a:buNone/>
                      </a:pPr>
                      <a:r>
                        <a:rPr lang="en" sz="2000">
                          <a:latin typeface="Lato"/>
                          <a:ea typeface="Lato"/>
                          <a:cs typeface="Lato"/>
                          <a:sym typeface="Lato"/>
                        </a:rPr>
                        <a:t>Legislation</a:t>
                      </a:r>
                      <a:endParaRPr sz="2000">
                        <a:latin typeface="Lato"/>
                        <a:ea typeface="Lato"/>
                        <a:cs typeface="Lato"/>
                        <a:sym typeface="Lato"/>
                      </a:endParaRPr>
                    </a:p>
                  </a:txBody>
                  <a:tcPr marL="91425" marR="91425" marT="91425" marB="91425" anchor="ctr">
                    <a:lnL w="9525" cap="flat" cmpd="sng">
                      <a:solidFill>
                        <a:schemeClr val="lt1">
                          <a:alpha val="0"/>
                        </a:scheme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r>
                        <a:rPr lang="en" sz="1200">
                          <a:latin typeface="Lato"/>
                          <a:ea typeface="Lato"/>
                          <a:cs typeface="Lato"/>
                          <a:sym typeface="Lato"/>
                        </a:rPr>
                        <a:t>Individuals with Disabilities Education Act</a:t>
                      </a:r>
                      <a:endParaRPr sz="1200">
                        <a:latin typeface="Lato"/>
                        <a:ea typeface="Lato"/>
                        <a:cs typeface="Lato"/>
                        <a:sym typeface="Lat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200">
                          <a:latin typeface="Lato"/>
                          <a:ea typeface="Lato"/>
                          <a:cs typeface="Lato"/>
                          <a:sym typeface="Lato"/>
                        </a:rPr>
                        <a:t>Every Student Succeeds Act</a:t>
                      </a:r>
                      <a:endParaRPr sz="1200">
                        <a:latin typeface="Lato"/>
                        <a:ea typeface="Lato"/>
                        <a:cs typeface="Lato"/>
                        <a:sym typeface="Lat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480725">
                <a:tc>
                  <a:txBody>
                    <a:bodyPr/>
                    <a:lstStyle/>
                    <a:p>
                      <a:pPr marL="0" lvl="0" indent="0" algn="r" rtl="0">
                        <a:spcBef>
                          <a:spcPts val="0"/>
                        </a:spcBef>
                        <a:spcAft>
                          <a:spcPts val="0"/>
                        </a:spcAft>
                        <a:buNone/>
                      </a:pPr>
                      <a:r>
                        <a:rPr lang="en" sz="2000">
                          <a:latin typeface="Lato"/>
                          <a:ea typeface="Lato"/>
                          <a:cs typeface="Lato"/>
                          <a:sym typeface="Lato"/>
                        </a:rPr>
                        <a:t>Goal</a:t>
                      </a:r>
                      <a:endParaRPr sz="2000">
                        <a:latin typeface="Lato"/>
                        <a:ea typeface="Lato"/>
                        <a:cs typeface="Lato"/>
                        <a:sym typeface="Lato"/>
                      </a:endParaRPr>
                    </a:p>
                  </a:txBody>
                  <a:tcPr marL="91425" marR="91425" marT="91425" marB="91425" anchor="ctr">
                    <a:lnL w="9525" cap="flat" cmpd="sng">
                      <a:solidFill>
                        <a:schemeClr val="lt1">
                          <a:alpha val="0"/>
                        </a:scheme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r>
                        <a:rPr lang="en" sz="1200">
                          <a:latin typeface="Lato"/>
                          <a:ea typeface="Lato"/>
                          <a:cs typeface="Lato"/>
                          <a:sym typeface="Lato"/>
                        </a:rPr>
                        <a:t>Provide students with disabilities a free, appropriate public education</a:t>
                      </a:r>
                      <a:endParaRPr sz="1200">
                        <a:latin typeface="Lato"/>
                        <a:ea typeface="Lato"/>
                        <a:cs typeface="Lato"/>
                        <a:sym typeface="Lat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r>
                        <a:rPr lang="en" sz="1200">
                          <a:latin typeface="Lato"/>
                          <a:ea typeface="Lato"/>
                          <a:cs typeface="Lato"/>
                          <a:sym typeface="Lato"/>
                        </a:rPr>
                        <a:t>Enhance outcomes for all students</a:t>
                      </a:r>
                      <a:endParaRPr sz="1200">
                        <a:latin typeface="Lato"/>
                        <a:ea typeface="Lato"/>
                        <a:cs typeface="Lato"/>
                        <a:sym typeface="Lat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3F3F3"/>
                    </a:solidFill>
                  </a:tcPr>
                </a:tc>
                <a:extLst>
                  <a:ext uri="{0D108BD9-81ED-4DB2-BD59-A6C34878D82A}">
                    <a16:rowId xmlns:a16="http://schemas.microsoft.com/office/drawing/2014/main" val="10002"/>
                  </a:ext>
                </a:extLst>
              </a:tr>
              <a:tr h="480725">
                <a:tc>
                  <a:txBody>
                    <a:bodyPr/>
                    <a:lstStyle/>
                    <a:p>
                      <a:pPr marL="0" lvl="0" indent="0" algn="r" rtl="0">
                        <a:spcBef>
                          <a:spcPts val="0"/>
                        </a:spcBef>
                        <a:spcAft>
                          <a:spcPts val="0"/>
                        </a:spcAft>
                        <a:buNone/>
                      </a:pPr>
                      <a:r>
                        <a:rPr lang="en" sz="2000">
                          <a:latin typeface="Lato"/>
                          <a:ea typeface="Lato"/>
                          <a:cs typeface="Lato"/>
                          <a:sym typeface="Lato"/>
                        </a:rPr>
                        <a:t>Report Level</a:t>
                      </a:r>
                      <a:endParaRPr sz="2000">
                        <a:latin typeface="Lato"/>
                        <a:ea typeface="Lato"/>
                        <a:cs typeface="Lato"/>
                        <a:sym typeface="Lato"/>
                      </a:endParaRPr>
                    </a:p>
                  </a:txBody>
                  <a:tcPr marL="91425" marR="91425" marT="91425" marB="91425" anchor="ctr">
                    <a:lnL w="9525" cap="flat" cmpd="sng">
                      <a:solidFill>
                        <a:schemeClr val="lt1">
                          <a:alpha val="0"/>
                        </a:scheme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200">
                          <a:latin typeface="Lato"/>
                          <a:ea typeface="Lato"/>
                          <a:cs typeface="Lato"/>
                          <a:sym typeface="Lato"/>
                        </a:rPr>
                        <a:t>Districts</a:t>
                      </a:r>
                      <a:endParaRPr sz="1200">
                        <a:latin typeface="Lato"/>
                        <a:ea typeface="Lato"/>
                        <a:cs typeface="Lato"/>
                        <a:sym typeface="Lat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200">
                          <a:latin typeface="Lato"/>
                          <a:ea typeface="Lato"/>
                          <a:cs typeface="Lato"/>
                          <a:sym typeface="Lato"/>
                        </a:rPr>
                        <a:t>Schools (Does not apply to choice schools)</a:t>
                      </a:r>
                      <a:endParaRPr sz="1200">
                        <a:latin typeface="Lato"/>
                        <a:ea typeface="Lato"/>
                        <a:cs typeface="Lato"/>
                        <a:sym typeface="Lat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1802775">
                <a:tc>
                  <a:txBody>
                    <a:bodyPr/>
                    <a:lstStyle/>
                    <a:p>
                      <a:pPr marL="0" lvl="0" indent="0" algn="r" rtl="0">
                        <a:spcBef>
                          <a:spcPts val="0"/>
                        </a:spcBef>
                        <a:spcAft>
                          <a:spcPts val="0"/>
                        </a:spcAft>
                        <a:buNone/>
                      </a:pPr>
                      <a:r>
                        <a:rPr lang="en" sz="2000">
                          <a:latin typeface="Lato"/>
                          <a:ea typeface="Lato"/>
                          <a:cs typeface="Lato"/>
                          <a:sym typeface="Lato"/>
                        </a:rPr>
                        <a:t>Identifications</a:t>
                      </a:r>
                      <a:endParaRPr sz="2000">
                        <a:latin typeface="Lato"/>
                        <a:ea typeface="Lato"/>
                        <a:cs typeface="Lato"/>
                        <a:sym typeface="Lato"/>
                      </a:endParaRPr>
                    </a:p>
                  </a:txBody>
                  <a:tcPr marL="91425" marR="91425" marT="91425" marB="91425" anchor="ctr">
                    <a:lnL w="9525" cap="flat" cmpd="sng">
                      <a:solidFill>
                        <a:schemeClr val="lt1">
                          <a:alpha val="0"/>
                        </a:scheme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r>
                        <a:rPr lang="en" sz="1200">
                          <a:latin typeface="Lato"/>
                          <a:ea typeface="Lato"/>
                          <a:cs typeface="Lato"/>
                          <a:sym typeface="Lato"/>
                        </a:rPr>
                        <a:t>LEA Determinations</a:t>
                      </a:r>
                      <a:endParaRPr sz="1200">
                        <a:latin typeface="Lato"/>
                        <a:ea typeface="Lato"/>
                        <a:cs typeface="Lato"/>
                        <a:sym typeface="Lato"/>
                      </a:endParaRPr>
                    </a:p>
                    <a:p>
                      <a:pPr marL="457200" lvl="0" indent="-304800" algn="l" rtl="0">
                        <a:spcBef>
                          <a:spcPts val="0"/>
                        </a:spcBef>
                        <a:spcAft>
                          <a:spcPts val="0"/>
                        </a:spcAft>
                        <a:buSzPts val="1200"/>
                        <a:buFont typeface="Lato"/>
                        <a:buChar char="●"/>
                      </a:pPr>
                      <a:r>
                        <a:rPr lang="en" sz="1200">
                          <a:latin typeface="Lato"/>
                          <a:ea typeface="Lato"/>
                          <a:cs typeface="Lato"/>
                          <a:sym typeface="Lato"/>
                        </a:rPr>
                        <a:t>Meets Requirements</a:t>
                      </a:r>
                      <a:endParaRPr sz="1200">
                        <a:latin typeface="Lato"/>
                        <a:ea typeface="Lato"/>
                        <a:cs typeface="Lato"/>
                        <a:sym typeface="Lato"/>
                      </a:endParaRPr>
                    </a:p>
                    <a:p>
                      <a:pPr marL="457200" lvl="0" indent="-304800" algn="l" rtl="0">
                        <a:spcBef>
                          <a:spcPts val="0"/>
                        </a:spcBef>
                        <a:spcAft>
                          <a:spcPts val="0"/>
                        </a:spcAft>
                        <a:buSzPts val="1200"/>
                        <a:buFont typeface="Lato"/>
                        <a:buChar char="●"/>
                      </a:pPr>
                      <a:r>
                        <a:rPr lang="en" sz="1200">
                          <a:latin typeface="Lato"/>
                          <a:ea typeface="Lato"/>
                          <a:cs typeface="Lato"/>
                          <a:sym typeface="Lato"/>
                        </a:rPr>
                        <a:t>Needs Assistance</a:t>
                      </a:r>
                      <a:endParaRPr sz="1200">
                        <a:latin typeface="Lato"/>
                        <a:ea typeface="Lato"/>
                        <a:cs typeface="Lato"/>
                        <a:sym typeface="Lato"/>
                      </a:endParaRPr>
                    </a:p>
                    <a:p>
                      <a:pPr marL="457200" lvl="0" indent="-304800" algn="l" rtl="0">
                        <a:spcBef>
                          <a:spcPts val="0"/>
                        </a:spcBef>
                        <a:spcAft>
                          <a:spcPts val="0"/>
                        </a:spcAft>
                        <a:buSzPts val="1200"/>
                        <a:buFont typeface="Lato"/>
                        <a:buChar char="●"/>
                      </a:pPr>
                      <a:r>
                        <a:rPr lang="en" sz="1200">
                          <a:latin typeface="Lato"/>
                          <a:ea typeface="Lato"/>
                          <a:cs typeface="Lato"/>
                          <a:sym typeface="Lato"/>
                        </a:rPr>
                        <a:t>Needs Intervention</a:t>
                      </a:r>
                      <a:endParaRPr sz="1200">
                        <a:latin typeface="Lato"/>
                        <a:ea typeface="Lato"/>
                        <a:cs typeface="Lato"/>
                        <a:sym typeface="Lato"/>
                      </a:endParaRPr>
                    </a:p>
                    <a:p>
                      <a:pPr marL="457200" lvl="0" indent="-304800" algn="l" rtl="0">
                        <a:spcBef>
                          <a:spcPts val="0"/>
                        </a:spcBef>
                        <a:spcAft>
                          <a:spcPts val="0"/>
                        </a:spcAft>
                        <a:buSzPts val="1200"/>
                        <a:buFont typeface="Lato"/>
                        <a:buChar char="●"/>
                      </a:pPr>
                      <a:r>
                        <a:rPr lang="en" sz="1200">
                          <a:latin typeface="Lato"/>
                          <a:ea typeface="Lato"/>
                          <a:cs typeface="Lato"/>
                          <a:sym typeface="Lato"/>
                        </a:rPr>
                        <a:t>Needs Substantial Intervention</a:t>
                      </a:r>
                      <a:endParaRPr sz="1200">
                        <a:latin typeface="Lato"/>
                        <a:ea typeface="Lato"/>
                        <a:cs typeface="Lato"/>
                        <a:sym typeface="Lato"/>
                      </a:endParaRPr>
                    </a:p>
                    <a:p>
                      <a:pPr marL="0" lvl="0" indent="0" algn="l" rtl="0">
                        <a:spcBef>
                          <a:spcPts val="0"/>
                        </a:spcBef>
                        <a:spcAft>
                          <a:spcPts val="0"/>
                        </a:spcAft>
                        <a:buNone/>
                      </a:pPr>
                      <a:endParaRPr sz="1200">
                        <a:latin typeface="Lato"/>
                        <a:ea typeface="Lato"/>
                        <a:cs typeface="Lato"/>
                        <a:sym typeface="Lato"/>
                      </a:endParaRPr>
                    </a:p>
                    <a:p>
                      <a:pPr marL="0" lvl="0" indent="0" algn="l" rtl="0">
                        <a:spcBef>
                          <a:spcPts val="0"/>
                        </a:spcBef>
                        <a:spcAft>
                          <a:spcPts val="0"/>
                        </a:spcAft>
                        <a:buNone/>
                      </a:pPr>
                      <a:r>
                        <a:rPr lang="en" sz="1200">
                          <a:latin typeface="Lato"/>
                          <a:ea typeface="Lato"/>
                          <a:cs typeface="Lato"/>
                          <a:sym typeface="Lato"/>
                        </a:rPr>
                        <a:t>Racial Equity in Special Education</a:t>
                      </a:r>
                      <a:endParaRPr sz="1200">
                        <a:latin typeface="Lato"/>
                        <a:ea typeface="Lato"/>
                        <a:cs typeface="Lato"/>
                        <a:sym typeface="Lato"/>
                      </a:endParaRPr>
                    </a:p>
                    <a:p>
                      <a:pPr marL="457200" lvl="0" indent="-304800" algn="l" rtl="0">
                        <a:spcBef>
                          <a:spcPts val="0"/>
                        </a:spcBef>
                        <a:spcAft>
                          <a:spcPts val="0"/>
                        </a:spcAft>
                        <a:buSzPts val="1200"/>
                        <a:buFont typeface="Lato"/>
                        <a:buChar char="●"/>
                      </a:pPr>
                      <a:r>
                        <a:rPr lang="en" sz="1200">
                          <a:latin typeface="Lato"/>
                          <a:ea typeface="Lato"/>
                          <a:cs typeface="Lato"/>
                          <a:sym typeface="Lato"/>
                        </a:rPr>
                        <a:t>Yes</a:t>
                      </a:r>
                      <a:endParaRPr sz="1200">
                        <a:latin typeface="Lato"/>
                        <a:ea typeface="Lato"/>
                        <a:cs typeface="Lato"/>
                        <a:sym typeface="Lato"/>
                      </a:endParaRPr>
                    </a:p>
                    <a:p>
                      <a:pPr marL="457200" lvl="0" indent="-304800" algn="l" rtl="0">
                        <a:spcBef>
                          <a:spcPts val="0"/>
                        </a:spcBef>
                        <a:spcAft>
                          <a:spcPts val="0"/>
                        </a:spcAft>
                        <a:buSzPts val="1200"/>
                        <a:buFont typeface="Lato"/>
                        <a:buChar char="●"/>
                      </a:pPr>
                      <a:r>
                        <a:rPr lang="en" sz="1200">
                          <a:latin typeface="Lato"/>
                          <a:ea typeface="Lato"/>
                          <a:cs typeface="Lato"/>
                          <a:sym typeface="Lato"/>
                        </a:rPr>
                        <a:t>No</a:t>
                      </a:r>
                      <a:endParaRPr sz="1200">
                        <a:latin typeface="Lato"/>
                        <a:ea typeface="Lato"/>
                        <a:cs typeface="Lato"/>
                        <a:sym typeface="Lat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3F3F3"/>
                    </a:solidFill>
                  </a:tcPr>
                </a:tc>
                <a:tc>
                  <a:txBody>
                    <a:bodyPr/>
                    <a:lstStyle/>
                    <a:p>
                      <a:pPr marL="0" lvl="0" indent="0" algn="l" rtl="0">
                        <a:spcBef>
                          <a:spcPts val="0"/>
                        </a:spcBef>
                        <a:spcAft>
                          <a:spcPts val="0"/>
                        </a:spcAft>
                        <a:buClr>
                          <a:schemeClr val="dk1"/>
                        </a:buClr>
                        <a:buSzPts val="1100"/>
                        <a:buFont typeface="Arial"/>
                        <a:buNone/>
                      </a:pPr>
                      <a:r>
                        <a:rPr lang="en" sz="1200">
                          <a:solidFill>
                            <a:schemeClr val="dk1"/>
                          </a:solidFill>
                          <a:latin typeface="Lato"/>
                          <a:ea typeface="Lato"/>
                          <a:cs typeface="Lato"/>
                          <a:sym typeface="Lato"/>
                        </a:rPr>
                        <a:t>Schoolwide</a:t>
                      </a:r>
                      <a:endParaRPr sz="1200">
                        <a:solidFill>
                          <a:schemeClr val="dk1"/>
                        </a:solidFill>
                        <a:latin typeface="Lato"/>
                        <a:ea typeface="Lato"/>
                        <a:cs typeface="Lato"/>
                        <a:sym typeface="Lato"/>
                      </a:endParaRPr>
                    </a:p>
                    <a:p>
                      <a:pPr marL="457200" lvl="0" indent="-304800" algn="l" rtl="0">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Comprehensive Support &amp; Improvement (CSI)</a:t>
                      </a:r>
                      <a:endParaRPr sz="1200">
                        <a:latin typeface="Lato"/>
                        <a:ea typeface="Lato"/>
                        <a:cs typeface="Lato"/>
                        <a:sym typeface="Lato"/>
                      </a:endParaRPr>
                    </a:p>
                    <a:p>
                      <a:pPr marL="0" lvl="0" indent="0" algn="l" rtl="0">
                        <a:spcBef>
                          <a:spcPts val="0"/>
                        </a:spcBef>
                        <a:spcAft>
                          <a:spcPts val="0"/>
                        </a:spcAft>
                        <a:buNone/>
                      </a:pPr>
                      <a:endParaRPr sz="1200">
                        <a:latin typeface="Lato"/>
                        <a:ea typeface="Lato"/>
                        <a:cs typeface="Lato"/>
                        <a:sym typeface="Lato"/>
                      </a:endParaRPr>
                    </a:p>
                    <a:p>
                      <a:pPr marL="0" lvl="0" indent="0" algn="l" rtl="0">
                        <a:spcBef>
                          <a:spcPts val="0"/>
                        </a:spcBef>
                        <a:spcAft>
                          <a:spcPts val="0"/>
                        </a:spcAft>
                        <a:buNone/>
                      </a:pPr>
                      <a:r>
                        <a:rPr lang="en" sz="1200">
                          <a:latin typeface="Lato"/>
                          <a:ea typeface="Lato"/>
                          <a:cs typeface="Lato"/>
                          <a:sym typeface="Lato"/>
                        </a:rPr>
                        <a:t>Student Subgroups</a:t>
                      </a:r>
                      <a:endParaRPr sz="1200">
                        <a:latin typeface="Lato"/>
                        <a:ea typeface="Lato"/>
                        <a:cs typeface="Lato"/>
                        <a:sym typeface="Lato"/>
                      </a:endParaRPr>
                    </a:p>
                    <a:p>
                      <a:pPr marL="457200" lvl="0" indent="-304800" algn="l" rtl="0">
                        <a:spcBef>
                          <a:spcPts val="0"/>
                        </a:spcBef>
                        <a:spcAft>
                          <a:spcPts val="0"/>
                        </a:spcAft>
                        <a:buSzPts val="1200"/>
                        <a:buFont typeface="Lato"/>
                        <a:buChar char="●"/>
                      </a:pPr>
                      <a:r>
                        <a:rPr lang="en" sz="1200">
                          <a:latin typeface="Lato"/>
                          <a:ea typeface="Lato"/>
                          <a:cs typeface="Lato"/>
                          <a:sym typeface="Lato"/>
                        </a:rPr>
                        <a:t>Targeted Support &amp; Improvement (TSI)</a:t>
                      </a:r>
                      <a:endParaRPr sz="1200">
                        <a:latin typeface="Lato"/>
                        <a:ea typeface="Lato"/>
                        <a:cs typeface="Lato"/>
                        <a:sym typeface="Lato"/>
                      </a:endParaRPr>
                    </a:p>
                    <a:p>
                      <a:pPr marL="457200" lvl="0" indent="-304800" algn="l" rtl="0">
                        <a:spcBef>
                          <a:spcPts val="0"/>
                        </a:spcBef>
                        <a:spcAft>
                          <a:spcPts val="0"/>
                        </a:spcAft>
                        <a:buSzPts val="1200"/>
                        <a:buFont typeface="Lato"/>
                        <a:buChar char="●"/>
                      </a:pPr>
                      <a:r>
                        <a:rPr lang="en" sz="1200">
                          <a:latin typeface="Lato"/>
                          <a:ea typeface="Lato"/>
                          <a:cs typeface="Lato"/>
                          <a:sym typeface="Lato"/>
                        </a:rPr>
                        <a:t>Additional Targeted Support &amp; Improvement (ATSI)</a:t>
                      </a:r>
                      <a:endParaRPr sz="1200">
                        <a:latin typeface="Lato"/>
                        <a:ea typeface="Lato"/>
                        <a:cs typeface="Lato"/>
                        <a:sym typeface="Lat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3F3F3"/>
                    </a:solidFill>
                  </a:tcPr>
                </a:tc>
                <a:extLst>
                  <a:ext uri="{0D108BD9-81ED-4DB2-BD59-A6C34878D82A}">
                    <a16:rowId xmlns:a16="http://schemas.microsoft.com/office/drawing/2014/main" val="10004"/>
                  </a:ext>
                </a:extLst>
              </a:tr>
            </a:tbl>
          </a:graphicData>
        </a:graphic>
      </p:graphicFrame>
      <p:pic>
        <p:nvPicPr>
          <p:cNvPr id="250" name="Google Shape;250;p51"/>
          <p:cNvPicPr preferRelativeResize="0"/>
          <p:nvPr/>
        </p:nvPicPr>
        <p:blipFill>
          <a:blip r:embed="rId3">
            <a:alphaModFix/>
          </a:blip>
          <a:stretch>
            <a:fillRect/>
          </a:stretch>
        </p:blipFill>
        <p:spPr>
          <a:xfrm>
            <a:off x="8458200" y="4448175"/>
            <a:ext cx="546703" cy="54292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52"/>
          <p:cNvSpPr txBox="1">
            <a:spLocks noGrp="1"/>
          </p:cNvSpPr>
          <p:nvPr>
            <p:ph type="body" idx="1"/>
          </p:nvPr>
        </p:nvSpPr>
        <p:spPr>
          <a:xfrm>
            <a:off x="0" y="1"/>
            <a:ext cx="9144000" cy="921600"/>
          </a:xfrm>
          <a:prstGeom prst="rect">
            <a:avLst/>
          </a:prstGeom>
        </p:spPr>
        <p:txBody>
          <a:bodyPr spcFirstLastPara="1" wrap="square" lIns="68575" tIns="34275" rIns="68575" bIns="34275" anchor="ctr" anchorCtr="0">
            <a:normAutofit/>
          </a:bodyPr>
          <a:lstStyle/>
          <a:p>
            <a:pPr marL="0" lvl="0" indent="0" algn="ctr" rtl="0">
              <a:spcBef>
                <a:spcPts val="800"/>
              </a:spcBef>
              <a:spcAft>
                <a:spcPts val="0"/>
              </a:spcAft>
              <a:buNone/>
            </a:pPr>
            <a:r>
              <a:rPr lang="en" sz="3000" b="1">
                <a:latin typeface="Lato"/>
                <a:ea typeface="Lato"/>
                <a:cs typeface="Lato"/>
                <a:sym typeface="Lato"/>
              </a:rPr>
              <a:t>There are 3 ESSA Identifications</a:t>
            </a:r>
            <a:endParaRPr sz="3000" b="1" i="1">
              <a:latin typeface="Lato"/>
              <a:ea typeface="Lato"/>
              <a:cs typeface="Lato"/>
              <a:sym typeface="Lato"/>
            </a:endParaRPr>
          </a:p>
        </p:txBody>
      </p:sp>
      <p:pic>
        <p:nvPicPr>
          <p:cNvPr id="256" name="Google Shape;256;p52"/>
          <p:cNvPicPr preferRelativeResize="0"/>
          <p:nvPr/>
        </p:nvPicPr>
        <p:blipFill>
          <a:blip r:embed="rId3">
            <a:alphaModFix/>
          </a:blip>
          <a:stretch>
            <a:fillRect/>
          </a:stretch>
        </p:blipFill>
        <p:spPr>
          <a:xfrm>
            <a:off x="8458200" y="4448175"/>
            <a:ext cx="546703" cy="542924"/>
          </a:xfrm>
          <a:prstGeom prst="rect">
            <a:avLst/>
          </a:prstGeom>
          <a:noFill/>
          <a:ln>
            <a:noFill/>
          </a:ln>
        </p:spPr>
      </p:pic>
      <p:sp>
        <p:nvSpPr>
          <p:cNvPr id="257" name="Google Shape;257;p52"/>
          <p:cNvSpPr txBox="1"/>
          <p:nvPr/>
        </p:nvSpPr>
        <p:spPr>
          <a:xfrm>
            <a:off x="720265" y="1026740"/>
            <a:ext cx="12771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Lato"/>
              <a:buNone/>
              <a:tabLst/>
              <a:defRPr/>
            </a:pPr>
            <a:r>
              <a:rPr kumimoji="0" lang="en" sz="1800" b="0" i="1" u="none" strike="noStrike" kern="0" cap="none" spc="0" normalizeH="0" baseline="0" noProof="0">
                <a:ln>
                  <a:noFill/>
                </a:ln>
                <a:solidFill>
                  <a:srgbClr val="000000"/>
                </a:solidFill>
                <a:effectLst/>
                <a:uLnTx/>
                <a:uFillTx/>
                <a:latin typeface="Lato"/>
                <a:ea typeface="Lato"/>
                <a:cs typeface="Lato"/>
                <a:sym typeface="Lato"/>
              </a:rPr>
              <a:t>least severe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52"/>
          <p:cNvSpPr txBox="1"/>
          <p:nvPr/>
        </p:nvSpPr>
        <p:spPr>
          <a:xfrm>
            <a:off x="7146511" y="1012791"/>
            <a:ext cx="13695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Lato"/>
              <a:buNone/>
              <a:tabLst/>
              <a:defRPr/>
            </a:pPr>
            <a:r>
              <a:rPr kumimoji="0" lang="en" sz="1800" b="0" i="1" u="none" strike="noStrike" kern="0" cap="none" spc="0" normalizeH="0" baseline="0" noProof="0">
                <a:ln>
                  <a:noFill/>
                </a:ln>
                <a:solidFill>
                  <a:srgbClr val="000000"/>
                </a:solidFill>
                <a:effectLst/>
                <a:uLnTx/>
                <a:uFillTx/>
                <a:latin typeface="Lato"/>
                <a:ea typeface="Lato"/>
                <a:cs typeface="Lato"/>
                <a:sym typeface="Lato"/>
              </a:rPr>
              <a:t>most severe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52"/>
          <p:cNvSpPr/>
          <p:nvPr/>
        </p:nvSpPr>
        <p:spPr>
          <a:xfrm>
            <a:off x="2057400" y="1186056"/>
            <a:ext cx="5029200" cy="50700"/>
          </a:xfrm>
          <a:prstGeom prst="rightArrow">
            <a:avLst>
              <a:gd name="adj1" fmla="val 50000"/>
              <a:gd name="adj2" fmla="val 99458"/>
            </a:avLst>
          </a:prstGeom>
          <a:solidFill>
            <a:srgbClr val="000000"/>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607"/>
              <a:buFont typeface="Calibri"/>
              <a:buNone/>
              <a:tabLst/>
              <a:defRPr/>
            </a:pPr>
            <a:endParaRPr kumimoji="0" sz="1607"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260" name="Google Shape;260;p52"/>
          <p:cNvGrpSpPr/>
          <p:nvPr/>
        </p:nvGrpSpPr>
        <p:grpSpPr>
          <a:xfrm>
            <a:off x="491712" y="1501155"/>
            <a:ext cx="2743200" cy="3608200"/>
            <a:chOff x="5931075" y="1906600"/>
            <a:chExt cx="2743200" cy="3608200"/>
          </a:xfrm>
        </p:grpSpPr>
        <p:sp>
          <p:nvSpPr>
            <p:cNvPr id="261" name="Google Shape;261;p52"/>
            <p:cNvSpPr/>
            <p:nvPr/>
          </p:nvSpPr>
          <p:spPr>
            <a:xfrm>
              <a:off x="6159629" y="1906600"/>
              <a:ext cx="2286081" cy="640200"/>
            </a:xfrm>
            <a:prstGeom prst="roundRect">
              <a:avLst>
                <a:gd name="adj" fmla="val 10000"/>
              </a:avLst>
            </a:prstGeom>
            <a:solidFill>
              <a:srgbClr val="0066CC"/>
            </a:solidFill>
            <a:ln>
              <a:noFill/>
            </a:ln>
            <a:effectLst>
              <a:outerShdw blurRad="57150" dist="19050" dir="5400000" algn="ctr" rotWithShape="0">
                <a:srgbClr val="000000">
                  <a:alpha val="6275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7"/>
                <a:buFont typeface="Calibri"/>
                <a:buNone/>
                <a:tabLst/>
                <a:defRPr/>
              </a:pPr>
              <a:r>
                <a:rPr kumimoji="0" lang="en" sz="3200" b="0" i="0" u="none" strike="noStrike" kern="0" cap="none" spc="0" normalizeH="0" baseline="0" noProof="0">
                  <a:ln>
                    <a:noFill/>
                  </a:ln>
                  <a:solidFill>
                    <a:srgbClr val="FFFFFF"/>
                  </a:solidFill>
                  <a:effectLst/>
                  <a:uLnTx/>
                  <a:uFillTx/>
                  <a:latin typeface="Lato"/>
                  <a:ea typeface="Lato"/>
                  <a:cs typeface="Lato"/>
                  <a:sym typeface="Lato"/>
                </a:rPr>
                <a:t>TSI</a:t>
              </a:r>
              <a:endParaRPr kumimoji="0" sz="3200" b="0" i="0" u="none" strike="noStrike" kern="0" cap="none" spc="0" normalizeH="0" baseline="0" noProof="0">
                <a:ln>
                  <a:noFill/>
                </a:ln>
                <a:solidFill>
                  <a:srgbClr val="FFFFFF"/>
                </a:solidFill>
                <a:effectLst/>
                <a:uLnTx/>
                <a:uFillTx/>
                <a:latin typeface="Lato"/>
                <a:ea typeface="Lato"/>
                <a:cs typeface="Lato"/>
                <a:sym typeface="Lato"/>
              </a:endParaRPr>
            </a:p>
          </p:txBody>
        </p:sp>
        <p:sp>
          <p:nvSpPr>
            <p:cNvPr id="262" name="Google Shape;262;p52"/>
            <p:cNvSpPr txBox="1"/>
            <p:nvPr/>
          </p:nvSpPr>
          <p:spPr>
            <a:xfrm>
              <a:off x="5931075" y="2651900"/>
              <a:ext cx="2743200" cy="28629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Lato"/>
                <a:buNone/>
                <a:tabLst/>
                <a:defRPr/>
              </a:pPr>
              <a:r>
                <a:rPr kumimoji="0" lang="en" sz="1600" b="1" i="0" u="none" strike="noStrike" kern="0" cap="none" spc="0" normalizeH="0" baseline="0" noProof="0">
                  <a:ln>
                    <a:noFill/>
                  </a:ln>
                  <a:solidFill>
                    <a:srgbClr val="000000"/>
                  </a:solidFill>
                  <a:effectLst/>
                  <a:uLnTx/>
                  <a:uFillTx/>
                  <a:latin typeface="Lato"/>
                  <a:ea typeface="Lato"/>
                  <a:cs typeface="Lato"/>
                  <a:sym typeface="Lato"/>
                </a:rPr>
                <a:t>Targeted Support &amp; Improvement</a:t>
              </a:r>
              <a:endParaRPr kumimoji="0" sz="1600" b="1"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ctr" defTabSz="914400" rtl="0" eaLnBrk="1" fontAlgn="auto" latinLnBrk="0" hangingPunct="1">
                <a:lnSpc>
                  <a:spcPct val="100000"/>
                </a:lnSpc>
                <a:spcBef>
                  <a:spcPts val="0"/>
                </a:spcBef>
                <a:spcAft>
                  <a:spcPts val="0"/>
                </a:spcAft>
                <a:buClr>
                  <a:srgbClr val="000000"/>
                </a:buClr>
                <a:buSzPts val="1600"/>
                <a:buFont typeface="Lato"/>
                <a:buNone/>
                <a:tabLst/>
                <a:defRPr/>
              </a:pPr>
              <a:endParaRPr kumimoji="0" sz="1400" b="1"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ctr" defTabSz="914400" rtl="0" eaLnBrk="1" fontAlgn="auto" latinLnBrk="0" hangingPunct="1">
                <a:lnSpc>
                  <a:spcPct val="100000"/>
                </a:lnSpc>
                <a:spcBef>
                  <a:spcPts val="0"/>
                </a:spcBef>
                <a:spcAft>
                  <a:spcPts val="0"/>
                </a:spcAft>
                <a:buClr>
                  <a:srgbClr val="000000"/>
                </a:buClr>
                <a:buSzPts val="1600"/>
                <a:buFont typeface="Calibri"/>
                <a:buNone/>
                <a:tabLst/>
                <a:defRPr/>
              </a:pPr>
              <a:r>
                <a:rPr kumimoji="0" lang="en" sz="1400" b="0" i="0" u="none" strike="noStrike" kern="0" cap="none" spc="0" normalizeH="0" baseline="0" noProof="0">
                  <a:ln>
                    <a:noFill/>
                  </a:ln>
                  <a:solidFill>
                    <a:srgbClr val="000000"/>
                  </a:solidFill>
                  <a:effectLst/>
                  <a:uLnTx/>
                  <a:uFillTx/>
                  <a:latin typeface="Lato"/>
                  <a:ea typeface="Lato"/>
                  <a:cs typeface="Lato"/>
                  <a:sym typeface="Lato"/>
                </a:rPr>
                <a:t>Every year</a:t>
              </a:r>
              <a:endParaRPr kumimoji="0" sz="1400" b="0"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ctr" defTabSz="914400" rtl="0" eaLnBrk="1" fontAlgn="auto" latinLnBrk="0" hangingPunct="1">
                <a:lnSpc>
                  <a:spcPct val="100000"/>
                </a:lnSpc>
                <a:spcBef>
                  <a:spcPts val="0"/>
                </a:spcBef>
                <a:spcAft>
                  <a:spcPts val="0"/>
                </a:spcAft>
                <a:buClr>
                  <a:srgbClr val="000000"/>
                </a:buClr>
                <a:buSzPts val="1600"/>
                <a:buFont typeface="Calibri"/>
                <a:buNone/>
                <a:tabLst/>
                <a:defRPr/>
              </a:pPr>
              <a:endParaRPr kumimoji="0" sz="1400" b="1"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ctr" defTabSz="914400" rtl="0" eaLnBrk="1" fontAlgn="auto" latinLnBrk="0" hangingPunct="1">
                <a:lnSpc>
                  <a:spcPct val="100000"/>
                </a:lnSpc>
                <a:spcBef>
                  <a:spcPts val="0"/>
                </a:spcBef>
                <a:spcAft>
                  <a:spcPts val="0"/>
                </a:spcAft>
                <a:buClr>
                  <a:srgbClr val="000000"/>
                </a:buClr>
                <a:buSzPts val="1600"/>
                <a:buFont typeface="Lato"/>
                <a:buNone/>
                <a:tabLst/>
                <a:defRPr/>
              </a:pPr>
              <a:r>
                <a:rPr kumimoji="0" lang="en" sz="1400" b="0" i="0" u="none" strike="noStrike" kern="0" cap="none" spc="0" normalizeH="0" baseline="0" noProof="0">
                  <a:ln>
                    <a:noFill/>
                  </a:ln>
                  <a:solidFill>
                    <a:srgbClr val="000000"/>
                  </a:solidFill>
                  <a:effectLst/>
                  <a:uLnTx/>
                  <a:uFillTx/>
                  <a:latin typeface="Lato"/>
                  <a:ea typeface="Lato"/>
                  <a:cs typeface="Lato"/>
                  <a:sym typeface="Lato"/>
                </a:rPr>
                <a:t>Identifies low performing school student groups</a:t>
              </a:r>
              <a:endParaRPr kumimoji="0" sz="1400" b="0"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ctr" defTabSz="914400" rtl="0" eaLnBrk="1" fontAlgn="auto" latinLnBrk="0" hangingPunct="1">
                <a:lnSpc>
                  <a:spcPct val="100000"/>
                </a:lnSpc>
                <a:spcBef>
                  <a:spcPts val="0"/>
                </a:spcBef>
                <a:spcAft>
                  <a:spcPts val="0"/>
                </a:spcAft>
                <a:buClr>
                  <a:srgbClr val="000000"/>
                </a:buClr>
                <a:buSzPts val="1600"/>
                <a:buFont typeface="Lato"/>
                <a:buNone/>
                <a:tabLst/>
                <a:defRPr/>
              </a:pPr>
              <a:endParaRPr kumimoji="0" sz="1400" b="0"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ctr" defTabSz="914400" rtl="0" eaLnBrk="1" fontAlgn="auto" latinLnBrk="0" hangingPunct="1">
                <a:lnSpc>
                  <a:spcPct val="100000"/>
                </a:lnSpc>
                <a:spcBef>
                  <a:spcPts val="0"/>
                </a:spcBef>
                <a:spcAft>
                  <a:spcPts val="0"/>
                </a:spcAft>
                <a:buClr>
                  <a:srgbClr val="000000"/>
                </a:buClr>
                <a:buSzPts val="1600"/>
                <a:buFont typeface="Lato"/>
                <a:buNone/>
                <a:tabLst/>
                <a:defRPr/>
              </a:pPr>
              <a:r>
                <a:rPr kumimoji="0" lang="en" sz="1400" b="0" i="0" u="none" strike="noStrike" kern="0" cap="none" spc="0" normalizeH="0" baseline="0" noProof="0">
                  <a:ln>
                    <a:noFill/>
                  </a:ln>
                  <a:solidFill>
                    <a:srgbClr val="000000"/>
                  </a:solidFill>
                  <a:effectLst/>
                  <a:uLnTx/>
                  <a:uFillTx/>
                  <a:latin typeface="Lato"/>
                  <a:ea typeface="Lato"/>
                  <a:cs typeface="Lato"/>
                  <a:sym typeface="Lato"/>
                </a:rPr>
                <a:t>Bottom 10% of overall performance and</a:t>
              </a:r>
              <a:endParaRPr kumimoji="0" sz="1400" b="0"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ctr" defTabSz="914400" rtl="0" eaLnBrk="1" fontAlgn="auto" latinLnBrk="0" hangingPunct="1">
                <a:lnSpc>
                  <a:spcPct val="100000"/>
                </a:lnSpc>
                <a:spcBef>
                  <a:spcPts val="0"/>
                </a:spcBef>
                <a:spcAft>
                  <a:spcPts val="0"/>
                </a:spcAft>
                <a:buClr>
                  <a:srgbClr val="000000"/>
                </a:buClr>
                <a:buSzPts val="1600"/>
                <a:buFont typeface="Lato"/>
                <a:buNone/>
                <a:tabLst/>
                <a:defRPr/>
              </a:pPr>
              <a:r>
                <a:rPr kumimoji="0" lang="en" sz="1400" b="0" i="0" u="none" strike="noStrike" kern="0" cap="none" spc="0" normalizeH="0" baseline="0" noProof="0">
                  <a:ln>
                    <a:noFill/>
                  </a:ln>
                  <a:solidFill>
                    <a:srgbClr val="000000"/>
                  </a:solidFill>
                  <a:effectLst/>
                  <a:uLnTx/>
                  <a:uFillTx/>
                  <a:latin typeface="Lato"/>
                  <a:ea typeface="Lato"/>
                  <a:cs typeface="Lato"/>
                  <a:sym typeface="Lato"/>
                </a:rPr>
                <a:t>bottom 10% of student group</a:t>
              </a:r>
              <a:endParaRPr kumimoji="0" sz="1400" b="0"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ctr" defTabSz="914400" rtl="0" eaLnBrk="1" fontAlgn="auto" latinLnBrk="0" hangingPunct="1">
                <a:lnSpc>
                  <a:spcPct val="100000"/>
                </a:lnSpc>
                <a:spcBef>
                  <a:spcPts val="0"/>
                </a:spcBef>
                <a:spcAft>
                  <a:spcPts val="0"/>
                </a:spcAft>
                <a:buClr>
                  <a:srgbClr val="000000"/>
                </a:buClr>
                <a:buSzPts val="1600"/>
                <a:buFont typeface="Lato"/>
                <a:buNone/>
                <a:tabLst/>
                <a:defRPr/>
              </a:pPr>
              <a:endParaRPr kumimoji="0" sz="1600" b="0" i="0" u="none" strike="noStrike" kern="0" cap="none" spc="0" normalizeH="0" baseline="0" noProof="0">
                <a:ln>
                  <a:noFill/>
                </a:ln>
                <a:solidFill>
                  <a:srgbClr val="000000"/>
                </a:solidFill>
                <a:effectLst/>
                <a:uLnTx/>
                <a:uFillTx/>
                <a:latin typeface="Lato"/>
                <a:ea typeface="Lato"/>
                <a:cs typeface="Lato"/>
                <a:sym typeface="Lato"/>
              </a:endParaRPr>
            </a:p>
          </p:txBody>
        </p:sp>
      </p:grpSp>
      <p:grpSp>
        <p:nvGrpSpPr>
          <p:cNvPr id="263" name="Google Shape;263;p52"/>
          <p:cNvGrpSpPr/>
          <p:nvPr/>
        </p:nvGrpSpPr>
        <p:grpSpPr>
          <a:xfrm>
            <a:off x="3200348" y="1501200"/>
            <a:ext cx="2743311" cy="3143475"/>
            <a:chOff x="3213029" y="1906600"/>
            <a:chExt cx="2723700" cy="3143475"/>
          </a:xfrm>
        </p:grpSpPr>
        <p:sp>
          <p:nvSpPr>
            <p:cNvPr id="264" name="Google Shape;264;p52"/>
            <p:cNvSpPr/>
            <p:nvPr/>
          </p:nvSpPr>
          <p:spPr>
            <a:xfrm>
              <a:off x="3439921" y="1906600"/>
              <a:ext cx="2269850" cy="640200"/>
            </a:xfrm>
            <a:prstGeom prst="roundRect">
              <a:avLst>
                <a:gd name="adj" fmla="val 10000"/>
              </a:avLst>
            </a:prstGeom>
            <a:solidFill>
              <a:srgbClr val="33A056"/>
            </a:solidFill>
            <a:ln>
              <a:noFill/>
            </a:ln>
            <a:effectLst>
              <a:outerShdw blurRad="57150" dist="19050" dir="5400000" algn="ctr" rotWithShape="0">
                <a:srgbClr val="000000">
                  <a:alpha val="6275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7"/>
                <a:buFont typeface="Calibri"/>
                <a:buNone/>
                <a:tabLst/>
                <a:defRPr/>
              </a:pPr>
              <a:r>
                <a:rPr kumimoji="0" lang="en" sz="3200" b="0" i="0" u="none" strike="noStrike" kern="0" cap="none" spc="0" normalizeH="0" baseline="0" noProof="0">
                  <a:ln>
                    <a:noFill/>
                  </a:ln>
                  <a:solidFill>
                    <a:srgbClr val="FFFFFF"/>
                  </a:solidFill>
                  <a:effectLst/>
                  <a:uLnTx/>
                  <a:uFillTx/>
                  <a:latin typeface="Lato"/>
                  <a:ea typeface="Lato"/>
                  <a:cs typeface="Lato"/>
                  <a:sym typeface="Lato"/>
                </a:rPr>
                <a:t>ATSI</a:t>
              </a:r>
              <a:endParaRPr kumimoji="0" sz="3200" b="0" i="0" u="none" strike="noStrike" kern="0" cap="none" spc="0" normalizeH="0" baseline="0" noProof="0">
                <a:ln>
                  <a:noFill/>
                </a:ln>
                <a:solidFill>
                  <a:srgbClr val="FFFFFF"/>
                </a:solidFill>
                <a:effectLst/>
                <a:uLnTx/>
                <a:uFillTx/>
                <a:latin typeface="Lato"/>
                <a:ea typeface="Lato"/>
                <a:cs typeface="Lato"/>
                <a:sym typeface="Lato"/>
              </a:endParaRPr>
            </a:p>
          </p:txBody>
        </p:sp>
        <p:sp>
          <p:nvSpPr>
            <p:cNvPr id="265" name="Google Shape;265;p52"/>
            <p:cNvSpPr txBox="1"/>
            <p:nvPr/>
          </p:nvSpPr>
          <p:spPr>
            <a:xfrm>
              <a:off x="3213029" y="2648875"/>
              <a:ext cx="2723700" cy="24012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Lato"/>
                <a:buNone/>
                <a:tabLst/>
                <a:defRPr/>
              </a:pPr>
              <a:r>
                <a:rPr kumimoji="0" lang="en" sz="1600" b="1" i="0" u="none" strike="noStrike" kern="0" cap="none" spc="0" normalizeH="0" baseline="0" noProof="0">
                  <a:ln>
                    <a:noFill/>
                  </a:ln>
                  <a:solidFill>
                    <a:srgbClr val="000000"/>
                  </a:solidFill>
                  <a:effectLst/>
                  <a:uLnTx/>
                  <a:uFillTx/>
                  <a:latin typeface="Lato"/>
                  <a:ea typeface="Lato"/>
                  <a:cs typeface="Lato"/>
                  <a:sym typeface="Lato"/>
                </a:rPr>
                <a:t>Additional Targeted Support &amp; Improvement</a:t>
              </a:r>
              <a:endParaRPr kumimoji="0" sz="1600" b="1"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ctr" defTabSz="914400" rtl="0" eaLnBrk="1" fontAlgn="auto" latinLnBrk="0" hangingPunct="1">
                <a:lnSpc>
                  <a:spcPct val="100000"/>
                </a:lnSpc>
                <a:spcBef>
                  <a:spcPts val="0"/>
                </a:spcBef>
                <a:spcAft>
                  <a:spcPts val="0"/>
                </a:spcAft>
                <a:buClr>
                  <a:srgbClr val="000000"/>
                </a:buClr>
                <a:buSzPts val="1600"/>
                <a:buFont typeface="Lato"/>
                <a:buNone/>
                <a:tabLst/>
                <a:defRPr/>
              </a:pPr>
              <a:endParaRPr kumimoji="0" sz="1400" b="1"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ctr" defTabSz="914400" rtl="0" eaLnBrk="1" fontAlgn="auto" latinLnBrk="0" hangingPunct="1">
                <a:lnSpc>
                  <a:spcPct val="100000"/>
                </a:lnSpc>
                <a:spcBef>
                  <a:spcPts val="0"/>
                </a:spcBef>
                <a:spcAft>
                  <a:spcPts val="0"/>
                </a:spcAft>
                <a:buClr>
                  <a:srgbClr val="000000"/>
                </a:buClr>
                <a:buSzPts val="1600"/>
                <a:buFont typeface="Lato"/>
                <a:buNone/>
                <a:tabLst/>
                <a:defRPr/>
              </a:pPr>
              <a:r>
                <a:rPr kumimoji="0" lang="en" sz="1400" b="0" i="0" u="none" strike="noStrike" kern="0" cap="none" spc="0" normalizeH="0" baseline="0" noProof="0">
                  <a:ln>
                    <a:noFill/>
                  </a:ln>
                  <a:solidFill>
                    <a:srgbClr val="000000"/>
                  </a:solidFill>
                  <a:effectLst/>
                  <a:uLnTx/>
                  <a:uFillTx/>
                  <a:latin typeface="Lato"/>
                  <a:ea typeface="Lato"/>
                  <a:cs typeface="Lato"/>
                  <a:sym typeface="Lato"/>
                </a:rPr>
                <a:t>Every 3 years</a:t>
              </a:r>
              <a:endParaRPr kumimoji="0" sz="1400" b="0"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ctr" defTabSz="914400" rtl="0" eaLnBrk="1" fontAlgn="auto" latinLnBrk="0" hangingPunct="1">
                <a:lnSpc>
                  <a:spcPct val="100000"/>
                </a:lnSpc>
                <a:spcBef>
                  <a:spcPts val="0"/>
                </a:spcBef>
                <a:spcAft>
                  <a:spcPts val="0"/>
                </a:spcAft>
                <a:buClr>
                  <a:srgbClr val="000000"/>
                </a:buClr>
                <a:buSzPts val="1600"/>
                <a:buFont typeface="Calibri"/>
                <a:buNone/>
                <a:tabLst/>
                <a:defRPr/>
              </a:pPr>
              <a:endParaRPr kumimoji="0" sz="1400" b="1"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ctr" defTabSz="914400" rtl="0" eaLnBrk="1" fontAlgn="auto" latinLnBrk="0" hangingPunct="1">
                <a:lnSpc>
                  <a:spcPct val="100000"/>
                </a:lnSpc>
                <a:spcBef>
                  <a:spcPts val="0"/>
                </a:spcBef>
                <a:spcAft>
                  <a:spcPts val="0"/>
                </a:spcAft>
                <a:buClr>
                  <a:srgbClr val="000000"/>
                </a:buClr>
                <a:buSzPts val="1600"/>
                <a:buFont typeface="Lato"/>
                <a:buNone/>
                <a:tabLst/>
                <a:defRPr/>
              </a:pPr>
              <a:r>
                <a:rPr kumimoji="0" lang="en" sz="1400" b="0" i="0" u="none" strike="noStrike" kern="0" cap="none" spc="0" normalizeH="0" baseline="0" noProof="0">
                  <a:ln>
                    <a:noFill/>
                  </a:ln>
                  <a:solidFill>
                    <a:srgbClr val="000000"/>
                  </a:solidFill>
                  <a:effectLst/>
                  <a:uLnTx/>
                  <a:uFillTx/>
                  <a:latin typeface="Lato"/>
                  <a:ea typeface="Lato"/>
                  <a:cs typeface="Lato"/>
                  <a:sym typeface="Lato"/>
                </a:rPr>
                <a:t>Identifies lowest-performing school student groups </a:t>
              </a:r>
              <a:endParaRPr kumimoji="0" sz="1400" b="0"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400" b="0"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1400" b="0" i="0" u="none" strike="noStrike" kern="0" cap="none" spc="0" normalizeH="0" baseline="0" noProof="0">
                  <a:ln>
                    <a:noFill/>
                  </a:ln>
                  <a:solidFill>
                    <a:srgbClr val="000000"/>
                  </a:solidFill>
                  <a:effectLst/>
                  <a:uLnTx/>
                  <a:uFillTx/>
                  <a:latin typeface="Lato"/>
                  <a:ea typeface="Lato"/>
                  <a:cs typeface="Lato"/>
                  <a:sym typeface="Lato"/>
                </a:rPr>
                <a:t>ATSI schools are TSI schools that fall below the CSI threshold</a:t>
              </a:r>
              <a:endParaRPr kumimoji="0" sz="1400" b="0" i="0" u="none" strike="noStrike" kern="0" cap="none" spc="0" normalizeH="0" baseline="0" noProof="0">
                <a:ln>
                  <a:noFill/>
                </a:ln>
                <a:solidFill>
                  <a:srgbClr val="000000"/>
                </a:solidFill>
                <a:effectLst/>
                <a:uLnTx/>
                <a:uFillTx/>
                <a:latin typeface="Lato"/>
                <a:ea typeface="Lato"/>
                <a:cs typeface="Lato"/>
                <a:sym typeface="Lato"/>
              </a:endParaRPr>
            </a:p>
          </p:txBody>
        </p:sp>
      </p:grpSp>
      <p:grpSp>
        <p:nvGrpSpPr>
          <p:cNvPr id="266" name="Google Shape;266;p52"/>
          <p:cNvGrpSpPr/>
          <p:nvPr/>
        </p:nvGrpSpPr>
        <p:grpSpPr>
          <a:xfrm>
            <a:off x="5931687" y="1501155"/>
            <a:ext cx="2743200" cy="3358875"/>
            <a:chOff x="513738" y="1906600"/>
            <a:chExt cx="2743200" cy="3358875"/>
          </a:xfrm>
        </p:grpSpPr>
        <p:sp>
          <p:nvSpPr>
            <p:cNvPr id="267" name="Google Shape;267;p52"/>
            <p:cNvSpPr/>
            <p:nvPr/>
          </p:nvSpPr>
          <p:spPr>
            <a:xfrm>
              <a:off x="720245" y="1906600"/>
              <a:ext cx="2286081" cy="640200"/>
            </a:xfrm>
            <a:prstGeom prst="roundRect">
              <a:avLst>
                <a:gd name="adj" fmla="val 10000"/>
              </a:avLst>
            </a:prstGeom>
            <a:solidFill>
              <a:srgbClr val="262087"/>
            </a:solidFill>
            <a:ln>
              <a:noFill/>
            </a:ln>
            <a:effectLst>
              <a:outerShdw blurRad="57150" dist="19050" dir="5400000" algn="ctr" rotWithShape="0">
                <a:srgbClr val="000000">
                  <a:alpha val="6275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7"/>
                <a:buFont typeface="Calibri"/>
                <a:buNone/>
                <a:tabLst/>
                <a:defRPr/>
              </a:pPr>
              <a:r>
                <a:rPr kumimoji="0" lang="en" sz="3200" b="0" i="0" u="none" strike="noStrike" kern="0" cap="none" spc="0" normalizeH="0" baseline="0" noProof="0">
                  <a:ln>
                    <a:noFill/>
                  </a:ln>
                  <a:solidFill>
                    <a:srgbClr val="FFFFFF"/>
                  </a:solidFill>
                  <a:effectLst/>
                  <a:uLnTx/>
                  <a:uFillTx/>
                  <a:latin typeface="Lato"/>
                  <a:ea typeface="Lato"/>
                  <a:cs typeface="Lato"/>
                  <a:sym typeface="Lato"/>
                </a:rPr>
                <a:t>CSI</a:t>
              </a:r>
              <a:endParaRPr kumimoji="0" sz="3200" b="0" i="0" u="none" strike="noStrike" kern="0" cap="none" spc="0" normalizeH="0" baseline="0" noProof="0">
                <a:ln>
                  <a:noFill/>
                </a:ln>
                <a:solidFill>
                  <a:srgbClr val="FFFFFF"/>
                </a:solidFill>
                <a:effectLst/>
                <a:uLnTx/>
                <a:uFillTx/>
                <a:latin typeface="Lato"/>
                <a:ea typeface="Lato"/>
                <a:cs typeface="Lato"/>
                <a:sym typeface="Lato"/>
              </a:endParaRPr>
            </a:p>
          </p:txBody>
        </p:sp>
        <p:sp>
          <p:nvSpPr>
            <p:cNvPr id="268" name="Google Shape;268;p52"/>
            <p:cNvSpPr txBox="1"/>
            <p:nvPr/>
          </p:nvSpPr>
          <p:spPr>
            <a:xfrm>
              <a:off x="513738" y="2648875"/>
              <a:ext cx="2743200" cy="26166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Lato"/>
                <a:buNone/>
                <a:tabLst/>
                <a:defRPr/>
              </a:pPr>
              <a:r>
                <a:rPr kumimoji="0" lang="en" sz="1600" b="1" i="0" u="none" strike="noStrike" kern="0" cap="none" spc="0" normalizeH="0" baseline="0" noProof="0">
                  <a:ln>
                    <a:noFill/>
                  </a:ln>
                  <a:solidFill>
                    <a:srgbClr val="000000"/>
                  </a:solidFill>
                  <a:effectLst/>
                  <a:uLnTx/>
                  <a:uFillTx/>
                  <a:latin typeface="Lato"/>
                  <a:ea typeface="Lato"/>
                  <a:cs typeface="Lato"/>
                  <a:sym typeface="Lato"/>
                </a:rPr>
                <a:t>Comprehensive Support &amp; Improvement</a:t>
              </a:r>
              <a:endParaRPr kumimoji="0" sz="1600" b="1"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ctr" defTabSz="914400" rtl="0" eaLnBrk="1" fontAlgn="auto" latinLnBrk="0" hangingPunct="1">
                <a:lnSpc>
                  <a:spcPct val="100000"/>
                </a:lnSpc>
                <a:spcBef>
                  <a:spcPts val="0"/>
                </a:spcBef>
                <a:spcAft>
                  <a:spcPts val="0"/>
                </a:spcAft>
                <a:buClr>
                  <a:srgbClr val="000000"/>
                </a:buClr>
                <a:buSzPts val="1600"/>
                <a:buFont typeface="Lato"/>
                <a:buNone/>
                <a:tabLst/>
                <a:defRPr/>
              </a:pPr>
              <a:endParaRPr kumimoji="0" sz="1400" b="1"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ctr" defTabSz="914400" rtl="0" eaLnBrk="1" fontAlgn="auto" latinLnBrk="0" hangingPunct="1">
                <a:lnSpc>
                  <a:spcPct val="100000"/>
                </a:lnSpc>
                <a:spcBef>
                  <a:spcPts val="0"/>
                </a:spcBef>
                <a:spcAft>
                  <a:spcPts val="0"/>
                </a:spcAft>
                <a:buClr>
                  <a:srgbClr val="000000"/>
                </a:buClr>
                <a:buSzPts val="1600"/>
                <a:buFont typeface="Lato"/>
                <a:buNone/>
                <a:tabLst/>
                <a:defRPr/>
              </a:pPr>
              <a:r>
                <a:rPr kumimoji="0" lang="en" sz="1400" b="0" i="0" u="none" strike="noStrike" kern="0" cap="none" spc="0" normalizeH="0" baseline="0" noProof="0">
                  <a:ln>
                    <a:noFill/>
                  </a:ln>
                  <a:solidFill>
                    <a:srgbClr val="000000"/>
                  </a:solidFill>
                  <a:effectLst/>
                  <a:uLnTx/>
                  <a:uFillTx/>
                  <a:latin typeface="Lato"/>
                  <a:ea typeface="Lato"/>
                  <a:cs typeface="Lato"/>
                  <a:sym typeface="Lato"/>
                </a:rPr>
                <a:t>Every 3 years</a:t>
              </a:r>
              <a:br>
                <a:rPr kumimoji="0" lang="en" sz="1400" b="1" i="0" u="none" strike="noStrike" kern="0" cap="none" spc="0" normalizeH="0" baseline="0" noProof="0">
                  <a:ln>
                    <a:noFill/>
                  </a:ln>
                  <a:solidFill>
                    <a:srgbClr val="000000"/>
                  </a:solidFill>
                  <a:effectLst/>
                  <a:uLnTx/>
                  <a:uFillTx/>
                  <a:latin typeface="Lato"/>
                  <a:ea typeface="Lato"/>
                  <a:cs typeface="Lato"/>
                  <a:sym typeface="Lato"/>
                </a:rPr>
              </a:br>
              <a:endParaRPr kumimoji="0" sz="1400" b="1"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ctr" defTabSz="914400" rtl="0" eaLnBrk="1" fontAlgn="auto" latinLnBrk="0" hangingPunct="1">
                <a:lnSpc>
                  <a:spcPct val="100000"/>
                </a:lnSpc>
                <a:spcBef>
                  <a:spcPts val="0"/>
                </a:spcBef>
                <a:spcAft>
                  <a:spcPts val="0"/>
                </a:spcAft>
                <a:buClr>
                  <a:srgbClr val="000000"/>
                </a:buClr>
                <a:buSzPts val="1600"/>
                <a:buFont typeface="Lato"/>
                <a:buNone/>
                <a:tabLst/>
                <a:defRPr/>
              </a:pPr>
              <a:r>
                <a:rPr kumimoji="0" lang="en" sz="1400" b="0" i="1" u="none" strike="noStrike" kern="0" cap="none" spc="0" normalizeH="0" baseline="0" noProof="0">
                  <a:ln>
                    <a:noFill/>
                  </a:ln>
                  <a:solidFill>
                    <a:srgbClr val="000000"/>
                  </a:solidFill>
                  <a:effectLst/>
                  <a:uLnTx/>
                  <a:uFillTx/>
                  <a:latin typeface="Lato"/>
                  <a:ea typeface="Lato"/>
                  <a:cs typeface="Lato"/>
                  <a:sym typeface="Lato"/>
                </a:rPr>
                <a:t>CSI-Lowest Performance</a:t>
              </a:r>
              <a:endParaRPr kumimoji="0" sz="1400" b="0" i="1"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ctr" defTabSz="914400" rtl="0" eaLnBrk="1" fontAlgn="auto" latinLnBrk="0" hangingPunct="1">
                <a:lnSpc>
                  <a:spcPct val="100000"/>
                </a:lnSpc>
                <a:spcBef>
                  <a:spcPts val="0"/>
                </a:spcBef>
                <a:spcAft>
                  <a:spcPts val="0"/>
                </a:spcAft>
                <a:buClr>
                  <a:srgbClr val="000000"/>
                </a:buClr>
                <a:buSzPts val="1600"/>
                <a:buFont typeface="Lato"/>
                <a:buNone/>
                <a:tabLst/>
                <a:defRPr/>
              </a:pPr>
              <a:r>
                <a:rPr kumimoji="0" lang="en" sz="1400" b="0" i="0" u="none" strike="noStrike" kern="0" cap="none" spc="0" normalizeH="0" baseline="0" noProof="0">
                  <a:ln>
                    <a:noFill/>
                  </a:ln>
                  <a:solidFill>
                    <a:srgbClr val="000000"/>
                  </a:solidFill>
                  <a:effectLst/>
                  <a:uLnTx/>
                  <a:uFillTx/>
                  <a:latin typeface="Lato"/>
                  <a:ea typeface="Lato"/>
                  <a:cs typeface="Lato"/>
                  <a:sym typeface="Lato"/>
                </a:rPr>
                <a:t>Bottom 5% of Title I schools ranked by summary score</a:t>
              </a:r>
              <a:endParaRPr kumimoji="0" sz="1400" b="0"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ctr" defTabSz="914400" rtl="0" eaLnBrk="1" fontAlgn="auto" latinLnBrk="0" hangingPunct="1">
                <a:lnSpc>
                  <a:spcPct val="100000"/>
                </a:lnSpc>
                <a:spcBef>
                  <a:spcPts val="0"/>
                </a:spcBef>
                <a:spcAft>
                  <a:spcPts val="0"/>
                </a:spcAft>
                <a:buClr>
                  <a:srgbClr val="000000"/>
                </a:buClr>
                <a:buSzPts val="1600"/>
                <a:buFont typeface="Lato"/>
                <a:buNone/>
                <a:tabLst/>
                <a:defRPr/>
              </a:pPr>
              <a:endParaRPr kumimoji="0" sz="1400" b="0"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ctr" defTabSz="914400" rtl="0" eaLnBrk="1" fontAlgn="auto" latinLnBrk="0" hangingPunct="1">
                <a:lnSpc>
                  <a:spcPct val="100000"/>
                </a:lnSpc>
                <a:spcBef>
                  <a:spcPts val="0"/>
                </a:spcBef>
                <a:spcAft>
                  <a:spcPts val="0"/>
                </a:spcAft>
                <a:buClr>
                  <a:srgbClr val="000000"/>
                </a:buClr>
                <a:buSzPts val="1600"/>
                <a:buFont typeface="Lato"/>
                <a:buNone/>
                <a:tabLst/>
                <a:defRPr/>
              </a:pPr>
              <a:r>
                <a:rPr kumimoji="0" lang="en" sz="1400" b="0" i="1" u="none" strike="noStrike" kern="0" cap="none" spc="0" normalizeH="0" baseline="0" noProof="0">
                  <a:ln>
                    <a:noFill/>
                  </a:ln>
                  <a:solidFill>
                    <a:srgbClr val="000000"/>
                  </a:solidFill>
                  <a:effectLst/>
                  <a:uLnTx/>
                  <a:uFillTx/>
                  <a:latin typeface="Lato"/>
                  <a:ea typeface="Lato"/>
                  <a:cs typeface="Lato"/>
                  <a:sym typeface="Lato"/>
                </a:rPr>
                <a:t>CSI-Low Graduation Rate</a:t>
              </a:r>
              <a:endParaRPr kumimoji="0" sz="1400" b="0" i="1"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ctr" defTabSz="914400" rtl="0" eaLnBrk="1" fontAlgn="auto" latinLnBrk="0" hangingPunct="1">
                <a:lnSpc>
                  <a:spcPct val="100000"/>
                </a:lnSpc>
                <a:spcBef>
                  <a:spcPts val="0"/>
                </a:spcBef>
                <a:spcAft>
                  <a:spcPts val="0"/>
                </a:spcAft>
                <a:buClr>
                  <a:srgbClr val="000000"/>
                </a:buClr>
                <a:buSzPts val="1600"/>
                <a:buFont typeface="Lato"/>
                <a:buNone/>
                <a:tabLst/>
                <a:defRPr/>
              </a:pPr>
              <a:r>
                <a:rPr kumimoji="0" lang="en" sz="1400" b="0" i="0" u="none" strike="noStrike" kern="0" cap="none" spc="0" normalizeH="0" baseline="0" noProof="0">
                  <a:ln>
                    <a:noFill/>
                  </a:ln>
                  <a:solidFill>
                    <a:srgbClr val="000000"/>
                  </a:solidFill>
                  <a:effectLst/>
                  <a:uLnTx/>
                  <a:uFillTx/>
                  <a:latin typeface="Lato"/>
                  <a:ea typeface="Lato"/>
                  <a:cs typeface="Lato"/>
                  <a:sym typeface="Lato"/>
                </a:rPr>
                <a:t>Schools &lt;67% graduation rate</a:t>
              </a:r>
              <a:endParaRPr kumimoji="0" sz="1400" b="0" i="0" u="none" strike="noStrike" kern="0" cap="none" spc="0" normalizeH="0" baseline="0" noProof="0">
                <a:ln>
                  <a:noFill/>
                </a:ln>
                <a:solidFill>
                  <a:srgbClr val="000000"/>
                </a:solidFill>
                <a:effectLst/>
                <a:uLnTx/>
                <a:uFillTx/>
                <a:latin typeface="Lato"/>
                <a:ea typeface="Lato"/>
                <a:cs typeface="Lato"/>
                <a:sym typeface="Lato"/>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53"/>
          <p:cNvPicPr preferRelativeResize="0"/>
          <p:nvPr/>
        </p:nvPicPr>
        <p:blipFill>
          <a:blip r:embed="rId3">
            <a:alphaModFix/>
          </a:blip>
          <a:stretch>
            <a:fillRect/>
          </a:stretch>
        </p:blipFill>
        <p:spPr>
          <a:xfrm>
            <a:off x="165625" y="921600"/>
            <a:ext cx="8812742" cy="4222600"/>
          </a:xfrm>
          <a:prstGeom prst="rect">
            <a:avLst/>
          </a:prstGeom>
          <a:noFill/>
          <a:ln>
            <a:noFill/>
          </a:ln>
        </p:spPr>
      </p:pic>
      <p:sp>
        <p:nvSpPr>
          <p:cNvPr id="275" name="Google Shape;275;p53"/>
          <p:cNvSpPr txBox="1">
            <a:spLocks noGrp="1"/>
          </p:cNvSpPr>
          <p:nvPr>
            <p:ph type="body" idx="1"/>
          </p:nvPr>
        </p:nvSpPr>
        <p:spPr>
          <a:xfrm>
            <a:off x="0" y="0"/>
            <a:ext cx="9144000" cy="921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3600"/>
              <a:buNone/>
            </a:pPr>
            <a:r>
              <a:rPr lang="en" b="1">
                <a:latin typeface="Lato"/>
                <a:ea typeface="Lato"/>
                <a:cs typeface="Lato"/>
                <a:sym typeface="Lato"/>
              </a:rPr>
              <a:t>Entering ESSA Identifications</a:t>
            </a:r>
            <a:endParaRPr sz="3600" b="1" i="1">
              <a:latin typeface="Lato"/>
              <a:ea typeface="Lato"/>
              <a:cs typeface="Lato"/>
              <a:sym typeface="Lato"/>
            </a:endParaRPr>
          </a:p>
        </p:txBody>
      </p:sp>
      <p:sp>
        <p:nvSpPr>
          <p:cNvPr id="276" name="Google Shape;276;p53"/>
          <p:cNvSpPr/>
          <p:nvPr/>
        </p:nvSpPr>
        <p:spPr>
          <a:xfrm>
            <a:off x="0" y="3727975"/>
            <a:ext cx="378300" cy="14154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53"/>
          <p:cNvSpPr/>
          <p:nvPr/>
        </p:nvSpPr>
        <p:spPr>
          <a:xfrm>
            <a:off x="8765700" y="3727975"/>
            <a:ext cx="378300" cy="14154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78" name="Google Shape;278;p53"/>
          <p:cNvPicPr preferRelativeResize="0"/>
          <p:nvPr/>
        </p:nvPicPr>
        <p:blipFill>
          <a:blip r:embed="rId4">
            <a:alphaModFix/>
          </a:blip>
          <a:stretch>
            <a:fillRect/>
          </a:stretch>
        </p:blipFill>
        <p:spPr>
          <a:xfrm>
            <a:off x="8458200" y="4448175"/>
            <a:ext cx="546703" cy="54292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54"/>
          <p:cNvSpPr txBox="1">
            <a:spLocks noGrp="1"/>
          </p:cNvSpPr>
          <p:nvPr>
            <p:ph type="title" idx="4294967295"/>
          </p:nvPr>
        </p:nvSpPr>
        <p:spPr>
          <a:xfrm>
            <a:off x="0" y="0"/>
            <a:ext cx="9144000" cy="922200"/>
          </a:xfrm>
          <a:prstGeom prst="rect">
            <a:avLst/>
          </a:prstGeom>
          <a:noFill/>
          <a:ln>
            <a:noFill/>
          </a:ln>
        </p:spPr>
        <p:txBody>
          <a:bodyPr spcFirstLastPara="1" wrap="square" lIns="68575" tIns="34275" rIns="68575" bIns="34275" anchor="ctr" anchorCtr="0">
            <a:normAutofit/>
          </a:bodyPr>
          <a:lstStyle/>
          <a:p>
            <a:pPr marL="0" marR="0" lvl="0" indent="0" algn="ctr" rtl="0">
              <a:lnSpc>
                <a:spcPct val="90000"/>
              </a:lnSpc>
              <a:spcBef>
                <a:spcPts val="800"/>
              </a:spcBef>
              <a:spcAft>
                <a:spcPts val="0"/>
              </a:spcAft>
              <a:buClr>
                <a:schemeClr val="lt1"/>
              </a:buClr>
              <a:buSzPts val="3600"/>
              <a:buFont typeface="Arial"/>
              <a:buNone/>
            </a:pPr>
            <a:r>
              <a:rPr lang="en" sz="3600" b="1">
                <a:solidFill>
                  <a:schemeClr val="lt1"/>
                </a:solidFill>
                <a:latin typeface="Lato"/>
                <a:ea typeface="Lato"/>
                <a:cs typeface="Lato"/>
                <a:sym typeface="Lato"/>
              </a:rPr>
              <a:t>Entering ESSA Identifications</a:t>
            </a:r>
            <a:endParaRPr/>
          </a:p>
        </p:txBody>
      </p:sp>
      <p:sp>
        <p:nvSpPr>
          <p:cNvPr id="284" name="Google Shape;284;p54"/>
          <p:cNvSpPr/>
          <p:nvPr/>
        </p:nvSpPr>
        <p:spPr>
          <a:xfrm>
            <a:off x="148589" y="2651550"/>
            <a:ext cx="2493000" cy="640200"/>
          </a:xfrm>
          <a:prstGeom prst="roundRect">
            <a:avLst>
              <a:gd name="adj" fmla="val 10000"/>
            </a:avLst>
          </a:prstGeom>
          <a:solidFill>
            <a:srgbClr val="0064FB"/>
          </a:solidFill>
          <a:ln>
            <a:noFill/>
          </a:ln>
          <a:effectLst>
            <a:outerShdw blurRad="57150" dist="19050" dir="5400000" algn="ctr" rotWithShape="0">
              <a:srgbClr val="000000">
                <a:alpha val="6275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54"/>
          <p:cNvSpPr txBox="1"/>
          <p:nvPr/>
        </p:nvSpPr>
        <p:spPr>
          <a:xfrm>
            <a:off x="148597" y="2651550"/>
            <a:ext cx="2493000" cy="6402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3200"/>
              <a:buFont typeface="Calibri"/>
              <a:buNone/>
              <a:tabLst/>
              <a:defRPr/>
            </a:pPr>
            <a:r>
              <a:rPr kumimoji="0" lang="en" sz="3200" b="0" i="0" u="none" strike="noStrike" kern="0" cap="none" spc="0" normalizeH="0" baseline="0" noProof="0">
                <a:ln>
                  <a:noFill/>
                </a:ln>
                <a:solidFill>
                  <a:srgbClr val="FFFFFF"/>
                </a:solidFill>
                <a:effectLst/>
                <a:uLnTx/>
                <a:uFillTx/>
                <a:latin typeface="Calibri"/>
                <a:ea typeface="Calibri"/>
                <a:cs typeface="Calibri"/>
                <a:sym typeface="Calibri"/>
              </a:rPr>
              <a:t>Graduation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54"/>
          <p:cNvSpPr/>
          <p:nvPr/>
        </p:nvSpPr>
        <p:spPr>
          <a:xfrm>
            <a:off x="148590" y="1861500"/>
            <a:ext cx="2493000" cy="640200"/>
          </a:xfrm>
          <a:prstGeom prst="roundRect">
            <a:avLst>
              <a:gd name="adj" fmla="val 10000"/>
            </a:avLst>
          </a:prstGeom>
          <a:solidFill>
            <a:srgbClr val="03819B"/>
          </a:solidFill>
          <a:ln>
            <a:noFill/>
          </a:ln>
          <a:effectLst>
            <a:outerShdw blurRad="57150" dist="19050" dir="5400000" algn="ctr" rotWithShape="0">
              <a:srgbClr val="000000">
                <a:alpha val="6275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54"/>
          <p:cNvSpPr txBox="1"/>
          <p:nvPr/>
        </p:nvSpPr>
        <p:spPr>
          <a:xfrm>
            <a:off x="148600" y="1861500"/>
            <a:ext cx="2493000" cy="6402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3200"/>
              <a:buFont typeface="Calibri"/>
              <a:buNone/>
              <a:tabLst/>
              <a:defRPr/>
            </a:pPr>
            <a:r>
              <a:rPr kumimoji="0" lang="en" sz="3200" b="0" i="0" u="none" strike="noStrike" kern="0" cap="none" spc="0" normalizeH="0" baseline="0" noProof="0">
                <a:ln>
                  <a:noFill/>
                </a:ln>
                <a:solidFill>
                  <a:srgbClr val="FFFFFF"/>
                </a:solidFill>
                <a:effectLst/>
                <a:uLnTx/>
                <a:uFillTx/>
                <a:latin typeface="Calibri"/>
                <a:ea typeface="Calibri"/>
                <a:cs typeface="Calibri"/>
                <a:sym typeface="Calibri"/>
              </a:rPr>
              <a:t>Growth</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54"/>
          <p:cNvSpPr/>
          <p:nvPr/>
        </p:nvSpPr>
        <p:spPr>
          <a:xfrm>
            <a:off x="148601" y="1071450"/>
            <a:ext cx="2493000" cy="640200"/>
          </a:xfrm>
          <a:prstGeom prst="roundRect">
            <a:avLst>
              <a:gd name="adj" fmla="val 10000"/>
            </a:avLst>
          </a:prstGeom>
          <a:solidFill>
            <a:srgbClr val="009939"/>
          </a:solidFill>
          <a:ln>
            <a:noFill/>
          </a:ln>
          <a:effectLst>
            <a:outerShdw blurRad="57150" dist="19050" dir="5400000" algn="ctr" rotWithShape="0">
              <a:srgbClr val="000000">
                <a:alpha val="6275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54"/>
          <p:cNvSpPr txBox="1"/>
          <p:nvPr/>
        </p:nvSpPr>
        <p:spPr>
          <a:xfrm>
            <a:off x="148600" y="1071450"/>
            <a:ext cx="2493000" cy="6402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3200"/>
              <a:buFont typeface="Calibri"/>
              <a:buNone/>
              <a:tabLst/>
              <a:defRPr/>
            </a:pPr>
            <a:r>
              <a:rPr kumimoji="0" lang="en" sz="3200" b="0" i="0" u="none" strike="noStrike" kern="0" cap="none" spc="0" normalizeH="0" baseline="0" noProof="0">
                <a:ln>
                  <a:noFill/>
                </a:ln>
                <a:solidFill>
                  <a:srgbClr val="FFFFFF"/>
                </a:solidFill>
                <a:effectLst/>
                <a:uLnTx/>
                <a:uFillTx/>
                <a:latin typeface="Calibri"/>
                <a:ea typeface="Calibri"/>
                <a:cs typeface="Calibri"/>
                <a:sym typeface="Calibri"/>
              </a:rPr>
              <a:t>Achievement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54"/>
          <p:cNvSpPr/>
          <p:nvPr/>
        </p:nvSpPr>
        <p:spPr>
          <a:xfrm>
            <a:off x="148590" y="4231650"/>
            <a:ext cx="2493000" cy="640200"/>
          </a:xfrm>
          <a:prstGeom prst="roundRect">
            <a:avLst>
              <a:gd name="adj" fmla="val 10000"/>
            </a:avLst>
          </a:prstGeom>
          <a:solidFill>
            <a:srgbClr val="333399"/>
          </a:solidFill>
          <a:ln>
            <a:noFill/>
          </a:ln>
          <a:effectLst>
            <a:outerShdw blurRad="57150" dist="19050" dir="5400000" algn="ctr" rotWithShape="0">
              <a:srgbClr val="000000">
                <a:alpha val="6275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54"/>
          <p:cNvSpPr txBox="1"/>
          <p:nvPr/>
        </p:nvSpPr>
        <p:spPr>
          <a:xfrm>
            <a:off x="148598" y="4231650"/>
            <a:ext cx="2493000" cy="6402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3200"/>
              <a:buFont typeface="Calibri"/>
              <a:buNone/>
              <a:tabLst/>
              <a:defRPr/>
            </a:pPr>
            <a:r>
              <a:rPr kumimoji="0" lang="en" sz="3200" b="0" i="0" u="none" strike="noStrike" kern="0" cap="none" spc="0" normalizeH="0" baseline="0" noProof="0">
                <a:ln>
                  <a:noFill/>
                </a:ln>
                <a:solidFill>
                  <a:srgbClr val="FFFFFF"/>
                </a:solidFill>
                <a:effectLst/>
                <a:uLnTx/>
                <a:uFillTx/>
                <a:latin typeface="Calibri"/>
                <a:ea typeface="Calibri"/>
                <a:cs typeface="Calibri"/>
                <a:sym typeface="Calibri"/>
              </a:rPr>
              <a:t>ELP Progress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54"/>
          <p:cNvSpPr/>
          <p:nvPr/>
        </p:nvSpPr>
        <p:spPr>
          <a:xfrm>
            <a:off x="148600" y="3441600"/>
            <a:ext cx="2493000" cy="640200"/>
          </a:xfrm>
          <a:prstGeom prst="roundRect">
            <a:avLst>
              <a:gd name="adj" fmla="val 10000"/>
            </a:avLst>
          </a:prstGeom>
          <a:solidFill>
            <a:srgbClr val="0066CC"/>
          </a:solidFill>
          <a:ln>
            <a:noFill/>
          </a:ln>
          <a:effectLst>
            <a:outerShdw blurRad="57150" dist="19050" dir="5400000" algn="ctr" rotWithShape="0">
              <a:srgbClr val="000000">
                <a:alpha val="6275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54"/>
          <p:cNvSpPr txBox="1"/>
          <p:nvPr/>
        </p:nvSpPr>
        <p:spPr>
          <a:xfrm>
            <a:off x="148599" y="3441600"/>
            <a:ext cx="2493000" cy="6402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3200"/>
              <a:buFont typeface="Calibri"/>
              <a:buNone/>
              <a:tabLst/>
              <a:defRPr/>
            </a:pPr>
            <a:r>
              <a:rPr kumimoji="0" lang="en" sz="3200" b="0" i="0" u="none" strike="noStrike" kern="0" cap="none" spc="0" normalizeH="0" baseline="0" noProof="0">
                <a:ln>
                  <a:noFill/>
                </a:ln>
                <a:solidFill>
                  <a:srgbClr val="FFFFFF"/>
                </a:solidFill>
                <a:effectLst/>
                <a:uLnTx/>
                <a:uFillTx/>
                <a:latin typeface="Calibri"/>
                <a:ea typeface="Calibri"/>
                <a:cs typeface="Calibri"/>
                <a:sym typeface="Calibri"/>
              </a:rPr>
              <a:t>Absenteeism</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54"/>
          <p:cNvSpPr txBox="1"/>
          <p:nvPr/>
        </p:nvSpPr>
        <p:spPr>
          <a:xfrm>
            <a:off x="2893650" y="975900"/>
            <a:ext cx="6176400" cy="8313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100" b="0" i="0" u="none" strike="noStrike" kern="0" cap="none" spc="0" normalizeH="0" baseline="0" noProof="0">
                <a:ln>
                  <a:noFill/>
                </a:ln>
                <a:solidFill>
                  <a:srgbClr val="000000"/>
                </a:solidFill>
                <a:effectLst/>
                <a:uLnTx/>
                <a:uFillTx/>
                <a:latin typeface="Lato"/>
                <a:ea typeface="Lato"/>
                <a:cs typeface="Lato"/>
                <a:sym typeface="Lato"/>
              </a:rPr>
              <a:t>3rd-8th and 11th grade assessment results from Forward, ACT, and DLM</a:t>
            </a:r>
            <a:endParaRPr kumimoji="0" sz="2100" b="0" i="0" u="none" strike="noStrike" kern="0" cap="none" spc="0" normalizeH="0" baseline="0" noProof="0">
              <a:ln>
                <a:noFill/>
              </a:ln>
              <a:solidFill>
                <a:srgbClr val="000000"/>
              </a:solidFill>
              <a:effectLst/>
              <a:uLnTx/>
              <a:uFillTx/>
              <a:latin typeface="Lato"/>
              <a:ea typeface="Lato"/>
              <a:cs typeface="Lato"/>
              <a:sym typeface="Lato"/>
            </a:endParaRPr>
          </a:p>
        </p:txBody>
      </p:sp>
      <p:sp>
        <p:nvSpPr>
          <p:cNvPr id="295" name="Google Shape;295;p54"/>
          <p:cNvSpPr txBox="1"/>
          <p:nvPr/>
        </p:nvSpPr>
        <p:spPr>
          <a:xfrm>
            <a:off x="2893650" y="1927650"/>
            <a:ext cx="6176400" cy="5079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100" b="0" i="0" u="none" strike="noStrike" kern="0" cap="none" spc="0" normalizeH="0" baseline="0" noProof="0">
                <a:ln>
                  <a:noFill/>
                </a:ln>
                <a:solidFill>
                  <a:srgbClr val="000000"/>
                </a:solidFill>
                <a:effectLst/>
                <a:uLnTx/>
                <a:uFillTx/>
                <a:latin typeface="Lato"/>
                <a:ea typeface="Lato"/>
                <a:cs typeface="Lato"/>
                <a:sym typeface="Lato"/>
              </a:rPr>
              <a:t>4th-8th grade student growth percentiles (SGPs)</a:t>
            </a:r>
            <a:endParaRPr kumimoji="0" sz="2100" b="0" i="0" u="none" strike="noStrike" kern="0" cap="none" spc="0" normalizeH="0" baseline="0" noProof="0">
              <a:ln>
                <a:noFill/>
              </a:ln>
              <a:solidFill>
                <a:srgbClr val="000000"/>
              </a:solidFill>
              <a:effectLst/>
              <a:uLnTx/>
              <a:uFillTx/>
              <a:latin typeface="Lato"/>
              <a:ea typeface="Lato"/>
              <a:cs typeface="Lato"/>
              <a:sym typeface="Lato"/>
            </a:endParaRPr>
          </a:p>
        </p:txBody>
      </p:sp>
      <p:sp>
        <p:nvSpPr>
          <p:cNvPr id="296" name="Google Shape;296;p54"/>
          <p:cNvSpPr txBox="1"/>
          <p:nvPr/>
        </p:nvSpPr>
        <p:spPr>
          <a:xfrm>
            <a:off x="2893650" y="2717700"/>
            <a:ext cx="6176400" cy="5079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100" b="0" i="0" u="none" strike="noStrike" kern="0" cap="none" spc="0" normalizeH="0" baseline="0" noProof="0">
                <a:ln>
                  <a:noFill/>
                </a:ln>
                <a:solidFill>
                  <a:srgbClr val="000000"/>
                </a:solidFill>
                <a:effectLst/>
                <a:uLnTx/>
                <a:uFillTx/>
                <a:latin typeface="Lato"/>
                <a:ea typeface="Lato"/>
                <a:cs typeface="Lato"/>
                <a:sym typeface="Lato"/>
              </a:rPr>
              <a:t>4-year and 7-year graduation rates</a:t>
            </a:r>
            <a:endParaRPr kumimoji="0" sz="2100" b="0" i="0" u="none" strike="noStrike" kern="0" cap="none" spc="0" normalizeH="0" baseline="0" noProof="0">
              <a:ln>
                <a:noFill/>
              </a:ln>
              <a:solidFill>
                <a:srgbClr val="000000"/>
              </a:solidFill>
              <a:effectLst/>
              <a:uLnTx/>
              <a:uFillTx/>
              <a:latin typeface="Lato"/>
              <a:ea typeface="Lato"/>
              <a:cs typeface="Lato"/>
              <a:sym typeface="Lato"/>
            </a:endParaRPr>
          </a:p>
        </p:txBody>
      </p:sp>
      <p:sp>
        <p:nvSpPr>
          <p:cNvPr id="297" name="Google Shape;297;p54"/>
          <p:cNvSpPr txBox="1"/>
          <p:nvPr/>
        </p:nvSpPr>
        <p:spPr>
          <a:xfrm>
            <a:off x="2893650" y="3507750"/>
            <a:ext cx="6176400" cy="5079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100" b="0" i="0" u="none" strike="noStrike" kern="0" cap="none" spc="0" normalizeH="0" baseline="0" noProof="0">
                <a:ln>
                  <a:noFill/>
                </a:ln>
                <a:solidFill>
                  <a:srgbClr val="000000"/>
                </a:solidFill>
                <a:effectLst/>
                <a:uLnTx/>
                <a:uFillTx/>
                <a:latin typeface="Lato"/>
                <a:ea typeface="Lato"/>
                <a:cs typeface="Lato"/>
                <a:sym typeface="Lato"/>
              </a:rPr>
              <a:t>Chronic absenteeism rates</a:t>
            </a:r>
            <a:endParaRPr kumimoji="0" sz="2100" b="0" i="0" u="none" strike="noStrike" kern="0" cap="none" spc="0" normalizeH="0" baseline="0" noProof="0">
              <a:ln>
                <a:noFill/>
              </a:ln>
              <a:solidFill>
                <a:srgbClr val="000000"/>
              </a:solidFill>
              <a:effectLst/>
              <a:uLnTx/>
              <a:uFillTx/>
              <a:latin typeface="Lato"/>
              <a:ea typeface="Lato"/>
              <a:cs typeface="Lato"/>
              <a:sym typeface="Lato"/>
            </a:endParaRPr>
          </a:p>
        </p:txBody>
      </p:sp>
      <p:sp>
        <p:nvSpPr>
          <p:cNvPr id="298" name="Google Shape;298;p54"/>
          <p:cNvSpPr txBox="1"/>
          <p:nvPr/>
        </p:nvSpPr>
        <p:spPr>
          <a:xfrm>
            <a:off x="2893650" y="4297800"/>
            <a:ext cx="6176400" cy="5079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100" b="0" i="0" u="none" strike="noStrike" kern="0" cap="none" spc="0" normalizeH="0" baseline="0" noProof="0">
                <a:ln>
                  <a:noFill/>
                </a:ln>
                <a:solidFill>
                  <a:srgbClr val="000000"/>
                </a:solidFill>
                <a:effectLst/>
                <a:uLnTx/>
                <a:uFillTx/>
                <a:latin typeface="Lato"/>
                <a:ea typeface="Lato"/>
                <a:cs typeface="Lato"/>
                <a:sym typeface="Lato"/>
              </a:rPr>
              <a:t>SGPs for English learners</a:t>
            </a:r>
            <a:endParaRPr kumimoji="0" sz="2100" b="0" i="0" u="none" strike="noStrike" kern="0" cap="none" spc="0" normalizeH="0" baseline="0" noProof="0">
              <a:ln>
                <a:noFill/>
              </a:ln>
              <a:solidFill>
                <a:srgbClr val="000000"/>
              </a:solidFill>
              <a:effectLst/>
              <a:uLnTx/>
              <a:uFillTx/>
              <a:latin typeface="Lato"/>
              <a:ea typeface="Lato"/>
              <a:cs typeface="Lato"/>
              <a:sym typeface="Lato"/>
            </a:endParaRPr>
          </a:p>
        </p:txBody>
      </p:sp>
      <p:pic>
        <p:nvPicPr>
          <p:cNvPr id="299" name="Google Shape;299;p54"/>
          <p:cNvPicPr preferRelativeResize="0"/>
          <p:nvPr/>
        </p:nvPicPr>
        <p:blipFill>
          <a:blip r:embed="rId3">
            <a:alphaModFix/>
          </a:blip>
          <a:stretch>
            <a:fillRect/>
          </a:stretch>
        </p:blipFill>
        <p:spPr>
          <a:xfrm>
            <a:off x="8458200" y="4448175"/>
            <a:ext cx="546703" cy="54292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55"/>
          <p:cNvSpPr txBox="1">
            <a:spLocks noGrp="1"/>
          </p:cNvSpPr>
          <p:nvPr>
            <p:ph type="title" idx="4294967295"/>
          </p:nvPr>
        </p:nvSpPr>
        <p:spPr>
          <a:xfrm>
            <a:off x="0" y="0"/>
            <a:ext cx="9144000" cy="922200"/>
          </a:xfrm>
          <a:prstGeom prst="rect">
            <a:avLst/>
          </a:prstGeom>
          <a:noFill/>
          <a:ln>
            <a:noFill/>
          </a:ln>
        </p:spPr>
        <p:txBody>
          <a:bodyPr spcFirstLastPara="1" wrap="square" lIns="68575" tIns="34275" rIns="68575" bIns="34275" anchor="ctr" anchorCtr="0">
            <a:normAutofit/>
          </a:bodyPr>
          <a:lstStyle/>
          <a:p>
            <a:pPr marL="0" marR="0" lvl="0" indent="0" algn="ctr" rtl="0">
              <a:lnSpc>
                <a:spcPct val="90000"/>
              </a:lnSpc>
              <a:spcBef>
                <a:spcPts val="800"/>
              </a:spcBef>
              <a:spcAft>
                <a:spcPts val="0"/>
              </a:spcAft>
              <a:buClr>
                <a:schemeClr val="lt1"/>
              </a:buClr>
              <a:buSzPts val="3600"/>
              <a:buFont typeface="Arial"/>
              <a:buNone/>
            </a:pPr>
            <a:r>
              <a:rPr lang="en" sz="3600" b="1">
                <a:solidFill>
                  <a:schemeClr val="lt1"/>
                </a:solidFill>
                <a:latin typeface="Lato"/>
                <a:ea typeface="Lato"/>
                <a:cs typeface="Lato"/>
                <a:sym typeface="Lato"/>
              </a:rPr>
              <a:t>Exiting ESSA Identifications</a:t>
            </a:r>
            <a:endParaRPr/>
          </a:p>
        </p:txBody>
      </p:sp>
      <p:sp>
        <p:nvSpPr>
          <p:cNvPr id="305" name="Google Shape;305;p55"/>
          <p:cNvSpPr txBox="1"/>
          <p:nvPr/>
        </p:nvSpPr>
        <p:spPr>
          <a:xfrm>
            <a:off x="521550" y="1017450"/>
            <a:ext cx="8100900" cy="27621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a:ln>
                  <a:noFill/>
                </a:ln>
                <a:solidFill>
                  <a:srgbClr val="000000"/>
                </a:solidFill>
                <a:effectLst/>
                <a:uLnTx/>
                <a:uFillTx/>
                <a:latin typeface="Lato"/>
                <a:ea typeface="Lato"/>
                <a:cs typeface="Lato"/>
                <a:sym typeface="Lato"/>
              </a:rPr>
              <a:t>There are three exit criteria for schools with CSI and ATSI identifications.</a:t>
            </a:r>
            <a:endParaRPr kumimoji="0" sz="1800" b="1" i="0" u="none" strike="noStrike" kern="0" cap="none" spc="0" normalizeH="0" baseline="0" noProof="0">
              <a:ln>
                <a:noFill/>
              </a:ln>
              <a:solidFill>
                <a:srgbClr val="000000"/>
              </a:solidFill>
              <a:effectLst/>
              <a:uLnTx/>
              <a:uFillTx/>
              <a:latin typeface="Lato"/>
              <a:ea typeface="Lato"/>
              <a:cs typeface="Lato"/>
              <a:sym typeface="Lato"/>
            </a:endParaRPr>
          </a:p>
          <a:p>
            <a:pPr marL="342789" marR="0" lvl="1" indent="0" algn="l" defTabSz="914400" rtl="0" eaLnBrk="1" fontAlgn="auto" latinLnBrk="0" hangingPunct="1">
              <a:lnSpc>
                <a:spcPct val="100000"/>
              </a:lnSpc>
              <a:spcBef>
                <a:spcPts val="0"/>
              </a:spcBef>
              <a:spcAft>
                <a:spcPts val="0"/>
              </a:spcAft>
              <a:buClr>
                <a:srgbClr val="000000"/>
              </a:buClr>
              <a:buSzPts val="1800"/>
              <a:buFont typeface="Lato"/>
              <a:buNone/>
              <a:tabLst/>
              <a:defRPr/>
            </a:pPr>
            <a:endParaRPr kumimoji="0" sz="1800" b="0" i="0" u="none" strike="noStrike" kern="0" cap="none" spc="0" normalizeH="0" baseline="0" noProof="0">
              <a:ln>
                <a:noFill/>
              </a:ln>
              <a:solidFill>
                <a:srgbClr val="000000"/>
              </a:solidFill>
              <a:effectLst/>
              <a:uLnTx/>
              <a:uFillTx/>
              <a:latin typeface="Lato"/>
              <a:ea typeface="Lato"/>
              <a:cs typeface="Lato"/>
              <a:sym typeface="Lato"/>
            </a:endParaRPr>
          </a:p>
          <a:p>
            <a:pPr marL="3429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a:ln>
                  <a:noFill/>
                </a:ln>
                <a:solidFill>
                  <a:srgbClr val="000000"/>
                </a:solidFill>
                <a:effectLst/>
                <a:uLnTx/>
                <a:uFillTx/>
                <a:latin typeface="Lato"/>
                <a:ea typeface="Lato"/>
                <a:cs typeface="Lato"/>
                <a:sym typeface="Lato"/>
              </a:rPr>
              <a:t>TSI identifications do not have an exit process, because the identifications are for one year only.</a:t>
            </a:r>
            <a:endParaRPr kumimoji="0" sz="1800" b="1" i="0" u="none" strike="noStrike" kern="0" cap="none" spc="0" normalizeH="0" baseline="0" noProof="0">
              <a:ln>
                <a:noFill/>
              </a:ln>
              <a:solidFill>
                <a:srgbClr val="000000"/>
              </a:solidFill>
              <a:effectLst/>
              <a:uLnTx/>
              <a:uFillTx/>
              <a:latin typeface="Lato"/>
              <a:ea typeface="Lato"/>
              <a:cs typeface="Lato"/>
              <a:sym typeface="Lato"/>
            </a:endParaRPr>
          </a:p>
        </p:txBody>
      </p:sp>
      <p:graphicFrame>
        <p:nvGraphicFramePr>
          <p:cNvPr id="306" name="Google Shape;306;p55"/>
          <p:cNvGraphicFramePr/>
          <p:nvPr/>
        </p:nvGraphicFramePr>
        <p:xfrm>
          <a:off x="626350" y="1562235"/>
          <a:ext cx="7891275" cy="2332205"/>
        </p:xfrm>
        <a:graphic>
          <a:graphicData uri="http://schemas.openxmlformats.org/drawingml/2006/table">
            <a:tbl>
              <a:tblPr>
                <a:noFill/>
              </a:tblPr>
              <a:tblGrid>
                <a:gridCol w="1466475">
                  <a:extLst>
                    <a:ext uri="{9D8B030D-6E8A-4147-A177-3AD203B41FA5}">
                      <a16:colId xmlns:a16="http://schemas.microsoft.com/office/drawing/2014/main" val="20000"/>
                    </a:ext>
                  </a:extLst>
                </a:gridCol>
                <a:gridCol w="6424800">
                  <a:extLst>
                    <a:ext uri="{9D8B030D-6E8A-4147-A177-3AD203B41FA5}">
                      <a16:colId xmlns:a16="http://schemas.microsoft.com/office/drawing/2014/main" val="20001"/>
                    </a:ext>
                  </a:extLst>
                </a:gridCol>
              </a:tblGrid>
              <a:tr h="436050">
                <a:tc>
                  <a:txBody>
                    <a:bodyPr/>
                    <a:lstStyle/>
                    <a:p>
                      <a:pPr marL="0" lvl="0" indent="0" algn="ctr" rtl="0">
                        <a:spcBef>
                          <a:spcPts val="0"/>
                        </a:spcBef>
                        <a:spcAft>
                          <a:spcPts val="0"/>
                        </a:spcAft>
                        <a:buNone/>
                      </a:pPr>
                      <a:r>
                        <a:rPr lang="en" b="1">
                          <a:solidFill>
                            <a:schemeClr val="lt1"/>
                          </a:solidFill>
                        </a:rPr>
                        <a:t>Exit Criterion</a:t>
                      </a:r>
                      <a:endParaRPr b="1">
                        <a:solidFill>
                          <a:schemeClr val="lt1"/>
                        </a:solidFill>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262087"/>
                    </a:solidFill>
                  </a:tcPr>
                </a:tc>
                <a:tc>
                  <a:txBody>
                    <a:bodyPr/>
                    <a:lstStyle/>
                    <a:p>
                      <a:pPr marL="0" lvl="0" indent="0" algn="ctr" rtl="0">
                        <a:spcBef>
                          <a:spcPts val="0"/>
                        </a:spcBef>
                        <a:spcAft>
                          <a:spcPts val="0"/>
                        </a:spcAft>
                        <a:buNone/>
                      </a:pPr>
                      <a:r>
                        <a:rPr lang="en" b="1">
                          <a:solidFill>
                            <a:schemeClr val="lt1"/>
                          </a:solidFill>
                        </a:rPr>
                        <a:t>Definition</a:t>
                      </a:r>
                      <a:endParaRPr b="1">
                        <a:solidFill>
                          <a:schemeClr val="lt1"/>
                        </a:solidFill>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262087"/>
                    </a:solidFill>
                  </a:tcPr>
                </a:tc>
                <a:extLst>
                  <a:ext uri="{0D108BD9-81ED-4DB2-BD59-A6C34878D82A}">
                    <a16:rowId xmlns:a16="http://schemas.microsoft.com/office/drawing/2014/main" val="10000"/>
                  </a:ext>
                </a:extLst>
              </a:tr>
              <a:tr h="475025">
                <a:tc>
                  <a:txBody>
                    <a:bodyPr/>
                    <a:lstStyle/>
                    <a:p>
                      <a:pPr marL="0" lvl="0" indent="0" algn="ctr" rtl="0">
                        <a:spcBef>
                          <a:spcPts val="0"/>
                        </a:spcBef>
                        <a:spcAft>
                          <a:spcPts val="0"/>
                        </a:spcAft>
                        <a:buNone/>
                      </a:pPr>
                      <a:r>
                        <a:rPr lang="en"/>
                        <a:t>1</a:t>
                      </a:r>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DBECCC"/>
                    </a:solidFill>
                  </a:tcPr>
                </a:tc>
                <a:tc>
                  <a:txBody>
                    <a:bodyPr/>
                    <a:lstStyle/>
                    <a:p>
                      <a:pPr marL="0" lvl="0" indent="0" algn="l" rtl="0">
                        <a:spcBef>
                          <a:spcPts val="0"/>
                        </a:spcBef>
                        <a:spcAft>
                          <a:spcPts val="0"/>
                        </a:spcAft>
                        <a:buNone/>
                      </a:pPr>
                      <a:r>
                        <a:rPr lang="en"/>
                        <a:t>Not be eligible for identification in the current year</a:t>
                      </a:r>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DBECCC"/>
                    </a:solidFill>
                  </a:tcPr>
                </a:tc>
                <a:extLst>
                  <a:ext uri="{0D108BD9-81ED-4DB2-BD59-A6C34878D82A}">
                    <a16:rowId xmlns:a16="http://schemas.microsoft.com/office/drawing/2014/main" val="10001"/>
                  </a:ext>
                </a:extLst>
              </a:tr>
              <a:tr h="598200">
                <a:tc>
                  <a:txBody>
                    <a:bodyPr/>
                    <a:lstStyle/>
                    <a:p>
                      <a:pPr marL="0" lvl="0" indent="0" algn="ctr" rtl="0">
                        <a:spcBef>
                          <a:spcPts val="0"/>
                        </a:spcBef>
                        <a:spcAft>
                          <a:spcPts val="0"/>
                        </a:spcAft>
                        <a:buNone/>
                      </a:pPr>
                      <a:r>
                        <a:rPr lang="en"/>
                        <a:t>2</a:t>
                      </a:r>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2F8EC"/>
                    </a:solidFill>
                  </a:tcPr>
                </a:tc>
                <a:tc>
                  <a:txBody>
                    <a:bodyPr/>
                    <a:lstStyle/>
                    <a:p>
                      <a:pPr marL="0" lvl="0" indent="0" algn="l" rtl="0">
                        <a:spcBef>
                          <a:spcPts val="0"/>
                        </a:spcBef>
                        <a:spcAft>
                          <a:spcPts val="0"/>
                        </a:spcAft>
                        <a:buNone/>
                      </a:pPr>
                      <a:r>
                        <a:rPr lang="en"/>
                        <a:t>Make sustained and sustainable improvement toward the long-term goals</a:t>
                      </a:r>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2F8EC"/>
                    </a:solidFill>
                  </a:tcPr>
                </a:tc>
                <a:extLst>
                  <a:ext uri="{0D108BD9-81ED-4DB2-BD59-A6C34878D82A}">
                    <a16:rowId xmlns:a16="http://schemas.microsoft.com/office/drawing/2014/main" val="10002"/>
                  </a:ext>
                </a:extLst>
              </a:tr>
              <a:tr h="366175">
                <a:tc>
                  <a:txBody>
                    <a:bodyPr/>
                    <a:lstStyle/>
                    <a:p>
                      <a:pPr marL="0" lvl="0" indent="0" algn="ctr" rtl="0">
                        <a:spcBef>
                          <a:spcPts val="0"/>
                        </a:spcBef>
                        <a:spcAft>
                          <a:spcPts val="0"/>
                        </a:spcAft>
                        <a:buNone/>
                      </a:pPr>
                      <a:r>
                        <a:rPr lang="en"/>
                        <a:t>3</a:t>
                      </a:r>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DBECCC"/>
                    </a:solidFill>
                  </a:tcPr>
                </a:tc>
                <a:tc>
                  <a:txBody>
                    <a:bodyPr/>
                    <a:lstStyle/>
                    <a:p>
                      <a:pPr marL="0" lvl="0" indent="0" algn="l" rtl="0">
                        <a:spcBef>
                          <a:spcPts val="0"/>
                        </a:spcBef>
                        <a:spcAft>
                          <a:spcPts val="0"/>
                        </a:spcAft>
                        <a:buNone/>
                      </a:pPr>
                      <a:r>
                        <a:rPr lang="en"/>
                        <a:t>Demonstrate evidence of systems, structures, and/or procedures that ensure sustained and sustainable high-quality improvement planning and practices are in place</a:t>
                      </a:r>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DBECCC"/>
                    </a:solidFill>
                  </a:tcPr>
                </a:tc>
                <a:extLst>
                  <a:ext uri="{0D108BD9-81ED-4DB2-BD59-A6C34878D82A}">
                    <a16:rowId xmlns:a16="http://schemas.microsoft.com/office/drawing/2014/main" val="10003"/>
                  </a:ext>
                </a:extLst>
              </a:tr>
            </a:tbl>
          </a:graphicData>
        </a:graphic>
      </p:graphicFrame>
      <p:pic>
        <p:nvPicPr>
          <p:cNvPr id="307" name="Google Shape;307;p55"/>
          <p:cNvPicPr preferRelativeResize="0"/>
          <p:nvPr/>
        </p:nvPicPr>
        <p:blipFill>
          <a:blip r:embed="rId3">
            <a:alphaModFix/>
          </a:blip>
          <a:stretch>
            <a:fillRect/>
          </a:stretch>
        </p:blipFill>
        <p:spPr>
          <a:xfrm>
            <a:off x="8458200" y="4448175"/>
            <a:ext cx="546703" cy="54292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Shape 311"/>
        <p:cNvGrpSpPr/>
        <p:nvPr/>
      </p:nvGrpSpPr>
      <p:grpSpPr>
        <a:xfrm>
          <a:off x="0" y="0"/>
          <a:ext cx="0" cy="0"/>
          <a:chOff x="0" y="0"/>
          <a:chExt cx="0" cy="0"/>
        </a:xfrm>
      </p:grpSpPr>
      <p:sp>
        <p:nvSpPr>
          <p:cNvPr id="312" name="Google Shape;312;p56"/>
          <p:cNvSpPr txBox="1">
            <a:spLocks noGrp="1"/>
          </p:cNvSpPr>
          <p:nvPr>
            <p:ph type="title" idx="4294967295"/>
          </p:nvPr>
        </p:nvSpPr>
        <p:spPr>
          <a:xfrm>
            <a:off x="0" y="0"/>
            <a:ext cx="9144000" cy="922200"/>
          </a:xfrm>
          <a:prstGeom prst="rect">
            <a:avLst/>
          </a:prstGeom>
          <a:noFill/>
          <a:ln>
            <a:noFill/>
          </a:ln>
        </p:spPr>
        <p:txBody>
          <a:bodyPr spcFirstLastPara="1" wrap="square" lIns="68575" tIns="34275" rIns="68575" bIns="34275" anchor="ctr" anchorCtr="0">
            <a:normAutofit/>
          </a:bodyPr>
          <a:lstStyle/>
          <a:p>
            <a:pPr marL="0" marR="0" lvl="0" indent="0" algn="ctr" rtl="0">
              <a:lnSpc>
                <a:spcPct val="90000"/>
              </a:lnSpc>
              <a:spcBef>
                <a:spcPts val="800"/>
              </a:spcBef>
              <a:spcAft>
                <a:spcPts val="0"/>
              </a:spcAft>
              <a:buClr>
                <a:schemeClr val="lt1"/>
              </a:buClr>
              <a:buSzPts val="3600"/>
              <a:buFont typeface="Arial"/>
              <a:buNone/>
            </a:pPr>
            <a:r>
              <a:rPr lang="en" sz="3600" b="1">
                <a:solidFill>
                  <a:schemeClr val="lt1"/>
                </a:solidFill>
                <a:latin typeface="Lato"/>
                <a:ea typeface="Lato"/>
                <a:cs typeface="Lato"/>
                <a:sym typeface="Lato"/>
              </a:rPr>
              <a:t>Exiting ESSA Identifications</a:t>
            </a:r>
            <a:endParaRPr/>
          </a:p>
        </p:txBody>
      </p:sp>
      <p:sp>
        <p:nvSpPr>
          <p:cNvPr id="313" name="Google Shape;313;p56"/>
          <p:cNvSpPr txBox="1"/>
          <p:nvPr/>
        </p:nvSpPr>
        <p:spPr>
          <a:xfrm>
            <a:off x="521550" y="1190700"/>
            <a:ext cx="8100900" cy="35085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a:ln>
                  <a:noFill/>
                </a:ln>
                <a:solidFill>
                  <a:srgbClr val="000000"/>
                </a:solidFill>
                <a:effectLst/>
                <a:uLnTx/>
                <a:uFillTx/>
                <a:latin typeface="Lato"/>
                <a:ea typeface="Lato"/>
                <a:cs typeface="Lato"/>
                <a:sym typeface="Lato"/>
              </a:rPr>
              <a:t>CSI and ATSI schools are eligible to exit after two years</a:t>
            </a:r>
            <a:endParaRPr kumimoji="0" sz="1800" b="1" i="0" u="none" strike="noStrike" kern="0" cap="none" spc="0" normalizeH="0" baseline="0" noProof="0">
              <a:ln>
                <a:noFill/>
              </a:ln>
              <a:solidFill>
                <a:srgbClr val="000000"/>
              </a:solidFill>
              <a:effectLst/>
              <a:uLnTx/>
              <a:uFillTx/>
              <a:latin typeface="Lato"/>
              <a:ea typeface="Lato"/>
              <a:cs typeface="Lato"/>
              <a:sym typeface="Lato"/>
            </a:endParaRPr>
          </a:p>
          <a:p>
            <a:pPr marL="342789" marR="0" lvl="1" indent="0" algn="l" defTabSz="914400" rtl="0" eaLnBrk="1" fontAlgn="auto" latinLnBrk="0" hangingPunct="1">
              <a:lnSpc>
                <a:spcPct val="100000"/>
              </a:lnSpc>
              <a:spcBef>
                <a:spcPts val="0"/>
              </a:spcBef>
              <a:spcAft>
                <a:spcPts val="0"/>
              </a:spcAft>
              <a:buClr>
                <a:srgbClr val="000000"/>
              </a:buClr>
              <a:buSzPts val="1800"/>
              <a:buFont typeface="Lato"/>
              <a:buNone/>
              <a:tabLst/>
              <a:defRPr/>
            </a:pPr>
            <a:r>
              <a:rPr kumimoji="0" lang="en" sz="1800" b="0" i="0" u="none" strike="noStrike" kern="0" cap="none" spc="0" normalizeH="0" baseline="0" noProof="0">
                <a:ln>
                  <a:noFill/>
                </a:ln>
                <a:solidFill>
                  <a:srgbClr val="000000"/>
                </a:solidFill>
                <a:effectLst/>
                <a:uLnTx/>
                <a:uFillTx/>
                <a:latin typeface="Lato"/>
                <a:ea typeface="Lato"/>
                <a:cs typeface="Lato"/>
                <a:sym typeface="Lato"/>
              </a:rPr>
              <a:t>Must meet all three exit criteria</a:t>
            </a:r>
            <a:endParaRPr kumimoji="0" sz="1800" b="0" i="0" u="none" strike="noStrike" kern="0" cap="none" spc="0" normalizeH="0" baseline="0" noProof="0">
              <a:ln>
                <a:noFill/>
              </a:ln>
              <a:solidFill>
                <a:srgbClr val="000000"/>
              </a:solidFill>
              <a:effectLst/>
              <a:uLnTx/>
              <a:uFillTx/>
              <a:latin typeface="Lato"/>
              <a:ea typeface="Lato"/>
              <a:cs typeface="Lato"/>
              <a:sym typeface="Lato"/>
            </a:endParaRPr>
          </a:p>
          <a:p>
            <a:pPr marL="342789" marR="0" lvl="1" indent="0" algn="l" defTabSz="914400" rtl="0" eaLnBrk="1" fontAlgn="auto" latinLnBrk="0" hangingPunct="1">
              <a:lnSpc>
                <a:spcPct val="100000"/>
              </a:lnSpc>
              <a:spcBef>
                <a:spcPts val="0"/>
              </a:spcBef>
              <a:spcAft>
                <a:spcPts val="0"/>
              </a:spcAft>
              <a:buClr>
                <a:srgbClr val="000000"/>
              </a:buClr>
              <a:buSzPts val="1800"/>
              <a:buFont typeface="Lato"/>
              <a:buNone/>
              <a:tabLst/>
              <a:defRPr/>
            </a:pPr>
            <a:r>
              <a:rPr kumimoji="0" lang="en" sz="1800" b="0" i="0" u="none" strike="noStrike" kern="0" cap="none" spc="0" normalizeH="0" baseline="0" noProof="0">
                <a:ln>
                  <a:noFill/>
                </a:ln>
                <a:solidFill>
                  <a:srgbClr val="000000"/>
                </a:solidFill>
                <a:effectLst/>
                <a:uLnTx/>
                <a:uFillTx/>
                <a:latin typeface="Lato"/>
                <a:ea typeface="Lato"/>
                <a:cs typeface="Lato"/>
                <a:sym typeface="Lato"/>
              </a:rPr>
              <a:t>TSI schools do not exit, because TSI identifications are for a single year.</a:t>
            </a:r>
            <a:endParaRPr kumimoji="0" sz="1800" b="0" i="0" u="none" strike="noStrike" kern="0" cap="none" spc="0" normalizeH="0" baseline="0" noProof="0">
              <a:ln>
                <a:noFill/>
              </a:ln>
              <a:solidFill>
                <a:srgbClr val="000000"/>
              </a:solidFill>
              <a:effectLst/>
              <a:uLnTx/>
              <a:uFillTx/>
              <a:latin typeface="Lato"/>
              <a:ea typeface="Lato"/>
              <a:cs typeface="Lato"/>
              <a:sym typeface="Lato"/>
            </a:endParaRPr>
          </a:p>
          <a:p>
            <a:pPr marL="342789" marR="0" lvl="1" indent="0" algn="l" defTabSz="914400" rtl="0" eaLnBrk="1" fontAlgn="auto" latinLnBrk="0" hangingPunct="1">
              <a:lnSpc>
                <a:spcPct val="100000"/>
              </a:lnSpc>
              <a:spcBef>
                <a:spcPts val="0"/>
              </a:spcBef>
              <a:spcAft>
                <a:spcPts val="0"/>
              </a:spcAft>
              <a:buClr>
                <a:srgbClr val="000000"/>
              </a:buClr>
              <a:buSzPts val="1800"/>
              <a:buFont typeface="Lato"/>
              <a:buNone/>
              <a:tabLst/>
              <a:defRPr/>
            </a:pPr>
            <a:r>
              <a:rPr kumimoji="0" lang="en" sz="1800" b="0" i="0" u="none" strike="noStrike" kern="0" cap="none" spc="0" normalizeH="0" baseline="0" noProof="0">
                <a:ln>
                  <a:noFill/>
                </a:ln>
                <a:solidFill>
                  <a:srgbClr val="000000"/>
                </a:solidFill>
                <a:effectLst/>
                <a:uLnTx/>
                <a:uFillTx/>
                <a:latin typeface="Lato"/>
                <a:ea typeface="Lato"/>
                <a:cs typeface="Lato"/>
                <a:sym typeface="Lato"/>
              </a:rPr>
              <a:t>Exit status is typically confirmed each June after EC3 data is available.</a:t>
            </a:r>
            <a:endParaRPr kumimoji="0" sz="1800" b="0" i="0" u="none" strike="noStrike" kern="0" cap="none" spc="0" normalizeH="0" baseline="0" noProof="0">
              <a:ln>
                <a:noFill/>
              </a:ln>
              <a:solidFill>
                <a:srgbClr val="000000"/>
              </a:solidFill>
              <a:effectLst/>
              <a:uLnTx/>
              <a:uFillTx/>
              <a:latin typeface="Lato"/>
              <a:ea typeface="Lato"/>
              <a:cs typeface="Lato"/>
              <a:sym typeface="Lato"/>
            </a:endParaRPr>
          </a:p>
          <a:p>
            <a:pPr marL="342789" marR="0" lvl="1" indent="0" algn="l" defTabSz="914400" rtl="0" eaLnBrk="1" fontAlgn="auto" latinLnBrk="0" hangingPunct="1">
              <a:lnSpc>
                <a:spcPct val="100000"/>
              </a:lnSpc>
              <a:spcBef>
                <a:spcPts val="0"/>
              </a:spcBef>
              <a:spcAft>
                <a:spcPts val="0"/>
              </a:spcAft>
              <a:buClr>
                <a:srgbClr val="000000"/>
              </a:buClr>
              <a:buSzPts val="1800"/>
              <a:buFont typeface="Lato"/>
              <a:buNone/>
              <a:tabLst/>
              <a:defRPr/>
            </a:pPr>
            <a:endParaRPr kumimoji="0" sz="1800" b="0"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a:ln>
                  <a:noFill/>
                </a:ln>
                <a:solidFill>
                  <a:srgbClr val="000000"/>
                </a:solidFill>
                <a:effectLst/>
                <a:uLnTx/>
                <a:uFillTx/>
                <a:latin typeface="Lato"/>
                <a:ea typeface="Lato"/>
                <a:cs typeface="Lato"/>
                <a:sym typeface="Lato"/>
              </a:rPr>
              <a:t>COVID-19 disrupted exit timeframes</a:t>
            </a:r>
            <a:endParaRPr kumimoji="0" sz="1800" b="1" i="0" u="none" strike="noStrike" kern="0" cap="none" spc="0" normalizeH="0" baseline="0" noProof="0">
              <a:ln>
                <a:noFill/>
              </a:ln>
              <a:solidFill>
                <a:srgbClr val="000000"/>
              </a:solidFill>
              <a:effectLst/>
              <a:uLnTx/>
              <a:uFillTx/>
              <a:latin typeface="Lato"/>
              <a:ea typeface="Lato"/>
              <a:cs typeface="Lato"/>
              <a:sym typeface="Lato"/>
            </a:endParaRPr>
          </a:p>
          <a:p>
            <a:pPr marL="342789" marR="0" lvl="1" indent="0" algn="l" defTabSz="914400" rtl="0" eaLnBrk="1" fontAlgn="auto" latinLnBrk="0" hangingPunct="1">
              <a:lnSpc>
                <a:spcPct val="100000"/>
              </a:lnSpc>
              <a:spcBef>
                <a:spcPts val="0"/>
              </a:spcBef>
              <a:spcAft>
                <a:spcPts val="0"/>
              </a:spcAft>
              <a:buClr>
                <a:srgbClr val="000000"/>
              </a:buClr>
              <a:buSzPts val="1800"/>
              <a:buFont typeface="Lato"/>
              <a:buNone/>
              <a:tabLst/>
              <a:defRPr/>
            </a:pPr>
            <a:r>
              <a:rPr kumimoji="0" lang="en" sz="1800" b="0" i="0" u="none" strike="noStrike" kern="0" cap="none" spc="0" normalizeH="0" baseline="0" noProof="0">
                <a:ln>
                  <a:noFill/>
                </a:ln>
                <a:solidFill>
                  <a:srgbClr val="000000"/>
                </a:solidFill>
                <a:effectLst/>
                <a:uLnTx/>
                <a:uFillTx/>
                <a:latin typeface="Lato"/>
                <a:ea typeface="Lato"/>
                <a:cs typeface="Lato"/>
                <a:sym typeface="Lato"/>
              </a:rPr>
              <a:t>CSI-LP and ATSI schools were not allowed to exit in 2019-20 and 2020-21. CSI-LG schools were eligible to exit.</a:t>
            </a:r>
            <a:endParaRPr kumimoji="0" sz="1800" b="0" i="0" u="none" strike="noStrike" kern="0" cap="none" spc="0" normalizeH="0" baseline="0" noProof="0">
              <a:ln>
                <a:noFill/>
              </a:ln>
              <a:solidFill>
                <a:srgbClr val="000000"/>
              </a:solidFill>
              <a:effectLst/>
              <a:uLnTx/>
              <a:uFillTx/>
              <a:latin typeface="Lato"/>
              <a:ea typeface="Lato"/>
              <a:cs typeface="Lato"/>
              <a:sym typeface="Lato"/>
            </a:endParaRPr>
          </a:p>
          <a:p>
            <a:pPr marL="342789" marR="0" lvl="1" indent="0" algn="l" defTabSz="914400" rtl="0" eaLnBrk="1" fontAlgn="auto" latinLnBrk="0" hangingPunct="1">
              <a:lnSpc>
                <a:spcPct val="100000"/>
              </a:lnSpc>
              <a:spcBef>
                <a:spcPts val="0"/>
              </a:spcBef>
              <a:spcAft>
                <a:spcPts val="0"/>
              </a:spcAft>
              <a:buClr>
                <a:srgbClr val="000000"/>
              </a:buClr>
              <a:buSzPts val="1800"/>
              <a:buFont typeface="Lato"/>
              <a:buNone/>
              <a:tabLst/>
              <a:defRPr/>
            </a:pPr>
            <a:endParaRPr kumimoji="0" sz="1800" b="0"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a:ln>
                  <a:noFill/>
                </a:ln>
                <a:solidFill>
                  <a:srgbClr val="000000"/>
                </a:solidFill>
                <a:effectLst/>
                <a:uLnTx/>
                <a:uFillTx/>
                <a:latin typeface="Lato"/>
                <a:ea typeface="Lato"/>
                <a:cs typeface="Lato"/>
                <a:sym typeface="Lato"/>
              </a:rPr>
              <a:t>Consequences for not exiting:</a:t>
            </a:r>
            <a:endParaRPr kumimoji="0" sz="1800" b="1" i="0" u="none" strike="noStrike" kern="0" cap="none" spc="0" normalizeH="0" baseline="0" noProof="0">
              <a:ln>
                <a:noFill/>
              </a:ln>
              <a:solidFill>
                <a:srgbClr val="000000"/>
              </a:solidFill>
              <a:effectLst/>
              <a:uLnTx/>
              <a:uFillTx/>
              <a:latin typeface="Lato"/>
              <a:ea typeface="Lato"/>
              <a:cs typeface="Lato"/>
              <a:sym typeface="Lato"/>
            </a:endParaRPr>
          </a:p>
          <a:p>
            <a:pPr marL="342789" marR="0" lvl="1" indent="0" algn="l" defTabSz="914400" rtl="0" eaLnBrk="1" fontAlgn="auto" latinLnBrk="0" hangingPunct="1">
              <a:lnSpc>
                <a:spcPct val="100000"/>
              </a:lnSpc>
              <a:spcBef>
                <a:spcPts val="0"/>
              </a:spcBef>
              <a:spcAft>
                <a:spcPts val="0"/>
              </a:spcAft>
              <a:buClr>
                <a:srgbClr val="000000"/>
              </a:buClr>
              <a:buSzPts val="1800"/>
              <a:buFont typeface="Lato"/>
              <a:buNone/>
              <a:tabLst/>
              <a:defRPr/>
            </a:pPr>
            <a:r>
              <a:rPr kumimoji="0" lang="en" sz="1800" b="0" i="0" u="none" strike="noStrike" kern="0" cap="none" spc="0" normalizeH="0" baseline="0" noProof="0">
                <a:ln>
                  <a:noFill/>
                </a:ln>
                <a:solidFill>
                  <a:srgbClr val="000000"/>
                </a:solidFill>
                <a:effectLst/>
                <a:uLnTx/>
                <a:uFillTx/>
                <a:latin typeface="Lato"/>
                <a:ea typeface="Lato"/>
                <a:cs typeface="Lato"/>
                <a:sym typeface="Lato"/>
              </a:rPr>
              <a:t>ATSI-to-CSI conversion (2026-27)</a:t>
            </a:r>
            <a:endParaRPr kumimoji="0" sz="1800" b="0" i="0" u="none" strike="noStrike" kern="0" cap="none" spc="0" normalizeH="0" baseline="0" noProof="0">
              <a:ln>
                <a:noFill/>
              </a:ln>
              <a:solidFill>
                <a:srgbClr val="000000"/>
              </a:solidFill>
              <a:effectLst/>
              <a:uLnTx/>
              <a:uFillTx/>
              <a:latin typeface="Lato"/>
              <a:ea typeface="Lato"/>
              <a:cs typeface="Lato"/>
              <a:sym typeface="Lato"/>
            </a:endParaRPr>
          </a:p>
          <a:p>
            <a:pPr marL="342789" marR="0" lvl="1" indent="0" algn="l" defTabSz="914400" rtl="0" eaLnBrk="1" fontAlgn="auto" latinLnBrk="0" hangingPunct="1">
              <a:lnSpc>
                <a:spcPct val="100000"/>
              </a:lnSpc>
              <a:spcBef>
                <a:spcPts val="0"/>
              </a:spcBef>
              <a:spcAft>
                <a:spcPts val="0"/>
              </a:spcAft>
              <a:buClr>
                <a:srgbClr val="000000"/>
              </a:buClr>
              <a:buSzPts val="1800"/>
              <a:buFont typeface="Lato"/>
              <a:buNone/>
              <a:tabLst/>
              <a:defRPr/>
            </a:pPr>
            <a:r>
              <a:rPr kumimoji="0" lang="en" sz="1800" b="0" i="0" u="none" strike="noStrike" kern="0" cap="none" spc="0" normalizeH="0" baseline="0" noProof="0">
                <a:ln>
                  <a:noFill/>
                </a:ln>
                <a:solidFill>
                  <a:srgbClr val="000000"/>
                </a:solidFill>
                <a:effectLst/>
                <a:uLnTx/>
                <a:uFillTx/>
                <a:latin typeface="Lato"/>
                <a:ea typeface="Lato"/>
                <a:cs typeface="Lato"/>
                <a:sym typeface="Lato"/>
              </a:rPr>
              <a:t>More rigorous interventions (2024-25)</a:t>
            </a:r>
            <a:endParaRPr kumimoji="0" sz="1800" b="0" i="0" u="none" strike="noStrike" kern="0" cap="none" spc="0" normalizeH="0" baseline="0" noProof="0">
              <a:ln>
                <a:noFill/>
              </a:ln>
              <a:solidFill>
                <a:srgbClr val="000000"/>
              </a:solidFill>
              <a:effectLst/>
              <a:uLnTx/>
              <a:uFillTx/>
              <a:latin typeface="Lato"/>
              <a:ea typeface="Lato"/>
              <a:cs typeface="Lato"/>
              <a:sym typeface="Lato"/>
            </a:endParaRPr>
          </a:p>
          <a:p>
            <a:pPr marL="342789" marR="0" lvl="1" indent="0" algn="l" defTabSz="914400" rtl="0" eaLnBrk="1" fontAlgn="auto" latinLnBrk="0" hangingPunct="1">
              <a:lnSpc>
                <a:spcPct val="100000"/>
              </a:lnSpc>
              <a:spcBef>
                <a:spcPts val="0"/>
              </a:spcBef>
              <a:spcAft>
                <a:spcPts val="0"/>
              </a:spcAft>
              <a:buClr>
                <a:srgbClr val="000000"/>
              </a:buClr>
              <a:buSzPts val="1800"/>
              <a:buFont typeface="Lato"/>
              <a:buNone/>
              <a:tabLst/>
              <a:defRPr/>
            </a:pPr>
            <a:endParaRPr kumimoji="0" sz="1800" b="0" i="0" u="none" strike="noStrike" kern="0" cap="none" spc="0" normalizeH="0" baseline="0" noProof="0">
              <a:ln>
                <a:noFill/>
              </a:ln>
              <a:solidFill>
                <a:srgbClr val="000000"/>
              </a:solidFill>
              <a:effectLst/>
              <a:uLnTx/>
              <a:uFillTx/>
              <a:latin typeface="Lato"/>
              <a:ea typeface="Lato"/>
              <a:cs typeface="Lato"/>
              <a:sym typeface="Lato"/>
            </a:endParaRPr>
          </a:p>
        </p:txBody>
      </p:sp>
      <p:pic>
        <p:nvPicPr>
          <p:cNvPr id="314" name="Google Shape;314;p56"/>
          <p:cNvPicPr preferRelativeResize="0"/>
          <p:nvPr/>
        </p:nvPicPr>
        <p:blipFill>
          <a:blip r:embed="rId3">
            <a:alphaModFix/>
          </a:blip>
          <a:stretch>
            <a:fillRect/>
          </a:stretch>
        </p:blipFill>
        <p:spPr>
          <a:xfrm>
            <a:off x="8466425" y="4470800"/>
            <a:ext cx="553598" cy="54979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p57"/>
          <p:cNvPicPr preferRelativeResize="0"/>
          <p:nvPr/>
        </p:nvPicPr>
        <p:blipFill>
          <a:blip r:embed="rId3">
            <a:alphaModFix/>
          </a:blip>
          <a:stretch>
            <a:fillRect/>
          </a:stretch>
        </p:blipFill>
        <p:spPr>
          <a:xfrm>
            <a:off x="0" y="0"/>
            <a:ext cx="9144000" cy="5143500"/>
          </a:xfrm>
          <a:prstGeom prst="rect">
            <a:avLst/>
          </a:prstGeom>
          <a:noFill/>
          <a:ln>
            <a:noFill/>
          </a:ln>
        </p:spPr>
      </p:pic>
      <p:sp>
        <p:nvSpPr>
          <p:cNvPr id="321" name="Google Shape;321;p57"/>
          <p:cNvSpPr txBox="1">
            <a:spLocks noGrp="1"/>
          </p:cNvSpPr>
          <p:nvPr>
            <p:ph type="body" idx="1"/>
          </p:nvPr>
        </p:nvSpPr>
        <p:spPr>
          <a:xfrm>
            <a:off x="0" y="0"/>
            <a:ext cx="9144000" cy="921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3600"/>
              <a:buNone/>
            </a:pPr>
            <a:r>
              <a:rPr lang="en" b="1">
                <a:latin typeface="Lato"/>
                <a:ea typeface="Lato"/>
                <a:cs typeface="Lato"/>
                <a:sym typeface="Lato"/>
              </a:rPr>
              <a:t>IDEA LEA Determs with Required Actions</a:t>
            </a:r>
            <a:endParaRPr sz="3600" b="1" i="1">
              <a:latin typeface="Lato"/>
              <a:ea typeface="Lato"/>
              <a:cs typeface="Lato"/>
              <a:sym typeface="Lato"/>
            </a:endParaRPr>
          </a:p>
        </p:txBody>
      </p:sp>
      <p:sp>
        <p:nvSpPr>
          <p:cNvPr id="322" name="Google Shape;322;p57"/>
          <p:cNvSpPr txBox="1"/>
          <p:nvPr/>
        </p:nvSpPr>
        <p:spPr>
          <a:xfrm>
            <a:off x="720265" y="1026740"/>
            <a:ext cx="12771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Lato"/>
              <a:buNone/>
              <a:tabLst/>
              <a:defRPr/>
            </a:pPr>
            <a:r>
              <a:rPr kumimoji="0" lang="en" sz="1800" b="0" i="1" u="none" strike="noStrike" kern="0" cap="none" spc="0" normalizeH="0" baseline="0" noProof="0">
                <a:ln>
                  <a:noFill/>
                </a:ln>
                <a:solidFill>
                  <a:srgbClr val="000000"/>
                </a:solidFill>
                <a:effectLst/>
                <a:uLnTx/>
                <a:uFillTx/>
                <a:latin typeface="Lato"/>
                <a:ea typeface="Lato"/>
                <a:cs typeface="Lato"/>
                <a:sym typeface="Lato"/>
              </a:rPr>
              <a:t>least severe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57"/>
          <p:cNvSpPr txBox="1"/>
          <p:nvPr/>
        </p:nvSpPr>
        <p:spPr>
          <a:xfrm>
            <a:off x="7146511" y="1012791"/>
            <a:ext cx="13695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Lato"/>
              <a:buNone/>
              <a:tabLst/>
              <a:defRPr/>
            </a:pPr>
            <a:r>
              <a:rPr kumimoji="0" lang="en" sz="1800" b="0" i="1" u="none" strike="noStrike" kern="0" cap="none" spc="0" normalizeH="0" baseline="0" noProof="0">
                <a:ln>
                  <a:noFill/>
                </a:ln>
                <a:solidFill>
                  <a:srgbClr val="000000"/>
                </a:solidFill>
                <a:effectLst/>
                <a:uLnTx/>
                <a:uFillTx/>
                <a:latin typeface="Lato"/>
                <a:ea typeface="Lato"/>
                <a:cs typeface="Lato"/>
                <a:sym typeface="Lato"/>
              </a:rPr>
              <a:t>most severe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57"/>
          <p:cNvSpPr/>
          <p:nvPr/>
        </p:nvSpPr>
        <p:spPr>
          <a:xfrm>
            <a:off x="2057400" y="1186056"/>
            <a:ext cx="5029200" cy="50700"/>
          </a:xfrm>
          <a:prstGeom prst="rightArrow">
            <a:avLst>
              <a:gd name="adj1" fmla="val 50000"/>
              <a:gd name="adj2" fmla="val 99458"/>
            </a:avLst>
          </a:prstGeom>
          <a:solidFill>
            <a:srgbClr val="000000"/>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607"/>
              <a:buFont typeface="Calibri"/>
              <a:buNone/>
              <a:tabLst/>
              <a:defRPr/>
            </a:pPr>
            <a:endParaRPr kumimoji="0" sz="1607"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325" name="Google Shape;325;p57"/>
          <p:cNvGrpSpPr/>
          <p:nvPr/>
        </p:nvGrpSpPr>
        <p:grpSpPr>
          <a:xfrm>
            <a:off x="720265" y="1501155"/>
            <a:ext cx="2286082" cy="2639775"/>
            <a:chOff x="6159628" y="1906600"/>
            <a:chExt cx="2286082" cy="2639775"/>
          </a:xfrm>
        </p:grpSpPr>
        <p:grpSp>
          <p:nvGrpSpPr>
            <p:cNvPr id="326" name="Google Shape;326;p57"/>
            <p:cNvGrpSpPr/>
            <p:nvPr/>
          </p:nvGrpSpPr>
          <p:grpSpPr>
            <a:xfrm>
              <a:off x="6159628" y="1906600"/>
              <a:ext cx="2286082" cy="640200"/>
              <a:chOff x="6494099" y="3399675"/>
              <a:chExt cx="2493001" cy="640200"/>
            </a:xfrm>
          </p:grpSpPr>
          <p:sp>
            <p:nvSpPr>
              <p:cNvPr id="327" name="Google Shape;327;p57"/>
              <p:cNvSpPr/>
              <p:nvPr/>
            </p:nvSpPr>
            <p:spPr>
              <a:xfrm>
                <a:off x="6494100" y="3399675"/>
                <a:ext cx="2493000" cy="640200"/>
              </a:xfrm>
              <a:prstGeom prst="roundRect">
                <a:avLst>
                  <a:gd name="adj" fmla="val 10000"/>
                </a:avLst>
              </a:prstGeom>
              <a:solidFill>
                <a:srgbClr val="0066CC"/>
              </a:solidFill>
              <a:ln>
                <a:noFill/>
              </a:ln>
              <a:effectLst>
                <a:outerShdw blurRad="57150" dist="19050" dir="5400000" algn="ctr" rotWithShape="0">
                  <a:srgbClr val="000000">
                    <a:alpha val="6275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607"/>
                  <a:buFont typeface="Calibri"/>
                  <a:buNone/>
                  <a:tabLst/>
                  <a:defRPr/>
                </a:pPr>
                <a:endParaRPr kumimoji="0" sz="1607"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8" name="Google Shape;328;p57"/>
              <p:cNvSpPr txBox="1"/>
              <p:nvPr/>
            </p:nvSpPr>
            <p:spPr>
              <a:xfrm>
                <a:off x="6494099" y="3399675"/>
                <a:ext cx="2493000" cy="640200"/>
              </a:xfrm>
              <a:prstGeom prst="rect">
                <a:avLst/>
              </a:prstGeom>
              <a:solidFill>
                <a:srgbClr val="0066CC"/>
              </a:solidFill>
              <a:ln>
                <a:noFill/>
              </a:ln>
              <a:effectLst>
                <a:outerShdw blurRad="57150" dist="19050" dir="5400000" algn="bl" rotWithShape="0">
                  <a:srgbClr val="000000">
                    <a:alpha val="49800"/>
                  </a:srgbClr>
                </a:outerShdw>
              </a:effectLst>
            </p:spPr>
            <p:txBody>
              <a:bodyPr spcFirstLastPara="1" wrap="square" lIns="121900" tIns="121900" rIns="121900" bIns="1219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3200"/>
                  <a:buFont typeface="Calibri"/>
                  <a:buNone/>
                  <a:tabLst/>
                  <a:defRPr/>
                </a:pPr>
                <a:r>
                  <a:rPr kumimoji="0" lang="en" sz="2000" b="0" i="0" u="none" strike="noStrike" kern="0" cap="none" spc="0" normalizeH="0" baseline="0" noProof="0">
                    <a:ln>
                      <a:noFill/>
                    </a:ln>
                    <a:solidFill>
                      <a:srgbClr val="FFFFFF"/>
                    </a:solidFill>
                    <a:effectLst/>
                    <a:uLnTx/>
                    <a:uFillTx/>
                    <a:latin typeface="Lato"/>
                    <a:ea typeface="Lato"/>
                    <a:cs typeface="Lato"/>
                    <a:sym typeface="Lato"/>
                  </a:rPr>
                  <a:t>Needs Assistance</a:t>
                </a:r>
                <a:endParaRPr kumimoji="0" sz="2000" b="0" i="0" u="none" strike="noStrike" kern="0" cap="none" spc="0" normalizeH="0" baseline="0" noProof="0">
                  <a:ln>
                    <a:noFill/>
                  </a:ln>
                  <a:solidFill>
                    <a:srgbClr val="000000"/>
                  </a:solidFill>
                  <a:effectLst/>
                  <a:uLnTx/>
                  <a:uFillTx/>
                  <a:latin typeface="Lato"/>
                  <a:ea typeface="Lato"/>
                  <a:cs typeface="Lato"/>
                  <a:sym typeface="Lato"/>
                </a:endParaRPr>
              </a:p>
            </p:txBody>
          </p:sp>
        </p:grpSp>
        <p:sp>
          <p:nvSpPr>
            <p:cNvPr id="329" name="Google Shape;329;p57"/>
            <p:cNvSpPr txBox="1"/>
            <p:nvPr/>
          </p:nvSpPr>
          <p:spPr>
            <a:xfrm>
              <a:off x="6159662" y="2877475"/>
              <a:ext cx="2286000" cy="16689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Lato"/>
                <a:buNone/>
                <a:tabLst/>
                <a:defRPr/>
              </a:pPr>
              <a:r>
                <a:rPr kumimoji="0" lang="en" sz="1607" b="1" i="0" u="none" strike="noStrike" kern="0" cap="none" spc="0" normalizeH="0" baseline="0" noProof="0">
                  <a:ln>
                    <a:noFill/>
                  </a:ln>
                  <a:solidFill>
                    <a:srgbClr val="000000"/>
                  </a:solidFill>
                  <a:effectLst/>
                  <a:uLnTx/>
                  <a:uFillTx/>
                  <a:latin typeface="Calibri"/>
                  <a:ea typeface="Calibri"/>
                  <a:cs typeface="Calibri"/>
                  <a:sym typeface="Calibri"/>
                </a:rPr>
                <a:t>Score of 60-79%</a:t>
              </a:r>
              <a:endParaRPr kumimoji="0" sz="1607"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600"/>
                <a:buFont typeface="Lato"/>
                <a:buNone/>
                <a:tabLst/>
                <a:defRPr/>
              </a:pPr>
              <a:r>
                <a:rPr kumimoji="0" lang="en" sz="1607" b="0" i="0" u="none" strike="noStrike" kern="0" cap="none" spc="0" normalizeH="0" baseline="0" noProof="0">
                  <a:ln>
                    <a:noFill/>
                  </a:ln>
                  <a:solidFill>
                    <a:srgbClr val="000000"/>
                  </a:solidFill>
                  <a:effectLst/>
                  <a:uLnTx/>
                  <a:uFillTx/>
                  <a:latin typeface="Calibri"/>
                  <a:ea typeface="Calibri"/>
                  <a:cs typeface="Calibri"/>
                  <a:sym typeface="Calibri"/>
                </a:rPr>
                <a:t>Required actions for this determination begins upon the second consecutive year of the finding.</a:t>
              </a:r>
              <a:endParaRPr kumimoji="0" sz="1607"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330" name="Google Shape;330;p57"/>
          <p:cNvGrpSpPr/>
          <p:nvPr/>
        </p:nvGrpSpPr>
        <p:grpSpPr>
          <a:xfrm>
            <a:off x="3428957" y="1501155"/>
            <a:ext cx="2286088" cy="2639775"/>
            <a:chOff x="3439933" y="1906600"/>
            <a:chExt cx="2286088" cy="2639775"/>
          </a:xfrm>
        </p:grpSpPr>
        <p:grpSp>
          <p:nvGrpSpPr>
            <p:cNvPr id="331" name="Google Shape;331;p57"/>
            <p:cNvGrpSpPr/>
            <p:nvPr/>
          </p:nvGrpSpPr>
          <p:grpSpPr>
            <a:xfrm>
              <a:off x="3439933" y="1906600"/>
              <a:ext cx="2286088" cy="640200"/>
              <a:chOff x="6494089" y="2609625"/>
              <a:chExt cx="2493008" cy="640200"/>
            </a:xfrm>
          </p:grpSpPr>
          <p:sp>
            <p:nvSpPr>
              <p:cNvPr id="332" name="Google Shape;332;p57"/>
              <p:cNvSpPr/>
              <p:nvPr/>
            </p:nvSpPr>
            <p:spPr>
              <a:xfrm>
                <a:off x="6494089" y="2609625"/>
                <a:ext cx="2493000" cy="640200"/>
              </a:xfrm>
              <a:prstGeom prst="roundRect">
                <a:avLst>
                  <a:gd name="adj" fmla="val 10000"/>
                </a:avLst>
              </a:prstGeom>
              <a:solidFill>
                <a:srgbClr val="33A056"/>
              </a:solidFill>
              <a:ln>
                <a:noFill/>
              </a:ln>
              <a:effectLst>
                <a:outerShdw blurRad="57150" dist="19050" dir="5400000" algn="ctr" rotWithShape="0">
                  <a:srgbClr val="000000">
                    <a:alpha val="6275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607"/>
                  <a:buFont typeface="Calibri"/>
                  <a:buNone/>
                  <a:tabLst/>
                  <a:defRPr/>
                </a:pPr>
                <a:endParaRPr kumimoji="0" sz="1607"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3" name="Google Shape;333;p57"/>
              <p:cNvSpPr txBox="1"/>
              <p:nvPr/>
            </p:nvSpPr>
            <p:spPr>
              <a:xfrm>
                <a:off x="6494097" y="2609625"/>
                <a:ext cx="2493000" cy="640200"/>
              </a:xfrm>
              <a:prstGeom prst="rect">
                <a:avLst/>
              </a:prstGeom>
              <a:solidFill>
                <a:srgbClr val="33A056"/>
              </a:solidFill>
              <a:ln>
                <a:noFill/>
              </a:ln>
              <a:effectLst>
                <a:outerShdw blurRad="57150" dist="19050" dir="5400000" algn="bl" rotWithShape="0">
                  <a:srgbClr val="000000">
                    <a:alpha val="49800"/>
                  </a:srgbClr>
                </a:outerShdw>
              </a:effectLst>
            </p:spPr>
            <p:txBody>
              <a:bodyPr spcFirstLastPara="1" wrap="square" lIns="121900" tIns="121900" rIns="121900" bIns="1219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3200"/>
                  <a:buFont typeface="Calibri"/>
                  <a:buNone/>
                  <a:tabLst/>
                  <a:defRPr/>
                </a:pPr>
                <a:r>
                  <a:rPr kumimoji="0" lang="en" sz="2000" b="0" i="0" u="none" strike="noStrike" kern="0" cap="none" spc="0" normalizeH="0" baseline="0" noProof="0">
                    <a:ln>
                      <a:noFill/>
                    </a:ln>
                    <a:solidFill>
                      <a:srgbClr val="FFFFFF"/>
                    </a:solidFill>
                    <a:effectLst/>
                    <a:uLnTx/>
                    <a:uFillTx/>
                    <a:latin typeface="Lato"/>
                    <a:ea typeface="Lato"/>
                    <a:cs typeface="Lato"/>
                    <a:sym typeface="Lato"/>
                  </a:rPr>
                  <a:t>Needs Intervention</a:t>
                </a:r>
                <a:endParaRPr kumimoji="0" sz="2000" b="0" i="0" u="none" strike="noStrike" kern="0" cap="none" spc="0" normalizeH="0" baseline="0" noProof="0">
                  <a:ln>
                    <a:noFill/>
                  </a:ln>
                  <a:solidFill>
                    <a:srgbClr val="000000"/>
                  </a:solidFill>
                  <a:effectLst/>
                  <a:uLnTx/>
                  <a:uFillTx/>
                  <a:latin typeface="Lato"/>
                  <a:ea typeface="Lato"/>
                  <a:cs typeface="Lato"/>
                  <a:sym typeface="Lato"/>
                </a:endParaRPr>
              </a:p>
            </p:txBody>
          </p:sp>
        </p:grpSp>
        <p:sp>
          <p:nvSpPr>
            <p:cNvPr id="334" name="Google Shape;334;p57"/>
            <p:cNvSpPr txBox="1"/>
            <p:nvPr/>
          </p:nvSpPr>
          <p:spPr>
            <a:xfrm>
              <a:off x="3439975" y="2877475"/>
              <a:ext cx="2286000" cy="16689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Lato"/>
                <a:buNone/>
                <a:tabLst/>
                <a:defRPr/>
              </a:pPr>
              <a:r>
                <a:rPr kumimoji="0" lang="en" sz="1607" b="1" i="0" u="none" strike="noStrike" kern="0" cap="none" spc="0" normalizeH="0" baseline="0" noProof="0">
                  <a:ln>
                    <a:noFill/>
                  </a:ln>
                  <a:solidFill>
                    <a:srgbClr val="000000"/>
                  </a:solidFill>
                  <a:effectLst/>
                  <a:uLnTx/>
                  <a:uFillTx/>
                  <a:latin typeface="Calibri"/>
                  <a:ea typeface="Calibri"/>
                  <a:cs typeface="Calibri"/>
                  <a:sym typeface="Calibri"/>
                </a:rPr>
                <a:t>Score of &lt;60%</a:t>
              </a:r>
              <a:endParaRPr kumimoji="0" sz="1607" b="1"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600"/>
                <a:buFont typeface="Lato"/>
                <a:buNone/>
                <a:tabLst/>
                <a:defRPr/>
              </a:pPr>
              <a:r>
                <a:rPr kumimoji="0" lang="en" sz="1607" b="0" i="0" u="none" strike="noStrike" kern="0" cap="none" spc="0" normalizeH="0" baseline="0" noProof="0">
                  <a:ln>
                    <a:noFill/>
                  </a:ln>
                  <a:solidFill>
                    <a:srgbClr val="000000"/>
                  </a:solidFill>
                  <a:effectLst/>
                  <a:uLnTx/>
                  <a:uFillTx/>
                  <a:latin typeface="Calibri"/>
                  <a:ea typeface="Calibri"/>
                  <a:cs typeface="Calibri"/>
                  <a:sym typeface="Calibri"/>
                </a:rPr>
                <a:t>Required actions begin immediately, with additional requirements upon three consecutive years of this finding.</a:t>
              </a:r>
              <a:endParaRPr kumimoji="0" sz="1607"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335" name="Google Shape;335;p57"/>
          <p:cNvGrpSpPr/>
          <p:nvPr/>
        </p:nvGrpSpPr>
        <p:grpSpPr>
          <a:xfrm>
            <a:off x="5931687" y="1501155"/>
            <a:ext cx="2699100" cy="2639775"/>
            <a:chOff x="513738" y="1906600"/>
            <a:chExt cx="2699100" cy="2639775"/>
          </a:xfrm>
        </p:grpSpPr>
        <p:grpSp>
          <p:nvGrpSpPr>
            <p:cNvPr id="336" name="Google Shape;336;p57"/>
            <p:cNvGrpSpPr/>
            <p:nvPr/>
          </p:nvGrpSpPr>
          <p:grpSpPr>
            <a:xfrm>
              <a:off x="720245" y="1906600"/>
              <a:ext cx="2286090" cy="640200"/>
              <a:chOff x="6494090" y="1819575"/>
              <a:chExt cx="2493010" cy="640200"/>
            </a:xfrm>
          </p:grpSpPr>
          <p:sp>
            <p:nvSpPr>
              <p:cNvPr id="337" name="Google Shape;337;p57"/>
              <p:cNvSpPr/>
              <p:nvPr/>
            </p:nvSpPr>
            <p:spPr>
              <a:xfrm>
                <a:off x="6494090" y="1819575"/>
                <a:ext cx="2493000" cy="640200"/>
              </a:xfrm>
              <a:prstGeom prst="roundRect">
                <a:avLst>
                  <a:gd name="adj" fmla="val 10000"/>
                </a:avLst>
              </a:prstGeom>
              <a:solidFill>
                <a:srgbClr val="0066CC"/>
              </a:solidFill>
              <a:ln>
                <a:noFill/>
              </a:ln>
              <a:effectLst>
                <a:outerShdw blurRad="57150" dist="19050" dir="5400000" algn="ctr" rotWithShape="0">
                  <a:srgbClr val="000000">
                    <a:alpha val="6275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607"/>
                  <a:buFont typeface="Calibri"/>
                  <a:buNone/>
                  <a:tabLst/>
                  <a:defRPr/>
                </a:pPr>
                <a:endParaRPr kumimoji="0" sz="1607"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8" name="Google Shape;338;p57"/>
              <p:cNvSpPr txBox="1"/>
              <p:nvPr/>
            </p:nvSpPr>
            <p:spPr>
              <a:xfrm>
                <a:off x="6494100" y="1819575"/>
                <a:ext cx="2493000" cy="640200"/>
              </a:xfrm>
              <a:prstGeom prst="rect">
                <a:avLst/>
              </a:prstGeom>
              <a:solidFill>
                <a:srgbClr val="333399"/>
              </a:solidFill>
              <a:ln>
                <a:noFill/>
              </a:ln>
              <a:effectLst>
                <a:outerShdw blurRad="57150" dist="19050" dir="5400000" algn="bl" rotWithShape="0">
                  <a:srgbClr val="000000">
                    <a:alpha val="49800"/>
                  </a:srgbClr>
                </a:outerShdw>
              </a:effectLst>
            </p:spPr>
            <p:txBody>
              <a:bodyPr spcFirstLastPara="1" wrap="square" lIns="121900" tIns="121900" rIns="121900" bIns="1219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3200"/>
                  <a:buFont typeface="Calibri"/>
                  <a:buNone/>
                  <a:tabLst/>
                  <a:defRPr/>
                </a:pPr>
                <a:r>
                  <a:rPr kumimoji="0" lang="en" sz="2000" b="0" i="0" u="none" strike="noStrike" kern="0" cap="none" spc="0" normalizeH="0" baseline="0" noProof="0">
                    <a:ln>
                      <a:noFill/>
                    </a:ln>
                    <a:solidFill>
                      <a:srgbClr val="FFFFFF"/>
                    </a:solidFill>
                    <a:effectLst/>
                    <a:uLnTx/>
                    <a:uFillTx/>
                    <a:latin typeface="Lato"/>
                    <a:ea typeface="Lato"/>
                    <a:cs typeface="Lato"/>
                    <a:sym typeface="Lato"/>
                  </a:rPr>
                  <a:t>Needs Substantial Intervention</a:t>
                </a:r>
                <a:endParaRPr kumimoji="0" sz="2000" b="0" i="0" u="none" strike="noStrike" kern="0" cap="none" spc="0" normalizeH="0" baseline="0" noProof="0">
                  <a:ln>
                    <a:noFill/>
                  </a:ln>
                  <a:solidFill>
                    <a:srgbClr val="000000"/>
                  </a:solidFill>
                  <a:effectLst/>
                  <a:uLnTx/>
                  <a:uFillTx/>
                  <a:latin typeface="Lato"/>
                  <a:ea typeface="Lato"/>
                  <a:cs typeface="Lato"/>
                  <a:sym typeface="Lato"/>
                </a:endParaRPr>
              </a:p>
            </p:txBody>
          </p:sp>
        </p:grpSp>
        <p:sp>
          <p:nvSpPr>
            <p:cNvPr id="339" name="Google Shape;339;p57"/>
            <p:cNvSpPr txBox="1"/>
            <p:nvPr/>
          </p:nvSpPr>
          <p:spPr>
            <a:xfrm>
              <a:off x="513738" y="2877475"/>
              <a:ext cx="2699100" cy="16689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Lato"/>
                <a:buNone/>
                <a:tabLst/>
                <a:defRPr/>
              </a:pPr>
              <a:r>
                <a:rPr kumimoji="0" lang="en" sz="1607" b="1" i="0" u="none" strike="noStrike" kern="0" cap="none" spc="0" normalizeH="0" baseline="0" noProof="0">
                  <a:ln>
                    <a:noFill/>
                  </a:ln>
                  <a:solidFill>
                    <a:srgbClr val="000000"/>
                  </a:solidFill>
                  <a:effectLst/>
                  <a:uLnTx/>
                  <a:uFillTx/>
                  <a:latin typeface="Calibri"/>
                  <a:ea typeface="Calibri"/>
                  <a:cs typeface="Calibri"/>
                  <a:sym typeface="Calibri"/>
                </a:rPr>
                <a:t>Not Score Dependent</a:t>
              </a:r>
              <a:endParaRPr kumimoji="0" sz="1607" b="1"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600"/>
                <a:buFont typeface="Lato"/>
                <a:buNone/>
                <a:tabLst/>
                <a:defRPr/>
              </a:pPr>
              <a:r>
                <a:rPr kumimoji="0" lang="en" sz="1607" b="0" i="0" u="none" strike="noStrike" kern="0" cap="none" spc="0" normalizeH="0" baseline="0" noProof="0">
                  <a:ln>
                    <a:noFill/>
                  </a:ln>
                  <a:solidFill>
                    <a:srgbClr val="000000"/>
                  </a:solidFill>
                  <a:effectLst/>
                  <a:uLnTx/>
                  <a:uFillTx/>
                  <a:latin typeface="Calibri"/>
                  <a:ea typeface="Calibri"/>
                  <a:cs typeface="Calibri"/>
                  <a:sym typeface="Calibri"/>
                </a:rPr>
                <a:t>Usually the result of incomplete and/or inaccurate reporting which prevents DPI from issuing a determination based on data.</a:t>
              </a:r>
              <a:endParaRPr kumimoji="0" sz="1607"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58"/>
          <p:cNvSpPr txBox="1">
            <a:spLocks noGrp="1"/>
          </p:cNvSpPr>
          <p:nvPr>
            <p:ph type="title" idx="4294967295"/>
          </p:nvPr>
        </p:nvSpPr>
        <p:spPr>
          <a:xfrm>
            <a:off x="0" y="0"/>
            <a:ext cx="9144000" cy="922200"/>
          </a:xfrm>
          <a:prstGeom prst="rect">
            <a:avLst/>
          </a:prstGeom>
          <a:noFill/>
          <a:ln>
            <a:noFill/>
          </a:ln>
        </p:spPr>
        <p:txBody>
          <a:bodyPr spcFirstLastPara="1" wrap="square" lIns="68575" tIns="34275" rIns="68575" bIns="34275" anchor="ctr" anchorCtr="0">
            <a:normAutofit/>
          </a:bodyPr>
          <a:lstStyle/>
          <a:p>
            <a:pPr marL="0" marR="0" lvl="0" indent="0" algn="ctr" rtl="0">
              <a:lnSpc>
                <a:spcPct val="90000"/>
              </a:lnSpc>
              <a:spcBef>
                <a:spcPts val="800"/>
              </a:spcBef>
              <a:spcAft>
                <a:spcPts val="0"/>
              </a:spcAft>
              <a:buClr>
                <a:schemeClr val="lt1"/>
              </a:buClr>
              <a:buSzPts val="3600"/>
              <a:buFont typeface="Arial"/>
              <a:buNone/>
            </a:pPr>
            <a:r>
              <a:rPr lang="en" sz="3600" b="1">
                <a:solidFill>
                  <a:schemeClr val="lt1"/>
                </a:solidFill>
                <a:latin typeface="Lato"/>
                <a:ea typeface="Lato"/>
                <a:cs typeface="Lato"/>
                <a:sym typeface="Lato"/>
              </a:rPr>
              <a:t>IDEA LEA Determinations</a:t>
            </a:r>
            <a:endParaRPr/>
          </a:p>
        </p:txBody>
      </p:sp>
      <p:sp>
        <p:nvSpPr>
          <p:cNvPr id="345" name="Google Shape;345;p58"/>
          <p:cNvSpPr/>
          <p:nvPr/>
        </p:nvSpPr>
        <p:spPr>
          <a:xfrm>
            <a:off x="4615226" y="1133351"/>
            <a:ext cx="3619500" cy="623100"/>
          </a:xfrm>
          <a:prstGeom prst="roundRect">
            <a:avLst>
              <a:gd name="adj" fmla="val 10000"/>
            </a:avLst>
          </a:prstGeom>
          <a:solidFill>
            <a:srgbClr val="0064FB"/>
          </a:solidFill>
          <a:ln>
            <a:noFill/>
          </a:ln>
          <a:effectLst>
            <a:outerShdw blurRad="57150" dist="19050" dir="5400000" algn="ctr" rotWithShape="0">
              <a:srgbClr val="000000">
                <a:alpha val="6275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58"/>
          <p:cNvSpPr/>
          <p:nvPr/>
        </p:nvSpPr>
        <p:spPr>
          <a:xfrm>
            <a:off x="995719" y="1133350"/>
            <a:ext cx="3619500" cy="623100"/>
          </a:xfrm>
          <a:prstGeom prst="roundRect">
            <a:avLst>
              <a:gd name="adj" fmla="val 10000"/>
            </a:avLst>
          </a:prstGeom>
          <a:solidFill>
            <a:srgbClr val="009939"/>
          </a:solidFill>
          <a:ln>
            <a:noFill/>
          </a:ln>
          <a:effectLst>
            <a:outerShdw blurRad="57150" dist="19050" dir="5400000" algn="ctr" rotWithShape="0">
              <a:srgbClr val="000000">
                <a:alpha val="6275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aphicFrame>
        <p:nvGraphicFramePr>
          <p:cNvPr id="347" name="Google Shape;347;p58"/>
          <p:cNvGraphicFramePr/>
          <p:nvPr/>
        </p:nvGraphicFramePr>
        <p:xfrm>
          <a:off x="995725" y="1133338"/>
          <a:ext cx="7239000" cy="3738450"/>
        </p:xfrm>
        <a:graphic>
          <a:graphicData uri="http://schemas.openxmlformats.org/drawingml/2006/table">
            <a:tbl>
              <a:tblPr>
                <a:noFill/>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623075">
                <a:tc>
                  <a:txBody>
                    <a:bodyPr/>
                    <a:lstStyle/>
                    <a:p>
                      <a:pPr marL="0" lvl="0" indent="0" algn="ctr" rtl="0">
                        <a:spcBef>
                          <a:spcPts val="0"/>
                        </a:spcBef>
                        <a:spcAft>
                          <a:spcPts val="0"/>
                        </a:spcAft>
                        <a:buNone/>
                      </a:pPr>
                      <a:r>
                        <a:rPr lang="en" sz="2800" b="1">
                          <a:solidFill>
                            <a:schemeClr val="lt1"/>
                          </a:solidFill>
                        </a:rPr>
                        <a:t>Results</a:t>
                      </a:r>
                      <a:endParaRPr sz="2800" b="1">
                        <a:solidFill>
                          <a:schemeClr val="lt1"/>
                        </a:solidFill>
                      </a:endParaRPr>
                    </a:p>
                  </a:txBody>
                  <a:tcPr marL="91425" marR="91425" marT="91425" marB="91425"/>
                </a:tc>
                <a:tc>
                  <a:txBody>
                    <a:bodyPr/>
                    <a:lstStyle/>
                    <a:p>
                      <a:pPr marL="0" lvl="0" indent="0" algn="ctr" rtl="0">
                        <a:spcBef>
                          <a:spcPts val="0"/>
                        </a:spcBef>
                        <a:spcAft>
                          <a:spcPts val="0"/>
                        </a:spcAft>
                        <a:buNone/>
                      </a:pPr>
                      <a:r>
                        <a:rPr lang="en" sz="2800" b="1">
                          <a:solidFill>
                            <a:schemeClr val="lt1"/>
                          </a:solidFill>
                        </a:rPr>
                        <a:t>Compliance</a:t>
                      </a:r>
                      <a:endParaRPr sz="2800" b="1">
                        <a:solidFill>
                          <a:schemeClr val="lt1"/>
                        </a:solidFill>
                      </a:endParaRPr>
                    </a:p>
                  </a:txBody>
                  <a:tcPr marL="91425" marR="91425" marT="91425" marB="91425"/>
                </a:tc>
                <a:extLst>
                  <a:ext uri="{0D108BD9-81ED-4DB2-BD59-A6C34878D82A}">
                    <a16:rowId xmlns:a16="http://schemas.microsoft.com/office/drawing/2014/main" val="10000"/>
                  </a:ext>
                </a:extLst>
              </a:tr>
              <a:tr h="623075">
                <a:tc>
                  <a:txBody>
                    <a:bodyPr/>
                    <a:lstStyle/>
                    <a:p>
                      <a:pPr marL="0" lvl="0" indent="0" algn="l" rtl="0">
                        <a:spcBef>
                          <a:spcPts val="0"/>
                        </a:spcBef>
                        <a:spcAft>
                          <a:spcPts val="0"/>
                        </a:spcAft>
                        <a:buNone/>
                      </a:pPr>
                      <a:r>
                        <a:rPr lang="en"/>
                        <a:t>Graduation</a:t>
                      </a:r>
                      <a:endParaRPr/>
                    </a:p>
                  </a:txBody>
                  <a:tcPr marL="91425" marR="91425" marT="91425" marB="91425"/>
                </a:tc>
                <a:tc>
                  <a:txBody>
                    <a:bodyPr/>
                    <a:lstStyle/>
                    <a:p>
                      <a:pPr marL="0" lvl="0" indent="0" algn="l" rtl="0">
                        <a:spcBef>
                          <a:spcPts val="0"/>
                        </a:spcBef>
                        <a:spcAft>
                          <a:spcPts val="0"/>
                        </a:spcAft>
                        <a:buNone/>
                      </a:pPr>
                      <a:r>
                        <a:rPr lang="en"/>
                        <a:t>IDEA Part C to Part B Transitions</a:t>
                      </a:r>
                      <a:endParaRPr/>
                    </a:p>
                  </a:txBody>
                  <a:tcPr marL="91425" marR="91425" marT="91425" marB="91425"/>
                </a:tc>
                <a:extLst>
                  <a:ext uri="{0D108BD9-81ED-4DB2-BD59-A6C34878D82A}">
                    <a16:rowId xmlns:a16="http://schemas.microsoft.com/office/drawing/2014/main" val="10001"/>
                  </a:ext>
                </a:extLst>
              </a:tr>
              <a:tr h="623075">
                <a:tc>
                  <a:txBody>
                    <a:bodyPr/>
                    <a:lstStyle/>
                    <a:p>
                      <a:pPr marL="0" lvl="0" indent="0" algn="l" rtl="0">
                        <a:spcBef>
                          <a:spcPts val="0"/>
                        </a:spcBef>
                        <a:spcAft>
                          <a:spcPts val="0"/>
                        </a:spcAft>
                        <a:buNone/>
                      </a:pPr>
                      <a:r>
                        <a:rPr lang="en"/>
                        <a:t>Dropouts</a:t>
                      </a:r>
                      <a:endParaRPr/>
                    </a:p>
                  </a:txBody>
                  <a:tcPr marL="91425" marR="91425" marT="91425" marB="91425"/>
                </a:tc>
                <a:tc>
                  <a:txBody>
                    <a:bodyPr/>
                    <a:lstStyle/>
                    <a:p>
                      <a:pPr marL="0" lvl="0" indent="0" algn="l" rtl="0">
                        <a:spcBef>
                          <a:spcPts val="0"/>
                        </a:spcBef>
                        <a:spcAft>
                          <a:spcPts val="0"/>
                        </a:spcAft>
                        <a:buNone/>
                      </a:pPr>
                      <a:r>
                        <a:rPr lang="en"/>
                        <a:t>Timely Initial Evaluations</a:t>
                      </a:r>
                      <a:endParaRPr/>
                    </a:p>
                  </a:txBody>
                  <a:tcPr marL="91425" marR="91425" marT="91425" marB="91425"/>
                </a:tc>
                <a:extLst>
                  <a:ext uri="{0D108BD9-81ED-4DB2-BD59-A6C34878D82A}">
                    <a16:rowId xmlns:a16="http://schemas.microsoft.com/office/drawing/2014/main" val="10002"/>
                  </a:ext>
                </a:extLst>
              </a:tr>
              <a:tr h="623075">
                <a:tc>
                  <a:txBody>
                    <a:bodyPr/>
                    <a:lstStyle/>
                    <a:p>
                      <a:pPr marL="0" lvl="0" indent="0" algn="l" rtl="0">
                        <a:spcBef>
                          <a:spcPts val="0"/>
                        </a:spcBef>
                        <a:spcAft>
                          <a:spcPts val="0"/>
                        </a:spcAft>
                        <a:buNone/>
                      </a:pPr>
                      <a:r>
                        <a:rPr lang="en"/>
                        <a:t>Assessment Participation</a:t>
                      </a:r>
                      <a:endParaRPr/>
                    </a:p>
                  </a:txBody>
                  <a:tcPr marL="91425" marR="91425" marT="91425" marB="91425"/>
                </a:tc>
                <a:tc>
                  <a:txBody>
                    <a:bodyPr/>
                    <a:lstStyle/>
                    <a:p>
                      <a:pPr marL="0" lvl="0" indent="0" algn="l" rtl="0">
                        <a:spcBef>
                          <a:spcPts val="0"/>
                        </a:spcBef>
                        <a:spcAft>
                          <a:spcPts val="0"/>
                        </a:spcAft>
                        <a:buNone/>
                      </a:pPr>
                      <a:r>
                        <a:rPr lang="en"/>
                        <a:t>Post-Secondary Transition Plans</a:t>
                      </a:r>
                      <a:endParaRPr/>
                    </a:p>
                  </a:txBody>
                  <a:tcPr marL="91425" marR="91425" marT="91425" marB="91425"/>
                </a:tc>
                <a:extLst>
                  <a:ext uri="{0D108BD9-81ED-4DB2-BD59-A6C34878D82A}">
                    <a16:rowId xmlns:a16="http://schemas.microsoft.com/office/drawing/2014/main" val="10003"/>
                  </a:ext>
                </a:extLst>
              </a:tr>
              <a:tr h="623075">
                <a:tc>
                  <a:txBody>
                    <a:bodyPr/>
                    <a:lstStyle/>
                    <a:p>
                      <a:pPr marL="0" lvl="0" indent="0" algn="l" rtl="0">
                        <a:spcBef>
                          <a:spcPts val="0"/>
                        </a:spcBef>
                        <a:spcAft>
                          <a:spcPts val="0"/>
                        </a:spcAft>
                        <a:buNone/>
                      </a:pPr>
                      <a:r>
                        <a:rPr lang="en"/>
                        <a:t>Assessment Proficiency</a:t>
                      </a:r>
                      <a:endParaRPr/>
                    </a:p>
                  </a:txBody>
                  <a:tcPr marL="91425" marR="91425" marT="91425" marB="91425"/>
                </a:tc>
                <a:tc>
                  <a:txBody>
                    <a:bodyPr/>
                    <a:lstStyle/>
                    <a:p>
                      <a:pPr marL="0" lvl="0" indent="0" algn="l" rtl="0">
                        <a:spcBef>
                          <a:spcPts val="0"/>
                        </a:spcBef>
                        <a:spcAft>
                          <a:spcPts val="0"/>
                        </a:spcAft>
                        <a:buNone/>
                      </a:pPr>
                      <a:r>
                        <a:rPr lang="en"/>
                        <a:t>Corrected Non-Compliance</a:t>
                      </a:r>
                      <a:endParaRPr/>
                    </a:p>
                  </a:txBody>
                  <a:tcPr marL="91425" marR="91425" marT="91425" marB="91425"/>
                </a:tc>
                <a:extLst>
                  <a:ext uri="{0D108BD9-81ED-4DB2-BD59-A6C34878D82A}">
                    <a16:rowId xmlns:a16="http://schemas.microsoft.com/office/drawing/2014/main" val="10004"/>
                  </a:ext>
                </a:extLst>
              </a:tr>
              <a:tr h="623075">
                <a:tc>
                  <a:txBody>
                    <a:bodyPr/>
                    <a:lstStyle/>
                    <a:p>
                      <a:pPr marL="0" lvl="0" indent="0" algn="l" rtl="0">
                        <a:spcBef>
                          <a:spcPts val="0"/>
                        </a:spcBef>
                        <a:spcAft>
                          <a:spcPts val="0"/>
                        </a:spcAft>
                        <a:buNone/>
                      </a:pPr>
                      <a:r>
                        <a:rPr lang="en"/>
                        <a:t>Placement</a:t>
                      </a:r>
                      <a:endParaRPr/>
                    </a:p>
                  </a:txBody>
                  <a:tcPr marL="91425" marR="91425" marT="91425" marB="91425"/>
                </a:tc>
                <a:tc>
                  <a:txBody>
                    <a:bodyPr/>
                    <a:lstStyle/>
                    <a:p>
                      <a:pPr marL="0" lvl="0" indent="0" algn="l" rtl="0">
                        <a:spcBef>
                          <a:spcPts val="0"/>
                        </a:spcBef>
                        <a:spcAft>
                          <a:spcPts val="0"/>
                        </a:spcAft>
                        <a:buNone/>
                      </a:pPr>
                      <a:r>
                        <a:rPr lang="en"/>
                        <a:t>Timely and Accurate Data</a:t>
                      </a:r>
                      <a:endParaRPr/>
                    </a:p>
                  </a:txBody>
                  <a:tcPr marL="91425" marR="91425" marT="91425" marB="91425"/>
                </a:tc>
                <a:extLst>
                  <a:ext uri="{0D108BD9-81ED-4DB2-BD59-A6C34878D82A}">
                    <a16:rowId xmlns:a16="http://schemas.microsoft.com/office/drawing/2014/main" val="10005"/>
                  </a:ext>
                </a:extLst>
              </a:tr>
            </a:tbl>
          </a:graphicData>
        </a:graphic>
      </p:graphicFrame>
      <p:pic>
        <p:nvPicPr>
          <p:cNvPr id="348" name="Google Shape;348;p58"/>
          <p:cNvPicPr preferRelativeResize="0"/>
          <p:nvPr/>
        </p:nvPicPr>
        <p:blipFill>
          <a:blip r:embed="rId3">
            <a:alphaModFix/>
          </a:blip>
          <a:stretch>
            <a:fillRect/>
          </a:stretch>
        </p:blipFill>
        <p:spPr>
          <a:xfrm>
            <a:off x="8466425" y="4480175"/>
            <a:ext cx="544149" cy="5404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3"/>
          <p:cNvSpPr txBox="1">
            <a:spLocks noGrp="1"/>
          </p:cNvSpPr>
          <p:nvPr>
            <p:ph type="body" idx="1"/>
          </p:nvPr>
        </p:nvSpPr>
        <p:spPr>
          <a:xfrm>
            <a:off x="0" y="0"/>
            <a:ext cx="9144000" cy="92165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600"/>
              <a:buNone/>
            </a:pPr>
            <a:r>
              <a:rPr lang="en-US"/>
              <a:t>Life as an LEA</a:t>
            </a:r>
            <a:endParaRPr/>
          </a:p>
        </p:txBody>
      </p:sp>
      <p:sp>
        <p:nvSpPr>
          <p:cNvPr id="617" name="Google Shape;617;p3"/>
          <p:cNvSpPr txBox="1">
            <a:spLocks noGrp="1"/>
          </p:cNvSpPr>
          <p:nvPr>
            <p:ph type="body" idx="2"/>
          </p:nvPr>
        </p:nvSpPr>
        <p:spPr>
          <a:xfrm>
            <a:off x="690281" y="1048872"/>
            <a:ext cx="7727577" cy="3576732"/>
          </a:xfrm>
          <a:prstGeom prst="rect">
            <a:avLst/>
          </a:prstGeom>
          <a:noFill/>
          <a:ln>
            <a:noFill/>
          </a:ln>
        </p:spPr>
        <p:txBody>
          <a:bodyPr spcFirstLastPara="1" wrap="square" lIns="91425" tIns="45700" rIns="91425" bIns="45700" anchor="t" anchorCtr="0">
            <a:noAutofit/>
          </a:bodyPr>
          <a:lstStyle/>
          <a:p>
            <a:pPr marL="164592" lvl="0" indent="-164592" algn="l" rtl="0">
              <a:lnSpc>
                <a:spcPct val="100000"/>
              </a:lnSpc>
              <a:spcBef>
                <a:spcPts val="0"/>
              </a:spcBef>
              <a:spcAft>
                <a:spcPts val="0"/>
              </a:spcAft>
              <a:buClr>
                <a:schemeClr val="dk1"/>
              </a:buClr>
              <a:buSzPts val="2127"/>
              <a:buFont typeface="Arial"/>
              <a:buChar char="•"/>
            </a:pPr>
            <a:r>
              <a:rPr lang="en-US" b="0">
                <a:solidFill>
                  <a:schemeClr val="dk1"/>
                </a:solidFill>
              </a:rPr>
              <a:t>An Independent Charter School (ICS) becomes its own LEA (</a:t>
            </a:r>
            <a:r>
              <a:rPr lang="en-US" b="0" i="1">
                <a:solidFill>
                  <a:schemeClr val="dk1"/>
                </a:solidFill>
                <a:latin typeface="Arial"/>
                <a:ea typeface="Arial"/>
                <a:cs typeface="Arial"/>
                <a:sym typeface="Arial"/>
              </a:rPr>
              <a:t>Wis. Stat. 115.775</a:t>
            </a:r>
            <a:r>
              <a:rPr lang="en-US" b="0">
                <a:solidFill>
                  <a:schemeClr val="dk1"/>
                </a:solidFill>
                <a:latin typeface="Arial"/>
                <a:ea typeface="Arial"/>
                <a:cs typeface="Arial"/>
                <a:sym typeface="Arial"/>
              </a:rPr>
              <a:t>)</a:t>
            </a:r>
            <a:endParaRPr b="0">
              <a:solidFill>
                <a:schemeClr val="dk1"/>
              </a:solidFill>
            </a:endParaRPr>
          </a:p>
          <a:p>
            <a:pPr marL="164592" lvl="0" indent="-164592" algn="l" rtl="0">
              <a:lnSpc>
                <a:spcPct val="100000"/>
              </a:lnSpc>
              <a:spcBef>
                <a:spcPts val="1800"/>
              </a:spcBef>
              <a:spcAft>
                <a:spcPts val="0"/>
              </a:spcAft>
              <a:buClr>
                <a:schemeClr val="dk1"/>
              </a:buClr>
              <a:buSzPts val="2127"/>
              <a:buFont typeface="Arial"/>
              <a:buChar char="•"/>
            </a:pPr>
            <a:r>
              <a:rPr lang="en-US" b="0">
                <a:solidFill>
                  <a:schemeClr val="dk1"/>
                </a:solidFill>
              </a:rPr>
              <a:t>All state and federal requirements and obligations of a school district belong to the governing board of the ICS charter school</a:t>
            </a:r>
            <a:endParaRPr/>
          </a:p>
          <a:p>
            <a:pPr marL="621792" lvl="1" indent="-164591" algn="l" rtl="0">
              <a:lnSpc>
                <a:spcPct val="100000"/>
              </a:lnSpc>
              <a:spcBef>
                <a:spcPts val="1800"/>
              </a:spcBef>
              <a:spcAft>
                <a:spcPts val="0"/>
              </a:spcAft>
              <a:buSzPts val="2127"/>
              <a:buFont typeface="Arial"/>
              <a:buChar char="•"/>
            </a:pPr>
            <a:r>
              <a:rPr lang="en-US" sz="2400">
                <a:solidFill>
                  <a:schemeClr val="dk1"/>
                </a:solidFill>
              </a:rPr>
              <a:t>e.g., </a:t>
            </a:r>
            <a:r>
              <a:rPr lang="en-US" sz="2400" b="0">
                <a:solidFill>
                  <a:schemeClr val="dk1"/>
                </a:solidFill>
              </a:rPr>
              <a:t>Civil Rights; ADA; IDEA; </a:t>
            </a:r>
            <a:r>
              <a:rPr lang="en-US" sz="2400">
                <a:solidFill>
                  <a:schemeClr val="dk1"/>
                </a:solidFill>
              </a:rPr>
              <a:t>§ 504; ESEA; FERPA; McKinney-Vento </a:t>
            </a:r>
            <a:endParaRPr sz="2400" b="0">
              <a:solidFill>
                <a:schemeClr val="dk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pic>
        <p:nvPicPr>
          <p:cNvPr id="353" name="Google Shape;353;p59"/>
          <p:cNvPicPr preferRelativeResize="0"/>
          <p:nvPr/>
        </p:nvPicPr>
        <p:blipFill>
          <a:blip r:embed="rId3">
            <a:alphaModFix/>
          </a:blip>
          <a:stretch>
            <a:fillRect/>
          </a:stretch>
        </p:blipFill>
        <p:spPr>
          <a:xfrm>
            <a:off x="0" y="0"/>
            <a:ext cx="9144000" cy="5143500"/>
          </a:xfrm>
          <a:prstGeom prst="rect">
            <a:avLst/>
          </a:prstGeom>
          <a:noFill/>
          <a:ln>
            <a:noFill/>
          </a:ln>
        </p:spPr>
      </p:pic>
      <p:sp>
        <p:nvSpPr>
          <p:cNvPr id="354" name="Google Shape;354;p59"/>
          <p:cNvSpPr txBox="1">
            <a:spLocks noGrp="1"/>
          </p:cNvSpPr>
          <p:nvPr>
            <p:ph type="title" idx="4294967295"/>
          </p:nvPr>
        </p:nvSpPr>
        <p:spPr>
          <a:xfrm>
            <a:off x="0" y="0"/>
            <a:ext cx="9144000" cy="922200"/>
          </a:xfrm>
          <a:prstGeom prst="rect">
            <a:avLst/>
          </a:prstGeom>
          <a:noFill/>
          <a:ln>
            <a:noFill/>
          </a:ln>
        </p:spPr>
        <p:txBody>
          <a:bodyPr spcFirstLastPara="1" wrap="square" lIns="68575" tIns="34275" rIns="68575" bIns="34275" anchor="ctr" anchorCtr="0">
            <a:normAutofit/>
          </a:bodyPr>
          <a:lstStyle/>
          <a:p>
            <a:pPr marL="0" marR="0" lvl="0" indent="0" algn="ctr" rtl="0">
              <a:lnSpc>
                <a:spcPct val="90000"/>
              </a:lnSpc>
              <a:spcBef>
                <a:spcPts val="800"/>
              </a:spcBef>
              <a:spcAft>
                <a:spcPts val="0"/>
              </a:spcAft>
              <a:buClr>
                <a:schemeClr val="lt1"/>
              </a:buClr>
              <a:buSzPts val="3600"/>
              <a:buFont typeface="Arial"/>
              <a:buNone/>
            </a:pPr>
            <a:r>
              <a:rPr lang="en" sz="3600" b="1" i="0" u="none" strike="noStrike" cap="none">
                <a:solidFill>
                  <a:schemeClr val="lt1"/>
                </a:solidFill>
                <a:latin typeface="Lato"/>
                <a:ea typeface="Lato"/>
                <a:cs typeface="Lato"/>
                <a:sym typeface="Lato"/>
              </a:rPr>
              <a:t>All LEAs Receive Reports</a:t>
            </a:r>
            <a:endParaRPr/>
          </a:p>
        </p:txBody>
      </p:sp>
      <p:graphicFrame>
        <p:nvGraphicFramePr>
          <p:cNvPr id="355" name="Google Shape;355;p59"/>
          <p:cNvGraphicFramePr/>
          <p:nvPr/>
        </p:nvGraphicFramePr>
        <p:xfrm>
          <a:off x="203675" y="1078275"/>
          <a:ext cx="8736650" cy="3901350"/>
        </p:xfrm>
        <a:graphic>
          <a:graphicData uri="http://schemas.openxmlformats.org/drawingml/2006/table">
            <a:tbl>
              <a:tblPr>
                <a:noFill/>
              </a:tblPr>
              <a:tblGrid>
                <a:gridCol w="1613100">
                  <a:extLst>
                    <a:ext uri="{9D8B030D-6E8A-4147-A177-3AD203B41FA5}">
                      <a16:colId xmlns:a16="http://schemas.microsoft.com/office/drawing/2014/main" val="20000"/>
                    </a:ext>
                  </a:extLst>
                </a:gridCol>
                <a:gridCol w="1571425">
                  <a:extLst>
                    <a:ext uri="{9D8B030D-6E8A-4147-A177-3AD203B41FA5}">
                      <a16:colId xmlns:a16="http://schemas.microsoft.com/office/drawing/2014/main" val="20001"/>
                    </a:ext>
                  </a:extLst>
                </a:gridCol>
                <a:gridCol w="3730100">
                  <a:extLst>
                    <a:ext uri="{9D8B030D-6E8A-4147-A177-3AD203B41FA5}">
                      <a16:colId xmlns:a16="http://schemas.microsoft.com/office/drawing/2014/main" val="20002"/>
                    </a:ext>
                  </a:extLst>
                </a:gridCol>
                <a:gridCol w="1822025">
                  <a:extLst>
                    <a:ext uri="{9D8B030D-6E8A-4147-A177-3AD203B41FA5}">
                      <a16:colId xmlns:a16="http://schemas.microsoft.com/office/drawing/2014/main" val="20003"/>
                    </a:ext>
                  </a:extLst>
                </a:gridCol>
              </a:tblGrid>
              <a:tr h="381000">
                <a:tc>
                  <a:txBody>
                    <a:bodyPr/>
                    <a:lstStyle/>
                    <a:p>
                      <a:pPr marL="0" marR="0" lvl="0" indent="0" algn="l" rtl="0">
                        <a:spcBef>
                          <a:spcPts val="0"/>
                        </a:spcBef>
                        <a:spcAft>
                          <a:spcPts val="0"/>
                        </a:spcAft>
                        <a:buClr>
                          <a:schemeClr val="lt1"/>
                        </a:buClr>
                        <a:buSzPts val="2000"/>
                        <a:buFont typeface="Lato"/>
                        <a:buNone/>
                      </a:pPr>
                      <a:r>
                        <a:rPr lang="en" sz="2000" b="1" u="none" strike="noStrike" cap="none">
                          <a:solidFill>
                            <a:schemeClr val="lt1"/>
                          </a:solidFill>
                          <a:latin typeface="Lato"/>
                          <a:ea typeface="Lato"/>
                          <a:cs typeface="Lato"/>
                          <a:sym typeface="Lato"/>
                        </a:rPr>
                        <a:t>Release</a:t>
                      </a:r>
                      <a:endParaRPr sz="2000" b="1" u="none" strike="noStrike" cap="none">
                        <a:solidFill>
                          <a:schemeClr val="lt1"/>
                        </a:solidFill>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333399"/>
                    </a:solidFill>
                  </a:tcPr>
                </a:tc>
                <a:tc>
                  <a:txBody>
                    <a:bodyPr/>
                    <a:lstStyle/>
                    <a:p>
                      <a:pPr marL="0" marR="0" lvl="0" indent="0" algn="l" rtl="0">
                        <a:spcBef>
                          <a:spcPts val="0"/>
                        </a:spcBef>
                        <a:spcAft>
                          <a:spcPts val="0"/>
                        </a:spcAft>
                        <a:buClr>
                          <a:schemeClr val="lt1"/>
                        </a:buClr>
                        <a:buSzPts val="2000"/>
                        <a:buFont typeface="Lato"/>
                        <a:buNone/>
                      </a:pPr>
                      <a:r>
                        <a:rPr lang="en" sz="2000" b="1" u="none" strike="noStrike" cap="none">
                          <a:solidFill>
                            <a:schemeClr val="lt1"/>
                          </a:solidFill>
                          <a:latin typeface="Lato"/>
                          <a:ea typeface="Lato"/>
                          <a:cs typeface="Lato"/>
                          <a:sym typeface="Lato"/>
                        </a:rPr>
                        <a:t>Date</a:t>
                      </a:r>
                      <a:endParaRPr sz="2000" b="1" u="none" strike="noStrike" cap="none">
                        <a:solidFill>
                          <a:schemeClr val="lt1"/>
                        </a:solidFill>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333399"/>
                    </a:solidFill>
                  </a:tcPr>
                </a:tc>
                <a:tc>
                  <a:txBody>
                    <a:bodyPr/>
                    <a:lstStyle/>
                    <a:p>
                      <a:pPr marL="0" marR="0" lvl="0" indent="0" algn="l" rtl="0">
                        <a:spcBef>
                          <a:spcPts val="0"/>
                        </a:spcBef>
                        <a:spcAft>
                          <a:spcPts val="0"/>
                        </a:spcAft>
                        <a:buClr>
                          <a:schemeClr val="lt1"/>
                        </a:buClr>
                        <a:buSzPts val="2000"/>
                        <a:buFont typeface="Lato"/>
                        <a:buNone/>
                      </a:pPr>
                      <a:r>
                        <a:rPr lang="en" sz="2000" b="1" u="none" strike="noStrike" cap="none">
                          <a:solidFill>
                            <a:schemeClr val="lt1"/>
                          </a:solidFill>
                          <a:latin typeface="Lato"/>
                          <a:ea typeface="Lato"/>
                          <a:cs typeface="Lato"/>
                          <a:sym typeface="Lato"/>
                        </a:rPr>
                        <a:t>Reports</a:t>
                      </a:r>
                      <a:endParaRPr sz="2000" b="1" u="none" strike="noStrike" cap="none">
                        <a:solidFill>
                          <a:schemeClr val="lt1"/>
                        </a:solidFill>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333399"/>
                    </a:solidFill>
                  </a:tcPr>
                </a:tc>
                <a:tc>
                  <a:txBody>
                    <a:bodyPr/>
                    <a:lstStyle/>
                    <a:p>
                      <a:pPr marL="0" marR="0" lvl="0" indent="0" algn="l" rtl="0">
                        <a:spcBef>
                          <a:spcPts val="0"/>
                        </a:spcBef>
                        <a:spcAft>
                          <a:spcPts val="0"/>
                        </a:spcAft>
                        <a:buClr>
                          <a:schemeClr val="lt1"/>
                        </a:buClr>
                        <a:buSzPts val="2000"/>
                        <a:buFont typeface="Lato"/>
                        <a:buNone/>
                      </a:pPr>
                      <a:r>
                        <a:rPr lang="en" sz="2000" b="1" u="none" strike="noStrike" cap="none">
                          <a:solidFill>
                            <a:schemeClr val="lt1"/>
                          </a:solidFill>
                          <a:latin typeface="Lato"/>
                          <a:ea typeface="Lato"/>
                          <a:cs typeface="Lato"/>
                          <a:sym typeface="Lato"/>
                        </a:rPr>
                        <a:t>Location</a:t>
                      </a:r>
                      <a:endParaRPr sz="2000" b="1" u="none" strike="noStrike" cap="none">
                        <a:solidFill>
                          <a:schemeClr val="lt1"/>
                        </a:solidFill>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333399"/>
                    </a:solidFill>
                  </a:tcPr>
                </a:tc>
                <a:extLst>
                  <a:ext uri="{0D108BD9-81ED-4DB2-BD59-A6C34878D82A}">
                    <a16:rowId xmlns:a16="http://schemas.microsoft.com/office/drawing/2014/main" val="10000"/>
                  </a:ext>
                </a:extLst>
              </a:tr>
              <a:tr h="381000">
                <a:tc>
                  <a:txBody>
                    <a:bodyPr/>
                    <a:lstStyle/>
                    <a:p>
                      <a:pPr marL="0" marR="0" lvl="0" indent="0" algn="l" rtl="0">
                        <a:spcBef>
                          <a:spcPts val="0"/>
                        </a:spcBef>
                        <a:spcAft>
                          <a:spcPts val="0"/>
                        </a:spcAft>
                        <a:buClr>
                          <a:schemeClr val="dk1"/>
                        </a:buClr>
                        <a:buSzPts val="2000"/>
                        <a:buFont typeface="Lato"/>
                        <a:buNone/>
                      </a:pPr>
                      <a:r>
                        <a:rPr lang="en" sz="2000" u="none" strike="noStrike" cap="none">
                          <a:latin typeface="Lato"/>
                          <a:ea typeface="Lato"/>
                          <a:cs typeface="Lato"/>
                          <a:sym typeface="Lato"/>
                        </a:rPr>
                        <a:t>Preliminary</a:t>
                      </a:r>
                      <a:endParaRPr sz="2000" u="none" strike="noStrike" cap="none">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2F8EC"/>
                    </a:solidFill>
                  </a:tcPr>
                </a:tc>
                <a:tc>
                  <a:txBody>
                    <a:bodyPr/>
                    <a:lstStyle/>
                    <a:p>
                      <a:pPr marL="0" marR="0" lvl="0" indent="0" algn="l" rtl="0">
                        <a:spcBef>
                          <a:spcPts val="0"/>
                        </a:spcBef>
                        <a:spcAft>
                          <a:spcPts val="0"/>
                        </a:spcAft>
                        <a:buClr>
                          <a:schemeClr val="dk1"/>
                        </a:buClr>
                        <a:buSzPts val="2000"/>
                        <a:buFont typeface="Lato"/>
                        <a:buNone/>
                      </a:pPr>
                      <a:r>
                        <a:rPr lang="en" sz="2000">
                          <a:latin typeface="Lato"/>
                          <a:ea typeface="Lato"/>
                          <a:cs typeface="Lato"/>
                          <a:sym typeface="Lato"/>
                        </a:rPr>
                        <a:t>February </a:t>
                      </a:r>
                      <a:endParaRPr sz="2000" u="none" strike="noStrike" cap="none">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2F8EC"/>
                    </a:solidFill>
                  </a:tcPr>
                </a:tc>
                <a:tc>
                  <a:txBody>
                    <a:bodyPr/>
                    <a:lstStyle/>
                    <a:p>
                      <a:pPr marL="457200" marR="0" lvl="0" indent="-355600" algn="l" rtl="0">
                        <a:spcBef>
                          <a:spcPts val="0"/>
                        </a:spcBef>
                        <a:spcAft>
                          <a:spcPts val="0"/>
                        </a:spcAft>
                        <a:buClr>
                          <a:schemeClr val="dk1"/>
                        </a:buClr>
                        <a:buSzPts val="2000"/>
                        <a:buFont typeface="Lato"/>
                        <a:buChar char="●"/>
                      </a:pPr>
                      <a:r>
                        <a:rPr lang="en" sz="2000">
                          <a:solidFill>
                            <a:schemeClr val="dk1"/>
                          </a:solidFill>
                          <a:latin typeface="Lato"/>
                          <a:ea typeface="Lato"/>
                          <a:cs typeface="Lato"/>
                          <a:sym typeface="Lato"/>
                        </a:rPr>
                        <a:t>ESSA Accountability Report</a:t>
                      </a:r>
                      <a:endParaRPr sz="2000">
                        <a:solidFill>
                          <a:schemeClr val="dk1"/>
                        </a:solidFill>
                        <a:latin typeface="Lato"/>
                        <a:ea typeface="Lato"/>
                        <a:cs typeface="Lato"/>
                        <a:sym typeface="Lato"/>
                      </a:endParaRPr>
                    </a:p>
                    <a:p>
                      <a:pPr marL="457200" marR="0" lvl="0" indent="-355600" algn="l" rtl="0">
                        <a:spcBef>
                          <a:spcPts val="0"/>
                        </a:spcBef>
                        <a:spcAft>
                          <a:spcPts val="0"/>
                        </a:spcAft>
                        <a:buClr>
                          <a:schemeClr val="dk1"/>
                        </a:buClr>
                        <a:buSzPts val="2000"/>
                        <a:buFont typeface="Lato"/>
                        <a:buChar char="●"/>
                      </a:pPr>
                      <a:r>
                        <a:rPr lang="en" sz="2000" u="none" strike="noStrike" cap="none">
                          <a:solidFill>
                            <a:schemeClr val="dk1"/>
                          </a:solidFill>
                          <a:latin typeface="Lato"/>
                          <a:ea typeface="Lato"/>
                          <a:cs typeface="Lato"/>
                          <a:sym typeface="Lato"/>
                        </a:rPr>
                        <a:t>IDEA LEA Determinations</a:t>
                      </a:r>
                      <a:endParaRPr sz="2000">
                        <a:solidFill>
                          <a:schemeClr val="dk1"/>
                        </a:solidFill>
                        <a:latin typeface="Lato"/>
                        <a:ea typeface="Lato"/>
                        <a:cs typeface="Lato"/>
                        <a:sym typeface="Lato"/>
                      </a:endParaRPr>
                    </a:p>
                    <a:p>
                      <a:pPr marL="457200" marR="0" lvl="0" indent="-355600" algn="l" rtl="0">
                        <a:spcBef>
                          <a:spcPts val="0"/>
                        </a:spcBef>
                        <a:spcAft>
                          <a:spcPts val="0"/>
                        </a:spcAft>
                        <a:buClr>
                          <a:schemeClr val="dk1"/>
                        </a:buClr>
                        <a:buSzPts val="2000"/>
                        <a:buFont typeface="Lato"/>
                        <a:buChar char="●"/>
                      </a:pPr>
                      <a:r>
                        <a:rPr lang="en" sz="2000" u="none" strike="noStrike" cap="none">
                          <a:solidFill>
                            <a:schemeClr val="dk1"/>
                          </a:solidFill>
                          <a:latin typeface="Lato"/>
                          <a:ea typeface="Lato"/>
                          <a:cs typeface="Lato"/>
                          <a:sym typeface="Lato"/>
                        </a:rPr>
                        <a:t>District Summary Report</a:t>
                      </a:r>
                      <a:endParaRPr sz="2000" u="none" strike="noStrike" cap="none">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2F8EC"/>
                    </a:solidFill>
                  </a:tcPr>
                </a:tc>
                <a:tc>
                  <a:txBody>
                    <a:bodyPr/>
                    <a:lstStyle/>
                    <a:p>
                      <a:pPr marL="0" marR="0" lvl="0" indent="0" algn="l" rtl="0">
                        <a:spcBef>
                          <a:spcPts val="0"/>
                        </a:spcBef>
                        <a:spcAft>
                          <a:spcPts val="0"/>
                        </a:spcAft>
                        <a:buClr>
                          <a:schemeClr val="dk1"/>
                        </a:buClr>
                        <a:buSzPts val="2000"/>
                        <a:buFont typeface="Lato"/>
                        <a:buNone/>
                      </a:pPr>
                      <a:r>
                        <a:rPr lang="en" sz="2000" u="none" strike="noStrike" cap="none">
                          <a:latin typeface="Lato"/>
                          <a:ea typeface="Lato"/>
                          <a:cs typeface="Lato"/>
                          <a:sym typeface="Lato"/>
                        </a:rPr>
                        <a:t>SAFE</a:t>
                      </a:r>
                      <a:endParaRPr sz="2000" u="none" strike="noStrike" cap="none">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2F8EC"/>
                    </a:solidFill>
                  </a:tcPr>
                </a:tc>
                <a:extLst>
                  <a:ext uri="{0D108BD9-81ED-4DB2-BD59-A6C34878D82A}">
                    <a16:rowId xmlns:a16="http://schemas.microsoft.com/office/drawing/2014/main" val="10001"/>
                  </a:ext>
                </a:extLst>
              </a:tr>
              <a:tr h="381000">
                <a:tc>
                  <a:txBody>
                    <a:bodyPr/>
                    <a:lstStyle/>
                    <a:p>
                      <a:pPr marL="0" marR="0" lvl="0" indent="0" algn="l" rtl="0">
                        <a:spcBef>
                          <a:spcPts val="0"/>
                        </a:spcBef>
                        <a:spcAft>
                          <a:spcPts val="0"/>
                        </a:spcAft>
                        <a:buClr>
                          <a:schemeClr val="dk1"/>
                        </a:buClr>
                        <a:buSzPts val="2000"/>
                        <a:buFont typeface="Lato"/>
                        <a:buNone/>
                      </a:pPr>
                      <a:r>
                        <a:rPr lang="en" sz="2000" u="none" strike="noStrike" cap="none">
                          <a:latin typeface="Lato"/>
                          <a:ea typeface="Lato"/>
                          <a:cs typeface="Lato"/>
                          <a:sym typeface="Lato"/>
                        </a:rPr>
                        <a:t>Final</a:t>
                      </a:r>
                      <a:endParaRPr sz="2000" u="none" strike="noStrike" cap="none">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DBECCC"/>
                    </a:solidFill>
                  </a:tcPr>
                </a:tc>
                <a:tc>
                  <a:txBody>
                    <a:bodyPr/>
                    <a:lstStyle/>
                    <a:p>
                      <a:pPr marL="0" marR="0" lvl="0" indent="0" algn="l" rtl="0">
                        <a:spcBef>
                          <a:spcPts val="0"/>
                        </a:spcBef>
                        <a:spcAft>
                          <a:spcPts val="0"/>
                        </a:spcAft>
                        <a:buClr>
                          <a:schemeClr val="dk1"/>
                        </a:buClr>
                        <a:buSzPts val="2000"/>
                        <a:buFont typeface="Lato"/>
                        <a:buNone/>
                      </a:pPr>
                      <a:r>
                        <a:rPr lang="en" sz="2000">
                          <a:latin typeface="Lato"/>
                          <a:ea typeface="Lato"/>
                          <a:cs typeface="Lato"/>
                          <a:sym typeface="Lato"/>
                        </a:rPr>
                        <a:t>April</a:t>
                      </a:r>
                      <a:endParaRPr sz="2000" u="none" strike="noStrike" cap="none">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DBECCC"/>
                    </a:solidFill>
                  </a:tcPr>
                </a:tc>
                <a:tc>
                  <a:txBody>
                    <a:bodyPr/>
                    <a:lstStyle/>
                    <a:p>
                      <a:pPr marL="457200" lvl="0" indent="-355600" algn="l" rtl="0">
                        <a:spcBef>
                          <a:spcPts val="0"/>
                        </a:spcBef>
                        <a:spcAft>
                          <a:spcPts val="0"/>
                        </a:spcAft>
                        <a:buClr>
                          <a:schemeClr val="dk1"/>
                        </a:buClr>
                        <a:buSzPts val="2000"/>
                        <a:buFont typeface="Lato"/>
                        <a:buChar char="●"/>
                      </a:pPr>
                      <a:r>
                        <a:rPr lang="en" sz="2000">
                          <a:solidFill>
                            <a:schemeClr val="dk1"/>
                          </a:solidFill>
                          <a:latin typeface="Lato"/>
                          <a:ea typeface="Lato"/>
                          <a:cs typeface="Lato"/>
                          <a:sym typeface="Lato"/>
                        </a:rPr>
                        <a:t>ESSA Accountability Report</a:t>
                      </a:r>
                      <a:endParaRPr sz="2000">
                        <a:solidFill>
                          <a:schemeClr val="dk1"/>
                        </a:solidFill>
                        <a:latin typeface="Lato"/>
                        <a:ea typeface="Lato"/>
                        <a:cs typeface="Lato"/>
                        <a:sym typeface="Lato"/>
                      </a:endParaRPr>
                    </a:p>
                    <a:p>
                      <a:pPr marL="457200" lvl="0" indent="-355600" algn="l" rtl="0">
                        <a:spcBef>
                          <a:spcPts val="0"/>
                        </a:spcBef>
                        <a:spcAft>
                          <a:spcPts val="0"/>
                        </a:spcAft>
                        <a:buClr>
                          <a:schemeClr val="dk1"/>
                        </a:buClr>
                        <a:buSzPts val="2000"/>
                        <a:buFont typeface="Lato"/>
                        <a:buChar char="●"/>
                      </a:pPr>
                      <a:r>
                        <a:rPr lang="en" sz="2000">
                          <a:solidFill>
                            <a:schemeClr val="dk1"/>
                          </a:solidFill>
                          <a:latin typeface="Lato"/>
                          <a:ea typeface="Lato"/>
                          <a:cs typeface="Lato"/>
                          <a:sym typeface="Lato"/>
                        </a:rPr>
                        <a:t>IDEA LEA Determinations</a:t>
                      </a:r>
                      <a:endParaRPr sz="2000">
                        <a:solidFill>
                          <a:schemeClr val="dk1"/>
                        </a:solidFill>
                        <a:latin typeface="Lato"/>
                        <a:ea typeface="Lato"/>
                        <a:cs typeface="Lato"/>
                        <a:sym typeface="Lato"/>
                      </a:endParaRPr>
                    </a:p>
                    <a:p>
                      <a:pPr marL="457200" lvl="0" indent="-355600" algn="l" rtl="0">
                        <a:spcBef>
                          <a:spcPts val="0"/>
                        </a:spcBef>
                        <a:spcAft>
                          <a:spcPts val="0"/>
                        </a:spcAft>
                        <a:buClr>
                          <a:schemeClr val="dk1"/>
                        </a:buClr>
                        <a:buSzPts val="2000"/>
                        <a:buFont typeface="Lato"/>
                        <a:buChar char="●"/>
                      </a:pPr>
                      <a:r>
                        <a:rPr lang="en" sz="2000">
                          <a:solidFill>
                            <a:schemeClr val="dk1"/>
                          </a:solidFill>
                          <a:latin typeface="Lato"/>
                          <a:ea typeface="Lato"/>
                          <a:cs typeface="Lato"/>
                          <a:sym typeface="Lato"/>
                        </a:rPr>
                        <a:t>District Summary Report</a:t>
                      </a:r>
                      <a:endParaRPr sz="2000">
                        <a:solidFill>
                          <a:schemeClr val="dk1"/>
                        </a:solidFill>
                        <a:latin typeface="Lato"/>
                        <a:ea typeface="Lato"/>
                        <a:cs typeface="Lato"/>
                        <a:sym typeface="Lato"/>
                      </a:endParaRPr>
                    </a:p>
                    <a:p>
                      <a:pPr marL="457200" lvl="0" indent="-355600" algn="l" rtl="0">
                        <a:spcBef>
                          <a:spcPts val="0"/>
                        </a:spcBef>
                        <a:spcAft>
                          <a:spcPts val="0"/>
                        </a:spcAft>
                        <a:buClr>
                          <a:schemeClr val="dk1"/>
                        </a:buClr>
                        <a:buSzPts val="2000"/>
                        <a:buFont typeface="Lato"/>
                        <a:buChar char="●"/>
                      </a:pPr>
                      <a:r>
                        <a:rPr lang="en" sz="2000">
                          <a:solidFill>
                            <a:schemeClr val="dk1"/>
                          </a:solidFill>
                          <a:latin typeface="Lato"/>
                          <a:ea typeface="Lato"/>
                          <a:cs typeface="Lato"/>
                          <a:sym typeface="Lato"/>
                        </a:rPr>
                        <a:t>IDEA Racial Equity in Special Education</a:t>
                      </a:r>
                      <a:br>
                        <a:rPr lang="en" sz="2000">
                          <a:solidFill>
                            <a:schemeClr val="dk1"/>
                          </a:solidFill>
                          <a:latin typeface="Lato"/>
                          <a:ea typeface="Lato"/>
                          <a:cs typeface="Lato"/>
                          <a:sym typeface="Lato"/>
                        </a:rPr>
                      </a:br>
                      <a:br>
                        <a:rPr lang="en" sz="2000">
                          <a:solidFill>
                            <a:schemeClr val="dk1"/>
                          </a:solidFill>
                          <a:latin typeface="Lato"/>
                          <a:ea typeface="Lato"/>
                          <a:cs typeface="Lato"/>
                          <a:sym typeface="Lato"/>
                        </a:rPr>
                      </a:br>
                      <a:endParaRPr sz="2000" u="none" strike="noStrike" cap="none">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DBECCC"/>
                    </a:solidFill>
                  </a:tcPr>
                </a:tc>
                <a:tc>
                  <a:txBody>
                    <a:bodyPr/>
                    <a:lstStyle/>
                    <a:p>
                      <a:pPr marL="0" marR="0" lvl="0" indent="0" algn="l" rtl="0">
                        <a:spcBef>
                          <a:spcPts val="0"/>
                        </a:spcBef>
                        <a:spcAft>
                          <a:spcPts val="0"/>
                        </a:spcAft>
                        <a:buClr>
                          <a:schemeClr val="dk1"/>
                        </a:buClr>
                        <a:buSzPts val="2000"/>
                        <a:buFont typeface="Lato"/>
                        <a:buNone/>
                      </a:pPr>
                      <a:r>
                        <a:rPr lang="en" sz="2000">
                          <a:latin typeface="Lato"/>
                          <a:ea typeface="Lato"/>
                          <a:cs typeface="Lato"/>
                          <a:sym typeface="Lato"/>
                        </a:rPr>
                        <a:t>ESSA Public App and </a:t>
                      </a:r>
                      <a:r>
                        <a:rPr lang="en" sz="2000" u="none" strike="noStrike" cap="none">
                          <a:latin typeface="Lato"/>
                          <a:ea typeface="Lato"/>
                          <a:cs typeface="Lato"/>
                          <a:sym typeface="Lato"/>
                        </a:rPr>
                        <a:t>SAFE</a:t>
                      </a:r>
                      <a:endParaRPr sz="2000" u="none" strike="noStrike" cap="none">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DBECCC"/>
                    </a:solidFill>
                  </a:tcPr>
                </a:tc>
                <a:extLst>
                  <a:ext uri="{0D108BD9-81ED-4DB2-BD59-A6C34878D82A}">
                    <a16:rowId xmlns:a16="http://schemas.microsoft.com/office/drawing/2014/main" val="10002"/>
                  </a:ext>
                </a:extLst>
              </a:tr>
            </a:tbl>
          </a:graphicData>
        </a:graphic>
      </p:graphicFrame>
      <p:sp>
        <p:nvSpPr>
          <p:cNvPr id="356" name="Google Shape;356;p59"/>
          <p:cNvSpPr txBox="1"/>
          <p:nvPr/>
        </p:nvSpPr>
        <p:spPr>
          <a:xfrm>
            <a:off x="203675" y="3524250"/>
            <a:ext cx="3326100" cy="600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Lato"/>
              <a:buNone/>
              <a:tabLst/>
              <a:defRPr/>
            </a:pPr>
            <a:r>
              <a:rPr kumimoji="0" lang="en" sz="1200" b="0" i="0" u="none" strike="noStrike" kern="0" cap="none" spc="0" normalizeH="0" baseline="0" noProof="0">
                <a:ln>
                  <a:noFill/>
                </a:ln>
                <a:solidFill>
                  <a:srgbClr val="000000"/>
                </a:solidFill>
                <a:effectLst/>
                <a:uLnTx/>
                <a:uFillTx/>
                <a:latin typeface="Lato"/>
                <a:ea typeface="Lato"/>
                <a:cs typeface="Lato"/>
                <a:sym typeface="Lato"/>
              </a:rPr>
              <a:t>*Select ESSA-identified schools also receive ESSA Progress to Exit reports        </a:t>
            </a:r>
            <a:endParaRPr kumimoji="0" sz="1200" b="0" i="1" u="none" strike="noStrike" kern="0" cap="none" spc="0" normalizeH="0" baseline="0" noProof="0">
              <a:ln>
                <a:noFill/>
              </a:ln>
              <a:solidFill>
                <a:srgbClr val="000000"/>
              </a:solidFill>
              <a:effectLst/>
              <a:uLnTx/>
              <a:uFillTx/>
              <a:latin typeface="Lato"/>
              <a:ea typeface="Lato"/>
              <a:cs typeface="Lato"/>
              <a:sym typeface="Lato"/>
            </a:endParaRPr>
          </a:p>
        </p:txBody>
      </p:sp>
      <p:sp>
        <p:nvSpPr>
          <p:cNvPr id="357" name="Google Shape;357;p59"/>
          <p:cNvSpPr txBox="1"/>
          <p:nvPr/>
        </p:nvSpPr>
        <p:spPr>
          <a:xfrm>
            <a:off x="139025" y="4221275"/>
            <a:ext cx="8736600" cy="649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Lato"/>
              <a:buNone/>
              <a:tabLst/>
              <a:defRPr/>
            </a:pPr>
            <a:r>
              <a:rPr kumimoji="0" lang="en" sz="2000" b="1" i="0" u="none" strike="noStrike" kern="0" cap="none" spc="0" normalizeH="0" baseline="0" noProof="0">
                <a:ln>
                  <a:noFill/>
                </a:ln>
                <a:solidFill>
                  <a:srgbClr val="000000"/>
                </a:solidFill>
                <a:effectLst/>
                <a:uLnTx/>
                <a:uFillTx/>
                <a:latin typeface="Lato"/>
                <a:ea typeface="Lato"/>
                <a:cs typeface="Lato"/>
                <a:sym typeface="Lato"/>
              </a:rPr>
              <a:t>Key Takeaway:</a:t>
            </a:r>
            <a:endParaRPr kumimoji="0" sz="2000" b="1"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
                <a:srgbClr val="000000"/>
              </a:buClr>
              <a:buSzPts val="2000"/>
              <a:buFont typeface="Lato"/>
              <a:buNone/>
              <a:tabLst/>
              <a:defRPr/>
            </a:pPr>
            <a:r>
              <a:rPr kumimoji="0" lang="en" sz="1400" b="0" i="1" u="none" strike="noStrike" kern="0" cap="none" spc="0" normalizeH="0" baseline="0" noProof="0">
                <a:ln>
                  <a:noFill/>
                </a:ln>
                <a:solidFill>
                  <a:srgbClr val="000000"/>
                </a:solidFill>
                <a:effectLst/>
                <a:uLnTx/>
                <a:uFillTx/>
                <a:latin typeface="Lato"/>
                <a:ea typeface="Lato"/>
                <a:cs typeface="Lato"/>
                <a:sym typeface="Lato"/>
              </a:rPr>
              <a:t>Every LEA receives a JFN packet so that every LEA has data in support of continuous improvement. </a:t>
            </a:r>
            <a:endParaRPr kumimoji="0" sz="1400" b="0" i="1" u="none" strike="noStrike" kern="0" cap="none" spc="0" normalizeH="0" baseline="0" noProof="0">
              <a:ln>
                <a:noFill/>
              </a:ln>
              <a:solidFill>
                <a:srgbClr val="000000"/>
              </a:solidFill>
              <a:effectLst/>
              <a:uLnTx/>
              <a:uFillTx/>
              <a:latin typeface="Lato"/>
              <a:ea typeface="Lato"/>
              <a:cs typeface="Lato"/>
              <a:sym typeface="Lato"/>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2" name="Google Shape;362;p60"/>
          <p:cNvPicPr preferRelativeResize="0"/>
          <p:nvPr/>
        </p:nvPicPr>
        <p:blipFill>
          <a:blip r:embed="rId3">
            <a:alphaModFix/>
          </a:blip>
          <a:stretch>
            <a:fillRect/>
          </a:stretch>
        </p:blipFill>
        <p:spPr>
          <a:xfrm>
            <a:off x="0" y="0"/>
            <a:ext cx="9144000" cy="5143500"/>
          </a:xfrm>
          <a:prstGeom prst="rect">
            <a:avLst/>
          </a:prstGeom>
          <a:noFill/>
          <a:ln>
            <a:noFill/>
          </a:ln>
        </p:spPr>
      </p:pic>
      <p:sp>
        <p:nvSpPr>
          <p:cNvPr id="363" name="Google Shape;363;p60"/>
          <p:cNvSpPr txBox="1">
            <a:spLocks noGrp="1"/>
          </p:cNvSpPr>
          <p:nvPr>
            <p:ph type="body" idx="1"/>
          </p:nvPr>
        </p:nvSpPr>
        <p:spPr>
          <a:xfrm>
            <a:off x="-42100" y="0"/>
            <a:ext cx="9144000" cy="921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2700"/>
              <a:buFont typeface="Arial"/>
              <a:buNone/>
            </a:pPr>
            <a:r>
              <a:rPr lang="en" sz="3600" i="0" u="none" strike="noStrike" cap="none">
                <a:solidFill>
                  <a:schemeClr val="lt1"/>
                </a:solidFill>
                <a:latin typeface="Lato"/>
                <a:ea typeface="Lato"/>
                <a:cs typeface="Lato"/>
                <a:sym typeface="Lato"/>
              </a:rPr>
              <a:t>Continuous Improvement Process</a:t>
            </a:r>
            <a:endParaRPr sz="3600" i="1" u="none" strike="noStrike" cap="none">
              <a:solidFill>
                <a:schemeClr val="lt1"/>
              </a:solidFill>
              <a:latin typeface="Lato"/>
              <a:ea typeface="Lato"/>
              <a:cs typeface="Lato"/>
              <a:sym typeface="Lato"/>
            </a:endParaRPr>
          </a:p>
        </p:txBody>
      </p:sp>
      <p:grpSp>
        <p:nvGrpSpPr>
          <p:cNvPr id="364" name="Google Shape;364;p60"/>
          <p:cNvGrpSpPr/>
          <p:nvPr/>
        </p:nvGrpSpPr>
        <p:grpSpPr>
          <a:xfrm>
            <a:off x="2032065" y="-134096"/>
            <a:ext cx="6930144" cy="4571095"/>
            <a:chOff x="2305676" y="0"/>
            <a:chExt cx="4714705" cy="5143575"/>
          </a:xfrm>
        </p:grpSpPr>
        <p:sp>
          <p:nvSpPr>
            <p:cNvPr id="365" name="Google Shape;365;p60"/>
            <p:cNvSpPr/>
            <p:nvPr/>
          </p:nvSpPr>
          <p:spPr>
            <a:xfrm>
              <a:off x="2484808" y="0"/>
              <a:ext cx="1851600" cy="1028700"/>
            </a:xfrm>
            <a:prstGeom prst="roundRect">
              <a:avLst>
                <a:gd name="adj" fmla="val 10000"/>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60"/>
            <p:cNvSpPr/>
            <p:nvPr/>
          </p:nvSpPr>
          <p:spPr>
            <a:xfrm>
              <a:off x="5256492" y="159268"/>
              <a:ext cx="1657500" cy="710100"/>
            </a:xfrm>
            <a:prstGeom prst="roundRect">
              <a:avLst>
                <a:gd name="adj" fmla="val 10000"/>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60"/>
            <p:cNvSpPr txBox="1"/>
            <p:nvPr/>
          </p:nvSpPr>
          <p:spPr>
            <a:xfrm>
              <a:off x="5277292" y="180068"/>
              <a:ext cx="1615800" cy="668700"/>
            </a:xfrm>
            <a:prstGeom prst="rect">
              <a:avLst/>
            </a:prstGeom>
            <a:noFill/>
            <a:ln>
              <a:noFill/>
            </a:ln>
          </p:spPr>
          <p:txBody>
            <a:bodyPr spcFirstLastPara="1" wrap="square" lIns="152400" tIns="152400" rIns="152400" bIns="1524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endParaRPr kumimoji="0" sz="4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68" name="Google Shape;368;p60"/>
            <p:cNvSpPr/>
            <p:nvPr/>
          </p:nvSpPr>
          <p:spPr>
            <a:xfrm>
              <a:off x="4313653" y="4371975"/>
              <a:ext cx="771600" cy="771600"/>
            </a:xfrm>
            <a:prstGeom prst="triangle">
              <a:avLst>
                <a:gd name="adj" fmla="val 50000"/>
              </a:avLst>
            </a:prstGeom>
            <a:solidFill>
              <a:srgbClr val="262087">
                <a:alpha val="89800"/>
              </a:srgbClr>
            </a:solidFill>
            <a:ln w="12700" cap="flat" cmpd="sng">
              <a:solidFill>
                <a:srgbClr val="CFDEEF">
                  <a:alpha val="89800"/>
                </a:srgbClr>
              </a:solidFill>
              <a:prstDash val="solid"/>
              <a:miter lim="800000"/>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60"/>
            <p:cNvSpPr/>
            <p:nvPr/>
          </p:nvSpPr>
          <p:spPr>
            <a:xfrm rot="-240059">
              <a:off x="2384087" y="4041326"/>
              <a:ext cx="4630686" cy="323882"/>
            </a:xfrm>
            <a:prstGeom prst="rect">
              <a:avLst/>
            </a:prstGeom>
            <a:solidFill>
              <a:srgbClr val="262087">
                <a:alpha val="89800"/>
              </a:srgbClr>
            </a:solidFill>
            <a:ln w="12700" cap="flat" cmpd="sng">
              <a:solidFill>
                <a:srgbClr val="CFDEEF">
                  <a:alpha val="89800"/>
                </a:srgbClr>
              </a:solidFill>
              <a:prstDash val="solid"/>
              <a:miter lim="800000"/>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60"/>
            <p:cNvSpPr/>
            <p:nvPr/>
          </p:nvSpPr>
          <p:spPr>
            <a:xfrm rot="-239858">
              <a:off x="2391946" y="3458065"/>
              <a:ext cx="1837471" cy="634555"/>
            </a:xfrm>
            <a:prstGeom prst="roundRect">
              <a:avLst>
                <a:gd name="adj" fmla="val 16667"/>
              </a:avLst>
            </a:prstGeom>
            <a:solidFill>
              <a:srgbClr val="599BD5"/>
            </a:solidFill>
            <a:ln w="12700" cap="flat" cmpd="sng">
              <a:solidFill>
                <a:srgbClr val="FFFFFF"/>
              </a:solidFill>
              <a:prstDash val="solid"/>
              <a:miter lim="800000"/>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60"/>
            <p:cNvSpPr txBox="1"/>
            <p:nvPr/>
          </p:nvSpPr>
          <p:spPr>
            <a:xfrm rot="-240088">
              <a:off x="2422832" y="3488989"/>
              <a:ext cx="1775528" cy="572592"/>
            </a:xfrm>
            <a:prstGeom prst="rect">
              <a:avLst/>
            </a:prstGeom>
            <a:noFill/>
            <a:ln>
              <a:noFill/>
            </a:ln>
          </p:spPr>
          <p:txBody>
            <a:bodyPr spcFirstLastPara="1" wrap="square" lIns="55875" tIns="55875" rIns="55875" bIns="5587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FFFFFF"/>
                  </a:solidFill>
                  <a:effectLst/>
                  <a:uLnTx/>
                  <a:uFillTx/>
                  <a:latin typeface="Lato"/>
                  <a:ea typeface="Lato"/>
                  <a:cs typeface="Lato"/>
                  <a:sym typeface="Lato"/>
                </a:rPr>
                <a:t>School and district improvement plans</a:t>
              </a: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60"/>
            <p:cNvSpPr/>
            <p:nvPr/>
          </p:nvSpPr>
          <p:spPr>
            <a:xfrm rot="-239858">
              <a:off x="2358792" y="2825454"/>
              <a:ext cx="1837471" cy="634555"/>
            </a:xfrm>
            <a:prstGeom prst="roundRect">
              <a:avLst>
                <a:gd name="adj" fmla="val 16667"/>
              </a:avLst>
            </a:prstGeom>
            <a:solidFill>
              <a:srgbClr val="599BD5"/>
            </a:solidFill>
            <a:ln w="12700" cap="flat" cmpd="sng">
              <a:solidFill>
                <a:srgbClr val="FFFFFF"/>
              </a:solidFill>
              <a:prstDash val="solid"/>
              <a:miter lim="800000"/>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60"/>
            <p:cNvSpPr txBox="1"/>
            <p:nvPr/>
          </p:nvSpPr>
          <p:spPr>
            <a:xfrm rot="-240088">
              <a:off x="2389763" y="2856434"/>
              <a:ext cx="1775528" cy="572592"/>
            </a:xfrm>
            <a:prstGeom prst="rect">
              <a:avLst/>
            </a:prstGeom>
            <a:noFill/>
            <a:ln>
              <a:noFill/>
            </a:ln>
          </p:spPr>
          <p:txBody>
            <a:bodyPr spcFirstLastPara="1" wrap="square" lIns="55875" tIns="55875" rIns="55875" bIns="5587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FFFFFF"/>
                  </a:solidFill>
                  <a:effectLst/>
                  <a:uLnTx/>
                  <a:uFillTx/>
                  <a:latin typeface="Lato"/>
                  <a:ea typeface="Lato"/>
                  <a:cs typeface="Lato"/>
                  <a:sym typeface="Lato"/>
                </a:rPr>
                <a:t>IDEA improvement plan(s)</a:t>
              </a: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374;p60"/>
            <p:cNvSpPr/>
            <p:nvPr/>
          </p:nvSpPr>
          <p:spPr>
            <a:xfrm rot="-239858">
              <a:off x="2325640" y="2254507"/>
              <a:ext cx="1837471" cy="634555"/>
            </a:xfrm>
            <a:prstGeom prst="roundRect">
              <a:avLst>
                <a:gd name="adj" fmla="val 16667"/>
              </a:avLst>
            </a:prstGeom>
            <a:solidFill>
              <a:srgbClr val="599BD5"/>
            </a:solidFill>
            <a:ln w="12700" cap="flat" cmpd="sng">
              <a:solidFill>
                <a:srgbClr val="FFFFFF"/>
              </a:solidFill>
              <a:prstDash val="solid"/>
              <a:miter lim="800000"/>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375;p60"/>
            <p:cNvSpPr txBox="1"/>
            <p:nvPr/>
          </p:nvSpPr>
          <p:spPr>
            <a:xfrm rot="-240088">
              <a:off x="2356611" y="2247736"/>
              <a:ext cx="1775528" cy="572592"/>
            </a:xfrm>
            <a:prstGeom prst="rect">
              <a:avLst/>
            </a:prstGeom>
            <a:noFill/>
            <a:ln>
              <a:noFill/>
            </a:ln>
          </p:spPr>
          <p:txBody>
            <a:bodyPr spcFirstLastPara="1" wrap="square" lIns="55875" tIns="55875" rIns="55875" bIns="5587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FFFFFF"/>
                  </a:solidFill>
                  <a:effectLst/>
                  <a:uLnTx/>
                  <a:uFillTx/>
                  <a:latin typeface="Lato"/>
                  <a:ea typeface="Lato"/>
                  <a:cs typeface="Lato"/>
                  <a:sym typeface="Lato"/>
                </a:rPr>
                <a:t>ESEA improvement plan for focus and/or priority schools</a:t>
              </a: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60"/>
            <p:cNvSpPr/>
            <p:nvPr/>
          </p:nvSpPr>
          <p:spPr>
            <a:xfrm rot="-239858">
              <a:off x="5066566" y="3272899"/>
              <a:ext cx="1837471" cy="634555"/>
            </a:xfrm>
            <a:prstGeom prst="roundRect">
              <a:avLst>
                <a:gd name="adj" fmla="val 16667"/>
              </a:avLst>
            </a:prstGeom>
            <a:solidFill>
              <a:srgbClr val="599BD5"/>
            </a:solidFill>
            <a:ln w="12700" cap="flat" cmpd="sng">
              <a:solidFill>
                <a:srgbClr val="FFFFFF"/>
              </a:solidFill>
              <a:prstDash val="solid"/>
              <a:miter lim="800000"/>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60"/>
            <p:cNvSpPr txBox="1"/>
            <p:nvPr/>
          </p:nvSpPr>
          <p:spPr>
            <a:xfrm rot="-240088">
              <a:off x="5097452" y="3303823"/>
              <a:ext cx="1775528" cy="572592"/>
            </a:xfrm>
            <a:prstGeom prst="rect">
              <a:avLst/>
            </a:prstGeom>
            <a:noFill/>
            <a:ln>
              <a:noFill/>
            </a:ln>
          </p:spPr>
          <p:txBody>
            <a:bodyPr spcFirstLastPara="1" wrap="square" lIns="55875" tIns="55875" rIns="55875" bIns="5587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FFFFFF"/>
                  </a:solidFill>
                  <a:effectLst/>
                  <a:uLnTx/>
                  <a:uFillTx/>
                  <a:latin typeface="Lato"/>
                  <a:ea typeface="Lato"/>
                  <a:cs typeface="Lato"/>
                  <a:sym typeface="Lato"/>
                </a:rPr>
                <a:t>Continuous improvement of adult practices to improve student outcomes</a:t>
              </a: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60"/>
            <p:cNvSpPr txBox="1"/>
            <p:nvPr/>
          </p:nvSpPr>
          <p:spPr>
            <a:xfrm>
              <a:off x="2514938" y="30130"/>
              <a:ext cx="1791300" cy="968400"/>
            </a:xfrm>
            <a:prstGeom prst="rect">
              <a:avLst/>
            </a:prstGeom>
            <a:noFill/>
            <a:ln>
              <a:noFill/>
            </a:ln>
          </p:spPr>
          <p:txBody>
            <a:bodyPr spcFirstLastPara="1" wrap="square" lIns="223500" tIns="223500" rIns="223500" bIns="2235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endParaRPr kumimoji="0" sz="59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61"/>
          <p:cNvSpPr txBox="1">
            <a:spLocks noGrp="1"/>
          </p:cNvSpPr>
          <p:nvPr>
            <p:ph type="body" idx="1"/>
          </p:nvPr>
        </p:nvSpPr>
        <p:spPr>
          <a:xfrm>
            <a:off x="0" y="1"/>
            <a:ext cx="9144000" cy="921600"/>
          </a:xfrm>
          <a:prstGeom prst="rect">
            <a:avLst/>
          </a:prstGeom>
        </p:spPr>
        <p:txBody>
          <a:bodyPr spcFirstLastPara="1" wrap="square" lIns="68575" tIns="34275" rIns="68575" bIns="34275" anchor="ctr" anchorCtr="0">
            <a:noAutofit/>
          </a:bodyPr>
          <a:lstStyle/>
          <a:p>
            <a:pPr marL="0" lvl="0" indent="0" algn="ctr" rtl="0">
              <a:spcBef>
                <a:spcPts val="800"/>
              </a:spcBef>
              <a:spcAft>
                <a:spcPts val="0"/>
              </a:spcAft>
              <a:buNone/>
            </a:pPr>
            <a:r>
              <a:rPr lang="en"/>
              <a:t>Key Take-Aways</a:t>
            </a:r>
            <a:endParaRPr/>
          </a:p>
        </p:txBody>
      </p:sp>
      <p:sp>
        <p:nvSpPr>
          <p:cNvPr id="384" name="Google Shape;384;p61"/>
          <p:cNvSpPr txBox="1">
            <a:spLocks noGrp="1"/>
          </p:cNvSpPr>
          <p:nvPr>
            <p:ph type="body" idx="2"/>
          </p:nvPr>
        </p:nvSpPr>
        <p:spPr>
          <a:xfrm>
            <a:off x="160400" y="3282600"/>
            <a:ext cx="2513700" cy="1294500"/>
          </a:xfrm>
          <a:prstGeom prst="rect">
            <a:avLst/>
          </a:prstGeom>
        </p:spPr>
        <p:txBody>
          <a:bodyPr spcFirstLastPara="1" wrap="square" lIns="68575" tIns="34275" rIns="68575" bIns="34275" anchor="t" anchorCtr="0">
            <a:noAutofit/>
          </a:bodyPr>
          <a:lstStyle/>
          <a:p>
            <a:pPr marL="0" lvl="0" indent="0" algn="ctr" rtl="0">
              <a:lnSpc>
                <a:spcPct val="100000"/>
              </a:lnSpc>
              <a:spcBef>
                <a:spcPts val="800"/>
              </a:spcBef>
              <a:spcAft>
                <a:spcPts val="0"/>
              </a:spcAft>
              <a:buNone/>
            </a:pPr>
            <a:r>
              <a:rPr lang="en" sz="1700"/>
              <a:t>December</a:t>
            </a:r>
            <a:endParaRPr sz="1700"/>
          </a:p>
          <a:p>
            <a:pPr marL="0" lvl="0" indent="0" algn="ctr" rtl="0">
              <a:lnSpc>
                <a:spcPct val="100000"/>
              </a:lnSpc>
              <a:spcBef>
                <a:spcPts val="800"/>
              </a:spcBef>
              <a:spcAft>
                <a:spcPts val="0"/>
              </a:spcAft>
              <a:buNone/>
            </a:pPr>
            <a:r>
              <a:rPr lang="en" sz="2100" u="sng">
                <a:solidFill>
                  <a:schemeClr val="hlink"/>
                </a:solidFill>
                <a:hlinkClick r:id="rId3"/>
              </a:rPr>
              <a:t>DATA SNAPSHOT</a:t>
            </a:r>
            <a:endParaRPr sz="2100"/>
          </a:p>
          <a:p>
            <a:pPr marL="0" lvl="0" indent="0" algn="ctr" rtl="0">
              <a:lnSpc>
                <a:spcPct val="100000"/>
              </a:lnSpc>
              <a:spcBef>
                <a:spcPts val="800"/>
              </a:spcBef>
              <a:spcAft>
                <a:spcPts val="0"/>
              </a:spcAft>
              <a:buNone/>
            </a:pPr>
            <a:r>
              <a:rPr lang="en" sz="1700"/>
              <a:t>Ensure accurate data</a:t>
            </a:r>
            <a:endParaRPr sz="1700"/>
          </a:p>
        </p:txBody>
      </p:sp>
      <p:pic>
        <p:nvPicPr>
          <p:cNvPr id="385" name="Google Shape;385;p61"/>
          <p:cNvPicPr preferRelativeResize="0"/>
          <p:nvPr/>
        </p:nvPicPr>
        <p:blipFill>
          <a:blip r:embed="rId4">
            <a:alphaModFix/>
          </a:blip>
          <a:stretch>
            <a:fillRect/>
          </a:stretch>
        </p:blipFill>
        <p:spPr>
          <a:xfrm>
            <a:off x="422281" y="1257224"/>
            <a:ext cx="1989925" cy="2025375"/>
          </a:xfrm>
          <a:prstGeom prst="rect">
            <a:avLst/>
          </a:prstGeom>
          <a:noFill/>
          <a:ln>
            <a:noFill/>
          </a:ln>
        </p:spPr>
      </p:pic>
      <p:sp>
        <p:nvSpPr>
          <p:cNvPr id="386" name="Google Shape;386;p61"/>
          <p:cNvSpPr txBox="1">
            <a:spLocks noGrp="1"/>
          </p:cNvSpPr>
          <p:nvPr>
            <p:ph type="body" idx="2"/>
          </p:nvPr>
        </p:nvSpPr>
        <p:spPr>
          <a:xfrm>
            <a:off x="3383400" y="3282600"/>
            <a:ext cx="2513700" cy="1294500"/>
          </a:xfrm>
          <a:prstGeom prst="rect">
            <a:avLst/>
          </a:prstGeom>
        </p:spPr>
        <p:txBody>
          <a:bodyPr spcFirstLastPara="1" wrap="square" lIns="68575" tIns="34275" rIns="68575" bIns="34275" anchor="t" anchorCtr="0">
            <a:noAutofit/>
          </a:bodyPr>
          <a:lstStyle/>
          <a:p>
            <a:pPr marL="0" lvl="0" indent="0" algn="ctr" rtl="0">
              <a:lnSpc>
                <a:spcPct val="100000"/>
              </a:lnSpc>
              <a:spcBef>
                <a:spcPts val="800"/>
              </a:spcBef>
              <a:spcAft>
                <a:spcPts val="0"/>
              </a:spcAft>
              <a:buNone/>
            </a:pPr>
            <a:r>
              <a:rPr lang="en" sz="1700"/>
              <a:t>February</a:t>
            </a:r>
            <a:endParaRPr sz="1700"/>
          </a:p>
          <a:p>
            <a:pPr marL="0" lvl="0" indent="0" algn="ctr" rtl="0">
              <a:lnSpc>
                <a:spcPct val="100000"/>
              </a:lnSpc>
              <a:spcBef>
                <a:spcPts val="800"/>
              </a:spcBef>
              <a:spcAft>
                <a:spcPts val="0"/>
              </a:spcAft>
              <a:buNone/>
            </a:pPr>
            <a:r>
              <a:rPr lang="en" sz="2100" u="sng">
                <a:solidFill>
                  <a:schemeClr val="hlink"/>
                </a:solidFill>
                <a:hlinkClick r:id="rId5"/>
              </a:rPr>
              <a:t>SECURE ACCESS FILE EXCHANGE</a:t>
            </a:r>
            <a:endParaRPr sz="2100"/>
          </a:p>
          <a:p>
            <a:pPr marL="0" lvl="0" indent="0" algn="ctr" rtl="0">
              <a:lnSpc>
                <a:spcPct val="100000"/>
              </a:lnSpc>
              <a:spcBef>
                <a:spcPts val="800"/>
              </a:spcBef>
              <a:spcAft>
                <a:spcPts val="0"/>
              </a:spcAft>
              <a:buNone/>
            </a:pPr>
            <a:r>
              <a:rPr lang="en" sz="1700"/>
              <a:t>Review JFN Packet</a:t>
            </a:r>
            <a:endParaRPr sz="1700"/>
          </a:p>
        </p:txBody>
      </p:sp>
      <p:sp>
        <p:nvSpPr>
          <p:cNvPr id="387" name="Google Shape;387;p61"/>
          <p:cNvSpPr txBox="1">
            <a:spLocks noGrp="1"/>
          </p:cNvSpPr>
          <p:nvPr>
            <p:ph type="body" idx="2"/>
          </p:nvPr>
        </p:nvSpPr>
        <p:spPr>
          <a:xfrm>
            <a:off x="6460050" y="3282600"/>
            <a:ext cx="2513700" cy="1294500"/>
          </a:xfrm>
          <a:prstGeom prst="rect">
            <a:avLst/>
          </a:prstGeom>
        </p:spPr>
        <p:txBody>
          <a:bodyPr spcFirstLastPara="1" wrap="square" lIns="68575" tIns="34275" rIns="68575" bIns="34275" anchor="t" anchorCtr="0">
            <a:noAutofit/>
          </a:bodyPr>
          <a:lstStyle/>
          <a:p>
            <a:pPr marL="0" lvl="0" indent="0" algn="ctr" rtl="0">
              <a:lnSpc>
                <a:spcPct val="100000"/>
              </a:lnSpc>
              <a:spcBef>
                <a:spcPts val="800"/>
              </a:spcBef>
              <a:spcAft>
                <a:spcPts val="0"/>
              </a:spcAft>
              <a:buNone/>
            </a:pPr>
            <a:r>
              <a:rPr lang="en" sz="1700"/>
              <a:t>Spring</a:t>
            </a:r>
            <a:endParaRPr sz="1700"/>
          </a:p>
          <a:p>
            <a:pPr marL="0" lvl="0" indent="0" algn="ctr" rtl="0">
              <a:lnSpc>
                <a:spcPct val="100000"/>
              </a:lnSpc>
              <a:spcBef>
                <a:spcPts val="800"/>
              </a:spcBef>
              <a:spcAft>
                <a:spcPts val="0"/>
              </a:spcAft>
              <a:buNone/>
            </a:pPr>
            <a:r>
              <a:rPr lang="en" sz="2100" u="sng">
                <a:solidFill>
                  <a:schemeClr val="hlink"/>
                </a:solidFill>
                <a:hlinkClick r:id="rId6"/>
              </a:rPr>
              <a:t>CONTINUOUS IMPROVEMENT</a:t>
            </a:r>
            <a:endParaRPr sz="2100"/>
          </a:p>
          <a:p>
            <a:pPr marL="0" lvl="0" indent="0" algn="ctr" rtl="0">
              <a:lnSpc>
                <a:spcPct val="100000"/>
              </a:lnSpc>
              <a:spcBef>
                <a:spcPts val="800"/>
              </a:spcBef>
              <a:spcAft>
                <a:spcPts val="0"/>
              </a:spcAft>
              <a:buNone/>
            </a:pPr>
            <a:r>
              <a:rPr lang="en" sz="1700"/>
              <a:t>May have required activities</a:t>
            </a:r>
            <a:endParaRPr sz="1700"/>
          </a:p>
        </p:txBody>
      </p:sp>
      <p:pic>
        <p:nvPicPr>
          <p:cNvPr id="388" name="Google Shape;388;p61"/>
          <p:cNvPicPr preferRelativeResize="0"/>
          <p:nvPr/>
        </p:nvPicPr>
        <p:blipFill>
          <a:blip r:embed="rId7">
            <a:alphaModFix/>
          </a:blip>
          <a:stretch>
            <a:fillRect/>
          </a:stretch>
        </p:blipFill>
        <p:spPr>
          <a:xfrm>
            <a:off x="3866325" y="1257227"/>
            <a:ext cx="1547856" cy="2025375"/>
          </a:xfrm>
          <a:prstGeom prst="rect">
            <a:avLst/>
          </a:prstGeom>
          <a:noFill/>
          <a:ln>
            <a:noFill/>
          </a:ln>
        </p:spPr>
      </p:pic>
      <p:pic>
        <p:nvPicPr>
          <p:cNvPr id="389" name="Google Shape;389;p61"/>
          <p:cNvPicPr preferRelativeResize="0"/>
          <p:nvPr/>
        </p:nvPicPr>
        <p:blipFill>
          <a:blip r:embed="rId8">
            <a:alphaModFix/>
          </a:blip>
          <a:stretch>
            <a:fillRect/>
          </a:stretch>
        </p:blipFill>
        <p:spPr>
          <a:xfrm>
            <a:off x="6608101" y="1409625"/>
            <a:ext cx="2217612" cy="18729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sp>
        <p:nvSpPr>
          <p:cNvPr id="36" name="Google Shape;36;p7"/>
          <p:cNvSpPr txBox="1">
            <a:spLocks noGrp="1"/>
          </p:cNvSpPr>
          <p:nvPr>
            <p:ph type="body" idx="1"/>
          </p:nvPr>
        </p:nvSpPr>
        <p:spPr>
          <a:xfrm>
            <a:off x="0" y="1"/>
            <a:ext cx="9144000" cy="921657"/>
          </a:xfrm>
          <a:prstGeom prst="rect">
            <a:avLst/>
          </a:prstGeom>
          <a:noFill/>
          <a:ln>
            <a:noFill/>
          </a:ln>
        </p:spPr>
        <p:txBody>
          <a:bodyPr spcFirstLastPara="1" vert="horz" wrap="square" lIns="91425" tIns="45700" rIns="91425" bIns="45700" rtlCol="0" anchor="ctr" anchorCtr="0">
            <a:noAutofit/>
          </a:bodyPr>
          <a:lstStyle/>
          <a:p>
            <a:pPr marL="0" indent="0"/>
            <a:r>
              <a:rPr lang="en-US" dirty="0"/>
              <a:t>LEA 101 2024</a:t>
            </a:r>
            <a:endParaRPr dirty="0"/>
          </a:p>
        </p:txBody>
      </p:sp>
      <p:sp>
        <p:nvSpPr>
          <p:cNvPr id="37" name="Google Shape;37;p7"/>
          <p:cNvSpPr txBox="1">
            <a:spLocks noGrp="1"/>
          </p:cNvSpPr>
          <p:nvPr>
            <p:ph type="body" idx="2"/>
          </p:nvPr>
        </p:nvSpPr>
        <p:spPr>
          <a:xfrm>
            <a:off x="690281" y="1048872"/>
            <a:ext cx="7727577" cy="3576732"/>
          </a:xfrm>
          <a:prstGeom prst="rect">
            <a:avLst/>
          </a:prstGeom>
          <a:noFill/>
          <a:ln>
            <a:noFill/>
          </a:ln>
        </p:spPr>
        <p:txBody>
          <a:bodyPr spcFirstLastPara="1" vert="horz" wrap="square" lIns="91425" tIns="45700" rIns="91425" bIns="45700" rtlCol="0" anchor="t" anchorCtr="0">
            <a:noAutofit/>
          </a:bodyPr>
          <a:lstStyle/>
          <a:p>
            <a:pPr marL="0" indent="0" algn="ctr">
              <a:lnSpc>
                <a:spcPct val="100000"/>
              </a:lnSpc>
              <a:buSzPts val="2127"/>
              <a:buNone/>
            </a:pPr>
            <a:endParaRPr lang="en-US" dirty="0"/>
          </a:p>
          <a:p>
            <a:pPr marL="0" indent="0" algn="ctr">
              <a:lnSpc>
                <a:spcPct val="100000"/>
              </a:lnSpc>
              <a:buSzPts val="2127"/>
              <a:buNone/>
            </a:pPr>
            <a:endParaRPr lang="en-US" dirty="0"/>
          </a:p>
          <a:p>
            <a:pPr marL="0" indent="0" algn="ctr">
              <a:lnSpc>
                <a:spcPct val="100000"/>
              </a:lnSpc>
              <a:buSzPts val="2127"/>
              <a:buNone/>
            </a:pPr>
            <a:endParaRPr lang="en-US" dirty="0"/>
          </a:p>
          <a:p>
            <a:pPr marL="0" indent="0" algn="ctr">
              <a:lnSpc>
                <a:spcPct val="100000"/>
              </a:lnSpc>
              <a:buSzPts val="2127"/>
              <a:buNone/>
            </a:pPr>
            <a:r>
              <a:rPr lang="en-US" dirty="0"/>
              <a:t>Hold for Helen Leong</a:t>
            </a:r>
          </a:p>
          <a:p>
            <a:pPr marL="0" indent="0">
              <a:lnSpc>
                <a:spcPct val="100000"/>
              </a:lnSpc>
              <a:buSzPts val="2127"/>
              <a:buNone/>
            </a:pPr>
            <a:endParaRPr lang="en-US" sz="2960" b="0" dirty="0"/>
          </a:p>
        </p:txBody>
      </p:sp>
    </p:spTree>
    <p:extLst>
      <p:ext uri="{BB962C8B-B14F-4D97-AF65-F5344CB8AC3E}">
        <p14:creationId xmlns:p14="http://schemas.microsoft.com/office/powerpoint/2010/main" val="18312741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9"/>
        <p:cNvGrpSpPr/>
        <p:nvPr/>
      </p:nvGrpSpPr>
      <p:grpSpPr>
        <a:xfrm>
          <a:off x="0" y="0"/>
          <a:ext cx="0" cy="0"/>
          <a:chOff x="0" y="0"/>
          <a:chExt cx="0" cy="0"/>
        </a:xfrm>
      </p:grpSpPr>
      <p:sp>
        <p:nvSpPr>
          <p:cNvPr id="30" name="Google Shape;30;p6"/>
          <p:cNvSpPr txBox="1">
            <a:spLocks noGrp="1"/>
          </p:cNvSpPr>
          <p:nvPr>
            <p:ph type="body" idx="1"/>
          </p:nvPr>
        </p:nvSpPr>
        <p:spPr>
          <a:xfrm>
            <a:off x="779929" y="1160196"/>
            <a:ext cx="7584141" cy="227328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333399"/>
              </a:buClr>
              <a:buSzPts val="4000"/>
              <a:buNone/>
            </a:pPr>
            <a:r>
              <a:rPr lang="en-US" sz="4800" dirty="0"/>
              <a:t>Licensing in Charter Schools</a:t>
            </a:r>
          </a:p>
        </p:txBody>
      </p:sp>
      <p:sp>
        <p:nvSpPr>
          <p:cNvPr id="31" name="Google Shape;31;p6"/>
          <p:cNvSpPr txBox="1">
            <a:spLocks noGrp="1"/>
          </p:cNvSpPr>
          <p:nvPr>
            <p:ph type="body" idx="2"/>
          </p:nvPr>
        </p:nvSpPr>
        <p:spPr>
          <a:xfrm>
            <a:off x="6195462" y="3295933"/>
            <a:ext cx="1984917" cy="1068417"/>
          </a:xfrm>
          <a:prstGeom prst="rect">
            <a:avLst/>
          </a:prstGeom>
          <a:noFill/>
          <a:ln>
            <a:noFill/>
          </a:ln>
        </p:spPr>
        <p:txBody>
          <a:bodyPr spcFirstLastPara="1" wrap="square" lIns="91425" tIns="45700" rIns="91425" bIns="45700" anchor="t" anchorCtr="0">
            <a:noAutofit/>
          </a:bodyPr>
          <a:lstStyle/>
          <a:p>
            <a:pPr marL="0" lvl="0" indent="0" algn="l" rtl="0">
              <a:lnSpc>
                <a:spcPct val="89681"/>
              </a:lnSpc>
              <a:spcBef>
                <a:spcPts val="1200"/>
              </a:spcBef>
              <a:spcAft>
                <a:spcPts val="0"/>
              </a:spcAft>
              <a:buClr>
                <a:schemeClr val="dk1"/>
              </a:buClr>
              <a:buSzPts val="1318"/>
              <a:buNone/>
            </a:pPr>
            <a:r>
              <a:rPr lang="en-US" sz="1318" dirty="0"/>
              <a:t>Julie Hagen </a:t>
            </a:r>
          </a:p>
          <a:p>
            <a:pPr marL="0" lvl="0" indent="0" algn="l" rtl="0">
              <a:lnSpc>
                <a:spcPct val="89681"/>
              </a:lnSpc>
              <a:spcBef>
                <a:spcPts val="1200"/>
              </a:spcBef>
              <a:spcAft>
                <a:spcPts val="0"/>
              </a:spcAft>
              <a:buClr>
                <a:schemeClr val="dk1"/>
              </a:buClr>
              <a:buSzPts val="1318"/>
              <a:buNone/>
            </a:pPr>
            <a:r>
              <a:rPr lang="en-US" sz="1318" dirty="0"/>
              <a:t>Education Consultant</a:t>
            </a:r>
          </a:p>
          <a:p>
            <a:pPr marL="0" lvl="0" indent="0" algn="l" rtl="0">
              <a:lnSpc>
                <a:spcPct val="89681"/>
              </a:lnSpc>
              <a:spcBef>
                <a:spcPts val="1200"/>
              </a:spcBef>
              <a:spcAft>
                <a:spcPts val="0"/>
              </a:spcAft>
              <a:buClr>
                <a:schemeClr val="dk1"/>
              </a:buClr>
              <a:buSzPts val="1318"/>
              <a:buNone/>
            </a:pPr>
            <a:r>
              <a:rPr lang="en-US" sz="1318" dirty="0"/>
              <a:t>July 2024</a:t>
            </a:r>
            <a:endParaRPr dirty="0"/>
          </a:p>
        </p:txBody>
      </p:sp>
    </p:spTree>
    <p:custDataLst>
      <p:tags r:id="rId1"/>
    </p:custData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sp>
        <p:nvSpPr>
          <p:cNvPr id="36" name="Google Shape;36;p7"/>
          <p:cNvSpPr txBox="1">
            <a:spLocks noGrp="1"/>
          </p:cNvSpPr>
          <p:nvPr>
            <p:ph type="body" idx="1"/>
          </p:nvPr>
        </p:nvSpPr>
        <p:spPr>
          <a:xfrm>
            <a:off x="0" y="0"/>
            <a:ext cx="9144000" cy="92165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600"/>
              <a:buNone/>
            </a:pPr>
            <a:r>
              <a:rPr lang="en-US" dirty="0"/>
              <a:t>Tiered licensing</a:t>
            </a:r>
            <a:endParaRPr dirty="0"/>
          </a:p>
        </p:txBody>
      </p:sp>
      <p:sp>
        <p:nvSpPr>
          <p:cNvPr id="37" name="Google Shape;37;p7"/>
          <p:cNvSpPr txBox="1">
            <a:spLocks noGrp="1"/>
          </p:cNvSpPr>
          <p:nvPr>
            <p:ph type="body" idx="2"/>
          </p:nvPr>
        </p:nvSpPr>
        <p:spPr>
          <a:xfrm>
            <a:off x="690281" y="1048872"/>
            <a:ext cx="7727577" cy="357673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127"/>
              <a:buNone/>
            </a:pPr>
            <a:endParaRPr sz="2960" b="0" dirty="0">
              <a:solidFill>
                <a:schemeClr val="tx1"/>
              </a:solidFill>
            </a:endParaRPr>
          </a:p>
        </p:txBody>
      </p:sp>
      <p:pic>
        <p:nvPicPr>
          <p:cNvPr id="5" name="Picture 4">
            <a:extLst>
              <a:ext uri="{FF2B5EF4-FFF2-40B4-BE49-F238E27FC236}">
                <a16:creationId xmlns:a16="http://schemas.microsoft.com/office/drawing/2014/main" id="{65936916-E230-0371-9864-F799923F8147}"/>
              </a:ext>
            </a:extLst>
          </p:cNvPr>
          <p:cNvPicPr>
            <a:picLocks noChangeAspect="1"/>
          </p:cNvPicPr>
          <p:nvPr/>
        </p:nvPicPr>
        <p:blipFill>
          <a:blip r:embed="rId3"/>
          <a:stretch>
            <a:fillRect/>
          </a:stretch>
        </p:blipFill>
        <p:spPr>
          <a:xfrm>
            <a:off x="368300" y="970656"/>
            <a:ext cx="8085419" cy="4172843"/>
          </a:xfrm>
          <a:prstGeom prst="rect">
            <a:avLst/>
          </a:prstGeom>
        </p:spPr>
      </p:pic>
    </p:spTree>
    <p:extLst>
      <p:ext uri="{BB962C8B-B14F-4D97-AF65-F5344CB8AC3E}">
        <p14:creationId xmlns:p14="http://schemas.microsoft.com/office/powerpoint/2010/main" val="4599879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2" name="Google Shape;42;p8"/>
          <p:cNvSpPr txBox="1">
            <a:spLocks noGrp="1"/>
          </p:cNvSpPr>
          <p:nvPr>
            <p:ph type="body" idx="1"/>
          </p:nvPr>
        </p:nvSpPr>
        <p:spPr>
          <a:xfrm>
            <a:off x="0" y="0"/>
            <a:ext cx="9144000" cy="92165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600"/>
              <a:buNone/>
            </a:pPr>
            <a:r>
              <a:rPr lang="en-US" dirty="0"/>
              <a:t>Licensing for Teachers</a:t>
            </a:r>
            <a:endParaRPr dirty="0"/>
          </a:p>
        </p:txBody>
      </p:sp>
      <p:sp>
        <p:nvSpPr>
          <p:cNvPr id="43" name="Google Shape;43;p8"/>
          <p:cNvSpPr txBox="1">
            <a:spLocks noGrp="1"/>
          </p:cNvSpPr>
          <p:nvPr>
            <p:ph type="body" idx="2"/>
          </p:nvPr>
        </p:nvSpPr>
        <p:spPr>
          <a:xfrm>
            <a:off x="854128" y="1349840"/>
            <a:ext cx="3588275" cy="3374560"/>
          </a:xfrm>
          <a:prstGeom prst="rect">
            <a:avLst/>
          </a:prstGeom>
          <a:noFill/>
          <a:ln>
            <a:noFill/>
          </a:ln>
        </p:spPr>
        <p:txBody>
          <a:bodyPr spcFirstLastPara="1" wrap="square" lIns="91425" tIns="45700" rIns="91425" bIns="45700" anchor="t" anchorCtr="0">
            <a:noAutofit/>
          </a:bodyPr>
          <a:lstStyle/>
          <a:p>
            <a:pPr marL="164592" lvl="0" indent="-164592" algn="l" rtl="0">
              <a:lnSpc>
                <a:spcPct val="100000"/>
              </a:lnSpc>
              <a:spcBef>
                <a:spcPts val="0"/>
              </a:spcBef>
              <a:spcAft>
                <a:spcPts val="0"/>
              </a:spcAft>
              <a:buClr>
                <a:schemeClr val="dk1"/>
              </a:buClr>
              <a:buSzPts val="1800"/>
              <a:buChar char="•"/>
            </a:pPr>
            <a:r>
              <a:rPr lang="en-US" sz="1400" b="1" dirty="0"/>
              <a:t>Teachers must hold a license that covers the grades and subjects they are teaching at the Tier I, Tier II (provisional), Tier III (lifetime) or Tier IV (master educator) level.</a:t>
            </a:r>
            <a:endParaRPr sz="1400" dirty="0"/>
          </a:p>
          <a:p>
            <a:pPr marL="164592" lvl="0" indent="-164592" algn="l" rtl="0">
              <a:lnSpc>
                <a:spcPct val="100000"/>
              </a:lnSpc>
              <a:spcBef>
                <a:spcPts val="2839"/>
              </a:spcBef>
              <a:spcAft>
                <a:spcPts val="0"/>
              </a:spcAft>
              <a:buClr>
                <a:schemeClr val="dk1"/>
              </a:buClr>
              <a:buSzPts val="1800"/>
              <a:buChar char="•"/>
            </a:pPr>
            <a:r>
              <a:rPr lang="en-US" sz="1400" b="1" dirty="0"/>
              <a:t>The tiered licensing system allows teachers to be hired </a:t>
            </a:r>
            <a:r>
              <a:rPr lang="en-US" sz="1400" dirty="0"/>
              <a:t>without  completing an approved program, but the tier of license will drive eligibility for other licenses.</a:t>
            </a:r>
          </a:p>
          <a:p>
            <a:pPr marL="164592" lvl="0" indent="-164592" algn="l" rtl="0">
              <a:lnSpc>
                <a:spcPct val="100000"/>
              </a:lnSpc>
              <a:spcBef>
                <a:spcPts val="2839"/>
              </a:spcBef>
              <a:spcAft>
                <a:spcPts val="0"/>
              </a:spcAft>
              <a:buClr>
                <a:schemeClr val="dk1"/>
              </a:buClr>
              <a:buSzPts val="1800"/>
              <a:buChar char="•"/>
            </a:pPr>
            <a:r>
              <a:rPr lang="en-US" sz="1400" dirty="0"/>
              <a:t>Charter license requires demonstration of content knowledge.</a:t>
            </a:r>
          </a:p>
          <a:p>
            <a:pPr marL="164592" lvl="0" indent="-164592" algn="l" rtl="0">
              <a:lnSpc>
                <a:spcPct val="100000"/>
              </a:lnSpc>
              <a:spcBef>
                <a:spcPts val="2839"/>
              </a:spcBef>
              <a:spcAft>
                <a:spcPts val="0"/>
              </a:spcAft>
              <a:buClr>
                <a:schemeClr val="dk1"/>
              </a:buClr>
              <a:buSzPts val="1800"/>
              <a:buChar char="•"/>
            </a:pPr>
            <a:endParaRPr lang="en-US" sz="1600" dirty="0"/>
          </a:p>
          <a:p>
            <a:pPr marL="342900" lvl="0" indent="-304800" algn="l" rtl="0">
              <a:lnSpc>
                <a:spcPct val="130000"/>
              </a:lnSpc>
              <a:spcBef>
                <a:spcPts val="2839"/>
              </a:spcBef>
              <a:spcAft>
                <a:spcPts val="0"/>
              </a:spcAft>
              <a:buClr>
                <a:schemeClr val="dk1"/>
              </a:buClr>
              <a:buSzPts val="600"/>
              <a:buFont typeface="Arial"/>
              <a:buNone/>
            </a:pPr>
            <a:endParaRPr sz="600" dirty="0"/>
          </a:p>
          <a:p>
            <a:pPr marL="342900" lvl="0" indent="-304800" algn="l" rtl="0">
              <a:lnSpc>
                <a:spcPct val="130000"/>
              </a:lnSpc>
              <a:spcBef>
                <a:spcPts val="439"/>
              </a:spcBef>
              <a:spcAft>
                <a:spcPts val="0"/>
              </a:spcAft>
              <a:buClr>
                <a:schemeClr val="dk1"/>
              </a:buClr>
              <a:buSzPts val="600"/>
              <a:buFont typeface="Arial"/>
              <a:buNone/>
            </a:pPr>
            <a:endParaRPr sz="600" dirty="0"/>
          </a:p>
        </p:txBody>
      </p:sp>
      <p:pic>
        <p:nvPicPr>
          <p:cNvPr id="44" name="Google Shape;44;p8" descr="Teacher and students in laboratory"/>
          <p:cNvPicPr preferRelativeResize="0">
            <a:picLocks noGrp="1"/>
          </p:cNvPicPr>
          <p:nvPr>
            <p:ph type="pic" idx="3"/>
          </p:nvPr>
        </p:nvPicPr>
        <p:blipFill>
          <a:blip r:embed="rId3"/>
          <a:srcRect l="13172" r="13172"/>
          <a:stretch/>
        </p:blipFill>
        <p:spPr>
          <a:xfrm>
            <a:off x="4886799" y="1389050"/>
            <a:ext cx="3495633" cy="3163900"/>
          </a:xfrm>
          <a:prstGeom prst="rect">
            <a:avLst/>
          </a:prstGeom>
          <a:noFill/>
          <a:ln>
            <a:noFill/>
          </a:ln>
          <a:effectLst>
            <a:outerShdw blurRad="50800" dist="38100" dir="2700000" algn="tl" rotWithShape="0">
              <a:srgbClr val="000000">
                <a:alpha val="40000"/>
              </a:srgb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FA3600-C9E9-48D2-1A09-090ED7AAE919}"/>
              </a:ext>
            </a:extLst>
          </p:cNvPr>
          <p:cNvSpPr>
            <a:spLocks noGrp="1"/>
          </p:cNvSpPr>
          <p:nvPr>
            <p:ph type="body" idx="1"/>
          </p:nvPr>
        </p:nvSpPr>
        <p:spPr/>
        <p:txBody>
          <a:bodyPr/>
          <a:lstStyle/>
          <a:p>
            <a:r>
              <a:rPr lang="en-US" dirty="0"/>
              <a:t>Charter School License-Demonstrating content </a:t>
            </a:r>
            <a:r>
              <a:rPr lang="en-US" dirty="0" err="1"/>
              <a:t>knowlege</a:t>
            </a:r>
            <a:endParaRPr lang="en-US" dirty="0"/>
          </a:p>
        </p:txBody>
      </p:sp>
      <p:sp>
        <p:nvSpPr>
          <p:cNvPr id="6" name="Text Placeholder 5">
            <a:extLst>
              <a:ext uri="{FF2B5EF4-FFF2-40B4-BE49-F238E27FC236}">
                <a16:creationId xmlns:a16="http://schemas.microsoft.com/office/drawing/2014/main" id="{C004A020-2F24-46C4-7F4A-D07E57457FBB}"/>
              </a:ext>
            </a:extLst>
          </p:cNvPr>
          <p:cNvSpPr>
            <a:spLocks noGrp="1"/>
          </p:cNvSpPr>
          <p:nvPr>
            <p:ph type="body" idx="2"/>
          </p:nvPr>
        </p:nvSpPr>
        <p:spPr>
          <a:xfrm>
            <a:off x="400050" y="1197429"/>
            <a:ext cx="7651750" cy="3755571"/>
          </a:xfrm>
        </p:spPr>
        <p:txBody>
          <a:bodyPr/>
          <a:lstStyle/>
          <a:p>
            <a:pPr marL="76200" indent="0">
              <a:buNone/>
            </a:pPr>
            <a:r>
              <a:rPr lang="en-US" sz="900" b="1" dirty="0">
                <a:solidFill>
                  <a:srgbClr val="000000"/>
                </a:solidFill>
                <a:effectLst/>
                <a:latin typeface="Lato" panose="020F0502020204030203" pitchFamily="34" charset="0"/>
                <a:ea typeface="Lato" panose="020F0502020204030203" pitchFamily="34" charset="0"/>
                <a:cs typeface="Lato Black" panose="020F0A02020204030203" pitchFamily="34" charset="0"/>
              </a:rPr>
              <a:t>WI Charter School teaching License requires applicants demonstrate their content knowledge to be eligible for a charter school license. When there is no major or minor on a transcript to demonstrate content knowledge, the following tests are required in the chosen subjects.  Special education and supplemental teaching subjects are not issued for charter school license.  </a:t>
            </a:r>
            <a:endParaRPr lang="en-US" sz="900" dirty="0">
              <a:solidFill>
                <a:srgbClr val="000000"/>
              </a:solidFill>
              <a:effectLst/>
              <a:latin typeface="Lato" panose="020F0502020204030203" pitchFamily="34" charset="0"/>
              <a:ea typeface="Lato" panose="020F0502020204030203" pitchFamily="34" charset="0"/>
              <a:cs typeface="Lato Black" panose="020F0A02020204030203" pitchFamily="34" charset="0"/>
            </a:endParaRPr>
          </a:p>
        </p:txBody>
      </p:sp>
      <p:graphicFrame>
        <p:nvGraphicFramePr>
          <p:cNvPr id="7" name="Table 6">
            <a:extLst>
              <a:ext uri="{FF2B5EF4-FFF2-40B4-BE49-F238E27FC236}">
                <a16:creationId xmlns:a16="http://schemas.microsoft.com/office/drawing/2014/main" id="{2E613084-CE62-66D9-2832-7D344E13A8F8}"/>
              </a:ext>
            </a:extLst>
          </p:cNvPr>
          <p:cNvGraphicFramePr>
            <a:graphicFrameLocks noGrp="1"/>
          </p:cNvGraphicFramePr>
          <p:nvPr/>
        </p:nvGraphicFramePr>
        <p:xfrm>
          <a:off x="482600" y="1936751"/>
          <a:ext cx="7435850" cy="3016256"/>
        </p:xfrm>
        <a:graphic>
          <a:graphicData uri="http://schemas.openxmlformats.org/drawingml/2006/table">
            <a:tbl>
              <a:tblPr firstRow="1" firstCol="1" bandRow="1"/>
              <a:tblGrid>
                <a:gridCol w="2465354">
                  <a:extLst>
                    <a:ext uri="{9D8B030D-6E8A-4147-A177-3AD203B41FA5}">
                      <a16:colId xmlns:a16="http://schemas.microsoft.com/office/drawing/2014/main" val="398121283"/>
                    </a:ext>
                  </a:extLst>
                </a:gridCol>
                <a:gridCol w="4042952">
                  <a:extLst>
                    <a:ext uri="{9D8B030D-6E8A-4147-A177-3AD203B41FA5}">
                      <a16:colId xmlns:a16="http://schemas.microsoft.com/office/drawing/2014/main" val="1138910805"/>
                    </a:ext>
                  </a:extLst>
                </a:gridCol>
                <a:gridCol w="927544">
                  <a:extLst>
                    <a:ext uri="{9D8B030D-6E8A-4147-A177-3AD203B41FA5}">
                      <a16:colId xmlns:a16="http://schemas.microsoft.com/office/drawing/2014/main" val="3199105401"/>
                    </a:ext>
                  </a:extLst>
                </a:gridCol>
              </a:tblGrid>
              <a:tr h="78806">
                <a:tc>
                  <a:txBody>
                    <a:bodyPr/>
                    <a:lstStyle/>
                    <a:p>
                      <a:pPr marL="0" marR="0">
                        <a:lnSpc>
                          <a:spcPct val="107000"/>
                        </a:lnSpc>
                        <a:spcBef>
                          <a:spcPts val="0"/>
                        </a:spcBef>
                        <a:spcAft>
                          <a:spcPts val="0"/>
                        </a:spcAft>
                      </a:pPr>
                      <a:r>
                        <a:rPr lang="en-US" sz="500" kern="100">
                          <a:effectLst/>
                          <a:highlight>
                            <a:srgbClr val="C1E0FF"/>
                          </a:highlight>
                        </a:rPr>
                        <a:t>Available Charter school teacher licenses </a:t>
                      </a:r>
                      <a:endParaRPr lang="en-US" sz="500" kern="100">
                        <a:effectLst/>
                        <a:highlight>
                          <a:srgbClr val="C1E0FF"/>
                        </a:highligh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tc>
                  <a:txBody>
                    <a:bodyPr/>
                    <a:lstStyle/>
                    <a:p>
                      <a:pPr marL="0" marR="0">
                        <a:lnSpc>
                          <a:spcPct val="107000"/>
                        </a:lnSpc>
                        <a:spcBef>
                          <a:spcPts val="0"/>
                        </a:spcBef>
                        <a:spcAft>
                          <a:spcPts val="0"/>
                        </a:spcAft>
                      </a:pPr>
                      <a:r>
                        <a:rPr lang="en-US" sz="500" kern="100">
                          <a:effectLst/>
                          <a:highlight>
                            <a:srgbClr val="C1E0FF"/>
                          </a:highlight>
                        </a:rPr>
                        <a:t>Demonstration of Content knowledge</a:t>
                      </a:r>
                      <a:endParaRPr lang="en-US" sz="500" kern="100">
                        <a:effectLst/>
                        <a:highlight>
                          <a:srgbClr val="C1E0FF"/>
                        </a:highligh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tc>
                  <a:txBody>
                    <a:bodyPr/>
                    <a:lstStyle/>
                    <a:p>
                      <a:pPr marL="0" marR="0">
                        <a:lnSpc>
                          <a:spcPct val="107000"/>
                        </a:lnSpc>
                        <a:spcBef>
                          <a:spcPts val="0"/>
                        </a:spcBef>
                        <a:spcAft>
                          <a:spcPts val="0"/>
                        </a:spcAft>
                      </a:pPr>
                      <a:r>
                        <a:rPr lang="en-US" sz="500" kern="100">
                          <a:effectLst/>
                          <a:highlight>
                            <a:srgbClr val="C1E0FF"/>
                          </a:highlight>
                        </a:rPr>
                        <a:t>Passing score</a:t>
                      </a:r>
                      <a:endParaRPr lang="en-US" sz="500" kern="100">
                        <a:effectLst/>
                        <a:highlight>
                          <a:srgbClr val="C1E0FF"/>
                        </a:highligh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extLst>
                  <a:ext uri="{0D108BD9-81ED-4DB2-BD59-A6C34878D82A}">
                    <a16:rowId xmlns:a16="http://schemas.microsoft.com/office/drawing/2014/main" val="3995987432"/>
                  </a:ext>
                </a:extLst>
              </a:tr>
              <a:tr h="171180">
                <a:tc>
                  <a:txBody>
                    <a:bodyPr/>
                    <a:lstStyle/>
                    <a:p>
                      <a:pPr marL="0" marR="0">
                        <a:lnSpc>
                          <a:spcPct val="107000"/>
                        </a:lnSpc>
                        <a:spcBef>
                          <a:spcPts val="0"/>
                        </a:spcBef>
                        <a:spcAft>
                          <a:spcPts val="0"/>
                        </a:spcAft>
                      </a:pPr>
                      <a:r>
                        <a:rPr lang="en-US" sz="500" kern="100">
                          <a:effectLst/>
                        </a:rPr>
                        <a:t>Early childhood (regular education) grades birth-3</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tc>
                  <a:txBody>
                    <a:bodyPr/>
                    <a:lstStyle/>
                    <a:p>
                      <a:pPr marL="0" marR="0">
                        <a:lnSpc>
                          <a:spcPct val="107000"/>
                        </a:lnSpc>
                        <a:spcBef>
                          <a:spcPts val="0"/>
                        </a:spcBef>
                        <a:spcAft>
                          <a:spcPts val="0"/>
                        </a:spcAft>
                      </a:pPr>
                      <a:r>
                        <a:rPr lang="en-US" sz="500" kern="100">
                          <a:effectLst/>
                        </a:rPr>
                        <a:t>Praxis II Elementary education: content knowledge (test 5018)</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tc>
                  <a:txBody>
                    <a:bodyPr/>
                    <a:lstStyle/>
                    <a:p>
                      <a:pPr marL="0" marR="0" algn="ctr">
                        <a:lnSpc>
                          <a:spcPct val="107000"/>
                        </a:lnSpc>
                        <a:spcBef>
                          <a:spcPts val="0"/>
                        </a:spcBef>
                        <a:spcAft>
                          <a:spcPts val="0"/>
                        </a:spcAft>
                      </a:pPr>
                      <a:r>
                        <a:rPr lang="en-US" sz="500" kern="100">
                          <a:effectLst/>
                        </a:rPr>
                        <a:t>157</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extLst>
                  <a:ext uri="{0D108BD9-81ED-4DB2-BD59-A6C34878D82A}">
                    <a16:rowId xmlns:a16="http://schemas.microsoft.com/office/drawing/2014/main" val="526251772"/>
                  </a:ext>
                </a:extLst>
              </a:tr>
              <a:tr h="83262">
                <a:tc>
                  <a:txBody>
                    <a:bodyPr/>
                    <a:lstStyle/>
                    <a:p>
                      <a:pPr marL="0" marR="0">
                        <a:lnSpc>
                          <a:spcPct val="107000"/>
                        </a:lnSpc>
                        <a:spcBef>
                          <a:spcPts val="0"/>
                        </a:spcBef>
                        <a:spcAft>
                          <a:spcPts val="0"/>
                        </a:spcAft>
                      </a:pPr>
                      <a:r>
                        <a:rPr lang="en-US" sz="500" kern="100">
                          <a:effectLst/>
                        </a:rPr>
                        <a:t>Elementary/middle grades K-9</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tc>
                  <a:txBody>
                    <a:bodyPr/>
                    <a:lstStyle/>
                    <a:p>
                      <a:pPr marL="0" marR="0">
                        <a:lnSpc>
                          <a:spcPct val="107000"/>
                        </a:lnSpc>
                        <a:spcBef>
                          <a:spcPts val="0"/>
                        </a:spcBef>
                        <a:spcAft>
                          <a:spcPts val="0"/>
                        </a:spcAft>
                      </a:pPr>
                      <a:r>
                        <a:rPr lang="en-US" sz="500" kern="100">
                          <a:effectLst/>
                        </a:rPr>
                        <a:t>Praxis II Middle school: content knowledge (test 5146)</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tc>
                  <a:txBody>
                    <a:bodyPr/>
                    <a:lstStyle/>
                    <a:p>
                      <a:pPr marL="0" marR="0" algn="ctr">
                        <a:lnSpc>
                          <a:spcPct val="107000"/>
                        </a:lnSpc>
                        <a:spcBef>
                          <a:spcPts val="0"/>
                        </a:spcBef>
                        <a:spcAft>
                          <a:spcPts val="0"/>
                        </a:spcAft>
                      </a:pPr>
                      <a:r>
                        <a:rPr lang="en-US" sz="500" kern="100">
                          <a:effectLst/>
                        </a:rPr>
                        <a:t>146</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extLst>
                  <a:ext uri="{0D108BD9-81ED-4DB2-BD59-A6C34878D82A}">
                    <a16:rowId xmlns:a16="http://schemas.microsoft.com/office/drawing/2014/main" val="347656064"/>
                  </a:ext>
                </a:extLst>
              </a:tr>
              <a:tr h="83262">
                <a:tc>
                  <a:txBody>
                    <a:bodyPr/>
                    <a:lstStyle/>
                    <a:p>
                      <a:pPr marL="0" marR="0">
                        <a:lnSpc>
                          <a:spcPct val="107000"/>
                        </a:lnSpc>
                        <a:spcBef>
                          <a:spcPts val="0"/>
                        </a:spcBef>
                        <a:spcAft>
                          <a:spcPts val="0"/>
                        </a:spcAft>
                      </a:pPr>
                      <a:r>
                        <a:rPr lang="en-US" sz="500" kern="100">
                          <a:effectLst/>
                        </a:rPr>
                        <a:t>Computer science, grades 4-12</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tc>
                  <a:txBody>
                    <a:bodyPr/>
                    <a:lstStyle/>
                    <a:p>
                      <a:pPr marL="0" marR="0">
                        <a:lnSpc>
                          <a:spcPct val="107000"/>
                        </a:lnSpc>
                        <a:spcBef>
                          <a:spcPts val="0"/>
                        </a:spcBef>
                        <a:spcAft>
                          <a:spcPts val="0"/>
                        </a:spcAft>
                      </a:pPr>
                      <a:r>
                        <a:rPr lang="en-US" sz="500" kern="100">
                          <a:effectLst/>
                        </a:rPr>
                        <a:t>Praxis II Computer science (test 5652)</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tc>
                  <a:txBody>
                    <a:bodyPr/>
                    <a:lstStyle/>
                    <a:p>
                      <a:pPr marL="0" marR="0" algn="ctr">
                        <a:lnSpc>
                          <a:spcPct val="107000"/>
                        </a:lnSpc>
                        <a:spcBef>
                          <a:spcPts val="0"/>
                        </a:spcBef>
                        <a:spcAft>
                          <a:spcPts val="0"/>
                        </a:spcAft>
                      </a:pPr>
                      <a:r>
                        <a:rPr lang="en-US" sz="500" kern="100">
                          <a:effectLst/>
                        </a:rPr>
                        <a:t>149</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extLst>
                  <a:ext uri="{0D108BD9-81ED-4DB2-BD59-A6C34878D82A}">
                    <a16:rowId xmlns:a16="http://schemas.microsoft.com/office/drawing/2014/main" val="2332777406"/>
                  </a:ext>
                </a:extLst>
              </a:tr>
              <a:tr h="83262">
                <a:tc>
                  <a:txBody>
                    <a:bodyPr/>
                    <a:lstStyle/>
                    <a:p>
                      <a:pPr marL="0" marR="0">
                        <a:lnSpc>
                          <a:spcPct val="107000"/>
                        </a:lnSpc>
                        <a:spcBef>
                          <a:spcPts val="0"/>
                        </a:spcBef>
                        <a:spcAft>
                          <a:spcPts val="0"/>
                        </a:spcAft>
                      </a:pPr>
                      <a:r>
                        <a:rPr lang="en-US" sz="500" kern="100">
                          <a:effectLst/>
                        </a:rPr>
                        <a:t>Math, grades 4-12</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tc>
                  <a:txBody>
                    <a:bodyPr/>
                    <a:lstStyle/>
                    <a:p>
                      <a:pPr marL="0" marR="0">
                        <a:lnSpc>
                          <a:spcPct val="107000"/>
                        </a:lnSpc>
                        <a:spcBef>
                          <a:spcPts val="0"/>
                        </a:spcBef>
                        <a:spcAft>
                          <a:spcPts val="0"/>
                        </a:spcAft>
                      </a:pPr>
                      <a:r>
                        <a:rPr lang="en-US" sz="500" kern="100">
                          <a:effectLst/>
                        </a:rPr>
                        <a:t>Praxis II Mathematics (test 5165)</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tc>
                  <a:txBody>
                    <a:bodyPr/>
                    <a:lstStyle/>
                    <a:p>
                      <a:pPr marL="0" marR="0" algn="ctr">
                        <a:lnSpc>
                          <a:spcPct val="107000"/>
                        </a:lnSpc>
                        <a:spcBef>
                          <a:spcPts val="0"/>
                        </a:spcBef>
                        <a:spcAft>
                          <a:spcPts val="0"/>
                        </a:spcAft>
                      </a:pPr>
                      <a:r>
                        <a:rPr lang="en-US" sz="500" kern="100">
                          <a:effectLst/>
                        </a:rPr>
                        <a:t>159</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extLst>
                  <a:ext uri="{0D108BD9-81ED-4DB2-BD59-A6C34878D82A}">
                    <a16:rowId xmlns:a16="http://schemas.microsoft.com/office/drawing/2014/main" val="3462687438"/>
                  </a:ext>
                </a:extLst>
              </a:tr>
              <a:tr h="171180">
                <a:tc>
                  <a:txBody>
                    <a:bodyPr/>
                    <a:lstStyle/>
                    <a:p>
                      <a:pPr marL="0" marR="0">
                        <a:lnSpc>
                          <a:spcPct val="107000"/>
                        </a:lnSpc>
                        <a:spcBef>
                          <a:spcPts val="0"/>
                        </a:spcBef>
                        <a:spcAft>
                          <a:spcPts val="0"/>
                        </a:spcAft>
                      </a:pPr>
                      <a:r>
                        <a:rPr lang="en-US" sz="500" kern="100" dirty="0">
                          <a:effectLst/>
                        </a:rPr>
                        <a:t>Science (2600), grades 4-12</a:t>
                      </a:r>
                      <a:endParaRPr lang="en-US" sz="500" kern="100" dirty="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tc>
                  <a:txBody>
                    <a:bodyPr/>
                    <a:lstStyle/>
                    <a:p>
                      <a:pPr marL="0" marR="0">
                        <a:lnSpc>
                          <a:spcPct val="107000"/>
                        </a:lnSpc>
                        <a:spcBef>
                          <a:spcPts val="0"/>
                        </a:spcBef>
                        <a:spcAft>
                          <a:spcPts val="0"/>
                        </a:spcAft>
                      </a:pPr>
                      <a:r>
                        <a:rPr lang="en-US" sz="500" kern="100">
                          <a:effectLst/>
                        </a:rPr>
                        <a:t>Major/minor in at least one discrete science area + Praxis II General science: content knowledge (test 5436)</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tc>
                  <a:txBody>
                    <a:bodyPr/>
                    <a:lstStyle/>
                    <a:p>
                      <a:pPr marL="0" marR="0" algn="ctr">
                        <a:lnSpc>
                          <a:spcPct val="107000"/>
                        </a:lnSpc>
                        <a:spcBef>
                          <a:spcPts val="0"/>
                        </a:spcBef>
                        <a:spcAft>
                          <a:spcPts val="0"/>
                        </a:spcAft>
                      </a:pPr>
                      <a:r>
                        <a:rPr lang="en-US" sz="500" kern="100">
                          <a:effectLst/>
                        </a:rPr>
                        <a:t>141</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extLst>
                  <a:ext uri="{0D108BD9-81ED-4DB2-BD59-A6C34878D82A}">
                    <a16:rowId xmlns:a16="http://schemas.microsoft.com/office/drawing/2014/main" val="3783036732"/>
                  </a:ext>
                </a:extLst>
              </a:tr>
              <a:tr h="83262">
                <a:tc>
                  <a:txBody>
                    <a:bodyPr/>
                    <a:lstStyle/>
                    <a:p>
                      <a:pPr marL="0" marR="0">
                        <a:lnSpc>
                          <a:spcPct val="107000"/>
                        </a:lnSpc>
                        <a:spcBef>
                          <a:spcPts val="0"/>
                        </a:spcBef>
                        <a:spcAft>
                          <a:spcPts val="0"/>
                        </a:spcAft>
                      </a:pPr>
                      <a:r>
                        <a:rPr lang="en-US" sz="500" kern="100">
                          <a:effectLst/>
                        </a:rPr>
                        <a:t>Biology, grades 4-12</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tc>
                  <a:txBody>
                    <a:bodyPr/>
                    <a:lstStyle/>
                    <a:p>
                      <a:pPr marL="0" marR="0">
                        <a:lnSpc>
                          <a:spcPct val="107000"/>
                        </a:lnSpc>
                        <a:spcBef>
                          <a:spcPts val="0"/>
                        </a:spcBef>
                        <a:spcAft>
                          <a:spcPts val="0"/>
                        </a:spcAft>
                      </a:pPr>
                      <a:r>
                        <a:rPr lang="en-US" sz="500" kern="100">
                          <a:effectLst/>
                        </a:rPr>
                        <a:t>Praxis II Biology (test 5236)</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tc>
                  <a:txBody>
                    <a:bodyPr/>
                    <a:lstStyle/>
                    <a:p>
                      <a:pPr marL="0" marR="0" algn="ctr">
                        <a:lnSpc>
                          <a:spcPct val="107000"/>
                        </a:lnSpc>
                        <a:spcBef>
                          <a:spcPts val="0"/>
                        </a:spcBef>
                        <a:spcAft>
                          <a:spcPts val="0"/>
                        </a:spcAft>
                      </a:pPr>
                      <a:r>
                        <a:rPr lang="en-US" sz="500" kern="100">
                          <a:effectLst/>
                        </a:rPr>
                        <a:t>154</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extLst>
                  <a:ext uri="{0D108BD9-81ED-4DB2-BD59-A6C34878D82A}">
                    <a16:rowId xmlns:a16="http://schemas.microsoft.com/office/drawing/2014/main" val="3324255454"/>
                  </a:ext>
                </a:extLst>
              </a:tr>
              <a:tr h="83262">
                <a:tc>
                  <a:txBody>
                    <a:bodyPr/>
                    <a:lstStyle/>
                    <a:p>
                      <a:pPr marL="0" marR="0">
                        <a:lnSpc>
                          <a:spcPct val="107000"/>
                        </a:lnSpc>
                        <a:spcBef>
                          <a:spcPts val="0"/>
                        </a:spcBef>
                        <a:spcAft>
                          <a:spcPts val="0"/>
                        </a:spcAft>
                      </a:pPr>
                      <a:r>
                        <a:rPr lang="en-US" sz="500" kern="100">
                          <a:effectLst/>
                        </a:rPr>
                        <a:t>Chemistry, grades 4-12</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tc>
                  <a:txBody>
                    <a:bodyPr/>
                    <a:lstStyle/>
                    <a:p>
                      <a:pPr marL="0" marR="0">
                        <a:lnSpc>
                          <a:spcPct val="107000"/>
                        </a:lnSpc>
                        <a:spcBef>
                          <a:spcPts val="0"/>
                        </a:spcBef>
                        <a:spcAft>
                          <a:spcPts val="0"/>
                        </a:spcAft>
                      </a:pPr>
                      <a:r>
                        <a:rPr lang="en-US" sz="500" kern="100">
                          <a:effectLst/>
                        </a:rPr>
                        <a:t>Praxis II Chemistry (test 5246)</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tc>
                  <a:txBody>
                    <a:bodyPr/>
                    <a:lstStyle/>
                    <a:p>
                      <a:pPr marL="0" marR="0" algn="ctr">
                        <a:lnSpc>
                          <a:spcPct val="107000"/>
                        </a:lnSpc>
                        <a:spcBef>
                          <a:spcPts val="0"/>
                        </a:spcBef>
                        <a:spcAft>
                          <a:spcPts val="0"/>
                        </a:spcAft>
                      </a:pPr>
                      <a:r>
                        <a:rPr lang="en-US" sz="500" kern="100">
                          <a:effectLst/>
                        </a:rPr>
                        <a:t>146</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extLst>
                  <a:ext uri="{0D108BD9-81ED-4DB2-BD59-A6C34878D82A}">
                    <a16:rowId xmlns:a16="http://schemas.microsoft.com/office/drawing/2014/main" val="3275534595"/>
                  </a:ext>
                </a:extLst>
              </a:tr>
              <a:tr h="83262">
                <a:tc>
                  <a:txBody>
                    <a:bodyPr/>
                    <a:lstStyle/>
                    <a:p>
                      <a:pPr marL="0" marR="0">
                        <a:lnSpc>
                          <a:spcPct val="107000"/>
                        </a:lnSpc>
                        <a:spcBef>
                          <a:spcPts val="0"/>
                        </a:spcBef>
                        <a:spcAft>
                          <a:spcPts val="0"/>
                        </a:spcAft>
                      </a:pPr>
                      <a:r>
                        <a:rPr lang="en-US" sz="500" kern="100">
                          <a:effectLst/>
                        </a:rPr>
                        <a:t>Physics, grades 4-12</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tc>
                  <a:txBody>
                    <a:bodyPr/>
                    <a:lstStyle/>
                    <a:p>
                      <a:pPr marL="0" marR="0">
                        <a:lnSpc>
                          <a:spcPct val="107000"/>
                        </a:lnSpc>
                        <a:spcBef>
                          <a:spcPts val="0"/>
                        </a:spcBef>
                        <a:spcAft>
                          <a:spcPts val="0"/>
                        </a:spcAft>
                      </a:pPr>
                      <a:r>
                        <a:rPr lang="en-US" sz="500" kern="100">
                          <a:effectLst/>
                        </a:rPr>
                        <a:t>Praxis II Physics (test 5266)</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tc>
                  <a:txBody>
                    <a:bodyPr/>
                    <a:lstStyle/>
                    <a:p>
                      <a:pPr marL="0" marR="0" algn="ctr">
                        <a:lnSpc>
                          <a:spcPct val="107000"/>
                        </a:lnSpc>
                        <a:spcBef>
                          <a:spcPts val="0"/>
                        </a:spcBef>
                        <a:spcAft>
                          <a:spcPts val="0"/>
                        </a:spcAft>
                      </a:pPr>
                      <a:r>
                        <a:rPr lang="en-US" sz="500" kern="100">
                          <a:effectLst/>
                        </a:rPr>
                        <a:t>145</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extLst>
                  <a:ext uri="{0D108BD9-81ED-4DB2-BD59-A6C34878D82A}">
                    <a16:rowId xmlns:a16="http://schemas.microsoft.com/office/drawing/2014/main" val="5591391"/>
                  </a:ext>
                </a:extLst>
              </a:tr>
              <a:tr h="83262">
                <a:tc>
                  <a:txBody>
                    <a:bodyPr/>
                    <a:lstStyle/>
                    <a:p>
                      <a:pPr marL="0" marR="0">
                        <a:lnSpc>
                          <a:spcPct val="107000"/>
                        </a:lnSpc>
                        <a:spcBef>
                          <a:spcPts val="0"/>
                        </a:spcBef>
                        <a:spcAft>
                          <a:spcPts val="0"/>
                        </a:spcAft>
                      </a:pPr>
                      <a:r>
                        <a:rPr lang="en-US" sz="500" kern="100">
                          <a:effectLst/>
                        </a:rPr>
                        <a:t>Earth and space science, grades 4-12</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tc>
                  <a:txBody>
                    <a:bodyPr/>
                    <a:lstStyle/>
                    <a:p>
                      <a:pPr marL="0" marR="0">
                        <a:lnSpc>
                          <a:spcPct val="107000"/>
                        </a:lnSpc>
                        <a:spcBef>
                          <a:spcPts val="0"/>
                        </a:spcBef>
                        <a:spcAft>
                          <a:spcPts val="0"/>
                        </a:spcAft>
                      </a:pPr>
                      <a:r>
                        <a:rPr lang="en-US" sz="500" kern="100">
                          <a:effectLst/>
                        </a:rPr>
                        <a:t>Praxis II Earth and Space Science (test 5572)</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tc>
                  <a:txBody>
                    <a:bodyPr/>
                    <a:lstStyle/>
                    <a:p>
                      <a:pPr marL="0" marR="0" algn="ctr">
                        <a:lnSpc>
                          <a:spcPct val="107000"/>
                        </a:lnSpc>
                        <a:spcBef>
                          <a:spcPts val="0"/>
                        </a:spcBef>
                        <a:spcAft>
                          <a:spcPts val="0"/>
                        </a:spcAft>
                      </a:pPr>
                      <a:r>
                        <a:rPr lang="en-US" sz="500" kern="100">
                          <a:effectLst/>
                        </a:rPr>
                        <a:t>154</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extLst>
                  <a:ext uri="{0D108BD9-81ED-4DB2-BD59-A6C34878D82A}">
                    <a16:rowId xmlns:a16="http://schemas.microsoft.com/office/drawing/2014/main" val="3863186521"/>
                  </a:ext>
                </a:extLst>
              </a:tr>
              <a:tr h="83262">
                <a:tc>
                  <a:txBody>
                    <a:bodyPr/>
                    <a:lstStyle/>
                    <a:p>
                      <a:pPr marL="0" marR="0">
                        <a:lnSpc>
                          <a:spcPct val="107000"/>
                        </a:lnSpc>
                        <a:spcBef>
                          <a:spcPts val="0"/>
                        </a:spcBef>
                        <a:spcAft>
                          <a:spcPts val="0"/>
                        </a:spcAft>
                      </a:pPr>
                      <a:r>
                        <a:rPr lang="en-US" sz="500" kern="100">
                          <a:effectLst/>
                        </a:rPr>
                        <a:t>Environmental studies, grades 4-12</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tc>
                  <a:txBody>
                    <a:bodyPr/>
                    <a:lstStyle/>
                    <a:p>
                      <a:pPr marL="0" marR="0">
                        <a:lnSpc>
                          <a:spcPct val="107000"/>
                        </a:lnSpc>
                        <a:spcBef>
                          <a:spcPts val="0"/>
                        </a:spcBef>
                        <a:spcAft>
                          <a:spcPts val="0"/>
                        </a:spcAft>
                      </a:pPr>
                      <a:r>
                        <a:rPr lang="en-US" sz="500" kern="100">
                          <a:effectLst/>
                        </a:rPr>
                        <a:t>Praxis II Biology (test 5236)</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tc>
                  <a:txBody>
                    <a:bodyPr/>
                    <a:lstStyle/>
                    <a:p>
                      <a:pPr marL="0" marR="0" algn="ctr">
                        <a:lnSpc>
                          <a:spcPct val="107000"/>
                        </a:lnSpc>
                        <a:spcBef>
                          <a:spcPts val="0"/>
                        </a:spcBef>
                        <a:spcAft>
                          <a:spcPts val="0"/>
                        </a:spcAft>
                      </a:pPr>
                      <a:r>
                        <a:rPr lang="en-US" sz="500" kern="100">
                          <a:effectLst/>
                        </a:rPr>
                        <a:t>154</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extLst>
                  <a:ext uri="{0D108BD9-81ED-4DB2-BD59-A6C34878D82A}">
                    <a16:rowId xmlns:a16="http://schemas.microsoft.com/office/drawing/2014/main" val="3779647677"/>
                  </a:ext>
                </a:extLst>
              </a:tr>
              <a:tr h="83262">
                <a:tc>
                  <a:txBody>
                    <a:bodyPr/>
                    <a:lstStyle/>
                    <a:p>
                      <a:pPr marL="0" marR="0">
                        <a:lnSpc>
                          <a:spcPct val="107000"/>
                        </a:lnSpc>
                        <a:spcBef>
                          <a:spcPts val="0"/>
                        </a:spcBef>
                        <a:spcAft>
                          <a:spcPts val="0"/>
                        </a:spcAft>
                      </a:pPr>
                      <a:r>
                        <a:rPr lang="en-US" sz="500" kern="100">
                          <a:effectLst/>
                        </a:rPr>
                        <a:t>Life and environmental science, grades 4-12</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tc>
                  <a:txBody>
                    <a:bodyPr/>
                    <a:lstStyle/>
                    <a:p>
                      <a:pPr marL="0" marR="0">
                        <a:lnSpc>
                          <a:spcPct val="107000"/>
                        </a:lnSpc>
                        <a:spcBef>
                          <a:spcPts val="0"/>
                        </a:spcBef>
                        <a:spcAft>
                          <a:spcPts val="0"/>
                        </a:spcAft>
                      </a:pPr>
                      <a:r>
                        <a:rPr lang="en-US" sz="500" kern="100">
                          <a:effectLst/>
                        </a:rPr>
                        <a:t>Praxis II Biology (test 5236)</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tc>
                  <a:txBody>
                    <a:bodyPr/>
                    <a:lstStyle/>
                    <a:p>
                      <a:pPr marL="0" marR="0" algn="ctr">
                        <a:lnSpc>
                          <a:spcPct val="107000"/>
                        </a:lnSpc>
                        <a:spcBef>
                          <a:spcPts val="0"/>
                        </a:spcBef>
                        <a:spcAft>
                          <a:spcPts val="0"/>
                        </a:spcAft>
                      </a:pPr>
                      <a:r>
                        <a:rPr lang="en-US" sz="500" kern="100">
                          <a:effectLst/>
                        </a:rPr>
                        <a:t>154</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extLst>
                  <a:ext uri="{0D108BD9-81ED-4DB2-BD59-A6C34878D82A}">
                    <a16:rowId xmlns:a16="http://schemas.microsoft.com/office/drawing/2014/main" val="2395846912"/>
                  </a:ext>
                </a:extLst>
              </a:tr>
              <a:tr h="171180">
                <a:tc>
                  <a:txBody>
                    <a:bodyPr/>
                    <a:lstStyle/>
                    <a:p>
                      <a:pPr marL="0" marR="0">
                        <a:lnSpc>
                          <a:spcPct val="107000"/>
                        </a:lnSpc>
                        <a:spcBef>
                          <a:spcPts val="0"/>
                        </a:spcBef>
                        <a:spcAft>
                          <a:spcPts val="0"/>
                        </a:spcAft>
                      </a:pPr>
                      <a:r>
                        <a:rPr lang="en-US" sz="500" kern="100">
                          <a:effectLst/>
                        </a:rPr>
                        <a:t>Social studies (2700), grades 4-12</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tc>
                  <a:txBody>
                    <a:bodyPr/>
                    <a:lstStyle/>
                    <a:p>
                      <a:pPr marL="0" marR="0">
                        <a:lnSpc>
                          <a:spcPct val="107000"/>
                        </a:lnSpc>
                        <a:spcBef>
                          <a:spcPts val="0"/>
                        </a:spcBef>
                        <a:spcAft>
                          <a:spcPts val="0"/>
                        </a:spcAft>
                      </a:pPr>
                      <a:r>
                        <a:rPr lang="en-US" sz="500" kern="100">
                          <a:effectLst/>
                        </a:rPr>
                        <a:t>Major/minor in at least one discrete social studies area + Praxis II Social Studies: Content knowledge (test 5081)</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tc>
                  <a:txBody>
                    <a:bodyPr/>
                    <a:lstStyle/>
                    <a:p>
                      <a:pPr marL="0" marR="0" algn="ctr">
                        <a:lnSpc>
                          <a:spcPct val="107000"/>
                        </a:lnSpc>
                        <a:spcBef>
                          <a:spcPts val="0"/>
                        </a:spcBef>
                        <a:spcAft>
                          <a:spcPts val="0"/>
                        </a:spcAft>
                      </a:pPr>
                      <a:r>
                        <a:rPr lang="en-US" sz="500" kern="100">
                          <a:effectLst/>
                        </a:rPr>
                        <a:t>153</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extLst>
                  <a:ext uri="{0D108BD9-81ED-4DB2-BD59-A6C34878D82A}">
                    <a16:rowId xmlns:a16="http://schemas.microsoft.com/office/drawing/2014/main" val="581733007"/>
                  </a:ext>
                </a:extLst>
              </a:tr>
              <a:tr h="83262">
                <a:tc>
                  <a:txBody>
                    <a:bodyPr/>
                    <a:lstStyle/>
                    <a:p>
                      <a:pPr marL="0" marR="0">
                        <a:lnSpc>
                          <a:spcPct val="107000"/>
                        </a:lnSpc>
                        <a:spcBef>
                          <a:spcPts val="0"/>
                        </a:spcBef>
                        <a:spcAft>
                          <a:spcPts val="0"/>
                        </a:spcAft>
                      </a:pPr>
                      <a:r>
                        <a:rPr lang="en-US" sz="500" kern="100">
                          <a:effectLst/>
                        </a:rPr>
                        <a:t>History, grades 4-12</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tc>
                  <a:txBody>
                    <a:bodyPr/>
                    <a:lstStyle/>
                    <a:p>
                      <a:pPr marL="0" marR="0">
                        <a:lnSpc>
                          <a:spcPct val="107000"/>
                        </a:lnSpc>
                        <a:spcBef>
                          <a:spcPts val="0"/>
                        </a:spcBef>
                        <a:spcAft>
                          <a:spcPts val="0"/>
                        </a:spcAft>
                      </a:pPr>
                      <a:r>
                        <a:rPr lang="en-US" sz="500" kern="100">
                          <a:effectLst/>
                        </a:rPr>
                        <a:t>Praxis II World and U.S. History: Content Knowledge (test 5941)</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tc>
                  <a:txBody>
                    <a:bodyPr/>
                    <a:lstStyle/>
                    <a:p>
                      <a:pPr marL="0" marR="0" algn="ctr">
                        <a:lnSpc>
                          <a:spcPct val="107000"/>
                        </a:lnSpc>
                        <a:spcBef>
                          <a:spcPts val="0"/>
                        </a:spcBef>
                        <a:spcAft>
                          <a:spcPts val="0"/>
                        </a:spcAft>
                      </a:pPr>
                      <a:r>
                        <a:rPr lang="en-US" sz="500" kern="100">
                          <a:effectLst/>
                        </a:rPr>
                        <a:t>150</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extLst>
                  <a:ext uri="{0D108BD9-81ED-4DB2-BD59-A6C34878D82A}">
                    <a16:rowId xmlns:a16="http://schemas.microsoft.com/office/drawing/2014/main" val="4003934138"/>
                  </a:ext>
                </a:extLst>
              </a:tr>
              <a:tr h="83262">
                <a:tc>
                  <a:txBody>
                    <a:bodyPr/>
                    <a:lstStyle/>
                    <a:p>
                      <a:pPr marL="0" marR="0">
                        <a:lnSpc>
                          <a:spcPct val="107000"/>
                        </a:lnSpc>
                        <a:spcBef>
                          <a:spcPts val="0"/>
                        </a:spcBef>
                        <a:spcAft>
                          <a:spcPts val="0"/>
                        </a:spcAft>
                      </a:pPr>
                      <a:r>
                        <a:rPr lang="en-US" sz="500" kern="100">
                          <a:effectLst/>
                        </a:rPr>
                        <a:t>Economics, grades 4-12</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tc>
                  <a:txBody>
                    <a:bodyPr/>
                    <a:lstStyle/>
                    <a:p>
                      <a:pPr marL="0" marR="0">
                        <a:lnSpc>
                          <a:spcPct val="107000"/>
                        </a:lnSpc>
                        <a:spcBef>
                          <a:spcPts val="0"/>
                        </a:spcBef>
                        <a:spcAft>
                          <a:spcPts val="0"/>
                        </a:spcAft>
                      </a:pPr>
                      <a:r>
                        <a:rPr lang="en-US" sz="500" kern="100">
                          <a:effectLst/>
                        </a:rPr>
                        <a:t>Praxis II Economics (test 5911) </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tc>
                  <a:txBody>
                    <a:bodyPr/>
                    <a:lstStyle/>
                    <a:p>
                      <a:pPr marL="0" marR="0" algn="ctr">
                        <a:lnSpc>
                          <a:spcPct val="107000"/>
                        </a:lnSpc>
                        <a:spcBef>
                          <a:spcPts val="0"/>
                        </a:spcBef>
                        <a:spcAft>
                          <a:spcPts val="0"/>
                        </a:spcAft>
                      </a:pPr>
                      <a:r>
                        <a:rPr lang="en-US" sz="500" kern="100">
                          <a:effectLst/>
                        </a:rPr>
                        <a:t>150</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extLst>
                  <a:ext uri="{0D108BD9-81ED-4DB2-BD59-A6C34878D82A}">
                    <a16:rowId xmlns:a16="http://schemas.microsoft.com/office/drawing/2014/main" val="3726329789"/>
                  </a:ext>
                </a:extLst>
              </a:tr>
              <a:tr h="83262">
                <a:tc>
                  <a:txBody>
                    <a:bodyPr/>
                    <a:lstStyle/>
                    <a:p>
                      <a:pPr marL="0" marR="0">
                        <a:lnSpc>
                          <a:spcPct val="107000"/>
                        </a:lnSpc>
                        <a:spcBef>
                          <a:spcPts val="0"/>
                        </a:spcBef>
                        <a:spcAft>
                          <a:spcPts val="0"/>
                        </a:spcAft>
                      </a:pPr>
                      <a:r>
                        <a:rPr lang="en-US" sz="500" kern="100">
                          <a:effectLst/>
                        </a:rPr>
                        <a:t>Geography, grades 4-12</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tc>
                  <a:txBody>
                    <a:bodyPr/>
                    <a:lstStyle/>
                    <a:p>
                      <a:pPr marL="0" marR="0">
                        <a:lnSpc>
                          <a:spcPct val="107000"/>
                        </a:lnSpc>
                        <a:spcBef>
                          <a:spcPts val="0"/>
                        </a:spcBef>
                        <a:spcAft>
                          <a:spcPts val="0"/>
                        </a:spcAft>
                      </a:pPr>
                      <a:r>
                        <a:rPr lang="en-US" sz="500" kern="100">
                          <a:effectLst/>
                        </a:rPr>
                        <a:t>Praxis II Geography (test 5921)</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tc>
                  <a:txBody>
                    <a:bodyPr/>
                    <a:lstStyle/>
                    <a:p>
                      <a:pPr marL="0" marR="0" algn="ctr">
                        <a:lnSpc>
                          <a:spcPct val="107000"/>
                        </a:lnSpc>
                        <a:spcBef>
                          <a:spcPts val="0"/>
                        </a:spcBef>
                        <a:spcAft>
                          <a:spcPts val="0"/>
                        </a:spcAft>
                      </a:pPr>
                      <a:r>
                        <a:rPr lang="en-US" sz="500" kern="100">
                          <a:effectLst/>
                        </a:rPr>
                        <a:t>153</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extLst>
                  <a:ext uri="{0D108BD9-81ED-4DB2-BD59-A6C34878D82A}">
                    <a16:rowId xmlns:a16="http://schemas.microsoft.com/office/drawing/2014/main" val="178379017"/>
                  </a:ext>
                </a:extLst>
              </a:tr>
              <a:tr h="83262">
                <a:tc>
                  <a:txBody>
                    <a:bodyPr/>
                    <a:lstStyle/>
                    <a:p>
                      <a:pPr marL="0" marR="0">
                        <a:lnSpc>
                          <a:spcPct val="107000"/>
                        </a:lnSpc>
                        <a:spcBef>
                          <a:spcPts val="0"/>
                        </a:spcBef>
                        <a:spcAft>
                          <a:spcPts val="0"/>
                        </a:spcAft>
                      </a:pPr>
                      <a:r>
                        <a:rPr lang="en-US" sz="500" kern="100">
                          <a:effectLst/>
                        </a:rPr>
                        <a:t>Sociology, grades 4-12</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tc>
                  <a:txBody>
                    <a:bodyPr/>
                    <a:lstStyle/>
                    <a:p>
                      <a:pPr marL="0" marR="0">
                        <a:lnSpc>
                          <a:spcPct val="107000"/>
                        </a:lnSpc>
                        <a:spcBef>
                          <a:spcPts val="0"/>
                        </a:spcBef>
                        <a:spcAft>
                          <a:spcPts val="0"/>
                        </a:spcAft>
                      </a:pPr>
                      <a:r>
                        <a:rPr lang="en-US" sz="500" kern="100">
                          <a:effectLst/>
                        </a:rPr>
                        <a:t>Praxis II Sociology (test 5952)</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tc>
                  <a:txBody>
                    <a:bodyPr/>
                    <a:lstStyle/>
                    <a:p>
                      <a:pPr marL="0" marR="0" algn="ctr">
                        <a:lnSpc>
                          <a:spcPct val="107000"/>
                        </a:lnSpc>
                        <a:spcBef>
                          <a:spcPts val="0"/>
                        </a:spcBef>
                        <a:spcAft>
                          <a:spcPts val="0"/>
                        </a:spcAft>
                      </a:pPr>
                      <a:r>
                        <a:rPr lang="en-US" sz="500" kern="100">
                          <a:effectLst/>
                        </a:rPr>
                        <a:t>154</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extLst>
                  <a:ext uri="{0D108BD9-81ED-4DB2-BD59-A6C34878D82A}">
                    <a16:rowId xmlns:a16="http://schemas.microsoft.com/office/drawing/2014/main" val="2240910676"/>
                  </a:ext>
                </a:extLst>
              </a:tr>
              <a:tr h="83262">
                <a:tc>
                  <a:txBody>
                    <a:bodyPr/>
                    <a:lstStyle/>
                    <a:p>
                      <a:pPr marL="0" marR="0">
                        <a:lnSpc>
                          <a:spcPct val="107000"/>
                        </a:lnSpc>
                        <a:spcBef>
                          <a:spcPts val="0"/>
                        </a:spcBef>
                        <a:spcAft>
                          <a:spcPts val="0"/>
                        </a:spcAft>
                      </a:pPr>
                      <a:r>
                        <a:rPr lang="en-US" sz="500" kern="100">
                          <a:effectLst/>
                        </a:rPr>
                        <a:t>Political science, grades 4-12</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tc>
                  <a:txBody>
                    <a:bodyPr/>
                    <a:lstStyle/>
                    <a:p>
                      <a:pPr marL="0" marR="0">
                        <a:lnSpc>
                          <a:spcPct val="107000"/>
                        </a:lnSpc>
                        <a:spcBef>
                          <a:spcPts val="0"/>
                        </a:spcBef>
                        <a:spcAft>
                          <a:spcPts val="0"/>
                        </a:spcAft>
                      </a:pPr>
                      <a:r>
                        <a:rPr lang="en-US" sz="500" kern="100">
                          <a:effectLst/>
                        </a:rPr>
                        <a:t>Praxis II Government/Political Science (test 5931)</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tc>
                  <a:txBody>
                    <a:bodyPr/>
                    <a:lstStyle/>
                    <a:p>
                      <a:pPr marL="0" marR="0" algn="ctr">
                        <a:lnSpc>
                          <a:spcPct val="107000"/>
                        </a:lnSpc>
                        <a:spcBef>
                          <a:spcPts val="0"/>
                        </a:spcBef>
                        <a:spcAft>
                          <a:spcPts val="0"/>
                        </a:spcAft>
                      </a:pPr>
                      <a:r>
                        <a:rPr lang="en-US" sz="500" kern="100">
                          <a:effectLst/>
                        </a:rPr>
                        <a:t>149</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extLst>
                  <a:ext uri="{0D108BD9-81ED-4DB2-BD59-A6C34878D82A}">
                    <a16:rowId xmlns:a16="http://schemas.microsoft.com/office/drawing/2014/main" val="2064377337"/>
                  </a:ext>
                </a:extLst>
              </a:tr>
              <a:tr h="83262">
                <a:tc>
                  <a:txBody>
                    <a:bodyPr/>
                    <a:lstStyle/>
                    <a:p>
                      <a:pPr marL="0" marR="0">
                        <a:lnSpc>
                          <a:spcPct val="107000"/>
                        </a:lnSpc>
                        <a:spcBef>
                          <a:spcPts val="0"/>
                        </a:spcBef>
                        <a:spcAft>
                          <a:spcPts val="0"/>
                        </a:spcAft>
                      </a:pPr>
                      <a:r>
                        <a:rPr lang="en-US" sz="500" kern="100">
                          <a:effectLst/>
                        </a:rPr>
                        <a:t>Psychology, grades 4-12</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tc>
                  <a:txBody>
                    <a:bodyPr/>
                    <a:lstStyle/>
                    <a:p>
                      <a:pPr marL="0" marR="0">
                        <a:lnSpc>
                          <a:spcPct val="107000"/>
                        </a:lnSpc>
                        <a:spcBef>
                          <a:spcPts val="0"/>
                        </a:spcBef>
                        <a:spcAft>
                          <a:spcPts val="0"/>
                        </a:spcAft>
                      </a:pPr>
                      <a:r>
                        <a:rPr lang="en-US" sz="500" kern="100">
                          <a:effectLst/>
                        </a:rPr>
                        <a:t>Praxis II Psychology (test 5391)</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tc>
                  <a:txBody>
                    <a:bodyPr/>
                    <a:lstStyle/>
                    <a:p>
                      <a:pPr marL="0" marR="0" algn="ctr">
                        <a:lnSpc>
                          <a:spcPct val="107000"/>
                        </a:lnSpc>
                        <a:spcBef>
                          <a:spcPts val="0"/>
                        </a:spcBef>
                        <a:spcAft>
                          <a:spcPts val="0"/>
                        </a:spcAft>
                      </a:pPr>
                      <a:r>
                        <a:rPr lang="en-US" sz="500" kern="100">
                          <a:effectLst/>
                        </a:rPr>
                        <a:t>154</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extLst>
                  <a:ext uri="{0D108BD9-81ED-4DB2-BD59-A6C34878D82A}">
                    <a16:rowId xmlns:a16="http://schemas.microsoft.com/office/drawing/2014/main" val="2210562038"/>
                  </a:ext>
                </a:extLst>
              </a:tr>
              <a:tr h="171180">
                <a:tc>
                  <a:txBody>
                    <a:bodyPr/>
                    <a:lstStyle/>
                    <a:p>
                      <a:pPr marL="0" marR="0">
                        <a:lnSpc>
                          <a:spcPct val="107000"/>
                        </a:lnSpc>
                        <a:spcBef>
                          <a:spcPts val="0"/>
                        </a:spcBef>
                        <a:spcAft>
                          <a:spcPts val="0"/>
                        </a:spcAft>
                      </a:pPr>
                      <a:r>
                        <a:rPr lang="en-US" sz="500" kern="100">
                          <a:effectLst/>
                        </a:rPr>
                        <a:t>Language arts (2300), grades 4-12</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tc>
                  <a:txBody>
                    <a:bodyPr/>
                    <a:lstStyle/>
                    <a:p>
                      <a:pPr marL="0" marR="0">
                        <a:lnSpc>
                          <a:spcPct val="107000"/>
                        </a:lnSpc>
                        <a:spcBef>
                          <a:spcPts val="0"/>
                        </a:spcBef>
                        <a:spcAft>
                          <a:spcPts val="0"/>
                        </a:spcAft>
                      </a:pPr>
                      <a:r>
                        <a:rPr lang="en-US" sz="500" kern="100">
                          <a:effectLst/>
                        </a:rPr>
                        <a:t>Major/minor in at least one discrete language arts area + Praxis II English language arts: Content knowledge (test 5038)</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tc>
                  <a:txBody>
                    <a:bodyPr/>
                    <a:lstStyle/>
                    <a:p>
                      <a:pPr marL="0" marR="0" algn="ctr">
                        <a:lnSpc>
                          <a:spcPct val="107000"/>
                        </a:lnSpc>
                        <a:spcBef>
                          <a:spcPts val="0"/>
                        </a:spcBef>
                        <a:spcAft>
                          <a:spcPts val="0"/>
                        </a:spcAft>
                      </a:pPr>
                      <a:r>
                        <a:rPr lang="en-US" sz="500" kern="100">
                          <a:effectLst/>
                        </a:rPr>
                        <a:t>167</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extLst>
                  <a:ext uri="{0D108BD9-81ED-4DB2-BD59-A6C34878D82A}">
                    <a16:rowId xmlns:a16="http://schemas.microsoft.com/office/drawing/2014/main" val="3397984111"/>
                  </a:ext>
                </a:extLst>
              </a:tr>
              <a:tr h="83262">
                <a:tc>
                  <a:txBody>
                    <a:bodyPr/>
                    <a:lstStyle/>
                    <a:p>
                      <a:pPr marL="0" marR="0">
                        <a:lnSpc>
                          <a:spcPct val="107000"/>
                        </a:lnSpc>
                        <a:spcBef>
                          <a:spcPts val="0"/>
                        </a:spcBef>
                        <a:spcAft>
                          <a:spcPts val="0"/>
                        </a:spcAft>
                      </a:pPr>
                      <a:r>
                        <a:rPr lang="en-US" sz="500" kern="100">
                          <a:effectLst/>
                        </a:rPr>
                        <a:t>English, grades 4-12</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tc>
                  <a:txBody>
                    <a:bodyPr/>
                    <a:lstStyle/>
                    <a:p>
                      <a:pPr marL="0" marR="0">
                        <a:lnSpc>
                          <a:spcPct val="107000"/>
                        </a:lnSpc>
                        <a:spcBef>
                          <a:spcPts val="0"/>
                        </a:spcBef>
                        <a:spcAft>
                          <a:spcPts val="0"/>
                        </a:spcAft>
                      </a:pPr>
                      <a:r>
                        <a:rPr lang="en-US" sz="500" kern="100">
                          <a:effectLst/>
                        </a:rPr>
                        <a:t>Praxis II English language arts: Content Knowledge 5038)</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tc>
                  <a:txBody>
                    <a:bodyPr/>
                    <a:lstStyle/>
                    <a:p>
                      <a:pPr marL="0" marR="0" algn="ctr">
                        <a:lnSpc>
                          <a:spcPct val="107000"/>
                        </a:lnSpc>
                        <a:spcBef>
                          <a:spcPts val="0"/>
                        </a:spcBef>
                        <a:spcAft>
                          <a:spcPts val="0"/>
                        </a:spcAft>
                      </a:pPr>
                      <a:r>
                        <a:rPr lang="en-US" sz="500" kern="100">
                          <a:effectLst/>
                        </a:rPr>
                        <a:t>167</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extLst>
                  <a:ext uri="{0D108BD9-81ED-4DB2-BD59-A6C34878D82A}">
                    <a16:rowId xmlns:a16="http://schemas.microsoft.com/office/drawing/2014/main" val="474513916"/>
                  </a:ext>
                </a:extLst>
              </a:tr>
              <a:tr h="83262">
                <a:tc>
                  <a:txBody>
                    <a:bodyPr/>
                    <a:lstStyle/>
                    <a:p>
                      <a:pPr marL="0" marR="0">
                        <a:lnSpc>
                          <a:spcPct val="107000"/>
                        </a:lnSpc>
                        <a:spcBef>
                          <a:spcPts val="0"/>
                        </a:spcBef>
                        <a:spcAft>
                          <a:spcPts val="0"/>
                        </a:spcAft>
                      </a:pPr>
                      <a:r>
                        <a:rPr lang="en-US" sz="500" kern="100">
                          <a:effectLst/>
                        </a:rPr>
                        <a:t>Speech communications, grades 4-12</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tc>
                  <a:txBody>
                    <a:bodyPr/>
                    <a:lstStyle/>
                    <a:p>
                      <a:pPr marL="0" marR="0">
                        <a:lnSpc>
                          <a:spcPct val="107000"/>
                        </a:lnSpc>
                        <a:spcBef>
                          <a:spcPts val="0"/>
                        </a:spcBef>
                        <a:spcAft>
                          <a:spcPts val="0"/>
                        </a:spcAft>
                      </a:pPr>
                      <a:r>
                        <a:rPr lang="en-US" sz="500" kern="100">
                          <a:effectLst/>
                        </a:rPr>
                        <a:t>Praxis II Speech Communication: Content Knowledge (test 5221)</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tc>
                  <a:txBody>
                    <a:bodyPr/>
                    <a:lstStyle/>
                    <a:p>
                      <a:pPr marL="0" marR="0" algn="ctr">
                        <a:lnSpc>
                          <a:spcPct val="107000"/>
                        </a:lnSpc>
                        <a:spcBef>
                          <a:spcPts val="0"/>
                        </a:spcBef>
                        <a:spcAft>
                          <a:spcPts val="0"/>
                        </a:spcAft>
                      </a:pPr>
                      <a:r>
                        <a:rPr lang="en-US" sz="500" kern="100">
                          <a:effectLst/>
                        </a:rPr>
                        <a:t>150</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extLst>
                  <a:ext uri="{0D108BD9-81ED-4DB2-BD59-A6C34878D82A}">
                    <a16:rowId xmlns:a16="http://schemas.microsoft.com/office/drawing/2014/main" val="2732214464"/>
                  </a:ext>
                </a:extLst>
              </a:tr>
              <a:tr h="83262">
                <a:tc>
                  <a:txBody>
                    <a:bodyPr/>
                    <a:lstStyle/>
                    <a:p>
                      <a:pPr marL="0" marR="0">
                        <a:lnSpc>
                          <a:spcPct val="107000"/>
                        </a:lnSpc>
                        <a:spcBef>
                          <a:spcPts val="0"/>
                        </a:spcBef>
                        <a:spcAft>
                          <a:spcPts val="0"/>
                        </a:spcAft>
                      </a:pPr>
                      <a:r>
                        <a:rPr lang="en-US" sz="500" kern="100">
                          <a:effectLst/>
                        </a:rPr>
                        <a:t>Journalism, grades 4-12</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tc>
                  <a:txBody>
                    <a:bodyPr/>
                    <a:lstStyle/>
                    <a:p>
                      <a:pPr marL="0" marR="0">
                        <a:lnSpc>
                          <a:spcPct val="107000"/>
                        </a:lnSpc>
                        <a:spcBef>
                          <a:spcPts val="0"/>
                        </a:spcBef>
                        <a:spcAft>
                          <a:spcPts val="0"/>
                        </a:spcAft>
                      </a:pPr>
                      <a:r>
                        <a:rPr lang="en-US" sz="500" kern="100">
                          <a:effectLst/>
                        </a:rPr>
                        <a:t>Praxis II Journalism (test 5224)</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tc>
                  <a:txBody>
                    <a:bodyPr/>
                    <a:lstStyle/>
                    <a:p>
                      <a:pPr marL="0" marR="0" algn="ctr">
                        <a:lnSpc>
                          <a:spcPct val="107000"/>
                        </a:lnSpc>
                        <a:spcBef>
                          <a:spcPts val="0"/>
                        </a:spcBef>
                        <a:spcAft>
                          <a:spcPts val="0"/>
                        </a:spcAft>
                      </a:pPr>
                      <a:r>
                        <a:rPr lang="en-US" sz="500" kern="100">
                          <a:effectLst/>
                        </a:rPr>
                        <a:t>153</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extLst>
                  <a:ext uri="{0D108BD9-81ED-4DB2-BD59-A6C34878D82A}">
                    <a16:rowId xmlns:a16="http://schemas.microsoft.com/office/drawing/2014/main" val="1794477424"/>
                  </a:ext>
                </a:extLst>
              </a:tr>
              <a:tr h="83262">
                <a:tc>
                  <a:txBody>
                    <a:bodyPr/>
                    <a:lstStyle/>
                    <a:p>
                      <a:pPr marL="0" marR="0">
                        <a:lnSpc>
                          <a:spcPct val="107000"/>
                        </a:lnSpc>
                        <a:spcBef>
                          <a:spcPts val="0"/>
                        </a:spcBef>
                        <a:spcAft>
                          <a:spcPts val="0"/>
                        </a:spcAft>
                      </a:pPr>
                      <a:r>
                        <a:rPr lang="en-US" sz="500" kern="100">
                          <a:effectLst/>
                        </a:rPr>
                        <a:t>Agriculture, grades K-12</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tc>
                  <a:txBody>
                    <a:bodyPr/>
                    <a:lstStyle/>
                    <a:p>
                      <a:pPr marL="0" marR="0">
                        <a:lnSpc>
                          <a:spcPct val="107000"/>
                        </a:lnSpc>
                        <a:spcBef>
                          <a:spcPts val="0"/>
                        </a:spcBef>
                        <a:spcAft>
                          <a:spcPts val="0"/>
                        </a:spcAft>
                      </a:pPr>
                      <a:r>
                        <a:rPr lang="en-US" sz="500" kern="100">
                          <a:effectLst/>
                        </a:rPr>
                        <a:t>Praxis II Agriculture (test 5701)</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tc>
                  <a:txBody>
                    <a:bodyPr/>
                    <a:lstStyle/>
                    <a:p>
                      <a:pPr marL="0" marR="0" algn="ctr">
                        <a:lnSpc>
                          <a:spcPct val="107000"/>
                        </a:lnSpc>
                        <a:spcBef>
                          <a:spcPts val="0"/>
                        </a:spcBef>
                        <a:spcAft>
                          <a:spcPts val="0"/>
                        </a:spcAft>
                      </a:pPr>
                      <a:r>
                        <a:rPr lang="en-US" sz="500" kern="100">
                          <a:effectLst/>
                        </a:rPr>
                        <a:t>147</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extLst>
                  <a:ext uri="{0D108BD9-81ED-4DB2-BD59-A6C34878D82A}">
                    <a16:rowId xmlns:a16="http://schemas.microsoft.com/office/drawing/2014/main" val="857435508"/>
                  </a:ext>
                </a:extLst>
              </a:tr>
              <a:tr h="83262">
                <a:tc>
                  <a:txBody>
                    <a:bodyPr/>
                    <a:lstStyle/>
                    <a:p>
                      <a:pPr marL="0" marR="0">
                        <a:lnSpc>
                          <a:spcPct val="107000"/>
                        </a:lnSpc>
                        <a:spcBef>
                          <a:spcPts val="0"/>
                        </a:spcBef>
                        <a:spcAft>
                          <a:spcPts val="0"/>
                        </a:spcAft>
                      </a:pPr>
                      <a:r>
                        <a:rPr lang="en-US" sz="500" kern="100">
                          <a:effectLst/>
                        </a:rPr>
                        <a:t>Art, grades K-12</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tc>
                  <a:txBody>
                    <a:bodyPr/>
                    <a:lstStyle/>
                    <a:p>
                      <a:pPr marL="0" marR="0">
                        <a:lnSpc>
                          <a:spcPct val="107000"/>
                        </a:lnSpc>
                        <a:spcBef>
                          <a:spcPts val="0"/>
                        </a:spcBef>
                        <a:spcAft>
                          <a:spcPts val="0"/>
                        </a:spcAft>
                      </a:pPr>
                      <a:r>
                        <a:rPr lang="en-US" sz="500" kern="100">
                          <a:effectLst/>
                        </a:rPr>
                        <a:t>Praxis II Art: Content Knowledge (test 5134)</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tc>
                  <a:txBody>
                    <a:bodyPr/>
                    <a:lstStyle/>
                    <a:p>
                      <a:pPr marL="0" marR="0" algn="ctr">
                        <a:lnSpc>
                          <a:spcPct val="107000"/>
                        </a:lnSpc>
                        <a:spcBef>
                          <a:spcPts val="0"/>
                        </a:spcBef>
                        <a:spcAft>
                          <a:spcPts val="0"/>
                        </a:spcAft>
                      </a:pPr>
                      <a:r>
                        <a:rPr lang="en-US" sz="500" kern="100">
                          <a:effectLst/>
                        </a:rPr>
                        <a:t>158</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extLst>
                  <a:ext uri="{0D108BD9-81ED-4DB2-BD59-A6C34878D82A}">
                    <a16:rowId xmlns:a16="http://schemas.microsoft.com/office/drawing/2014/main" val="3439305744"/>
                  </a:ext>
                </a:extLst>
              </a:tr>
              <a:tr h="83262">
                <a:tc>
                  <a:txBody>
                    <a:bodyPr/>
                    <a:lstStyle/>
                    <a:p>
                      <a:pPr marL="0" marR="0">
                        <a:lnSpc>
                          <a:spcPct val="107000"/>
                        </a:lnSpc>
                        <a:spcBef>
                          <a:spcPts val="0"/>
                        </a:spcBef>
                        <a:spcAft>
                          <a:spcPts val="0"/>
                        </a:spcAft>
                      </a:pPr>
                      <a:r>
                        <a:rPr lang="en-US" sz="500" kern="100">
                          <a:effectLst/>
                        </a:rPr>
                        <a:t>Business Education, grades K-12</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tc>
                  <a:txBody>
                    <a:bodyPr/>
                    <a:lstStyle/>
                    <a:p>
                      <a:pPr marL="0" marR="0">
                        <a:lnSpc>
                          <a:spcPct val="107000"/>
                        </a:lnSpc>
                        <a:spcBef>
                          <a:spcPts val="0"/>
                        </a:spcBef>
                        <a:spcAft>
                          <a:spcPts val="0"/>
                        </a:spcAft>
                      </a:pPr>
                      <a:r>
                        <a:rPr lang="en-US" sz="500" kern="100">
                          <a:effectLst/>
                        </a:rPr>
                        <a:t>Praxis II Business Education: Content Knowledge (test 5101)</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tc>
                  <a:txBody>
                    <a:bodyPr/>
                    <a:lstStyle/>
                    <a:p>
                      <a:pPr marL="0" marR="0" algn="ctr">
                        <a:lnSpc>
                          <a:spcPct val="107000"/>
                        </a:lnSpc>
                        <a:spcBef>
                          <a:spcPts val="0"/>
                        </a:spcBef>
                        <a:spcAft>
                          <a:spcPts val="0"/>
                        </a:spcAft>
                      </a:pPr>
                      <a:r>
                        <a:rPr lang="en-US" sz="500" kern="100">
                          <a:effectLst/>
                        </a:rPr>
                        <a:t>154</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extLst>
                  <a:ext uri="{0D108BD9-81ED-4DB2-BD59-A6C34878D82A}">
                    <a16:rowId xmlns:a16="http://schemas.microsoft.com/office/drawing/2014/main" val="1726902010"/>
                  </a:ext>
                </a:extLst>
              </a:tr>
              <a:tr h="83262">
                <a:tc>
                  <a:txBody>
                    <a:bodyPr/>
                    <a:lstStyle/>
                    <a:p>
                      <a:pPr marL="0" marR="0">
                        <a:lnSpc>
                          <a:spcPct val="107000"/>
                        </a:lnSpc>
                        <a:spcBef>
                          <a:spcPts val="0"/>
                        </a:spcBef>
                        <a:spcAft>
                          <a:spcPts val="0"/>
                        </a:spcAft>
                      </a:pPr>
                      <a:r>
                        <a:rPr lang="en-US" sz="500" kern="100">
                          <a:effectLst/>
                        </a:rPr>
                        <a:t>English as a second language, grades K-12</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tc>
                  <a:txBody>
                    <a:bodyPr/>
                    <a:lstStyle/>
                    <a:p>
                      <a:pPr marL="0" marR="0">
                        <a:lnSpc>
                          <a:spcPct val="107000"/>
                        </a:lnSpc>
                        <a:spcBef>
                          <a:spcPts val="0"/>
                        </a:spcBef>
                        <a:spcAft>
                          <a:spcPts val="0"/>
                        </a:spcAft>
                      </a:pPr>
                      <a:r>
                        <a:rPr lang="en-US" sz="500" kern="100">
                          <a:effectLst/>
                        </a:rPr>
                        <a:t>Praxis II English to speakers of Other Languages (test 5362)</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tc>
                  <a:txBody>
                    <a:bodyPr/>
                    <a:lstStyle/>
                    <a:p>
                      <a:pPr marL="0" marR="0" algn="ctr">
                        <a:lnSpc>
                          <a:spcPct val="107000"/>
                        </a:lnSpc>
                        <a:spcBef>
                          <a:spcPts val="0"/>
                        </a:spcBef>
                        <a:spcAft>
                          <a:spcPts val="0"/>
                        </a:spcAft>
                      </a:pPr>
                      <a:r>
                        <a:rPr lang="en-US" sz="500" kern="100">
                          <a:effectLst/>
                        </a:rPr>
                        <a:t>149</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extLst>
                  <a:ext uri="{0D108BD9-81ED-4DB2-BD59-A6C34878D82A}">
                    <a16:rowId xmlns:a16="http://schemas.microsoft.com/office/drawing/2014/main" val="6116115"/>
                  </a:ext>
                </a:extLst>
              </a:tr>
              <a:tr h="83262">
                <a:tc>
                  <a:txBody>
                    <a:bodyPr/>
                    <a:lstStyle/>
                    <a:p>
                      <a:pPr marL="0" marR="0">
                        <a:lnSpc>
                          <a:spcPct val="107000"/>
                        </a:lnSpc>
                        <a:spcBef>
                          <a:spcPts val="0"/>
                        </a:spcBef>
                        <a:spcAft>
                          <a:spcPts val="0"/>
                        </a:spcAft>
                      </a:pPr>
                      <a:r>
                        <a:rPr lang="en-US" sz="500" kern="100">
                          <a:effectLst/>
                        </a:rPr>
                        <a:t>Family and Consumer Education, grades K-12</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tc>
                  <a:txBody>
                    <a:bodyPr/>
                    <a:lstStyle/>
                    <a:p>
                      <a:pPr marL="0" marR="0">
                        <a:lnSpc>
                          <a:spcPct val="107000"/>
                        </a:lnSpc>
                        <a:spcBef>
                          <a:spcPts val="0"/>
                        </a:spcBef>
                        <a:spcAft>
                          <a:spcPts val="0"/>
                        </a:spcAft>
                      </a:pPr>
                      <a:r>
                        <a:rPr lang="en-US" sz="500" kern="100">
                          <a:effectLst/>
                        </a:rPr>
                        <a:t>Praxis II Family and Consumer Sciences (test 5122)</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tc>
                  <a:txBody>
                    <a:bodyPr/>
                    <a:lstStyle/>
                    <a:p>
                      <a:pPr marL="0" marR="0" algn="ctr">
                        <a:lnSpc>
                          <a:spcPct val="107000"/>
                        </a:lnSpc>
                        <a:spcBef>
                          <a:spcPts val="0"/>
                        </a:spcBef>
                        <a:spcAft>
                          <a:spcPts val="0"/>
                        </a:spcAft>
                      </a:pPr>
                      <a:r>
                        <a:rPr lang="en-US" sz="500" kern="100">
                          <a:effectLst/>
                        </a:rPr>
                        <a:t>153</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extLst>
                  <a:ext uri="{0D108BD9-81ED-4DB2-BD59-A6C34878D82A}">
                    <a16:rowId xmlns:a16="http://schemas.microsoft.com/office/drawing/2014/main" val="755947478"/>
                  </a:ext>
                </a:extLst>
              </a:tr>
              <a:tr h="83262">
                <a:tc>
                  <a:txBody>
                    <a:bodyPr/>
                    <a:lstStyle/>
                    <a:p>
                      <a:pPr marL="0" marR="0">
                        <a:lnSpc>
                          <a:spcPct val="107000"/>
                        </a:lnSpc>
                        <a:spcBef>
                          <a:spcPts val="0"/>
                        </a:spcBef>
                        <a:spcAft>
                          <a:spcPts val="0"/>
                        </a:spcAft>
                      </a:pPr>
                      <a:r>
                        <a:rPr lang="en-US" sz="500" kern="100">
                          <a:effectLst/>
                        </a:rPr>
                        <a:t>Health, grades K-12</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tc>
                  <a:txBody>
                    <a:bodyPr/>
                    <a:lstStyle/>
                    <a:p>
                      <a:pPr marL="0" marR="0">
                        <a:lnSpc>
                          <a:spcPct val="107000"/>
                        </a:lnSpc>
                        <a:spcBef>
                          <a:spcPts val="0"/>
                        </a:spcBef>
                        <a:spcAft>
                          <a:spcPts val="0"/>
                        </a:spcAft>
                      </a:pPr>
                      <a:r>
                        <a:rPr lang="en-US" sz="500" kern="100">
                          <a:effectLst/>
                        </a:rPr>
                        <a:t>Praxis II Health Education (test 5551)</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tc>
                  <a:txBody>
                    <a:bodyPr/>
                    <a:lstStyle/>
                    <a:p>
                      <a:pPr marL="0" marR="0" algn="ctr">
                        <a:lnSpc>
                          <a:spcPct val="107000"/>
                        </a:lnSpc>
                        <a:spcBef>
                          <a:spcPts val="0"/>
                        </a:spcBef>
                        <a:spcAft>
                          <a:spcPts val="0"/>
                        </a:spcAft>
                      </a:pPr>
                      <a:r>
                        <a:rPr lang="en-US" sz="500" kern="100">
                          <a:effectLst/>
                        </a:rPr>
                        <a:t>151</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extLst>
                  <a:ext uri="{0D108BD9-81ED-4DB2-BD59-A6C34878D82A}">
                    <a16:rowId xmlns:a16="http://schemas.microsoft.com/office/drawing/2014/main" val="831607868"/>
                  </a:ext>
                </a:extLst>
              </a:tr>
              <a:tr h="83262">
                <a:tc>
                  <a:txBody>
                    <a:bodyPr/>
                    <a:lstStyle/>
                    <a:p>
                      <a:pPr marL="0" marR="0">
                        <a:lnSpc>
                          <a:spcPct val="107000"/>
                        </a:lnSpc>
                        <a:spcBef>
                          <a:spcPts val="0"/>
                        </a:spcBef>
                        <a:spcAft>
                          <a:spcPts val="0"/>
                        </a:spcAft>
                      </a:pPr>
                      <a:r>
                        <a:rPr lang="en-US" sz="500" kern="100">
                          <a:effectLst/>
                        </a:rPr>
                        <a:t>Marketing, grades K-12</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tc>
                  <a:txBody>
                    <a:bodyPr/>
                    <a:lstStyle/>
                    <a:p>
                      <a:pPr marL="0" marR="0">
                        <a:lnSpc>
                          <a:spcPct val="107000"/>
                        </a:lnSpc>
                        <a:spcBef>
                          <a:spcPts val="0"/>
                        </a:spcBef>
                        <a:spcAft>
                          <a:spcPts val="0"/>
                        </a:spcAft>
                      </a:pPr>
                      <a:r>
                        <a:rPr lang="en-US" sz="500" kern="100">
                          <a:effectLst/>
                        </a:rPr>
                        <a:t>Praxis II Marketing Education (test 5561)</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tc>
                  <a:txBody>
                    <a:bodyPr/>
                    <a:lstStyle/>
                    <a:p>
                      <a:pPr marL="0" marR="0" algn="ctr">
                        <a:lnSpc>
                          <a:spcPct val="107000"/>
                        </a:lnSpc>
                        <a:spcBef>
                          <a:spcPts val="0"/>
                        </a:spcBef>
                        <a:spcAft>
                          <a:spcPts val="0"/>
                        </a:spcAft>
                      </a:pPr>
                      <a:r>
                        <a:rPr lang="en-US" sz="500" kern="100">
                          <a:effectLst/>
                        </a:rPr>
                        <a:t>153</a:t>
                      </a:r>
                      <a:endParaRPr lang="en-US" sz="500" kern="10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extLst>
                  <a:ext uri="{0D108BD9-81ED-4DB2-BD59-A6C34878D82A}">
                    <a16:rowId xmlns:a16="http://schemas.microsoft.com/office/drawing/2014/main" val="3134377626"/>
                  </a:ext>
                </a:extLst>
              </a:tr>
              <a:tr h="171180">
                <a:tc>
                  <a:txBody>
                    <a:bodyPr/>
                    <a:lstStyle/>
                    <a:p>
                      <a:pPr marL="0" marR="0">
                        <a:lnSpc>
                          <a:spcPct val="107000"/>
                        </a:lnSpc>
                        <a:spcBef>
                          <a:spcPts val="0"/>
                        </a:spcBef>
                        <a:spcAft>
                          <a:spcPts val="0"/>
                        </a:spcAft>
                      </a:pPr>
                      <a:r>
                        <a:rPr lang="en-US" sz="500" kern="100" dirty="0">
                          <a:effectLst/>
                        </a:rPr>
                        <a:t>Music (2500), grades K-12</a:t>
                      </a:r>
                      <a:endParaRPr lang="en-US" sz="500" kern="100" dirty="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tc>
                  <a:txBody>
                    <a:bodyPr/>
                    <a:lstStyle/>
                    <a:p>
                      <a:pPr marL="0" marR="0">
                        <a:lnSpc>
                          <a:spcPct val="107000"/>
                        </a:lnSpc>
                        <a:spcBef>
                          <a:spcPts val="0"/>
                        </a:spcBef>
                        <a:spcAft>
                          <a:spcPts val="0"/>
                        </a:spcAft>
                      </a:pPr>
                      <a:r>
                        <a:rPr lang="en-US" sz="500" kern="100" dirty="0">
                          <a:effectLst/>
                        </a:rPr>
                        <a:t>Major/minor in at least one discrete music area + Praxis II Music: Content knowledge (test 5113)</a:t>
                      </a:r>
                      <a:endParaRPr lang="en-US" sz="500" kern="100" dirty="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tc>
                  <a:txBody>
                    <a:bodyPr/>
                    <a:lstStyle/>
                    <a:p>
                      <a:pPr marL="0" marR="0" algn="ctr">
                        <a:lnSpc>
                          <a:spcPct val="107000"/>
                        </a:lnSpc>
                        <a:spcBef>
                          <a:spcPts val="0"/>
                        </a:spcBef>
                        <a:spcAft>
                          <a:spcPts val="0"/>
                        </a:spcAft>
                      </a:pPr>
                      <a:r>
                        <a:rPr lang="en-US" sz="500" kern="100" dirty="0">
                          <a:effectLst/>
                        </a:rPr>
                        <a:t>150</a:t>
                      </a:r>
                      <a:endParaRPr lang="en-US" sz="500" kern="100" dirty="0">
                        <a:effectLst/>
                        <a:latin typeface="Lato" panose="020F0502020204030203" pitchFamily="34" charset="0"/>
                        <a:ea typeface="Lato" panose="020F0502020204030203" pitchFamily="34" charset="0"/>
                        <a:cs typeface="Times New Roman" panose="02020603050405020304" pitchFamily="18" charset="0"/>
                      </a:endParaRPr>
                    </a:p>
                  </a:txBody>
                  <a:tcPr marL="28383" marR="28383" marT="0" marB="0"/>
                </a:tc>
                <a:extLst>
                  <a:ext uri="{0D108BD9-81ED-4DB2-BD59-A6C34878D82A}">
                    <a16:rowId xmlns:a16="http://schemas.microsoft.com/office/drawing/2014/main" val="2379348591"/>
                  </a:ext>
                </a:extLst>
              </a:tr>
            </a:tbl>
          </a:graphicData>
        </a:graphic>
      </p:graphicFrame>
    </p:spTree>
    <p:extLst>
      <p:ext uri="{BB962C8B-B14F-4D97-AF65-F5344CB8AC3E}">
        <p14:creationId xmlns:p14="http://schemas.microsoft.com/office/powerpoint/2010/main" val="16221604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870870-2CE8-63F4-B0C7-24A9092BC916}"/>
              </a:ext>
            </a:extLst>
          </p:cNvPr>
          <p:cNvSpPr>
            <a:spLocks noGrp="1"/>
          </p:cNvSpPr>
          <p:nvPr>
            <p:ph type="body" idx="1"/>
          </p:nvPr>
        </p:nvSpPr>
        <p:spPr/>
        <p:txBody>
          <a:bodyPr/>
          <a:lstStyle/>
          <a:p>
            <a:r>
              <a:rPr lang="en-US" dirty="0"/>
              <a:t>Charter School License-Demonstrating content </a:t>
            </a:r>
            <a:r>
              <a:rPr lang="en-US" dirty="0" err="1"/>
              <a:t>knowlege</a:t>
            </a:r>
            <a:endParaRPr lang="en-US" dirty="0"/>
          </a:p>
        </p:txBody>
      </p:sp>
      <p:sp>
        <p:nvSpPr>
          <p:cNvPr id="3" name="Text Placeholder 2">
            <a:extLst>
              <a:ext uri="{FF2B5EF4-FFF2-40B4-BE49-F238E27FC236}">
                <a16:creationId xmlns:a16="http://schemas.microsoft.com/office/drawing/2014/main" id="{2E8BB70C-9ED8-6347-AA38-B9B8BC5D5C79}"/>
              </a:ext>
            </a:extLst>
          </p:cNvPr>
          <p:cNvSpPr>
            <a:spLocks noGrp="1"/>
          </p:cNvSpPr>
          <p:nvPr>
            <p:ph type="body" idx="2"/>
          </p:nvPr>
        </p:nvSpPr>
        <p:spPr>
          <a:xfrm>
            <a:off x="742950" y="1197429"/>
            <a:ext cx="7937500" cy="3469821"/>
          </a:xfrm>
        </p:spPr>
        <p:txBody>
          <a:bodyPr/>
          <a:lstStyle/>
          <a:p>
            <a:pPr marL="76200" indent="0">
              <a:buNone/>
            </a:pPr>
            <a:endParaRPr lang="en-US" dirty="0"/>
          </a:p>
          <a:p>
            <a:pPr marL="76200" indent="0">
              <a:buNone/>
            </a:pPr>
            <a:endParaRPr lang="en-US" dirty="0"/>
          </a:p>
          <a:p>
            <a:pPr marL="76200" indent="0">
              <a:buNone/>
            </a:pPr>
            <a:endParaRPr lang="en-US" dirty="0"/>
          </a:p>
          <a:p>
            <a:pPr marL="76200" indent="0">
              <a:buNone/>
            </a:pPr>
            <a:endParaRPr lang="en-US" dirty="0"/>
          </a:p>
          <a:p>
            <a:pPr marL="0" marR="0">
              <a:lnSpc>
                <a:spcPct val="107000"/>
              </a:lnSpc>
              <a:spcBef>
                <a:spcPts val="0"/>
              </a:spcBef>
              <a:spcAft>
                <a:spcPts val="800"/>
              </a:spcAft>
            </a:pPr>
            <a:r>
              <a:rPr lang="en-US" sz="900" kern="100" dirty="0">
                <a:effectLst/>
                <a:latin typeface="Lato" panose="020F0502020204030203" pitchFamily="34" charset="0"/>
                <a:ea typeface="Lato" panose="020F0502020204030203" pitchFamily="34" charset="0"/>
                <a:cs typeface="Times New Roman" panose="02020603050405020304" pitchFamily="18" charset="0"/>
              </a:rPr>
              <a:t>To register for the Praxis II: </a:t>
            </a:r>
            <a:r>
              <a:rPr lang="en-US" sz="900" u="sng" kern="100" dirty="0">
                <a:solidFill>
                  <a:srgbClr val="2D2D86"/>
                </a:solidFill>
                <a:effectLst/>
                <a:latin typeface="Lato" panose="020F0502020204030203" pitchFamily="34" charset="0"/>
                <a:ea typeface="Lato" panose="020F0502020204030203" pitchFamily="34" charset="0"/>
                <a:cs typeface="Times New Roman" panose="02020603050405020304" pitchFamily="18" charset="0"/>
                <a:hlinkClick r:id="rId2"/>
              </a:rPr>
              <a:t>https://www.ets.org/praxis/wi/test-takers/plan-your-test/licensure-requirements.html</a:t>
            </a:r>
            <a:endParaRPr lang="en-US" sz="900" kern="100" dirty="0">
              <a:effectLst/>
              <a:latin typeface="Lato" panose="020F0502020204030203" pitchFamily="34" charset="0"/>
              <a:ea typeface="Lato" panose="020F0502020204030203" pitchFamily="34" charset="0"/>
              <a:cs typeface="Times New Roman" panose="02020603050405020304" pitchFamily="18" charset="0"/>
            </a:endParaRPr>
          </a:p>
          <a:p>
            <a:pPr marL="0" marR="0">
              <a:lnSpc>
                <a:spcPct val="107000"/>
              </a:lnSpc>
              <a:spcBef>
                <a:spcPts val="0"/>
              </a:spcBef>
              <a:spcAft>
                <a:spcPts val="800"/>
              </a:spcAft>
            </a:pPr>
            <a:r>
              <a:rPr lang="en-US" sz="900" kern="100" dirty="0">
                <a:effectLst/>
                <a:latin typeface="Lato" panose="020F0502020204030203" pitchFamily="34" charset="0"/>
                <a:ea typeface="Lato" panose="020F0502020204030203" pitchFamily="34" charset="0"/>
                <a:cs typeface="Times New Roman" panose="02020603050405020304" pitchFamily="18" charset="0"/>
              </a:rPr>
              <a:t>To register for the ACTFL OPI and WPT: </a:t>
            </a:r>
            <a:r>
              <a:rPr lang="en-US" sz="900" u="sng" kern="100" dirty="0">
                <a:solidFill>
                  <a:srgbClr val="2D2D86"/>
                </a:solidFill>
                <a:effectLst/>
                <a:latin typeface="Lato" panose="020F0502020204030203" pitchFamily="34" charset="0"/>
                <a:ea typeface="Lato" panose="020F0502020204030203" pitchFamily="34" charset="0"/>
                <a:cs typeface="Times New Roman" panose="02020603050405020304" pitchFamily="18" charset="0"/>
                <a:hlinkClick r:id="rId3"/>
              </a:rPr>
              <a:t>https://www.languagetesting.com/</a:t>
            </a:r>
            <a:endParaRPr lang="en-US" sz="900" kern="100" dirty="0">
              <a:effectLst/>
              <a:latin typeface="Lato" panose="020F0502020204030203" pitchFamily="34" charset="0"/>
              <a:ea typeface="Lato" panose="020F0502020204030203" pitchFamily="34" charset="0"/>
              <a:cs typeface="Times New Roman" panose="02020603050405020304" pitchFamily="18" charset="0"/>
            </a:endParaRPr>
          </a:p>
          <a:p>
            <a:pPr marL="0" marR="0">
              <a:lnSpc>
                <a:spcPct val="107000"/>
              </a:lnSpc>
              <a:spcBef>
                <a:spcPts val="0"/>
              </a:spcBef>
              <a:spcAft>
                <a:spcPts val="800"/>
              </a:spcAft>
            </a:pPr>
            <a:r>
              <a:rPr lang="en-US" sz="900" kern="100" dirty="0">
                <a:effectLst/>
                <a:latin typeface="Lato" panose="020F0502020204030203" pitchFamily="34" charset="0"/>
                <a:ea typeface="Lato" panose="020F0502020204030203" pitchFamily="34" charset="0"/>
                <a:cs typeface="Times New Roman" panose="02020603050405020304" pitchFamily="18" charset="0"/>
              </a:rPr>
              <a:t>To register for the Avant Assessment: </a:t>
            </a:r>
            <a:r>
              <a:rPr lang="en-US" sz="900" u="sng" kern="100" dirty="0">
                <a:solidFill>
                  <a:srgbClr val="2D2D86"/>
                </a:solidFill>
                <a:effectLst/>
                <a:latin typeface="Lato" panose="020F0502020204030203" pitchFamily="34" charset="0"/>
                <a:ea typeface="Lato" panose="020F0502020204030203" pitchFamily="34" charset="0"/>
                <a:cs typeface="Times New Roman" panose="02020603050405020304" pitchFamily="18" charset="0"/>
                <a:hlinkClick r:id="rId4" tooltip="https://www.avantassessment.com/languages/hmong"/>
              </a:rPr>
              <a:t>https://www.avantassessment.com/languages/hmong</a:t>
            </a:r>
            <a:endParaRPr lang="en-US" sz="900" kern="100" dirty="0">
              <a:effectLst/>
              <a:latin typeface="Lato" panose="020F0502020204030203" pitchFamily="34" charset="0"/>
              <a:ea typeface="Lato" panose="020F0502020204030203" pitchFamily="34" charset="0"/>
              <a:cs typeface="Times New Roman" panose="02020603050405020304" pitchFamily="18" charset="0"/>
            </a:endParaRPr>
          </a:p>
          <a:p>
            <a:pPr marL="76200" indent="0">
              <a:buNone/>
            </a:pPr>
            <a:endParaRPr lang="en-US" dirty="0"/>
          </a:p>
        </p:txBody>
      </p:sp>
      <p:graphicFrame>
        <p:nvGraphicFramePr>
          <p:cNvPr id="4" name="Table 3">
            <a:extLst>
              <a:ext uri="{FF2B5EF4-FFF2-40B4-BE49-F238E27FC236}">
                <a16:creationId xmlns:a16="http://schemas.microsoft.com/office/drawing/2014/main" id="{9E3C5052-2979-B5EB-F869-18579BDB67A0}"/>
              </a:ext>
            </a:extLst>
          </p:cNvPr>
          <p:cNvGraphicFramePr>
            <a:graphicFrameLocks noGrp="1"/>
          </p:cNvGraphicFramePr>
          <p:nvPr/>
        </p:nvGraphicFramePr>
        <p:xfrm>
          <a:off x="946150" y="1441450"/>
          <a:ext cx="7607300" cy="1884427"/>
        </p:xfrm>
        <a:graphic>
          <a:graphicData uri="http://schemas.openxmlformats.org/drawingml/2006/table">
            <a:tbl>
              <a:tblPr firstRow="1" firstCol="1" bandRow="1"/>
              <a:tblGrid>
                <a:gridCol w="2522198">
                  <a:extLst>
                    <a:ext uri="{9D8B030D-6E8A-4147-A177-3AD203B41FA5}">
                      <a16:colId xmlns:a16="http://schemas.microsoft.com/office/drawing/2014/main" val="2287260925"/>
                    </a:ext>
                  </a:extLst>
                </a:gridCol>
                <a:gridCol w="4136173">
                  <a:extLst>
                    <a:ext uri="{9D8B030D-6E8A-4147-A177-3AD203B41FA5}">
                      <a16:colId xmlns:a16="http://schemas.microsoft.com/office/drawing/2014/main" val="2422162629"/>
                    </a:ext>
                  </a:extLst>
                </a:gridCol>
                <a:gridCol w="948929">
                  <a:extLst>
                    <a:ext uri="{9D8B030D-6E8A-4147-A177-3AD203B41FA5}">
                      <a16:colId xmlns:a16="http://schemas.microsoft.com/office/drawing/2014/main" val="810287459"/>
                    </a:ext>
                  </a:extLst>
                </a:gridCol>
              </a:tblGrid>
              <a:tr h="123797">
                <a:tc>
                  <a:txBody>
                    <a:bodyPr/>
                    <a:lstStyle/>
                    <a:p>
                      <a:pPr marL="0" marR="0">
                        <a:lnSpc>
                          <a:spcPct val="107000"/>
                        </a:lnSpc>
                        <a:spcBef>
                          <a:spcPts val="0"/>
                        </a:spcBef>
                        <a:spcAft>
                          <a:spcPts val="0"/>
                        </a:spcAft>
                      </a:pPr>
                      <a:r>
                        <a:rPr lang="en-US" sz="600" kern="100">
                          <a:effectLst/>
                        </a:rPr>
                        <a:t>Instrumental music, grades K-12</a:t>
                      </a:r>
                      <a:endParaRPr lang="en-US" sz="600" kern="100">
                        <a:effectLst/>
                        <a:latin typeface="Lato" panose="020F0502020204030203" pitchFamily="34" charset="0"/>
                        <a:ea typeface="Lato" panose="020F0502020204030203" pitchFamily="34" charset="0"/>
                        <a:cs typeface="Times New Roman" panose="02020603050405020304" pitchFamily="18" charset="0"/>
                      </a:endParaRPr>
                    </a:p>
                  </a:txBody>
                  <a:tcPr marL="35744" marR="35744" marT="0" marB="0"/>
                </a:tc>
                <a:tc>
                  <a:txBody>
                    <a:bodyPr/>
                    <a:lstStyle/>
                    <a:p>
                      <a:pPr marL="0" marR="0">
                        <a:lnSpc>
                          <a:spcPct val="107000"/>
                        </a:lnSpc>
                        <a:spcBef>
                          <a:spcPts val="0"/>
                        </a:spcBef>
                        <a:spcAft>
                          <a:spcPts val="0"/>
                        </a:spcAft>
                      </a:pPr>
                      <a:r>
                        <a:rPr lang="en-US" sz="600" kern="100">
                          <a:effectLst/>
                        </a:rPr>
                        <a:t>Praxis II Music: Content knowledge (test 5113)</a:t>
                      </a:r>
                      <a:endParaRPr lang="en-US" sz="600" kern="100">
                        <a:effectLst/>
                        <a:latin typeface="Lato" panose="020F0502020204030203" pitchFamily="34" charset="0"/>
                        <a:ea typeface="Lato" panose="020F0502020204030203" pitchFamily="34" charset="0"/>
                        <a:cs typeface="Times New Roman" panose="02020603050405020304" pitchFamily="18" charset="0"/>
                      </a:endParaRPr>
                    </a:p>
                  </a:txBody>
                  <a:tcPr marL="35744" marR="35744" marT="0" marB="0"/>
                </a:tc>
                <a:tc>
                  <a:txBody>
                    <a:bodyPr/>
                    <a:lstStyle/>
                    <a:p>
                      <a:pPr marL="0" marR="0" algn="ctr">
                        <a:lnSpc>
                          <a:spcPct val="107000"/>
                        </a:lnSpc>
                        <a:spcBef>
                          <a:spcPts val="0"/>
                        </a:spcBef>
                        <a:spcAft>
                          <a:spcPts val="0"/>
                        </a:spcAft>
                      </a:pPr>
                      <a:r>
                        <a:rPr lang="en-US" sz="600" kern="100" dirty="0">
                          <a:effectLst/>
                        </a:rPr>
                        <a:t>150</a:t>
                      </a:r>
                      <a:endParaRPr lang="en-US" sz="600" kern="100" dirty="0">
                        <a:effectLst/>
                        <a:latin typeface="Lato" panose="020F0502020204030203" pitchFamily="34" charset="0"/>
                        <a:ea typeface="Lato" panose="020F0502020204030203" pitchFamily="34" charset="0"/>
                        <a:cs typeface="Times New Roman" panose="02020603050405020304" pitchFamily="18" charset="0"/>
                      </a:endParaRPr>
                    </a:p>
                  </a:txBody>
                  <a:tcPr marL="35744" marR="35744" marT="0" marB="0"/>
                </a:tc>
                <a:extLst>
                  <a:ext uri="{0D108BD9-81ED-4DB2-BD59-A6C34878D82A}">
                    <a16:rowId xmlns:a16="http://schemas.microsoft.com/office/drawing/2014/main" val="1484072964"/>
                  </a:ext>
                </a:extLst>
              </a:tr>
              <a:tr h="123797">
                <a:tc>
                  <a:txBody>
                    <a:bodyPr/>
                    <a:lstStyle/>
                    <a:p>
                      <a:pPr marL="0" marR="0">
                        <a:lnSpc>
                          <a:spcPct val="107000"/>
                        </a:lnSpc>
                        <a:spcBef>
                          <a:spcPts val="0"/>
                        </a:spcBef>
                        <a:spcAft>
                          <a:spcPts val="0"/>
                        </a:spcAft>
                      </a:pPr>
                      <a:r>
                        <a:rPr lang="en-US" sz="600" kern="100">
                          <a:effectLst/>
                        </a:rPr>
                        <a:t>Choral music, grades K-12</a:t>
                      </a:r>
                      <a:endParaRPr lang="en-US" sz="600" kern="100">
                        <a:effectLst/>
                        <a:latin typeface="Lato" panose="020F0502020204030203" pitchFamily="34" charset="0"/>
                        <a:ea typeface="Lato" panose="020F0502020204030203" pitchFamily="34" charset="0"/>
                        <a:cs typeface="Times New Roman" panose="02020603050405020304" pitchFamily="18" charset="0"/>
                      </a:endParaRPr>
                    </a:p>
                  </a:txBody>
                  <a:tcPr marL="35744" marR="35744" marT="0" marB="0"/>
                </a:tc>
                <a:tc>
                  <a:txBody>
                    <a:bodyPr/>
                    <a:lstStyle/>
                    <a:p>
                      <a:pPr marL="0" marR="0">
                        <a:lnSpc>
                          <a:spcPct val="107000"/>
                        </a:lnSpc>
                        <a:spcBef>
                          <a:spcPts val="0"/>
                        </a:spcBef>
                        <a:spcAft>
                          <a:spcPts val="0"/>
                        </a:spcAft>
                      </a:pPr>
                      <a:r>
                        <a:rPr lang="en-US" sz="600" kern="100">
                          <a:effectLst/>
                        </a:rPr>
                        <a:t>Praxis II Music: Content knowledge (test 5113)</a:t>
                      </a:r>
                      <a:endParaRPr lang="en-US" sz="600" kern="100">
                        <a:effectLst/>
                        <a:latin typeface="Lato" panose="020F0502020204030203" pitchFamily="34" charset="0"/>
                        <a:ea typeface="Lato" panose="020F0502020204030203" pitchFamily="34" charset="0"/>
                        <a:cs typeface="Times New Roman" panose="02020603050405020304" pitchFamily="18" charset="0"/>
                      </a:endParaRPr>
                    </a:p>
                  </a:txBody>
                  <a:tcPr marL="35744" marR="35744" marT="0" marB="0"/>
                </a:tc>
                <a:tc>
                  <a:txBody>
                    <a:bodyPr/>
                    <a:lstStyle/>
                    <a:p>
                      <a:pPr marL="0" marR="0" algn="ctr">
                        <a:lnSpc>
                          <a:spcPct val="107000"/>
                        </a:lnSpc>
                        <a:spcBef>
                          <a:spcPts val="0"/>
                        </a:spcBef>
                        <a:spcAft>
                          <a:spcPts val="0"/>
                        </a:spcAft>
                      </a:pPr>
                      <a:r>
                        <a:rPr lang="en-US" sz="600" kern="100">
                          <a:effectLst/>
                        </a:rPr>
                        <a:t>150</a:t>
                      </a:r>
                      <a:endParaRPr lang="en-US" sz="600" kern="100">
                        <a:effectLst/>
                        <a:latin typeface="Lato" panose="020F0502020204030203" pitchFamily="34" charset="0"/>
                        <a:ea typeface="Lato" panose="020F0502020204030203" pitchFamily="34" charset="0"/>
                        <a:cs typeface="Times New Roman" panose="02020603050405020304" pitchFamily="18" charset="0"/>
                      </a:endParaRPr>
                    </a:p>
                  </a:txBody>
                  <a:tcPr marL="35744" marR="35744" marT="0" marB="0"/>
                </a:tc>
                <a:extLst>
                  <a:ext uri="{0D108BD9-81ED-4DB2-BD59-A6C34878D82A}">
                    <a16:rowId xmlns:a16="http://schemas.microsoft.com/office/drawing/2014/main" val="1593576461"/>
                  </a:ext>
                </a:extLst>
              </a:tr>
              <a:tr h="123797">
                <a:tc>
                  <a:txBody>
                    <a:bodyPr/>
                    <a:lstStyle/>
                    <a:p>
                      <a:pPr marL="0" marR="0">
                        <a:lnSpc>
                          <a:spcPct val="107000"/>
                        </a:lnSpc>
                        <a:spcBef>
                          <a:spcPts val="0"/>
                        </a:spcBef>
                        <a:spcAft>
                          <a:spcPts val="0"/>
                        </a:spcAft>
                      </a:pPr>
                      <a:r>
                        <a:rPr lang="en-US" sz="600" kern="100">
                          <a:effectLst/>
                        </a:rPr>
                        <a:t>General music, grades K-12</a:t>
                      </a:r>
                      <a:endParaRPr lang="en-US" sz="600" kern="100">
                        <a:effectLst/>
                        <a:latin typeface="Lato" panose="020F0502020204030203" pitchFamily="34" charset="0"/>
                        <a:ea typeface="Lato" panose="020F0502020204030203" pitchFamily="34" charset="0"/>
                        <a:cs typeface="Times New Roman" panose="02020603050405020304" pitchFamily="18" charset="0"/>
                      </a:endParaRPr>
                    </a:p>
                  </a:txBody>
                  <a:tcPr marL="35744" marR="35744" marT="0" marB="0"/>
                </a:tc>
                <a:tc>
                  <a:txBody>
                    <a:bodyPr/>
                    <a:lstStyle/>
                    <a:p>
                      <a:pPr marL="0" marR="0">
                        <a:lnSpc>
                          <a:spcPct val="107000"/>
                        </a:lnSpc>
                        <a:spcBef>
                          <a:spcPts val="0"/>
                        </a:spcBef>
                        <a:spcAft>
                          <a:spcPts val="0"/>
                        </a:spcAft>
                      </a:pPr>
                      <a:r>
                        <a:rPr lang="en-US" sz="600" kern="100">
                          <a:effectLst/>
                        </a:rPr>
                        <a:t>Praxis II Music: Content knowledge (test 5113)</a:t>
                      </a:r>
                      <a:endParaRPr lang="en-US" sz="600" kern="100">
                        <a:effectLst/>
                        <a:latin typeface="Lato" panose="020F0502020204030203" pitchFamily="34" charset="0"/>
                        <a:ea typeface="Lato" panose="020F0502020204030203" pitchFamily="34" charset="0"/>
                        <a:cs typeface="Times New Roman" panose="02020603050405020304" pitchFamily="18" charset="0"/>
                      </a:endParaRPr>
                    </a:p>
                  </a:txBody>
                  <a:tcPr marL="35744" marR="35744" marT="0" marB="0"/>
                </a:tc>
                <a:tc>
                  <a:txBody>
                    <a:bodyPr/>
                    <a:lstStyle/>
                    <a:p>
                      <a:pPr marL="0" marR="0" algn="ctr">
                        <a:lnSpc>
                          <a:spcPct val="107000"/>
                        </a:lnSpc>
                        <a:spcBef>
                          <a:spcPts val="0"/>
                        </a:spcBef>
                        <a:spcAft>
                          <a:spcPts val="0"/>
                        </a:spcAft>
                      </a:pPr>
                      <a:r>
                        <a:rPr lang="en-US" sz="600" kern="100">
                          <a:effectLst/>
                        </a:rPr>
                        <a:t>150</a:t>
                      </a:r>
                      <a:endParaRPr lang="en-US" sz="600" kern="100">
                        <a:effectLst/>
                        <a:latin typeface="Lato" panose="020F0502020204030203" pitchFamily="34" charset="0"/>
                        <a:ea typeface="Lato" panose="020F0502020204030203" pitchFamily="34" charset="0"/>
                        <a:cs typeface="Times New Roman" panose="02020603050405020304" pitchFamily="18" charset="0"/>
                      </a:endParaRPr>
                    </a:p>
                  </a:txBody>
                  <a:tcPr marL="35744" marR="35744" marT="0" marB="0"/>
                </a:tc>
                <a:extLst>
                  <a:ext uri="{0D108BD9-81ED-4DB2-BD59-A6C34878D82A}">
                    <a16:rowId xmlns:a16="http://schemas.microsoft.com/office/drawing/2014/main" val="111671500"/>
                  </a:ext>
                </a:extLst>
              </a:tr>
              <a:tr h="123797">
                <a:tc>
                  <a:txBody>
                    <a:bodyPr/>
                    <a:lstStyle/>
                    <a:p>
                      <a:pPr marL="0" marR="0">
                        <a:lnSpc>
                          <a:spcPct val="107000"/>
                        </a:lnSpc>
                        <a:spcBef>
                          <a:spcPts val="0"/>
                        </a:spcBef>
                        <a:spcAft>
                          <a:spcPts val="0"/>
                        </a:spcAft>
                      </a:pPr>
                      <a:r>
                        <a:rPr lang="en-US" sz="600" kern="100">
                          <a:effectLst/>
                        </a:rPr>
                        <a:t>Physical Education, grades K-12</a:t>
                      </a:r>
                      <a:endParaRPr lang="en-US" sz="600" kern="100">
                        <a:effectLst/>
                        <a:latin typeface="Lato" panose="020F0502020204030203" pitchFamily="34" charset="0"/>
                        <a:ea typeface="Lato" panose="020F0502020204030203" pitchFamily="34" charset="0"/>
                        <a:cs typeface="Times New Roman" panose="02020603050405020304" pitchFamily="18" charset="0"/>
                      </a:endParaRPr>
                    </a:p>
                  </a:txBody>
                  <a:tcPr marL="35744" marR="35744" marT="0" marB="0"/>
                </a:tc>
                <a:tc>
                  <a:txBody>
                    <a:bodyPr/>
                    <a:lstStyle/>
                    <a:p>
                      <a:pPr marL="0" marR="0">
                        <a:lnSpc>
                          <a:spcPct val="107000"/>
                        </a:lnSpc>
                        <a:spcBef>
                          <a:spcPts val="0"/>
                        </a:spcBef>
                        <a:spcAft>
                          <a:spcPts val="0"/>
                        </a:spcAft>
                      </a:pPr>
                      <a:r>
                        <a:rPr lang="en-US" sz="600" kern="100">
                          <a:effectLst/>
                        </a:rPr>
                        <a:t>Praxis II Physical Education: Content knowledge (test 5091)</a:t>
                      </a:r>
                      <a:endParaRPr lang="en-US" sz="600" kern="100">
                        <a:effectLst/>
                        <a:latin typeface="Lato" panose="020F0502020204030203" pitchFamily="34" charset="0"/>
                        <a:ea typeface="Lato" panose="020F0502020204030203" pitchFamily="34" charset="0"/>
                        <a:cs typeface="Times New Roman" panose="02020603050405020304" pitchFamily="18" charset="0"/>
                      </a:endParaRPr>
                    </a:p>
                  </a:txBody>
                  <a:tcPr marL="35744" marR="35744" marT="0" marB="0"/>
                </a:tc>
                <a:tc>
                  <a:txBody>
                    <a:bodyPr/>
                    <a:lstStyle/>
                    <a:p>
                      <a:pPr marL="0" marR="0" algn="ctr">
                        <a:lnSpc>
                          <a:spcPct val="107000"/>
                        </a:lnSpc>
                        <a:spcBef>
                          <a:spcPts val="0"/>
                        </a:spcBef>
                        <a:spcAft>
                          <a:spcPts val="0"/>
                        </a:spcAft>
                      </a:pPr>
                      <a:r>
                        <a:rPr lang="en-US" sz="600" kern="100">
                          <a:effectLst/>
                        </a:rPr>
                        <a:t>150</a:t>
                      </a:r>
                      <a:endParaRPr lang="en-US" sz="600" kern="100">
                        <a:effectLst/>
                        <a:latin typeface="Lato" panose="020F0502020204030203" pitchFamily="34" charset="0"/>
                        <a:ea typeface="Lato" panose="020F0502020204030203" pitchFamily="34" charset="0"/>
                        <a:cs typeface="Times New Roman" panose="02020603050405020304" pitchFamily="18" charset="0"/>
                      </a:endParaRPr>
                    </a:p>
                  </a:txBody>
                  <a:tcPr marL="35744" marR="35744" marT="0" marB="0"/>
                </a:tc>
                <a:extLst>
                  <a:ext uri="{0D108BD9-81ED-4DB2-BD59-A6C34878D82A}">
                    <a16:rowId xmlns:a16="http://schemas.microsoft.com/office/drawing/2014/main" val="1668862420"/>
                  </a:ext>
                </a:extLst>
              </a:tr>
              <a:tr h="123797">
                <a:tc>
                  <a:txBody>
                    <a:bodyPr/>
                    <a:lstStyle/>
                    <a:p>
                      <a:pPr marL="0" marR="0">
                        <a:lnSpc>
                          <a:spcPct val="107000"/>
                        </a:lnSpc>
                        <a:spcBef>
                          <a:spcPts val="0"/>
                        </a:spcBef>
                        <a:spcAft>
                          <a:spcPts val="0"/>
                        </a:spcAft>
                      </a:pPr>
                      <a:r>
                        <a:rPr lang="en-US" sz="600" kern="100">
                          <a:effectLst/>
                        </a:rPr>
                        <a:t>Technology Education, grades K-12</a:t>
                      </a:r>
                      <a:endParaRPr lang="en-US" sz="600" kern="100">
                        <a:effectLst/>
                        <a:latin typeface="Lato" panose="020F0502020204030203" pitchFamily="34" charset="0"/>
                        <a:ea typeface="Lato" panose="020F0502020204030203" pitchFamily="34" charset="0"/>
                        <a:cs typeface="Times New Roman" panose="02020603050405020304" pitchFamily="18" charset="0"/>
                      </a:endParaRPr>
                    </a:p>
                  </a:txBody>
                  <a:tcPr marL="35744" marR="35744" marT="0" marB="0"/>
                </a:tc>
                <a:tc>
                  <a:txBody>
                    <a:bodyPr/>
                    <a:lstStyle/>
                    <a:p>
                      <a:pPr marL="0" marR="0">
                        <a:lnSpc>
                          <a:spcPct val="107000"/>
                        </a:lnSpc>
                        <a:spcBef>
                          <a:spcPts val="0"/>
                        </a:spcBef>
                        <a:spcAft>
                          <a:spcPts val="0"/>
                        </a:spcAft>
                      </a:pPr>
                      <a:r>
                        <a:rPr lang="en-US" sz="600" kern="100">
                          <a:effectLst/>
                        </a:rPr>
                        <a:t>Praxis II Technology Education (test 5051)</a:t>
                      </a:r>
                      <a:endParaRPr lang="en-US" sz="600" kern="100">
                        <a:effectLst/>
                        <a:latin typeface="Lato" panose="020F0502020204030203" pitchFamily="34" charset="0"/>
                        <a:ea typeface="Lato" panose="020F0502020204030203" pitchFamily="34" charset="0"/>
                        <a:cs typeface="Times New Roman" panose="02020603050405020304" pitchFamily="18" charset="0"/>
                      </a:endParaRPr>
                    </a:p>
                  </a:txBody>
                  <a:tcPr marL="35744" marR="35744" marT="0" marB="0"/>
                </a:tc>
                <a:tc>
                  <a:txBody>
                    <a:bodyPr/>
                    <a:lstStyle/>
                    <a:p>
                      <a:pPr marL="0" marR="0" algn="ctr">
                        <a:lnSpc>
                          <a:spcPct val="107000"/>
                        </a:lnSpc>
                        <a:spcBef>
                          <a:spcPts val="0"/>
                        </a:spcBef>
                        <a:spcAft>
                          <a:spcPts val="0"/>
                        </a:spcAft>
                      </a:pPr>
                      <a:r>
                        <a:rPr lang="en-US" sz="600" kern="100">
                          <a:effectLst/>
                        </a:rPr>
                        <a:t>159</a:t>
                      </a:r>
                      <a:endParaRPr lang="en-US" sz="600" kern="100">
                        <a:effectLst/>
                        <a:latin typeface="Lato" panose="020F0502020204030203" pitchFamily="34" charset="0"/>
                        <a:ea typeface="Lato" panose="020F0502020204030203" pitchFamily="34" charset="0"/>
                        <a:cs typeface="Times New Roman" panose="02020603050405020304" pitchFamily="18" charset="0"/>
                      </a:endParaRPr>
                    </a:p>
                  </a:txBody>
                  <a:tcPr marL="35744" marR="35744" marT="0" marB="0"/>
                </a:tc>
                <a:extLst>
                  <a:ext uri="{0D108BD9-81ED-4DB2-BD59-A6C34878D82A}">
                    <a16:rowId xmlns:a16="http://schemas.microsoft.com/office/drawing/2014/main" val="731002611"/>
                  </a:ext>
                </a:extLst>
              </a:tr>
              <a:tr h="123797">
                <a:tc>
                  <a:txBody>
                    <a:bodyPr/>
                    <a:lstStyle/>
                    <a:p>
                      <a:pPr marL="0" marR="0">
                        <a:lnSpc>
                          <a:spcPct val="107000"/>
                        </a:lnSpc>
                        <a:spcBef>
                          <a:spcPts val="0"/>
                        </a:spcBef>
                        <a:spcAft>
                          <a:spcPts val="0"/>
                        </a:spcAft>
                      </a:pPr>
                      <a:r>
                        <a:rPr lang="en-US" sz="600" kern="100">
                          <a:effectLst/>
                        </a:rPr>
                        <a:t>Theatre, grades K-12</a:t>
                      </a:r>
                      <a:endParaRPr lang="en-US" sz="600" kern="100">
                        <a:effectLst/>
                        <a:latin typeface="Lato" panose="020F0502020204030203" pitchFamily="34" charset="0"/>
                        <a:ea typeface="Lato" panose="020F0502020204030203" pitchFamily="34" charset="0"/>
                        <a:cs typeface="Times New Roman" panose="02020603050405020304" pitchFamily="18" charset="0"/>
                      </a:endParaRPr>
                    </a:p>
                  </a:txBody>
                  <a:tcPr marL="35744" marR="35744" marT="0" marB="0"/>
                </a:tc>
                <a:tc>
                  <a:txBody>
                    <a:bodyPr/>
                    <a:lstStyle/>
                    <a:p>
                      <a:pPr marL="0" marR="0">
                        <a:lnSpc>
                          <a:spcPct val="107000"/>
                        </a:lnSpc>
                        <a:spcBef>
                          <a:spcPts val="0"/>
                        </a:spcBef>
                        <a:spcAft>
                          <a:spcPts val="0"/>
                        </a:spcAft>
                      </a:pPr>
                      <a:r>
                        <a:rPr lang="en-US" sz="600" kern="100">
                          <a:effectLst/>
                        </a:rPr>
                        <a:t>Praxis II Theatre (test 5641)</a:t>
                      </a:r>
                      <a:endParaRPr lang="en-US" sz="600" kern="100">
                        <a:effectLst/>
                        <a:latin typeface="Lato" panose="020F0502020204030203" pitchFamily="34" charset="0"/>
                        <a:ea typeface="Lato" panose="020F0502020204030203" pitchFamily="34" charset="0"/>
                        <a:cs typeface="Times New Roman" panose="02020603050405020304" pitchFamily="18" charset="0"/>
                      </a:endParaRPr>
                    </a:p>
                  </a:txBody>
                  <a:tcPr marL="35744" marR="35744" marT="0" marB="0"/>
                </a:tc>
                <a:tc>
                  <a:txBody>
                    <a:bodyPr/>
                    <a:lstStyle/>
                    <a:p>
                      <a:pPr marL="0" marR="0" algn="ctr">
                        <a:lnSpc>
                          <a:spcPct val="107000"/>
                        </a:lnSpc>
                        <a:spcBef>
                          <a:spcPts val="0"/>
                        </a:spcBef>
                        <a:spcAft>
                          <a:spcPts val="0"/>
                        </a:spcAft>
                      </a:pPr>
                      <a:r>
                        <a:rPr lang="en-US" sz="600" kern="100">
                          <a:effectLst/>
                        </a:rPr>
                        <a:t>157</a:t>
                      </a:r>
                      <a:endParaRPr lang="en-US" sz="600" kern="100">
                        <a:effectLst/>
                        <a:latin typeface="Lato" panose="020F0502020204030203" pitchFamily="34" charset="0"/>
                        <a:ea typeface="Lato" panose="020F0502020204030203" pitchFamily="34" charset="0"/>
                        <a:cs typeface="Times New Roman" panose="02020603050405020304" pitchFamily="18" charset="0"/>
                      </a:endParaRPr>
                    </a:p>
                  </a:txBody>
                  <a:tcPr marL="35744" marR="35744" marT="0" marB="0"/>
                </a:tc>
                <a:extLst>
                  <a:ext uri="{0D108BD9-81ED-4DB2-BD59-A6C34878D82A}">
                    <a16:rowId xmlns:a16="http://schemas.microsoft.com/office/drawing/2014/main" val="2763533440"/>
                  </a:ext>
                </a:extLst>
              </a:tr>
              <a:tr h="254462">
                <a:tc>
                  <a:txBody>
                    <a:bodyPr/>
                    <a:lstStyle/>
                    <a:p>
                      <a:pPr marL="0" marR="0">
                        <a:lnSpc>
                          <a:spcPct val="107000"/>
                        </a:lnSpc>
                        <a:spcBef>
                          <a:spcPts val="0"/>
                        </a:spcBef>
                        <a:spcAft>
                          <a:spcPts val="0"/>
                        </a:spcAft>
                      </a:pPr>
                      <a:r>
                        <a:rPr lang="en-US" sz="600" kern="100">
                          <a:effectLst/>
                        </a:rPr>
                        <a:t>Spanish, grades k-12</a:t>
                      </a:r>
                      <a:endParaRPr lang="en-US" sz="600" kern="100">
                        <a:effectLst/>
                        <a:latin typeface="Lato" panose="020F0502020204030203" pitchFamily="34" charset="0"/>
                        <a:ea typeface="Lato" panose="020F0502020204030203" pitchFamily="34" charset="0"/>
                        <a:cs typeface="Times New Roman" panose="02020603050405020304" pitchFamily="18" charset="0"/>
                      </a:endParaRPr>
                    </a:p>
                  </a:txBody>
                  <a:tcPr marL="35744" marR="35744" marT="0" marB="0"/>
                </a:tc>
                <a:tc>
                  <a:txBody>
                    <a:bodyPr/>
                    <a:lstStyle/>
                    <a:p>
                      <a:pPr marL="0" marR="0">
                        <a:lnSpc>
                          <a:spcPct val="107000"/>
                        </a:lnSpc>
                        <a:spcBef>
                          <a:spcPts val="0"/>
                        </a:spcBef>
                        <a:spcAft>
                          <a:spcPts val="0"/>
                        </a:spcAft>
                      </a:pPr>
                      <a:r>
                        <a:rPr lang="en-US" sz="600" kern="100">
                          <a:effectLst/>
                        </a:rPr>
                        <a:t>ACTFL Oral Proficiency Interview &amp; Writing Proficiency Test - Spanish</a:t>
                      </a:r>
                      <a:endParaRPr lang="en-US" sz="600" kern="100">
                        <a:effectLst/>
                        <a:latin typeface="Lato" panose="020F0502020204030203" pitchFamily="34" charset="0"/>
                        <a:ea typeface="Lato" panose="020F0502020204030203" pitchFamily="34" charset="0"/>
                        <a:cs typeface="Times New Roman" panose="02020603050405020304" pitchFamily="18" charset="0"/>
                      </a:endParaRPr>
                    </a:p>
                  </a:txBody>
                  <a:tcPr marL="35744" marR="35744" marT="0" marB="0"/>
                </a:tc>
                <a:tc>
                  <a:txBody>
                    <a:bodyPr/>
                    <a:lstStyle/>
                    <a:p>
                      <a:pPr marL="0" marR="0" algn="ctr">
                        <a:lnSpc>
                          <a:spcPct val="107000"/>
                        </a:lnSpc>
                        <a:spcBef>
                          <a:spcPts val="0"/>
                        </a:spcBef>
                        <a:spcAft>
                          <a:spcPts val="0"/>
                        </a:spcAft>
                      </a:pPr>
                      <a:r>
                        <a:rPr lang="en-US" sz="600" kern="100">
                          <a:effectLst/>
                        </a:rPr>
                        <a:t>Intermediate-High</a:t>
                      </a:r>
                      <a:endParaRPr lang="en-US" sz="600" kern="100">
                        <a:effectLst/>
                        <a:latin typeface="Lato" panose="020F0502020204030203" pitchFamily="34" charset="0"/>
                        <a:ea typeface="Lato" panose="020F0502020204030203" pitchFamily="34" charset="0"/>
                        <a:cs typeface="Times New Roman" panose="02020603050405020304" pitchFamily="18" charset="0"/>
                      </a:endParaRPr>
                    </a:p>
                  </a:txBody>
                  <a:tcPr marL="35744" marR="35744" marT="0" marB="0"/>
                </a:tc>
                <a:extLst>
                  <a:ext uri="{0D108BD9-81ED-4DB2-BD59-A6C34878D82A}">
                    <a16:rowId xmlns:a16="http://schemas.microsoft.com/office/drawing/2014/main" val="2234913899"/>
                  </a:ext>
                </a:extLst>
              </a:tr>
              <a:tr h="254462">
                <a:tc>
                  <a:txBody>
                    <a:bodyPr/>
                    <a:lstStyle/>
                    <a:p>
                      <a:pPr marL="0" marR="0">
                        <a:lnSpc>
                          <a:spcPct val="107000"/>
                        </a:lnSpc>
                        <a:spcBef>
                          <a:spcPts val="0"/>
                        </a:spcBef>
                        <a:spcAft>
                          <a:spcPts val="0"/>
                        </a:spcAft>
                      </a:pPr>
                      <a:r>
                        <a:rPr lang="en-US" sz="600" kern="100">
                          <a:effectLst/>
                        </a:rPr>
                        <a:t>German, grades K-12</a:t>
                      </a:r>
                      <a:endParaRPr lang="en-US" sz="600" kern="100">
                        <a:effectLst/>
                        <a:latin typeface="Lato" panose="020F0502020204030203" pitchFamily="34" charset="0"/>
                        <a:ea typeface="Lato" panose="020F0502020204030203" pitchFamily="34" charset="0"/>
                        <a:cs typeface="Times New Roman" panose="02020603050405020304" pitchFamily="18" charset="0"/>
                      </a:endParaRPr>
                    </a:p>
                  </a:txBody>
                  <a:tcPr marL="35744" marR="35744" marT="0" marB="0"/>
                </a:tc>
                <a:tc>
                  <a:txBody>
                    <a:bodyPr/>
                    <a:lstStyle/>
                    <a:p>
                      <a:pPr marL="0" marR="0">
                        <a:lnSpc>
                          <a:spcPct val="107000"/>
                        </a:lnSpc>
                        <a:spcBef>
                          <a:spcPts val="0"/>
                        </a:spcBef>
                        <a:spcAft>
                          <a:spcPts val="0"/>
                        </a:spcAft>
                      </a:pPr>
                      <a:r>
                        <a:rPr lang="en-US" sz="600" kern="100">
                          <a:effectLst/>
                        </a:rPr>
                        <a:t>ACTFL Oral Proficiency Interview &amp; Writing Proficiency Test -German</a:t>
                      </a:r>
                      <a:endParaRPr lang="en-US" sz="600" kern="100">
                        <a:effectLst/>
                        <a:latin typeface="Lato" panose="020F0502020204030203" pitchFamily="34" charset="0"/>
                        <a:ea typeface="Lato" panose="020F0502020204030203" pitchFamily="34" charset="0"/>
                        <a:cs typeface="Times New Roman" panose="02020603050405020304" pitchFamily="18" charset="0"/>
                      </a:endParaRPr>
                    </a:p>
                  </a:txBody>
                  <a:tcPr marL="35744" marR="35744" marT="0" marB="0"/>
                </a:tc>
                <a:tc>
                  <a:txBody>
                    <a:bodyPr/>
                    <a:lstStyle/>
                    <a:p>
                      <a:pPr marL="0" marR="0" algn="ctr">
                        <a:lnSpc>
                          <a:spcPct val="107000"/>
                        </a:lnSpc>
                        <a:spcBef>
                          <a:spcPts val="0"/>
                        </a:spcBef>
                        <a:spcAft>
                          <a:spcPts val="0"/>
                        </a:spcAft>
                      </a:pPr>
                      <a:r>
                        <a:rPr lang="en-US" sz="600" kern="100">
                          <a:effectLst/>
                        </a:rPr>
                        <a:t>Intermediate-High</a:t>
                      </a:r>
                      <a:endParaRPr lang="en-US" sz="600" kern="100">
                        <a:effectLst/>
                        <a:latin typeface="Lato" panose="020F0502020204030203" pitchFamily="34" charset="0"/>
                        <a:ea typeface="Lato" panose="020F0502020204030203" pitchFamily="34" charset="0"/>
                        <a:cs typeface="Times New Roman" panose="02020603050405020304" pitchFamily="18" charset="0"/>
                      </a:endParaRPr>
                    </a:p>
                  </a:txBody>
                  <a:tcPr marL="35744" marR="35744" marT="0" marB="0"/>
                </a:tc>
                <a:extLst>
                  <a:ext uri="{0D108BD9-81ED-4DB2-BD59-A6C34878D82A}">
                    <a16:rowId xmlns:a16="http://schemas.microsoft.com/office/drawing/2014/main" val="368480399"/>
                  </a:ext>
                </a:extLst>
              </a:tr>
              <a:tr h="254462">
                <a:tc>
                  <a:txBody>
                    <a:bodyPr/>
                    <a:lstStyle/>
                    <a:p>
                      <a:pPr marL="0" marR="0">
                        <a:lnSpc>
                          <a:spcPct val="107000"/>
                        </a:lnSpc>
                        <a:spcBef>
                          <a:spcPts val="0"/>
                        </a:spcBef>
                        <a:spcAft>
                          <a:spcPts val="0"/>
                        </a:spcAft>
                      </a:pPr>
                      <a:r>
                        <a:rPr lang="en-US" sz="600" kern="100">
                          <a:effectLst/>
                        </a:rPr>
                        <a:t>French, grades K-12</a:t>
                      </a:r>
                      <a:endParaRPr lang="en-US" sz="600" kern="100">
                        <a:effectLst/>
                        <a:latin typeface="Lato" panose="020F0502020204030203" pitchFamily="34" charset="0"/>
                        <a:ea typeface="Lato" panose="020F0502020204030203" pitchFamily="34" charset="0"/>
                        <a:cs typeface="Times New Roman" panose="02020603050405020304" pitchFamily="18" charset="0"/>
                      </a:endParaRPr>
                    </a:p>
                  </a:txBody>
                  <a:tcPr marL="35744" marR="35744" marT="0" marB="0"/>
                </a:tc>
                <a:tc>
                  <a:txBody>
                    <a:bodyPr/>
                    <a:lstStyle/>
                    <a:p>
                      <a:pPr marL="0" marR="0">
                        <a:lnSpc>
                          <a:spcPct val="107000"/>
                        </a:lnSpc>
                        <a:spcBef>
                          <a:spcPts val="0"/>
                        </a:spcBef>
                        <a:spcAft>
                          <a:spcPts val="0"/>
                        </a:spcAft>
                      </a:pPr>
                      <a:r>
                        <a:rPr lang="en-US" sz="600" kern="100">
                          <a:effectLst/>
                        </a:rPr>
                        <a:t>ACTFL Oral Proficiency Interview &amp; Writing Proficiency Test -French</a:t>
                      </a:r>
                      <a:endParaRPr lang="en-US" sz="600" kern="100">
                        <a:effectLst/>
                        <a:latin typeface="Lato" panose="020F0502020204030203" pitchFamily="34" charset="0"/>
                        <a:ea typeface="Lato" panose="020F0502020204030203" pitchFamily="34" charset="0"/>
                        <a:cs typeface="Times New Roman" panose="02020603050405020304" pitchFamily="18" charset="0"/>
                      </a:endParaRPr>
                    </a:p>
                  </a:txBody>
                  <a:tcPr marL="35744" marR="35744" marT="0" marB="0"/>
                </a:tc>
                <a:tc>
                  <a:txBody>
                    <a:bodyPr/>
                    <a:lstStyle/>
                    <a:p>
                      <a:pPr marL="0" marR="0" algn="ctr">
                        <a:lnSpc>
                          <a:spcPct val="107000"/>
                        </a:lnSpc>
                        <a:spcBef>
                          <a:spcPts val="0"/>
                        </a:spcBef>
                        <a:spcAft>
                          <a:spcPts val="0"/>
                        </a:spcAft>
                      </a:pPr>
                      <a:r>
                        <a:rPr lang="en-US" sz="600" kern="100">
                          <a:effectLst/>
                        </a:rPr>
                        <a:t>Intermediate-High</a:t>
                      </a:r>
                      <a:endParaRPr lang="en-US" sz="600" kern="100">
                        <a:effectLst/>
                        <a:latin typeface="Lato" panose="020F0502020204030203" pitchFamily="34" charset="0"/>
                        <a:ea typeface="Lato" panose="020F0502020204030203" pitchFamily="34" charset="0"/>
                        <a:cs typeface="Times New Roman" panose="02020603050405020304" pitchFamily="18" charset="0"/>
                      </a:endParaRPr>
                    </a:p>
                  </a:txBody>
                  <a:tcPr marL="35744" marR="35744" marT="0" marB="0"/>
                </a:tc>
                <a:extLst>
                  <a:ext uri="{0D108BD9-81ED-4DB2-BD59-A6C34878D82A}">
                    <a16:rowId xmlns:a16="http://schemas.microsoft.com/office/drawing/2014/main" val="3042791928"/>
                  </a:ext>
                </a:extLst>
              </a:tr>
              <a:tr h="254462">
                <a:tc>
                  <a:txBody>
                    <a:bodyPr/>
                    <a:lstStyle/>
                    <a:p>
                      <a:pPr marL="0" marR="0">
                        <a:lnSpc>
                          <a:spcPct val="107000"/>
                        </a:lnSpc>
                        <a:spcBef>
                          <a:spcPts val="0"/>
                        </a:spcBef>
                        <a:spcAft>
                          <a:spcPts val="0"/>
                        </a:spcAft>
                      </a:pPr>
                      <a:r>
                        <a:rPr lang="en-US" sz="600" kern="100">
                          <a:effectLst/>
                        </a:rPr>
                        <a:t>Chinese Mandarin, grades K-12</a:t>
                      </a:r>
                      <a:endParaRPr lang="en-US" sz="600" kern="100">
                        <a:effectLst/>
                        <a:latin typeface="Lato" panose="020F0502020204030203" pitchFamily="34" charset="0"/>
                        <a:ea typeface="Lato" panose="020F0502020204030203" pitchFamily="34" charset="0"/>
                        <a:cs typeface="Times New Roman" panose="02020603050405020304" pitchFamily="18" charset="0"/>
                      </a:endParaRPr>
                    </a:p>
                  </a:txBody>
                  <a:tcPr marL="35744" marR="35744" marT="0" marB="0"/>
                </a:tc>
                <a:tc>
                  <a:txBody>
                    <a:bodyPr/>
                    <a:lstStyle/>
                    <a:p>
                      <a:pPr marL="0" marR="0">
                        <a:lnSpc>
                          <a:spcPct val="107000"/>
                        </a:lnSpc>
                        <a:spcBef>
                          <a:spcPts val="0"/>
                        </a:spcBef>
                        <a:spcAft>
                          <a:spcPts val="0"/>
                        </a:spcAft>
                      </a:pPr>
                      <a:r>
                        <a:rPr lang="en-US" sz="600" kern="100">
                          <a:effectLst/>
                        </a:rPr>
                        <a:t>ACTFL Oral Proficiency Interview &amp; Writing Proficiency Test -Mandarin</a:t>
                      </a:r>
                      <a:endParaRPr lang="en-US" sz="600" kern="100">
                        <a:effectLst/>
                        <a:latin typeface="Lato" panose="020F0502020204030203" pitchFamily="34" charset="0"/>
                        <a:ea typeface="Lato" panose="020F0502020204030203" pitchFamily="34" charset="0"/>
                        <a:cs typeface="Times New Roman" panose="02020603050405020304" pitchFamily="18" charset="0"/>
                      </a:endParaRPr>
                    </a:p>
                  </a:txBody>
                  <a:tcPr marL="35744" marR="35744" marT="0" marB="0"/>
                </a:tc>
                <a:tc>
                  <a:txBody>
                    <a:bodyPr/>
                    <a:lstStyle/>
                    <a:p>
                      <a:pPr marL="0" marR="0" algn="ctr">
                        <a:lnSpc>
                          <a:spcPct val="107000"/>
                        </a:lnSpc>
                        <a:spcBef>
                          <a:spcPts val="0"/>
                        </a:spcBef>
                        <a:spcAft>
                          <a:spcPts val="0"/>
                        </a:spcAft>
                      </a:pPr>
                      <a:r>
                        <a:rPr lang="en-US" sz="600" kern="100">
                          <a:effectLst/>
                        </a:rPr>
                        <a:t>Intermediate-High</a:t>
                      </a:r>
                      <a:endParaRPr lang="en-US" sz="600" kern="100">
                        <a:effectLst/>
                        <a:latin typeface="Lato" panose="020F0502020204030203" pitchFamily="34" charset="0"/>
                        <a:ea typeface="Lato" panose="020F0502020204030203" pitchFamily="34" charset="0"/>
                        <a:cs typeface="Times New Roman" panose="02020603050405020304" pitchFamily="18" charset="0"/>
                      </a:endParaRPr>
                    </a:p>
                  </a:txBody>
                  <a:tcPr marL="35744" marR="35744" marT="0" marB="0"/>
                </a:tc>
                <a:extLst>
                  <a:ext uri="{0D108BD9-81ED-4DB2-BD59-A6C34878D82A}">
                    <a16:rowId xmlns:a16="http://schemas.microsoft.com/office/drawing/2014/main" val="116851347"/>
                  </a:ext>
                </a:extLst>
              </a:tr>
              <a:tr h="123797">
                <a:tc>
                  <a:txBody>
                    <a:bodyPr/>
                    <a:lstStyle/>
                    <a:p>
                      <a:pPr marL="0" marR="0">
                        <a:lnSpc>
                          <a:spcPct val="107000"/>
                        </a:lnSpc>
                        <a:spcBef>
                          <a:spcPts val="0"/>
                        </a:spcBef>
                        <a:spcAft>
                          <a:spcPts val="0"/>
                        </a:spcAft>
                      </a:pPr>
                      <a:r>
                        <a:rPr lang="en-US" sz="600" kern="100">
                          <a:effectLst/>
                        </a:rPr>
                        <a:t>Hmong</a:t>
                      </a:r>
                      <a:endParaRPr lang="en-US" sz="600" kern="100">
                        <a:effectLst/>
                        <a:latin typeface="Lato" panose="020F0502020204030203" pitchFamily="34" charset="0"/>
                        <a:ea typeface="Lato" panose="020F0502020204030203" pitchFamily="34" charset="0"/>
                        <a:cs typeface="Times New Roman" panose="02020603050405020304" pitchFamily="18" charset="0"/>
                      </a:endParaRPr>
                    </a:p>
                  </a:txBody>
                  <a:tcPr marL="35744" marR="35744" marT="0" marB="0"/>
                </a:tc>
                <a:tc>
                  <a:txBody>
                    <a:bodyPr/>
                    <a:lstStyle/>
                    <a:p>
                      <a:pPr marL="0" marR="0">
                        <a:lnSpc>
                          <a:spcPct val="107000"/>
                        </a:lnSpc>
                        <a:spcBef>
                          <a:spcPts val="0"/>
                        </a:spcBef>
                        <a:spcAft>
                          <a:spcPts val="0"/>
                        </a:spcAft>
                      </a:pPr>
                      <a:r>
                        <a:rPr lang="en-US" sz="600" kern="100">
                          <a:effectLst/>
                        </a:rPr>
                        <a:t>Avant Assessment</a:t>
                      </a:r>
                      <a:endParaRPr lang="en-US" sz="600" kern="100">
                        <a:effectLst/>
                        <a:latin typeface="Lato" panose="020F0502020204030203" pitchFamily="34" charset="0"/>
                        <a:ea typeface="Lato" panose="020F0502020204030203" pitchFamily="34" charset="0"/>
                        <a:cs typeface="Times New Roman" panose="02020603050405020304" pitchFamily="18" charset="0"/>
                      </a:endParaRPr>
                    </a:p>
                  </a:txBody>
                  <a:tcPr marL="35744" marR="35744" marT="0" marB="0"/>
                </a:tc>
                <a:tc>
                  <a:txBody>
                    <a:bodyPr/>
                    <a:lstStyle/>
                    <a:p>
                      <a:pPr marL="0" marR="0" algn="ctr">
                        <a:lnSpc>
                          <a:spcPct val="107000"/>
                        </a:lnSpc>
                        <a:spcBef>
                          <a:spcPts val="0"/>
                        </a:spcBef>
                        <a:spcAft>
                          <a:spcPts val="0"/>
                        </a:spcAft>
                      </a:pPr>
                      <a:r>
                        <a:rPr lang="en-US" sz="600" kern="100" dirty="0">
                          <a:effectLst/>
                        </a:rPr>
                        <a:t>6</a:t>
                      </a:r>
                      <a:endParaRPr lang="en-US" sz="600" kern="100" dirty="0">
                        <a:effectLst/>
                        <a:latin typeface="Lato" panose="020F0502020204030203" pitchFamily="34" charset="0"/>
                        <a:ea typeface="Lato" panose="020F0502020204030203" pitchFamily="34" charset="0"/>
                        <a:cs typeface="Times New Roman" panose="02020603050405020304" pitchFamily="18" charset="0"/>
                      </a:endParaRPr>
                    </a:p>
                  </a:txBody>
                  <a:tcPr marL="35744" marR="35744" marT="0" marB="0"/>
                </a:tc>
                <a:extLst>
                  <a:ext uri="{0D108BD9-81ED-4DB2-BD59-A6C34878D82A}">
                    <a16:rowId xmlns:a16="http://schemas.microsoft.com/office/drawing/2014/main" val="3928458109"/>
                  </a:ext>
                </a:extLst>
              </a:tr>
            </a:tbl>
          </a:graphicData>
        </a:graphic>
      </p:graphicFrame>
    </p:spTree>
    <p:extLst>
      <p:ext uri="{BB962C8B-B14F-4D97-AF65-F5344CB8AC3E}">
        <p14:creationId xmlns:p14="http://schemas.microsoft.com/office/powerpoint/2010/main" val="21006505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sp>
        <p:nvSpPr>
          <p:cNvPr id="36" name="Google Shape;36;p7"/>
          <p:cNvSpPr txBox="1">
            <a:spLocks noGrp="1"/>
          </p:cNvSpPr>
          <p:nvPr>
            <p:ph type="body" idx="1"/>
          </p:nvPr>
        </p:nvSpPr>
        <p:spPr>
          <a:xfrm>
            <a:off x="0" y="0"/>
            <a:ext cx="9144000" cy="92165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600"/>
              <a:buNone/>
            </a:pPr>
            <a:r>
              <a:rPr lang="en-US" dirty="0"/>
              <a:t>Typical Scenarios for teachers</a:t>
            </a:r>
            <a:endParaRPr dirty="0"/>
          </a:p>
        </p:txBody>
      </p:sp>
      <p:sp>
        <p:nvSpPr>
          <p:cNvPr id="37" name="Google Shape;37;p7"/>
          <p:cNvSpPr txBox="1">
            <a:spLocks noGrp="1"/>
          </p:cNvSpPr>
          <p:nvPr>
            <p:ph type="body" idx="2"/>
          </p:nvPr>
        </p:nvSpPr>
        <p:spPr>
          <a:xfrm>
            <a:off x="690281" y="1048871"/>
            <a:ext cx="7727577" cy="3704557"/>
          </a:xfrm>
          <a:prstGeom prst="rect">
            <a:avLst/>
          </a:prstGeom>
          <a:noFill/>
          <a:ln>
            <a:noFill/>
          </a:ln>
        </p:spPr>
        <p:txBody>
          <a:bodyPr spcFirstLastPara="1" wrap="square" lIns="91425" tIns="45700" rIns="91425" bIns="45700" anchor="t" anchorCtr="0">
            <a:noAutofit/>
          </a:bodyPr>
          <a:lstStyle/>
          <a:p>
            <a:pPr marL="164592" lvl="0" indent="-164592" algn="l" rtl="0">
              <a:lnSpc>
                <a:spcPct val="100000"/>
              </a:lnSpc>
              <a:spcBef>
                <a:spcPts val="0"/>
              </a:spcBef>
              <a:spcAft>
                <a:spcPts val="0"/>
              </a:spcAft>
              <a:buClr>
                <a:schemeClr val="dk1"/>
              </a:buClr>
              <a:buSzPts val="2127"/>
              <a:buFont typeface="Arial"/>
              <a:buChar char="•"/>
            </a:pPr>
            <a:r>
              <a:rPr lang="en-US" b="0" dirty="0">
                <a:solidFill>
                  <a:schemeClr val="tx1"/>
                </a:solidFill>
              </a:rPr>
              <a:t>Person with a bachelor’s degree is hired with no license</a:t>
            </a:r>
          </a:p>
          <a:p>
            <a:pPr marL="0" indent="0">
              <a:lnSpc>
                <a:spcPct val="100000"/>
              </a:lnSpc>
              <a:buSzPts val="2127"/>
              <a:buNone/>
            </a:pPr>
            <a:r>
              <a:rPr lang="en-US" sz="2960" b="0" dirty="0">
                <a:solidFill>
                  <a:schemeClr val="tx1"/>
                </a:solidFill>
              </a:rPr>
              <a:t>	</a:t>
            </a:r>
            <a:r>
              <a:rPr lang="en-US" sz="1600" b="0" dirty="0">
                <a:solidFill>
                  <a:schemeClr val="tx1"/>
                </a:solidFill>
                <a:latin typeface="Calibri" panose="020F0502020204030204" pitchFamily="34" charset="0"/>
                <a:cs typeface="Calibri" panose="020F0502020204030204" pitchFamily="34" charset="0"/>
              </a:rPr>
              <a:t>Licensing solution: Often times teachers are hired under the 1-year license with stipulations for the first year. By the end of the first year, the educator should either complete requirements for the charter school license or have made progress in an approved educator preparation program. </a:t>
            </a:r>
          </a:p>
          <a:p>
            <a:pPr marL="0" indent="0">
              <a:lnSpc>
                <a:spcPct val="100000"/>
              </a:lnSpc>
              <a:buSzPts val="2127"/>
              <a:buNone/>
            </a:pPr>
            <a:endParaRPr lang="en-US" sz="1600" b="0" dirty="0">
              <a:solidFill>
                <a:schemeClr val="tx1"/>
              </a:solidFill>
              <a:latin typeface="Calibri" panose="020F0502020204030204" pitchFamily="34" charset="0"/>
              <a:cs typeface="Calibri" panose="020F0502020204030204" pitchFamily="34" charset="0"/>
            </a:endParaRPr>
          </a:p>
          <a:p>
            <a:pPr marL="164592" lvl="0" indent="-164592" algn="l" rtl="0">
              <a:lnSpc>
                <a:spcPct val="100000"/>
              </a:lnSpc>
              <a:spcBef>
                <a:spcPts val="0"/>
              </a:spcBef>
              <a:spcAft>
                <a:spcPts val="0"/>
              </a:spcAft>
              <a:buClr>
                <a:schemeClr val="dk1"/>
              </a:buClr>
              <a:buSzPts val="2127"/>
              <a:buFont typeface="Arial"/>
              <a:buChar char="•"/>
            </a:pPr>
            <a:r>
              <a:rPr lang="en-US" b="0" dirty="0">
                <a:solidFill>
                  <a:schemeClr val="tx1"/>
                </a:solidFill>
              </a:rPr>
              <a:t>Person with a provisional license in math is hired to teach math and English</a:t>
            </a:r>
          </a:p>
          <a:p>
            <a:pPr marL="0" indent="0">
              <a:lnSpc>
                <a:spcPct val="100000"/>
              </a:lnSpc>
              <a:buSzPts val="2127"/>
              <a:buNone/>
            </a:pPr>
            <a:r>
              <a:rPr lang="en-US" sz="2400" b="0" dirty="0">
                <a:solidFill>
                  <a:schemeClr val="tx1"/>
                </a:solidFill>
                <a:latin typeface="Calibri" panose="020F0502020204030204" pitchFamily="34" charset="0"/>
                <a:cs typeface="Calibri" panose="020F0502020204030204" pitchFamily="34" charset="0"/>
              </a:rPr>
              <a:t>	</a:t>
            </a:r>
            <a:r>
              <a:rPr lang="en-US" sz="1600" b="0" dirty="0">
                <a:solidFill>
                  <a:schemeClr val="tx1"/>
                </a:solidFill>
                <a:latin typeface="Calibri" panose="020F0502020204030204" pitchFamily="34" charset="0"/>
                <a:cs typeface="Calibri" panose="020F0502020204030204" pitchFamily="34" charset="0"/>
              </a:rPr>
              <a:t>Licensing solution: A teacher can work under the 1-year license with stipulations for the first year. By the end of the first year, if this educator can pass a content test, can add another provisional license in English via content test or continue to renew the 1-year license with stipulations by making progress in an approved educator preparation program. </a:t>
            </a:r>
          </a:p>
        </p:txBody>
      </p:sp>
    </p:spTree>
    <p:extLst>
      <p:ext uri="{BB962C8B-B14F-4D97-AF65-F5344CB8AC3E}">
        <p14:creationId xmlns:p14="http://schemas.microsoft.com/office/powerpoint/2010/main" val="1827250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4"/>
          <p:cNvSpPr txBox="1">
            <a:spLocks noGrp="1"/>
          </p:cNvSpPr>
          <p:nvPr>
            <p:ph type="body" idx="1"/>
          </p:nvPr>
        </p:nvSpPr>
        <p:spPr>
          <a:xfrm>
            <a:off x="0" y="0"/>
            <a:ext cx="9144000" cy="921657"/>
          </a:xfrm>
          <a:prstGeom prst="rect">
            <a:avLst/>
          </a:prstGeom>
          <a:noFill/>
          <a:ln>
            <a:noFill/>
          </a:ln>
        </p:spPr>
        <p:txBody>
          <a:bodyPr spcFirstLastPara="1" wrap="square" lIns="91425" tIns="45700" rIns="91425" bIns="45700" anchor="ctr" anchorCtr="0">
            <a:noAutofit/>
          </a:bodyPr>
          <a:lstStyle/>
          <a:p>
            <a:pPr marL="457200" lvl="0" indent="-228600" algn="ctr" rtl="0">
              <a:lnSpc>
                <a:spcPct val="100000"/>
              </a:lnSpc>
              <a:spcBef>
                <a:spcPts val="0"/>
              </a:spcBef>
              <a:spcAft>
                <a:spcPts val="0"/>
              </a:spcAft>
              <a:buClr>
                <a:schemeClr val="lt1"/>
              </a:buClr>
              <a:buSzPts val="3600"/>
              <a:buNone/>
            </a:pPr>
            <a:r>
              <a:rPr lang="en-US"/>
              <a:t>Accountability</a:t>
            </a:r>
            <a:endParaRPr/>
          </a:p>
        </p:txBody>
      </p:sp>
      <p:sp>
        <p:nvSpPr>
          <p:cNvPr id="623" name="Google Shape;623;p4"/>
          <p:cNvSpPr txBox="1">
            <a:spLocks noGrp="1"/>
          </p:cNvSpPr>
          <p:nvPr>
            <p:ph type="body" idx="2"/>
          </p:nvPr>
        </p:nvSpPr>
        <p:spPr>
          <a:xfrm>
            <a:off x="98612" y="1036064"/>
            <a:ext cx="8668870" cy="3553865"/>
          </a:xfrm>
          <a:prstGeom prst="rect">
            <a:avLst/>
          </a:prstGeom>
          <a:noFill/>
          <a:ln>
            <a:noFill/>
          </a:ln>
        </p:spPr>
        <p:txBody>
          <a:bodyPr spcFirstLastPara="1" wrap="square" lIns="91425" tIns="45700" rIns="91425" bIns="45700" anchor="t" anchorCtr="0">
            <a:noAutofit/>
          </a:bodyPr>
          <a:lstStyle/>
          <a:p>
            <a:pPr marL="457200" lvl="0" indent="-374650" algn="l" rtl="0">
              <a:lnSpc>
                <a:spcPct val="150000"/>
              </a:lnSpc>
              <a:spcBef>
                <a:spcPts val="0"/>
              </a:spcBef>
              <a:spcAft>
                <a:spcPts val="0"/>
              </a:spcAft>
              <a:buClr>
                <a:schemeClr val="dk1"/>
              </a:buClr>
              <a:buSzPts val="2300"/>
              <a:buFont typeface="Arial"/>
              <a:buChar char="•"/>
            </a:pPr>
            <a:r>
              <a:rPr lang="en-US" sz="1900" b="0" dirty="0">
                <a:solidFill>
                  <a:schemeClr val="dk1"/>
                </a:solidFill>
              </a:rPr>
              <a:t>a charter school </a:t>
            </a:r>
            <a:r>
              <a:rPr lang="en-US" sz="1900" dirty="0">
                <a:solidFill>
                  <a:schemeClr val="dk1"/>
                </a:solidFill>
              </a:rPr>
              <a:t>LEADER/OPERATOR</a:t>
            </a:r>
            <a:r>
              <a:rPr lang="en-US" sz="1900" b="0" dirty="0">
                <a:solidFill>
                  <a:schemeClr val="dk1"/>
                </a:solidFill>
              </a:rPr>
              <a:t> is accountable to their </a:t>
            </a:r>
            <a:r>
              <a:rPr lang="en-US" sz="1900" dirty="0">
                <a:solidFill>
                  <a:schemeClr val="dk1"/>
                </a:solidFill>
              </a:rPr>
              <a:t>GOVERNING BOARD</a:t>
            </a:r>
            <a:endParaRPr sz="2300" dirty="0"/>
          </a:p>
          <a:p>
            <a:pPr marL="457200" lvl="0" indent="-374650" algn="l" rtl="0">
              <a:lnSpc>
                <a:spcPct val="150000"/>
              </a:lnSpc>
              <a:spcBef>
                <a:spcPts val="0"/>
              </a:spcBef>
              <a:spcAft>
                <a:spcPts val="0"/>
              </a:spcAft>
              <a:buClr>
                <a:schemeClr val="dk1"/>
              </a:buClr>
              <a:buSzPts val="2300"/>
              <a:buFont typeface="Arial"/>
              <a:buChar char="•"/>
            </a:pPr>
            <a:r>
              <a:rPr lang="en-US" sz="1900" b="0" dirty="0">
                <a:solidFill>
                  <a:schemeClr val="dk1"/>
                </a:solidFill>
              </a:rPr>
              <a:t>the </a:t>
            </a:r>
            <a:r>
              <a:rPr lang="en-US" sz="1900" dirty="0">
                <a:solidFill>
                  <a:schemeClr val="dk1"/>
                </a:solidFill>
              </a:rPr>
              <a:t>GOVERNING BOARD </a:t>
            </a:r>
            <a:r>
              <a:rPr lang="en-US" sz="1900" b="0" dirty="0">
                <a:solidFill>
                  <a:schemeClr val="dk1"/>
                </a:solidFill>
              </a:rPr>
              <a:t>is held accountable by the </a:t>
            </a:r>
            <a:r>
              <a:rPr lang="en-US" sz="1900" dirty="0">
                <a:solidFill>
                  <a:schemeClr val="dk1"/>
                </a:solidFill>
              </a:rPr>
              <a:t>AUTHORIZER </a:t>
            </a:r>
            <a:r>
              <a:rPr lang="en-US" sz="1900" b="0" dirty="0">
                <a:solidFill>
                  <a:schemeClr val="dk1"/>
                </a:solidFill>
              </a:rPr>
              <a:t>through non-renewal and revocation or required corrective action plans</a:t>
            </a:r>
            <a:endParaRPr sz="2300" dirty="0"/>
          </a:p>
          <a:p>
            <a:pPr marL="457200" lvl="0" indent="-374650" algn="l" rtl="0">
              <a:lnSpc>
                <a:spcPct val="150000"/>
              </a:lnSpc>
              <a:spcBef>
                <a:spcPts val="0"/>
              </a:spcBef>
              <a:spcAft>
                <a:spcPts val="0"/>
              </a:spcAft>
              <a:buClr>
                <a:schemeClr val="dk1"/>
              </a:buClr>
              <a:buSzPts val="2300"/>
              <a:buFont typeface="Arial"/>
              <a:buChar char="•"/>
            </a:pPr>
            <a:r>
              <a:rPr lang="en-US" sz="1900" b="0" dirty="0">
                <a:solidFill>
                  <a:schemeClr val="dk1"/>
                </a:solidFill>
              </a:rPr>
              <a:t>There may be state and federal consequences for malfeasance, misfeasance, or nonfeasance (</a:t>
            </a:r>
            <a:r>
              <a:rPr lang="en-US" sz="1900" b="0" i="1" dirty="0">
                <a:solidFill>
                  <a:schemeClr val="dk1"/>
                </a:solidFill>
              </a:rPr>
              <a:t>e.g., failure to provide a Free and Appropriate Public Education</a:t>
            </a:r>
            <a:r>
              <a:rPr lang="en-US" sz="1900" b="0" dirty="0">
                <a:solidFill>
                  <a:schemeClr val="dk1"/>
                </a:solidFill>
              </a:rPr>
              <a:t>)</a:t>
            </a:r>
            <a:endParaRPr sz="2300" dirty="0"/>
          </a:p>
          <a:p>
            <a:pPr marL="457200" lvl="0" indent="-374650" algn="l" rtl="0">
              <a:lnSpc>
                <a:spcPct val="150000"/>
              </a:lnSpc>
              <a:spcBef>
                <a:spcPts val="0"/>
              </a:spcBef>
              <a:spcAft>
                <a:spcPts val="0"/>
              </a:spcAft>
              <a:buClr>
                <a:schemeClr val="dk1"/>
              </a:buClr>
              <a:buSzPts val="2300"/>
              <a:buFont typeface="Arial"/>
              <a:buChar char="•"/>
            </a:pPr>
            <a:r>
              <a:rPr lang="en-US" sz="1900" b="0" dirty="0">
                <a:solidFill>
                  <a:schemeClr val="dk1"/>
                </a:solidFill>
              </a:rPr>
              <a:t>There are private rights of actions (</a:t>
            </a:r>
            <a:r>
              <a:rPr lang="en-US" sz="1900" b="0" i="1" dirty="0">
                <a:solidFill>
                  <a:schemeClr val="dk1"/>
                </a:solidFill>
              </a:rPr>
              <a:t>e.g., ADA</a:t>
            </a:r>
            <a:r>
              <a:rPr lang="en-US" sz="1900" b="0" dirty="0">
                <a:solidFill>
                  <a:schemeClr val="dk1"/>
                </a:solidFill>
              </a:rPr>
              <a:t>) that permit you to be sued</a:t>
            </a:r>
            <a:endParaRPr sz="23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2" name="Google Shape;42;p8"/>
          <p:cNvSpPr txBox="1">
            <a:spLocks noGrp="1"/>
          </p:cNvSpPr>
          <p:nvPr>
            <p:ph type="body" idx="1"/>
          </p:nvPr>
        </p:nvSpPr>
        <p:spPr>
          <a:xfrm>
            <a:off x="0" y="0"/>
            <a:ext cx="9144000" cy="92165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600"/>
              <a:buNone/>
            </a:pPr>
            <a:r>
              <a:rPr lang="en-US" dirty="0"/>
              <a:t>Licensing for Administrators</a:t>
            </a:r>
            <a:endParaRPr dirty="0"/>
          </a:p>
        </p:txBody>
      </p:sp>
      <p:sp>
        <p:nvSpPr>
          <p:cNvPr id="43" name="Google Shape;43;p8"/>
          <p:cNvSpPr txBox="1">
            <a:spLocks noGrp="1"/>
          </p:cNvSpPr>
          <p:nvPr>
            <p:ph type="body" idx="2"/>
          </p:nvPr>
        </p:nvSpPr>
        <p:spPr>
          <a:xfrm>
            <a:off x="854128" y="1349839"/>
            <a:ext cx="3588275" cy="3497932"/>
          </a:xfrm>
          <a:prstGeom prst="rect">
            <a:avLst/>
          </a:prstGeom>
          <a:noFill/>
          <a:ln>
            <a:noFill/>
          </a:ln>
        </p:spPr>
        <p:txBody>
          <a:bodyPr spcFirstLastPara="1" wrap="square" lIns="91425" tIns="45700" rIns="91425" bIns="45700" anchor="t" anchorCtr="0">
            <a:noAutofit/>
          </a:bodyPr>
          <a:lstStyle/>
          <a:p>
            <a:pPr marL="164592" lvl="0" indent="-164592" algn="l" rtl="0">
              <a:lnSpc>
                <a:spcPct val="100000"/>
              </a:lnSpc>
              <a:spcBef>
                <a:spcPts val="2839"/>
              </a:spcBef>
              <a:spcAft>
                <a:spcPts val="0"/>
              </a:spcAft>
              <a:buClr>
                <a:schemeClr val="dk1"/>
              </a:buClr>
              <a:buSzPts val="1800"/>
              <a:buChar char="•"/>
            </a:pPr>
            <a:r>
              <a:rPr lang="en-US" sz="1600" dirty="0"/>
              <a:t>Tier I license options: </a:t>
            </a:r>
            <a:r>
              <a:rPr lang="en-US" sz="1400" dirty="0"/>
              <a:t>Charter School </a:t>
            </a:r>
            <a:r>
              <a:rPr lang="en-US" sz="1400" b="1" dirty="0"/>
              <a:t>Principal license or 1-year board requested license. </a:t>
            </a:r>
            <a:endParaRPr lang="en-US" sz="1400" dirty="0"/>
          </a:p>
          <a:p>
            <a:pPr marL="164592" lvl="0" indent="-164592" algn="l" rtl="0">
              <a:lnSpc>
                <a:spcPct val="100000"/>
              </a:lnSpc>
              <a:spcBef>
                <a:spcPts val="2839"/>
              </a:spcBef>
              <a:spcAft>
                <a:spcPts val="0"/>
              </a:spcAft>
              <a:buClr>
                <a:schemeClr val="dk1"/>
              </a:buClr>
              <a:buSzPts val="1800"/>
              <a:buChar char="•"/>
            </a:pPr>
            <a:r>
              <a:rPr lang="en-US" sz="1400" dirty="0"/>
              <a:t>Tier II provisional license: Most principals or other school administrators will need to become eligible for a Tier II-Provisional license by completing a WI approved program or license by reciprocity or the out of state pathway. </a:t>
            </a:r>
          </a:p>
          <a:p>
            <a:pPr marL="0" lvl="0" indent="0" algn="l" rtl="0">
              <a:lnSpc>
                <a:spcPct val="100000"/>
              </a:lnSpc>
              <a:spcBef>
                <a:spcPts val="2839"/>
              </a:spcBef>
              <a:spcAft>
                <a:spcPts val="0"/>
              </a:spcAft>
              <a:buClr>
                <a:schemeClr val="dk1"/>
              </a:buClr>
              <a:buSzPts val="1800"/>
              <a:buNone/>
            </a:pPr>
            <a:endParaRPr sz="1600" b="1" dirty="0"/>
          </a:p>
          <a:p>
            <a:pPr marL="342900" lvl="0" indent="-304800" algn="l" rtl="0">
              <a:lnSpc>
                <a:spcPct val="130000"/>
              </a:lnSpc>
              <a:spcBef>
                <a:spcPts val="2839"/>
              </a:spcBef>
              <a:spcAft>
                <a:spcPts val="0"/>
              </a:spcAft>
              <a:buClr>
                <a:schemeClr val="dk1"/>
              </a:buClr>
              <a:buSzPts val="600"/>
              <a:buFont typeface="Arial"/>
              <a:buNone/>
            </a:pPr>
            <a:endParaRPr sz="600" dirty="0"/>
          </a:p>
          <a:p>
            <a:pPr marL="342900" lvl="0" indent="-304800" algn="l" rtl="0">
              <a:lnSpc>
                <a:spcPct val="130000"/>
              </a:lnSpc>
              <a:spcBef>
                <a:spcPts val="439"/>
              </a:spcBef>
              <a:spcAft>
                <a:spcPts val="0"/>
              </a:spcAft>
              <a:buClr>
                <a:schemeClr val="dk1"/>
              </a:buClr>
              <a:buSzPts val="600"/>
              <a:buFont typeface="Arial"/>
              <a:buNone/>
            </a:pPr>
            <a:endParaRPr sz="600" dirty="0"/>
          </a:p>
        </p:txBody>
      </p:sp>
      <p:pic>
        <p:nvPicPr>
          <p:cNvPr id="44" name="Google Shape;44;p8" descr="People in a meeting"/>
          <p:cNvPicPr preferRelativeResize="0">
            <a:picLocks noGrp="1"/>
          </p:cNvPicPr>
          <p:nvPr>
            <p:ph type="pic" idx="3"/>
          </p:nvPr>
        </p:nvPicPr>
        <p:blipFill>
          <a:blip r:embed="rId3"/>
          <a:srcRect l="13172" r="13172"/>
          <a:stretch/>
        </p:blipFill>
        <p:spPr>
          <a:xfrm>
            <a:off x="4886799" y="1389050"/>
            <a:ext cx="3495633" cy="3163900"/>
          </a:xfrm>
          <a:prstGeom prst="rect">
            <a:avLst/>
          </a:prstGeom>
          <a:noFill/>
          <a:ln>
            <a:noFill/>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22442360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12BCF0-4855-4BAA-83E8-F3E4202E63DC}"/>
              </a:ext>
            </a:extLst>
          </p:cNvPr>
          <p:cNvSpPr>
            <a:spLocks noGrp="1"/>
          </p:cNvSpPr>
          <p:nvPr>
            <p:ph type="body" idx="1"/>
          </p:nvPr>
        </p:nvSpPr>
        <p:spPr/>
        <p:txBody>
          <a:bodyPr/>
          <a:lstStyle/>
          <a:p>
            <a:r>
              <a:rPr lang="en-US" dirty="0"/>
              <a:t>Licensing deadlines</a:t>
            </a:r>
          </a:p>
        </p:txBody>
      </p:sp>
      <p:sp>
        <p:nvSpPr>
          <p:cNvPr id="3" name="Text Placeholder 2">
            <a:extLst>
              <a:ext uri="{FF2B5EF4-FFF2-40B4-BE49-F238E27FC236}">
                <a16:creationId xmlns:a16="http://schemas.microsoft.com/office/drawing/2014/main" id="{040241A2-77B7-4C40-A1D8-D6BF4E429A0B}"/>
              </a:ext>
            </a:extLst>
          </p:cNvPr>
          <p:cNvSpPr>
            <a:spLocks noGrp="1"/>
          </p:cNvSpPr>
          <p:nvPr>
            <p:ph type="body" idx="2"/>
          </p:nvPr>
        </p:nvSpPr>
        <p:spPr>
          <a:xfrm>
            <a:off x="719528" y="996846"/>
            <a:ext cx="8072203" cy="3979887"/>
          </a:xfrm>
        </p:spPr>
        <p:txBody>
          <a:bodyPr/>
          <a:lstStyle/>
          <a:p>
            <a:pPr marL="76200" indent="0">
              <a:buNone/>
            </a:pPr>
            <a:r>
              <a:rPr lang="en-US" sz="2000" b="0" dirty="0"/>
              <a:t>Before the start of school year: </a:t>
            </a:r>
          </a:p>
          <a:p>
            <a:pPr marL="971550" lvl="1" indent="-285750">
              <a:buFont typeface="Arial" panose="020B0604020202020204" pitchFamily="34" charset="0"/>
              <a:buChar char="•"/>
            </a:pPr>
            <a:r>
              <a:rPr lang="en-US" sz="1200" dirty="0"/>
              <a:t>Determine if staff  have the appropriate license for their assignments</a:t>
            </a:r>
          </a:p>
          <a:p>
            <a:pPr marL="971550" lvl="1" indent="-285750">
              <a:buFont typeface="Arial" panose="020B0604020202020204" pitchFamily="34" charset="0"/>
              <a:buChar char="•"/>
            </a:pPr>
            <a:r>
              <a:rPr lang="en-US" sz="1200" dirty="0"/>
              <a:t>For those not appropriately licensed, provide direction and school completed forms, when necessary. (e.g. PI-1624-LWS1 form for 1-year license with stipulations) </a:t>
            </a:r>
          </a:p>
          <a:p>
            <a:pPr marL="76200" indent="0">
              <a:buNone/>
            </a:pPr>
            <a:r>
              <a:rPr lang="en-US" sz="2000" b="0" dirty="0"/>
              <a:t>During the school year: </a:t>
            </a:r>
          </a:p>
          <a:p>
            <a:pPr lvl="1">
              <a:buFont typeface="Arial" panose="020B0604020202020204" pitchFamily="34" charset="0"/>
              <a:buChar char="•"/>
            </a:pPr>
            <a:r>
              <a:rPr lang="en-US" sz="1200" dirty="0"/>
              <a:t>Monitor staff have applied for and have been issued the license(s) needed for their assignments.</a:t>
            </a:r>
          </a:p>
          <a:p>
            <a:pPr lvl="1">
              <a:buFont typeface="Arial" panose="020B0604020202020204" pitchFamily="34" charset="0"/>
              <a:buChar char="•"/>
            </a:pPr>
            <a:r>
              <a:rPr lang="en-US" sz="1200" dirty="0"/>
              <a:t>Use the preliminary Licensing Audit conducted in late December – Early January based on the </a:t>
            </a:r>
            <a:r>
              <a:rPr lang="en-US" sz="1200" dirty="0" err="1"/>
              <a:t>WISEstaff</a:t>
            </a:r>
            <a:r>
              <a:rPr lang="en-US" sz="1200" dirty="0"/>
              <a:t> data to assist you ensuring appropriately license staff</a:t>
            </a:r>
          </a:p>
          <a:p>
            <a:pPr lvl="1">
              <a:buFont typeface="Arial" panose="020B0604020202020204" pitchFamily="34" charset="0"/>
              <a:buChar char="•"/>
            </a:pPr>
            <a:r>
              <a:rPr lang="en-US" sz="1200" dirty="0"/>
              <a:t>Use the Educator Effectiveness System to support your staff in obtaining licensure. </a:t>
            </a:r>
          </a:p>
          <a:p>
            <a:pPr marL="228600" indent="0">
              <a:buNone/>
            </a:pPr>
            <a:r>
              <a:rPr lang="en-US" sz="2000" b="0" dirty="0"/>
              <a:t>End of the school year: </a:t>
            </a:r>
          </a:p>
          <a:p>
            <a:pPr marL="857250" lvl="1" indent="-171450">
              <a:buFont typeface="Arial" panose="020B0604020202020204" pitchFamily="34" charset="0"/>
              <a:buChar char="•"/>
            </a:pPr>
            <a:r>
              <a:rPr lang="en-US" sz="1200" dirty="0"/>
              <a:t>Final licensing audit conducted in mid-June. All staff should be appropriately licensed by this date. </a:t>
            </a:r>
          </a:p>
          <a:p>
            <a:pPr lvl="1">
              <a:buFont typeface="Arial" panose="020B0604020202020204" pitchFamily="34" charset="0"/>
              <a:buChar char="•"/>
            </a:pPr>
            <a:endParaRPr lang="en-US" sz="1000" dirty="0"/>
          </a:p>
        </p:txBody>
      </p:sp>
    </p:spTree>
    <p:extLst>
      <p:ext uri="{BB962C8B-B14F-4D97-AF65-F5344CB8AC3E}">
        <p14:creationId xmlns:p14="http://schemas.microsoft.com/office/powerpoint/2010/main" val="27750816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sp>
        <p:nvSpPr>
          <p:cNvPr id="36" name="Google Shape;36;p7"/>
          <p:cNvSpPr txBox="1">
            <a:spLocks noGrp="1"/>
          </p:cNvSpPr>
          <p:nvPr>
            <p:ph type="body" idx="1"/>
          </p:nvPr>
        </p:nvSpPr>
        <p:spPr>
          <a:xfrm>
            <a:off x="0" y="0"/>
            <a:ext cx="9144000" cy="92165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600"/>
              <a:buNone/>
            </a:pPr>
            <a:r>
              <a:rPr lang="en-US" dirty="0"/>
              <a:t>Applicable law &amp; Resources</a:t>
            </a:r>
            <a:endParaRPr dirty="0"/>
          </a:p>
        </p:txBody>
      </p:sp>
      <p:sp>
        <p:nvSpPr>
          <p:cNvPr id="37" name="Google Shape;37;p7"/>
          <p:cNvSpPr txBox="1">
            <a:spLocks noGrp="1"/>
          </p:cNvSpPr>
          <p:nvPr>
            <p:ph type="body" idx="2"/>
          </p:nvPr>
        </p:nvSpPr>
        <p:spPr>
          <a:xfrm>
            <a:off x="690281" y="1048872"/>
            <a:ext cx="7727577" cy="3576732"/>
          </a:xfrm>
          <a:prstGeom prst="rect">
            <a:avLst/>
          </a:prstGeom>
          <a:noFill/>
          <a:ln>
            <a:noFill/>
          </a:ln>
        </p:spPr>
        <p:txBody>
          <a:bodyPr spcFirstLastPara="1" wrap="square" lIns="91425" tIns="45700" rIns="91425" bIns="45700" anchor="t" anchorCtr="0">
            <a:noAutofit/>
          </a:bodyPr>
          <a:lstStyle/>
          <a:p>
            <a:pPr marL="164592" lvl="0" indent="-164592" algn="l" rtl="0">
              <a:lnSpc>
                <a:spcPct val="100000"/>
              </a:lnSpc>
              <a:spcBef>
                <a:spcPts val="0"/>
              </a:spcBef>
              <a:spcAft>
                <a:spcPts val="0"/>
              </a:spcAft>
              <a:buClr>
                <a:schemeClr val="dk1"/>
              </a:buClr>
              <a:buSzPts val="2127"/>
              <a:buFont typeface="Arial"/>
              <a:buChar char="•"/>
            </a:pPr>
            <a:r>
              <a:rPr lang="en-US" b="0" dirty="0">
                <a:solidFill>
                  <a:schemeClr val="tx1"/>
                </a:solidFill>
              </a:rPr>
              <a:t>Requirements for licensure: s.121.02/s.118.40(2r)</a:t>
            </a:r>
          </a:p>
          <a:p>
            <a:pPr marL="164592" lvl="0" indent="-164592" algn="l" rtl="0">
              <a:lnSpc>
                <a:spcPct val="100000"/>
              </a:lnSpc>
              <a:spcBef>
                <a:spcPts val="0"/>
              </a:spcBef>
              <a:spcAft>
                <a:spcPts val="0"/>
              </a:spcAft>
              <a:buClr>
                <a:schemeClr val="dk1"/>
              </a:buClr>
              <a:buSzPts val="2127"/>
              <a:buFont typeface="Arial"/>
              <a:buChar char="•"/>
            </a:pPr>
            <a:r>
              <a:rPr lang="en-US" b="0" dirty="0">
                <a:solidFill>
                  <a:schemeClr val="tx1"/>
                </a:solidFill>
                <a:hlinkClick r:id="rId3"/>
              </a:rPr>
              <a:t>Charter school teacher license</a:t>
            </a:r>
            <a:r>
              <a:rPr lang="en-US" b="0" dirty="0">
                <a:solidFill>
                  <a:schemeClr val="tx1"/>
                </a:solidFill>
              </a:rPr>
              <a:t>: s.115.28(7)(g)/s.118.40(2r)(d)1. </a:t>
            </a:r>
          </a:p>
          <a:p>
            <a:pPr marL="164592" lvl="0" indent="-164592" algn="l" rtl="0">
              <a:lnSpc>
                <a:spcPct val="100000"/>
              </a:lnSpc>
              <a:spcBef>
                <a:spcPts val="0"/>
              </a:spcBef>
              <a:spcAft>
                <a:spcPts val="0"/>
              </a:spcAft>
              <a:buClr>
                <a:schemeClr val="dk1"/>
              </a:buClr>
              <a:buSzPts val="2127"/>
              <a:buFont typeface="Arial"/>
              <a:buChar char="•"/>
            </a:pPr>
            <a:r>
              <a:rPr lang="en-US" b="0" dirty="0">
                <a:solidFill>
                  <a:schemeClr val="tx1"/>
                </a:solidFill>
              </a:rPr>
              <a:t>Charter school principal: s.115.28(7)(gm)</a:t>
            </a:r>
          </a:p>
          <a:p>
            <a:pPr marL="164592" lvl="0" indent="-164592" algn="l" rtl="0">
              <a:lnSpc>
                <a:spcPct val="100000"/>
              </a:lnSpc>
              <a:spcBef>
                <a:spcPts val="0"/>
              </a:spcBef>
              <a:spcAft>
                <a:spcPts val="0"/>
              </a:spcAft>
              <a:buClr>
                <a:schemeClr val="dk1"/>
              </a:buClr>
              <a:buSzPts val="2127"/>
              <a:buFont typeface="Arial"/>
              <a:buChar char="•"/>
            </a:pPr>
            <a:r>
              <a:rPr lang="en-US" b="0" dirty="0">
                <a:solidFill>
                  <a:schemeClr val="tx1"/>
                </a:solidFill>
              </a:rPr>
              <a:t>Virtual charter school requirements: s.118.40 (8)(b)</a:t>
            </a:r>
          </a:p>
          <a:p>
            <a:pPr marL="164592" lvl="0" indent="-164592" algn="l" rtl="0">
              <a:lnSpc>
                <a:spcPct val="100000"/>
              </a:lnSpc>
              <a:spcBef>
                <a:spcPts val="0"/>
              </a:spcBef>
              <a:spcAft>
                <a:spcPts val="0"/>
              </a:spcAft>
              <a:buClr>
                <a:schemeClr val="dk1"/>
              </a:buClr>
              <a:buSzPts val="2127"/>
              <a:buFont typeface="Arial"/>
              <a:buChar char="•"/>
            </a:pPr>
            <a:r>
              <a:rPr lang="en-US" b="0" dirty="0">
                <a:solidFill>
                  <a:schemeClr val="tx1"/>
                </a:solidFill>
                <a:hlinkClick r:id="rId4"/>
              </a:rPr>
              <a:t>License via reciprocity</a:t>
            </a:r>
            <a:r>
              <a:rPr lang="en-US" b="0" dirty="0">
                <a:solidFill>
                  <a:schemeClr val="tx1"/>
                </a:solidFill>
              </a:rPr>
              <a:t>: s.118.193 </a:t>
            </a:r>
          </a:p>
          <a:p>
            <a:pPr marL="164592" lvl="0" indent="-164592" algn="l" rtl="0">
              <a:lnSpc>
                <a:spcPct val="100000"/>
              </a:lnSpc>
              <a:spcBef>
                <a:spcPts val="0"/>
              </a:spcBef>
              <a:spcAft>
                <a:spcPts val="0"/>
              </a:spcAft>
              <a:buClr>
                <a:schemeClr val="dk1"/>
              </a:buClr>
              <a:buSzPts val="2127"/>
              <a:buFont typeface="Arial"/>
              <a:buChar char="•"/>
            </a:pPr>
            <a:r>
              <a:rPr lang="en-US" b="0" dirty="0">
                <a:solidFill>
                  <a:schemeClr val="tx1"/>
                </a:solidFill>
                <a:hlinkClick r:id="rId5"/>
              </a:rPr>
              <a:t>https://dpi.wi.gov/licensing/news</a:t>
            </a:r>
            <a:endParaRPr lang="en-US" b="0" dirty="0">
              <a:solidFill>
                <a:schemeClr val="tx1"/>
              </a:solidFill>
            </a:endParaRPr>
          </a:p>
          <a:p>
            <a:pPr marL="164592" lvl="0" indent="-164592" algn="l" rtl="0">
              <a:lnSpc>
                <a:spcPct val="100000"/>
              </a:lnSpc>
              <a:spcBef>
                <a:spcPts val="0"/>
              </a:spcBef>
              <a:spcAft>
                <a:spcPts val="0"/>
              </a:spcAft>
              <a:buClr>
                <a:schemeClr val="dk1"/>
              </a:buClr>
              <a:buSzPts val="2127"/>
              <a:buFont typeface="Arial"/>
              <a:buChar char="•"/>
            </a:pPr>
            <a:endParaRPr lang="en-US" b="0" dirty="0">
              <a:solidFill>
                <a:schemeClr val="tx1"/>
              </a:solidFill>
            </a:endParaRPr>
          </a:p>
          <a:p>
            <a:pPr marL="164592" lvl="0" indent="-164592" algn="l" rtl="0">
              <a:lnSpc>
                <a:spcPct val="100000"/>
              </a:lnSpc>
              <a:spcBef>
                <a:spcPts val="0"/>
              </a:spcBef>
              <a:spcAft>
                <a:spcPts val="0"/>
              </a:spcAft>
              <a:buClr>
                <a:schemeClr val="dk1"/>
              </a:buClr>
              <a:buSzPts val="2127"/>
              <a:buFont typeface="Arial"/>
              <a:buChar char="•"/>
            </a:pPr>
            <a:endParaRPr lang="en-US" b="0" dirty="0">
              <a:solidFill>
                <a:schemeClr val="tx1"/>
              </a:solidFill>
            </a:endParaRPr>
          </a:p>
          <a:p>
            <a:pPr marL="164592" lvl="0" indent="-164592" algn="l" rtl="0">
              <a:lnSpc>
                <a:spcPct val="100000"/>
              </a:lnSpc>
              <a:spcBef>
                <a:spcPts val="0"/>
              </a:spcBef>
              <a:spcAft>
                <a:spcPts val="0"/>
              </a:spcAft>
              <a:buClr>
                <a:schemeClr val="dk1"/>
              </a:buClr>
              <a:buSzPts val="2127"/>
              <a:buFont typeface="Arial"/>
              <a:buChar char="•"/>
            </a:pPr>
            <a:endParaRPr b="0" dirty="0">
              <a:solidFill>
                <a:schemeClr val="tx1"/>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sp>
        <p:nvSpPr>
          <p:cNvPr id="36" name="Google Shape;36;p7"/>
          <p:cNvSpPr txBox="1">
            <a:spLocks noGrp="1"/>
          </p:cNvSpPr>
          <p:nvPr>
            <p:ph type="body" idx="1"/>
          </p:nvPr>
        </p:nvSpPr>
        <p:spPr>
          <a:xfrm>
            <a:off x="0" y="0"/>
            <a:ext cx="9144000" cy="92165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600"/>
              <a:buNone/>
            </a:pPr>
            <a:r>
              <a:rPr lang="en-US" dirty="0"/>
              <a:t>Got Questions?</a:t>
            </a:r>
            <a:endParaRPr dirty="0"/>
          </a:p>
        </p:txBody>
      </p:sp>
      <p:sp>
        <p:nvSpPr>
          <p:cNvPr id="37" name="Google Shape;37;p7"/>
          <p:cNvSpPr txBox="1">
            <a:spLocks noGrp="1"/>
          </p:cNvSpPr>
          <p:nvPr>
            <p:ph type="body" idx="2"/>
          </p:nvPr>
        </p:nvSpPr>
        <p:spPr>
          <a:xfrm>
            <a:off x="690281" y="1048872"/>
            <a:ext cx="7727577" cy="357673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127"/>
              <a:buNone/>
            </a:pPr>
            <a:r>
              <a:rPr lang="en-US" sz="2960" b="0" dirty="0">
                <a:solidFill>
                  <a:schemeClr val="tx1"/>
                </a:solidFill>
              </a:rPr>
              <a:t>If you have questions about licensing in general or for a specific person, submit your questions to: </a:t>
            </a:r>
          </a:p>
          <a:p>
            <a:pPr marL="0" lvl="0" indent="0" algn="l" rtl="0">
              <a:lnSpc>
                <a:spcPct val="100000"/>
              </a:lnSpc>
              <a:spcBef>
                <a:spcPts val="0"/>
              </a:spcBef>
              <a:spcAft>
                <a:spcPts val="0"/>
              </a:spcAft>
              <a:buClr>
                <a:schemeClr val="dk1"/>
              </a:buClr>
              <a:buSzPts val="2127"/>
              <a:buNone/>
            </a:pPr>
            <a:endParaRPr lang="en-US" sz="2960" b="0" dirty="0">
              <a:solidFill>
                <a:schemeClr val="tx1"/>
              </a:solidFill>
            </a:endParaRPr>
          </a:p>
          <a:p>
            <a:pPr marL="0" lvl="0" indent="0" algn="l" rtl="0">
              <a:lnSpc>
                <a:spcPct val="100000"/>
              </a:lnSpc>
              <a:spcBef>
                <a:spcPts val="0"/>
              </a:spcBef>
              <a:spcAft>
                <a:spcPts val="0"/>
              </a:spcAft>
              <a:buClr>
                <a:schemeClr val="dk1"/>
              </a:buClr>
              <a:buSzPts val="2127"/>
              <a:buNone/>
            </a:pPr>
            <a:r>
              <a:rPr lang="en-US" sz="2960" b="0" dirty="0">
                <a:solidFill>
                  <a:schemeClr val="tx1"/>
                </a:solidFill>
                <a:hlinkClick r:id="rId3"/>
              </a:rPr>
              <a:t>https://dpi.wi.gov/support/contact-us</a:t>
            </a:r>
            <a:endParaRPr lang="en-US" sz="2960" b="0" dirty="0">
              <a:solidFill>
                <a:schemeClr val="tx1"/>
              </a:solidFill>
            </a:endParaRPr>
          </a:p>
          <a:p>
            <a:pPr marL="0" lvl="0" indent="0" algn="l" rtl="0">
              <a:lnSpc>
                <a:spcPct val="100000"/>
              </a:lnSpc>
              <a:spcBef>
                <a:spcPts val="0"/>
              </a:spcBef>
              <a:spcAft>
                <a:spcPts val="0"/>
              </a:spcAft>
              <a:buClr>
                <a:schemeClr val="dk1"/>
              </a:buClr>
              <a:buSzPts val="2127"/>
              <a:buNone/>
            </a:pPr>
            <a:endParaRPr lang="en-US" sz="2960" b="0" dirty="0">
              <a:solidFill>
                <a:schemeClr val="tx1"/>
              </a:solidFill>
            </a:endParaRPr>
          </a:p>
        </p:txBody>
      </p:sp>
    </p:spTree>
    <p:extLst>
      <p:ext uri="{BB962C8B-B14F-4D97-AF65-F5344CB8AC3E}">
        <p14:creationId xmlns:p14="http://schemas.microsoft.com/office/powerpoint/2010/main" val="4065816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sp>
        <p:nvSpPr>
          <p:cNvPr id="36" name="Google Shape;36;p7"/>
          <p:cNvSpPr txBox="1">
            <a:spLocks noGrp="1"/>
          </p:cNvSpPr>
          <p:nvPr>
            <p:ph type="body" idx="1"/>
          </p:nvPr>
        </p:nvSpPr>
        <p:spPr>
          <a:xfrm>
            <a:off x="0" y="1"/>
            <a:ext cx="9144000" cy="921657"/>
          </a:xfrm>
          <a:prstGeom prst="rect">
            <a:avLst/>
          </a:prstGeom>
          <a:noFill/>
          <a:ln>
            <a:noFill/>
          </a:ln>
        </p:spPr>
        <p:txBody>
          <a:bodyPr spcFirstLastPara="1" vert="horz" wrap="square" lIns="91425" tIns="45700" rIns="91425" bIns="45700" rtlCol="0" anchor="ctr" anchorCtr="0">
            <a:noAutofit/>
          </a:bodyPr>
          <a:lstStyle/>
          <a:p>
            <a:pPr marL="0" indent="0"/>
            <a:r>
              <a:rPr lang="en-US" dirty="0"/>
              <a:t>LEA 101 2024</a:t>
            </a:r>
            <a:endParaRPr dirty="0"/>
          </a:p>
        </p:txBody>
      </p:sp>
      <p:sp>
        <p:nvSpPr>
          <p:cNvPr id="37" name="Google Shape;37;p7"/>
          <p:cNvSpPr txBox="1">
            <a:spLocks noGrp="1"/>
          </p:cNvSpPr>
          <p:nvPr>
            <p:ph type="body" idx="2"/>
          </p:nvPr>
        </p:nvSpPr>
        <p:spPr>
          <a:xfrm>
            <a:off x="690281" y="1048872"/>
            <a:ext cx="7727577" cy="3576732"/>
          </a:xfrm>
          <a:prstGeom prst="rect">
            <a:avLst/>
          </a:prstGeom>
          <a:noFill/>
          <a:ln>
            <a:noFill/>
          </a:ln>
        </p:spPr>
        <p:txBody>
          <a:bodyPr spcFirstLastPara="1" vert="horz" wrap="square" lIns="91425" tIns="45700" rIns="91425" bIns="45700" rtlCol="0" anchor="t" anchorCtr="0">
            <a:noAutofit/>
          </a:bodyPr>
          <a:lstStyle/>
          <a:p>
            <a:pPr marL="0" indent="0" algn="ctr">
              <a:lnSpc>
                <a:spcPct val="100000"/>
              </a:lnSpc>
              <a:buSzPts val="2127"/>
              <a:buNone/>
            </a:pPr>
            <a:endParaRPr lang="en-US" dirty="0"/>
          </a:p>
          <a:p>
            <a:pPr marL="0" indent="0" algn="ctr">
              <a:lnSpc>
                <a:spcPct val="100000"/>
              </a:lnSpc>
              <a:buSzPts val="2127"/>
              <a:buNone/>
            </a:pPr>
            <a:endParaRPr lang="en-US" dirty="0"/>
          </a:p>
          <a:p>
            <a:pPr marL="0" indent="0" algn="ctr">
              <a:lnSpc>
                <a:spcPct val="100000"/>
              </a:lnSpc>
              <a:buSzPts val="2127"/>
              <a:buNone/>
            </a:pPr>
            <a:endParaRPr lang="en-US" dirty="0"/>
          </a:p>
          <a:p>
            <a:pPr marL="0" indent="0" algn="ctr">
              <a:lnSpc>
                <a:spcPct val="100000"/>
              </a:lnSpc>
              <a:buSzPts val="2127"/>
              <a:buNone/>
            </a:pPr>
            <a:r>
              <a:rPr lang="en-US" dirty="0"/>
              <a:t>Hold for Jacob Hollnagel</a:t>
            </a:r>
          </a:p>
          <a:p>
            <a:pPr marL="0" indent="0">
              <a:lnSpc>
                <a:spcPct val="100000"/>
              </a:lnSpc>
              <a:buSzPts val="2127"/>
              <a:buNone/>
            </a:pPr>
            <a:endParaRPr lang="en-US" sz="2960" b="0" dirty="0"/>
          </a:p>
        </p:txBody>
      </p:sp>
    </p:spTree>
    <p:extLst>
      <p:ext uri="{BB962C8B-B14F-4D97-AF65-F5344CB8AC3E}">
        <p14:creationId xmlns:p14="http://schemas.microsoft.com/office/powerpoint/2010/main" val="2787568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6"/>
          <p:cNvSpPr txBox="1">
            <a:spLocks noGrp="1"/>
          </p:cNvSpPr>
          <p:nvPr>
            <p:ph type="body" idx="1"/>
          </p:nvPr>
        </p:nvSpPr>
        <p:spPr>
          <a:xfrm>
            <a:off x="1423175" y="1321550"/>
            <a:ext cx="6156675" cy="1351575"/>
          </a:xfrm>
          <a:prstGeom prst="rect">
            <a:avLst/>
          </a:prstGeom>
          <a:noFill/>
          <a:ln>
            <a:noFill/>
          </a:ln>
        </p:spPr>
        <p:txBody>
          <a:bodyPr spcFirstLastPara="1" wrap="square" lIns="91425" tIns="45694" rIns="91425" bIns="45694" anchor="t" anchorCtr="0">
            <a:noAutofit/>
          </a:bodyPr>
          <a:lstStyle/>
          <a:p>
            <a:pPr marL="0" indent="0">
              <a:lnSpc>
                <a:spcPct val="100000"/>
              </a:lnSpc>
            </a:pPr>
            <a:r>
              <a:rPr lang="en-US" sz="3675"/>
              <a:t>LEA 101 </a:t>
            </a:r>
            <a:endParaRPr sz="3675"/>
          </a:p>
          <a:p>
            <a:pPr marL="0" indent="0">
              <a:lnSpc>
                <a:spcPct val="100000"/>
              </a:lnSpc>
            </a:pPr>
            <a:r>
              <a:rPr lang="en-US" sz="3675"/>
              <a:t>School &amp; District Report Cards</a:t>
            </a:r>
            <a:endParaRPr sz="3675"/>
          </a:p>
        </p:txBody>
      </p:sp>
      <p:sp>
        <p:nvSpPr>
          <p:cNvPr id="145" name="Google Shape;145;p26"/>
          <p:cNvSpPr txBox="1">
            <a:spLocks noGrp="1"/>
          </p:cNvSpPr>
          <p:nvPr>
            <p:ph type="body" idx="2"/>
          </p:nvPr>
        </p:nvSpPr>
        <p:spPr>
          <a:xfrm>
            <a:off x="6195462" y="3295933"/>
            <a:ext cx="1984725" cy="1068300"/>
          </a:xfrm>
          <a:prstGeom prst="rect">
            <a:avLst/>
          </a:prstGeom>
          <a:noFill/>
          <a:ln>
            <a:noFill/>
          </a:ln>
        </p:spPr>
        <p:txBody>
          <a:bodyPr spcFirstLastPara="1" wrap="square" lIns="91425" tIns="45694" rIns="91425" bIns="45694" anchor="t" anchorCtr="0">
            <a:normAutofit/>
          </a:bodyPr>
          <a:lstStyle/>
          <a:p>
            <a:pPr marL="0" indent="0">
              <a:buSzPts val="1800"/>
            </a:pPr>
            <a:r>
              <a:rPr lang="en-US" sz="1350"/>
              <a:t>Office of Educational Accountability</a:t>
            </a:r>
            <a:endParaRPr/>
          </a:p>
          <a:p>
            <a:pPr marL="0" indent="0">
              <a:spcBef>
                <a:spcPts val="1200"/>
              </a:spcBef>
              <a:buSzPts val="1800"/>
            </a:pPr>
            <a:r>
              <a:rPr lang="en-US" sz="1350"/>
              <a:t>July 19, 2024</a:t>
            </a:r>
            <a:endParaRPr sz="135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7"/>
          <p:cNvSpPr txBox="1">
            <a:spLocks noGrp="1"/>
          </p:cNvSpPr>
          <p:nvPr>
            <p:ph type="body" idx="1"/>
          </p:nvPr>
        </p:nvSpPr>
        <p:spPr>
          <a:xfrm>
            <a:off x="239850" y="1292900"/>
            <a:ext cx="8275500" cy="2945700"/>
          </a:xfrm>
          <a:prstGeom prst="rect">
            <a:avLst/>
          </a:prstGeom>
          <a:noFill/>
          <a:ln>
            <a:noFill/>
          </a:ln>
        </p:spPr>
        <p:txBody>
          <a:bodyPr spcFirstLastPara="1" wrap="square" lIns="68569" tIns="34275" rIns="68569" bIns="34275" anchor="t" anchorCtr="0">
            <a:normAutofit fontScale="85000" lnSpcReduction="20000"/>
          </a:bodyPr>
          <a:lstStyle/>
          <a:p>
            <a:pPr marL="457200" indent="-337899">
              <a:spcBef>
                <a:spcPts val="0"/>
              </a:spcBef>
              <a:buSzPct val="100000"/>
            </a:pPr>
            <a:r>
              <a:rPr lang="en-US" sz="2025" b="0"/>
              <a:t>All Wisconsin public schools and districts and choice schools receive a report card annually per state statute. </a:t>
            </a:r>
            <a:r>
              <a:rPr lang="en-US" sz="2025" i="1"/>
              <a:t>This includes charter schools.</a:t>
            </a:r>
            <a:endParaRPr sz="2025" i="1"/>
          </a:p>
          <a:p>
            <a:pPr marL="457200" indent="0">
              <a:spcBef>
                <a:spcPts val="0"/>
              </a:spcBef>
              <a:buNone/>
            </a:pPr>
            <a:endParaRPr sz="2025" b="0"/>
          </a:p>
          <a:p>
            <a:pPr marL="457200" indent="-337899">
              <a:spcBef>
                <a:spcPts val="0"/>
              </a:spcBef>
              <a:buSzPct val="100000"/>
            </a:pPr>
            <a:r>
              <a:rPr lang="en-US" sz="2025" b="0"/>
              <a:t>Report card score requires two years of at least 20 tested students, who were enrolled for the full academic year.</a:t>
            </a:r>
            <a:endParaRPr sz="2025" b="0"/>
          </a:p>
          <a:p>
            <a:pPr marL="457200" indent="0">
              <a:spcBef>
                <a:spcPts val="0"/>
              </a:spcBef>
              <a:buNone/>
            </a:pPr>
            <a:endParaRPr sz="2025" b="0"/>
          </a:p>
          <a:p>
            <a:pPr marL="457200" indent="-337899">
              <a:buSzPct val="100000"/>
            </a:pPr>
            <a:r>
              <a:rPr lang="en-US" sz="2025" b="0"/>
              <a:t>Schools that do not have enough tested students (including new schools) participate in </a:t>
            </a:r>
            <a:r>
              <a:rPr lang="en-US" sz="2025" b="0" u="sng">
                <a:solidFill>
                  <a:schemeClr val="hlink"/>
                </a:solidFill>
                <a:hlinkClick r:id="rId3"/>
              </a:rPr>
              <a:t>alternate accountability</a:t>
            </a:r>
            <a:r>
              <a:rPr lang="en-US" sz="2025" b="0"/>
              <a:t>.</a:t>
            </a:r>
            <a:endParaRPr sz="2025" b="0"/>
          </a:p>
        </p:txBody>
      </p:sp>
      <p:sp>
        <p:nvSpPr>
          <p:cNvPr id="152" name="Google Shape;152;p27"/>
          <p:cNvSpPr txBox="1">
            <a:spLocks noGrp="1"/>
          </p:cNvSpPr>
          <p:nvPr>
            <p:ph type="title"/>
          </p:nvPr>
        </p:nvSpPr>
        <p:spPr>
          <a:xfrm>
            <a:off x="0" y="80475"/>
            <a:ext cx="9144000" cy="859500"/>
          </a:xfrm>
          <a:prstGeom prst="rect">
            <a:avLst/>
          </a:prstGeom>
          <a:noFill/>
          <a:ln>
            <a:noFill/>
          </a:ln>
        </p:spPr>
        <p:txBody>
          <a:bodyPr spcFirstLastPara="1" wrap="square" lIns="68569" tIns="34275" rIns="68569" bIns="34275" anchor="ctr" anchorCtr="0">
            <a:normAutofit fontScale="90000"/>
          </a:bodyPr>
          <a:lstStyle/>
          <a:p>
            <a:pPr algn="ctr">
              <a:lnSpc>
                <a:spcPct val="100000"/>
              </a:lnSpc>
              <a:spcAft>
                <a:spcPts val="3000"/>
              </a:spcAft>
            </a:pPr>
            <a:r>
              <a:rPr lang="en-US" sz="3600">
                <a:solidFill>
                  <a:schemeClr val="lt1"/>
                </a:solidFill>
              </a:rPr>
              <a:t>School and District Report Cards</a:t>
            </a:r>
            <a:endParaRPr sz="3600">
              <a:solidFill>
                <a:schemeClr val="lt1"/>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8"/>
          <p:cNvSpPr txBox="1">
            <a:spLocks noGrp="1"/>
          </p:cNvSpPr>
          <p:nvPr>
            <p:ph type="body" idx="1"/>
          </p:nvPr>
        </p:nvSpPr>
        <p:spPr>
          <a:xfrm>
            <a:off x="0" y="177050"/>
            <a:ext cx="9144000" cy="744600"/>
          </a:xfrm>
          <a:prstGeom prst="rect">
            <a:avLst/>
          </a:prstGeom>
          <a:noFill/>
          <a:ln>
            <a:noFill/>
          </a:ln>
        </p:spPr>
        <p:txBody>
          <a:bodyPr spcFirstLastPara="1" wrap="square" lIns="91425" tIns="45694" rIns="91425" bIns="45694" anchor="ctr" anchorCtr="0">
            <a:normAutofit fontScale="92500" lnSpcReduction="20000"/>
          </a:bodyPr>
          <a:lstStyle/>
          <a:p>
            <a:pPr marL="3200320" indent="457188">
              <a:lnSpc>
                <a:spcPct val="80000"/>
              </a:lnSpc>
              <a:spcAft>
                <a:spcPts val="3000"/>
              </a:spcAft>
            </a:pPr>
            <a:r>
              <a:rPr lang="en-US" sz="2955"/>
              <a:t>Report Card Overview</a:t>
            </a:r>
            <a:endParaRPr sz="2955"/>
          </a:p>
        </p:txBody>
      </p:sp>
      <p:sp>
        <p:nvSpPr>
          <p:cNvPr id="158" name="Google Shape;158;p28"/>
          <p:cNvSpPr txBox="1">
            <a:spLocks noGrp="1"/>
          </p:cNvSpPr>
          <p:nvPr>
            <p:ph type="body" idx="2"/>
          </p:nvPr>
        </p:nvSpPr>
        <p:spPr>
          <a:xfrm>
            <a:off x="3983200" y="931450"/>
            <a:ext cx="5229600" cy="4035000"/>
          </a:xfrm>
          <a:prstGeom prst="rect">
            <a:avLst/>
          </a:prstGeom>
          <a:noFill/>
          <a:ln>
            <a:noFill/>
          </a:ln>
        </p:spPr>
        <p:txBody>
          <a:bodyPr spcFirstLastPara="1" wrap="square" lIns="91425" tIns="45694" rIns="91425" bIns="45694" anchor="t" anchorCtr="0">
            <a:noAutofit/>
          </a:bodyPr>
          <a:lstStyle/>
          <a:p>
            <a:pPr marL="0" indent="0">
              <a:lnSpc>
                <a:spcPct val="115000"/>
              </a:lnSpc>
              <a:buSzPts val="1100"/>
              <a:buNone/>
            </a:pPr>
            <a:r>
              <a:rPr lang="en-US" sz="2000" i="1" u="sng">
                <a:solidFill>
                  <a:srgbClr val="002060"/>
                </a:solidFill>
                <a:latin typeface="Lato"/>
                <a:ea typeface="Lato"/>
                <a:cs typeface="Lato"/>
                <a:sym typeface="Lato"/>
                <a:hlinkClick r:id="rId3">
                  <a:extLst>
                    <a:ext uri="{A12FA001-AC4F-418D-AE19-62706E023703}">
                      <ahyp:hlinkClr xmlns:ahyp="http://schemas.microsoft.com/office/drawing/2018/hyperlinkcolor" val="tx"/>
                    </a:ext>
                  </a:extLst>
                </a:hlinkClick>
              </a:rPr>
              <a:t>Report cards</a:t>
            </a:r>
            <a:r>
              <a:rPr lang="en-US" sz="2000" i="1">
                <a:solidFill>
                  <a:srgbClr val="002060"/>
                </a:solidFill>
                <a:latin typeface="Lato"/>
                <a:ea typeface="Lato"/>
                <a:cs typeface="Lato"/>
                <a:sym typeface="Lato"/>
              </a:rPr>
              <a:t> contain the following information:</a:t>
            </a:r>
            <a:endParaRPr sz="2000" i="1" u="sng">
              <a:solidFill>
                <a:srgbClr val="002060"/>
              </a:solidFill>
              <a:latin typeface="Lato"/>
              <a:ea typeface="Lato"/>
              <a:cs typeface="Lato"/>
              <a:sym typeface="Lato"/>
            </a:endParaRPr>
          </a:p>
          <a:p>
            <a:pPr marL="0" indent="0">
              <a:lnSpc>
                <a:spcPct val="115000"/>
              </a:lnSpc>
              <a:buSzPts val="1100"/>
              <a:buNone/>
            </a:pPr>
            <a:endParaRPr sz="1000" i="1" u="sng">
              <a:solidFill>
                <a:srgbClr val="002060"/>
              </a:solidFill>
              <a:latin typeface="Lato"/>
              <a:ea typeface="Lato"/>
              <a:cs typeface="Lato"/>
              <a:sym typeface="Lato"/>
            </a:endParaRPr>
          </a:p>
          <a:p>
            <a:pPr marL="285743" indent="-285743">
              <a:lnSpc>
                <a:spcPct val="100000"/>
              </a:lnSpc>
              <a:buSzPts val="1100"/>
            </a:pPr>
            <a:r>
              <a:rPr lang="en-US" sz="1800">
                <a:solidFill>
                  <a:srgbClr val="002060"/>
                </a:solidFill>
                <a:latin typeface="Lato"/>
                <a:ea typeface="Lato"/>
                <a:cs typeface="Lato"/>
                <a:sym typeface="Lato"/>
              </a:rPr>
              <a:t>Overall score and rating</a:t>
            </a:r>
            <a:endParaRPr sz="1800">
              <a:solidFill>
                <a:srgbClr val="002060"/>
              </a:solidFill>
              <a:latin typeface="Lato"/>
              <a:ea typeface="Lato"/>
              <a:cs typeface="Lato"/>
              <a:sym typeface="Lato"/>
            </a:endParaRPr>
          </a:p>
          <a:p>
            <a:pPr marL="285743" indent="-285743">
              <a:lnSpc>
                <a:spcPct val="100000"/>
              </a:lnSpc>
              <a:buSzPts val="1100"/>
            </a:pPr>
            <a:r>
              <a:rPr lang="en-US" sz="1800">
                <a:solidFill>
                  <a:srgbClr val="002060"/>
                </a:solidFill>
                <a:latin typeface="Lato"/>
                <a:ea typeface="Lato"/>
                <a:cs typeface="Lato"/>
                <a:sym typeface="Lato"/>
              </a:rPr>
              <a:t>School information</a:t>
            </a:r>
            <a:endParaRPr sz="1800">
              <a:solidFill>
                <a:srgbClr val="002060"/>
              </a:solidFill>
              <a:latin typeface="Lato"/>
              <a:ea typeface="Lato"/>
              <a:cs typeface="Lato"/>
              <a:sym typeface="Lato"/>
            </a:endParaRPr>
          </a:p>
          <a:p>
            <a:pPr marL="285743" indent="-285743">
              <a:lnSpc>
                <a:spcPct val="100000"/>
              </a:lnSpc>
              <a:buSzPts val="1100"/>
            </a:pPr>
            <a:r>
              <a:rPr lang="en-US" sz="1800">
                <a:solidFill>
                  <a:srgbClr val="002060"/>
                </a:solidFill>
                <a:latin typeface="Lato"/>
                <a:ea typeface="Lato"/>
                <a:cs typeface="Lato"/>
                <a:sym typeface="Lato"/>
              </a:rPr>
              <a:t>Statement from School (optional)</a:t>
            </a:r>
            <a:endParaRPr sz="1800">
              <a:solidFill>
                <a:srgbClr val="4FC3F7"/>
              </a:solidFill>
              <a:latin typeface="Lato"/>
              <a:ea typeface="Lato"/>
              <a:cs typeface="Lato"/>
              <a:sym typeface="Lato"/>
            </a:endParaRPr>
          </a:p>
          <a:p>
            <a:pPr marL="285743" indent="-285743">
              <a:lnSpc>
                <a:spcPct val="100000"/>
              </a:lnSpc>
              <a:buSzPts val="1100"/>
            </a:pPr>
            <a:r>
              <a:rPr lang="en-US" sz="1800">
                <a:solidFill>
                  <a:srgbClr val="002060"/>
                </a:solidFill>
                <a:latin typeface="Lato"/>
                <a:ea typeface="Lato"/>
                <a:cs typeface="Lato"/>
                <a:sym typeface="Lato"/>
              </a:rPr>
              <a:t>Four priority areas:</a:t>
            </a:r>
            <a:endParaRPr sz="1800">
              <a:solidFill>
                <a:srgbClr val="002060"/>
              </a:solidFill>
              <a:latin typeface="Lato"/>
              <a:ea typeface="Lato"/>
              <a:cs typeface="Lato"/>
              <a:sym typeface="Lato"/>
            </a:endParaRPr>
          </a:p>
          <a:p>
            <a:pPr marL="457189" indent="-342891">
              <a:lnSpc>
                <a:spcPct val="115000"/>
              </a:lnSpc>
              <a:spcBef>
                <a:spcPts val="600"/>
              </a:spcBef>
              <a:buClr>
                <a:srgbClr val="70AD47"/>
              </a:buClr>
              <a:buSzPts val="1800"/>
              <a:buFont typeface="Lato"/>
              <a:buChar char="●"/>
            </a:pPr>
            <a:r>
              <a:rPr lang="en-US" sz="1800" b="0" i="1">
                <a:solidFill>
                  <a:srgbClr val="70AD47"/>
                </a:solidFill>
                <a:latin typeface="Lato"/>
                <a:ea typeface="Lato"/>
                <a:cs typeface="Lato"/>
                <a:sym typeface="Lato"/>
              </a:rPr>
              <a:t>Achievement, Growth, Target Group Outcomes, On-Track to Graduation</a:t>
            </a:r>
            <a:endParaRPr/>
          </a:p>
          <a:p>
            <a:pPr marL="0" indent="0">
              <a:lnSpc>
                <a:spcPct val="115000"/>
              </a:lnSpc>
              <a:buSzPts val="1100"/>
              <a:buNone/>
            </a:pPr>
            <a:r>
              <a:rPr lang="en-US" sz="1800">
                <a:solidFill>
                  <a:srgbClr val="002060"/>
                </a:solidFill>
                <a:latin typeface="Lato"/>
                <a:ea typeface="Lato"/>
                <a:cs typeface="Lato"/>
                <a:sym typeface="Lato"/>
              </a:rPr>
              <a:t>For schools with grades 9-12</a:t>
            </a:r>
            <a:endParaRPr sz="1800" b="0">
              <a:solidFill>
                <a:srgbClr val="4FC3F7"/>
              </a:solidFill>
              <a:latin typeface="Lato"/>
              <a:ea typeface="Lato"/>
              <a:cs typeface="Lato"/>
              <a:sym typeface="Lato"/>
            </a:endParaRPr>
          </a:p>
          <a:p>
            <a:pPr marL="457189" indent="-342891">
              <a:lnSpc>
                <a:spcPct val="115000"/>
              </a:lnSpc>
              <a:spcBef>
                <a:spcPts val="600"/>
              </a:spcBef>
              <a:buClr>
                <a:srgbClr val="70AD47"/>
              </a:buClr>
              <a:buSzPts val="1800"/>
              <a:buFont typeface="Lato"/>
              <a:buChar char="●"/>
            </a:pPr>
            <a:r>
              <a:rPr lang="en-US" sz="1800" b="0" i="1">
                <a:solidFill>
                  <a:srgbClr val="70AD47"/>
                </a:solidFill>
                <a:latin typeface="Lato"/>
                <a:ea typeface="Lato"/>
                <a:cs typeface="Lato"/>
                <a:sym typeface="Lato"/>
              </a:rPr>
              <a:t>Course and program data (not on front page)</a:t>
            </a:r>
            <a:endParaRPr sz="1800" b="0" i="1">
              <a:solidFill>
                <a:srgbClr val="70AD47"/>
              </a:solidFill>
              <a:latin typeface="Lato"/>
              <a:ea typeface="Lato"/>
              <a:cs typeface="Lato"/>
              <a:sym typeface="Lato"/>
            </a:endParaRPr>
          </a:p>
        </p:txBody>
      </p:sp>
      <p:pic>
        <p:nvPicPr>
          <p:cNvPr id="159" name="Google Shape;159;p28"/>
          <p:cNvPicPr preferRelativeResize="0"/>
          <p:nvPr/>
        </p:nvPicPr>
        <p:blipFill>
          <a:blip r:embed="rId4">
            <a:alphaModFix/>
          </a:blip>
          <a:stretch>
            <a:fillRect/>
          </a:stretch>
        </p:blipFill>
        <p:spPr>
          <a:xfrm>
            <a:off x="140119" y="161157"/>
            <a:ext cx="3700462" cy="4821188"/>
          </a:xfrm>
          <a:prstGeom prst="rect">
            <a:avLst/>
          </a:prstGeom>
          <a:noFill/>
          <a:ln>
            <a:noFill/>
          </a:ln>
          <a:effectLst>
            <a:outerShdw blurRad="57150" dist="19050" dir="5400000" algn="bl" rotWithShape="0">
              <a:srgbClr val="000000">
                <a:alpha val="49800"/>
              </a:srgbClr>
            </a:outerShdw>
          </a:effec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9"/>
          <p:cNvSpPr txBox="1">
            <a:spLocks noGrp="1"/>
          </p:cNvSpPr>
          <p:nvPr>
            <p:ph type="body" idx="1"/>
          </p:nvPr>
        </p:nvSpPr>
        <p:spPr>
          <a:xfrm>
            <a:off x="401213" y="1333000"/>
            <a:ext cx="5915025" cy="2575800"/>
          </a:xfrm>
          <a:prstGeom prst="rect">
            <a:avLst/>
          </a:prstGeom>
          <a:noFill/>
          <a:ln>
            <a:noFill/>
          </a:ln>
        </p:spPr>
        <p:txBody>
          <a:bodyPr spcFirstLastPara="1" wrap="square" lIns="68569" tIns="34275" rIns="68569" bIns="34275" anchor="t" anchorCtr="0">
            <a:normAutofit fontScale="92500" lnSpcReduction="10000"/>
          </a:bodyPr>
          <a:lstStyle/>
          <a:p>
            <a:pPr marL="123825" indent="-97155">
              <a:lnSpc>
                <a:spcPct val="115000"/>
              </a:lnSpc>
              <a:spcBef>
                <a:spcPts val="0"/>
              </a:spcBef>
              <a:buClr>
                <a:srgbClr val="00B0F0"/>
              </a:buClr>
              <a:buSzPct val="100000"/>
            </a:pPr>
            <a:r>
              <a:rPr lang="en-US" sz="1800">
                <a:solidFill>
                  <a:srgbClr val="00B0F0"/>
                </a:solidFill>
              </a:rPr>
              <a:t>Two report card releases</a:t>
            </a:r>
            <a:r>
              <a:rPr lang="en-US" sz="1800"/>
              <a:t>: </a:t>
            </a:r>
            <a:r>
              <a:rPr lang="en-US" sz="1800" b="0"/>
              <a:t>Secure and Public</a:t>
            </a:r>
            <a:endParaRPr sz="1800" b="0"/>
          </a:p>
          <a:p>
            <a:pPr marL="123825" indent="-97155">
              <a:lnSpc>
                <a:spcPct val="115000"/>
              </a:lnSpc>
              <a:buClr>
                <a:srgbClr val="00B0F0"/>
              </a:buClr>
              <a:buSzPct val="100000"/>
            </a:pPr>
            <a:r>
              <a:rPr lang="en-US" sz="1800">
                <a:solidFill>
                  <a:srgbClr val="00B0F0"/>
                </a:solidFill>
              </a:rPr>
              <a:t>Secure</a:t>
            </a:r>
            <a:r>
              <a:rPr lang="en-US" sz="1800"/>
              <a:t> </a:t>
            </a:r>
            <a:r>
              <a:rPr lang="en-US" sz="1800" b="0"/>
              <a:t>release in Oct</a:t>
            </a:r>
            <a:endParaRPr sz="1800" b="0"/>
          </a:p>
          <a:p>
            <a:pPr marL="381000" lvl="1" indent="0">
              <a:lnSpc>
                <a:spcPct val="115000"/>
              </a:lnSpc>
              <a:spcBef>
                <a:spcPts val="300"/>
              </a:spcBef>
              <a:buSzPct val="100000"/>
            </a:pPr>
            <a:r>
              <a:rPr lang="en-US" sz="1800"/>
              <a:t>Via a secure login site (SAFE)</a:t>
            </a:r>
            <a:endParaRPr sz="1800"/>
          </a:p>
          <a:p>
            <a:pPr marL="381000" lvl="1" indent="0">
              <a:lnSpc>
                <a:spcPct val="115000"/>
              </a:lnSpc>
              <a:spcBef>
                <a:spcPts val="300"/>
              </a:spcBef>
              <a:buSzPct val="100000"/>
            </a:pPr>
            <a:r>
              <a:rPr lang="en-US" sz="1800"/>
              <a:t>Non-redacted data--should never be shared.</a:t>
            </a:r>
            <a:endParaRPr sz="1800"/>
          </a:p>
          <a:p>
            <a:pPr marL="381000" lvl="1" indent="0">
              <a:lnSpc>
                <a:spcPct val="115000"/>
              </a:lnSpc>
              <a:spcBef>
                <a:spcPts val="300"/>
              </a:spcBef>
              <a:buSzPct val="100000"/>
            </a:pPr>
            <a:r>
              <a:rPr lang="en-US" sz="1800"/>
              <a:t>Internal review, opportunity to open an inquiry for data corrections</a:t>
            </a:r>
            <a:endParaRPr sz="1800"/>
          </a:p>
          <a:p>
            <a:pPr marL="123825" indent="-97155">
              <a:lnSpc>
                <a:spcPct val="115000"/>
              </a:lnSpc>
              <a:buClr>
                <a:srgbClr val="00B0F0"/>
              </a:buClr>
              <a:buSzPct val="100000"/>
            </a:pPr>
            <a:r>
              <a:rPr lang="en-US" sz="1800">
                <a:solidFill>
                  <a:srgbClr val="00B0F0"/>
                </a:solidFill>
              </a:rPr>
              <a:t>Public</a:t>
            </a:r>
            <a:r>
              <a:rPr lang="en-US" sz="1800"/>
              <a:t> </a:t>
            </a:r>
            <a:r>
              <a:rPr lang="en-US" sz="1800" b="0"/>
              <a:t>release: Nov</a:t>
            </a:r>
            <a:endParaRPr sz="1800" b="0"/>
          </a:p>
          <a:p>
            <a:pPr marL="381000" lvl="1" indent="0">
              <a:lnSpc>
                <a:spcPct val="115000"/>
              </a:lnSpc>
              <a:spcBef>
                <a:spcPts val="300"/>
              </a:spcBef>
              <a:buSzPct val="100000"/>
            </a:pPr>
            <a:r>
              <a:rPr lang="en-US" sz="1800"/>
              <a:t>Final release – no more data inquiries</a:t>
            </a:r>
            <a:endParaRPr sz="1800"/>
          </a:p>
          <a:p>
            <a:pPr marL="381000" lvl="1" indent="0">
              <a:lnSpc>
                <a:spcPct val="140000"/>
              </a:lnSpc>
              <a:spcBef>
                <a:spcPts val="300"/>
              </a:spcBef>
              <a:buSzPct val="112500"/>
            </a:pPr>
            <a:endParaRPr sz="1800"/>
          </a:p>
        </p:txBody>
      </p:sp>
      <p:sp>
        <p:nvSpPr>
          <p:cNvPr id="165" name="Google Shape;165;p29"/>
          <p:cNvSpPr txBox="1">
            <a:spLocks noGrp="1"/>
          </p:cNvSpPr>
          <p:nvPr>
            <p:ph type="title"/>
          </p:nvPr>
        </p:nvSpPr>
        <p:spPr>
          <a:xfrm>
            <a:off x="0" y="171450"/>
            <a:ext cx="9103725" cy="564975"/>
          </a:xfrm>
          <a:prstGeom prst="rect">
            <a:avLst/>
          </a:prstGeom>
          <a:noFill/>
          <a:ln>
            <a:noFill/>
          </a:ln>
        </p:spPr>
        <p:txBody>
          <a:bodyPr spcFirstLastPara="1" wrap="square" lIns="68569" tIns="34275" rIns="68569" bIns="34275" anchor="ctr" anchorCtr="0">
            <a:normAutofit/>
          </a:bodyPr>
          <a:lstStyle/>
          <a:p>
            <a:pPr algn="ctr"/>
            <a:r>
              <a:rPr lang="en-US" sz="3600">
                <a:solidFill>
                  <a:schemeClr val="lt1"/>
                </a:solidFill>
              </a:rPr>
              <a:t>Report Card Timelines</a:t>
            </a:r>
            <a:endParaRPr/>
          </a:p>
        </p:txBody>
      </p:sp>
      <p:sp>
        <p:nvSpPr>
          <p:cNvPr id="166" name="Google Shape;166;p29"/>
          <p:cNvSpPr txBox="1"/>
          <p:nvPr/>
        </p:nvSpPr>
        <p:spPr>
          <a:xfrm>
            <a:off x="510500" y="3743325"/>
            <a:ext cx="4857075" cy="1014075"/>
          </a:xfrm>
          <a:prstGeom prst="rect">
            <a:avLst/>
          </a:prstGeom>
          <a:noFill/>
          <a:ln>
            <a:noFill/>
          </a:ln>
        </p:spPr>
        <p:txBody>
          <a:bodyPr spcFirstLastPara="1" wrap="square" lIns="68569" tIns="34275" rIns="68569" bIns="34275" anchor="t" anchorCtr="0">
            <a:noAutofit/>
          </a:bodyPr>
          <a:lstStyle/>
          <a:p>
            <a:pPr defTabSz="685800">
              <a:buClr>
                <a:srgbClr val="000000"/>
              </a:buClr>
            </a:pPr>
            <a:r>
              <a:rPr lang="en-US" sz="1425" i="1" kern="0">
                <a:solidFill>
                  <a:srgbClr val="000000"/>
                </a:solidFill>
                <a:latin typeface="Lato"/>
                <a:ea typeface="Lato"/>
                <a:cs typeface="Lato"/>
                <a:sym typeface="Lato"/>
              </a:rPr>
              <a:t>New schools in 2024-25 will receive their first report card(s) in the fall of 2025. Those report cards will be rated using alternate accountability because we will only have one year of data for the school. Their first scored report cards will come in the fall of 2026.</a:t>
            </a:r>
            <a:endParaRPr sz="1425" i="1" kern="0">
              <a:solidFill>
                <a:srgbClr val="000000"/>
              </a:solidFill>
              <a:latin typeface="Lato"/>
              <a:ea typeface="Lato"/>
              <a:cs typeface="Lato"/>
              <a:sym typeface="Lato"/>
            </a:endParaRPr>
          </a:p>
        </p:txBody>
      </p:sp>
      <p:pic>
        <p:nvPicPr>
          <p:cNvPr id="167" name="Google Shape;167;p29"/>
          <p:cNvPicPr preferRelativeResize="0"/>
          <p:nvPr/>
        </p:nvPicPr>
        <p:blipFill>
          <a:blip r:embed="rId3">
            <a:alphaModFix/>
          </a:blip>
          <a:stretch>
            <a:fillRect/>
          </a:stretch>
        </p:blipFill>
        <p:spPr>
          <a:xfrm>
            <a:off x="5834450" y="1563650"/>
            <a:ext cx="2919701" cy="2919701"/>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30"/>
          <p:cNvSpPr txBox="1">
            <a:spLocks noGrp="1"/>
          </p:cNvSpPr>
          <p:nvPr>
            <p:ph type="body" idx="1"/>
          </p:nvPr>
        </p:nvSpPr>
        <p:spPr>
          <a:xfrm>
            <a:off x="340575" y="1052275"/>
            <a:ext cx="8174700" cy="2575800"/>
          </a:xfrm>
          <a:prstGeom prst="rect">
            <a:avLst/>
          </a:prstGeom>
          <a:noFill/>
          <a:ln>
            <a:noFill/>
          </a:ln>
        </p:spPr>
        <p:txBody>
          <a:bodyPr spcFirstLastPara="1" wrap="square" lIns="68569" tIns="34275" rIns="68569" bIns="34275" anchor="t" anchorCtr="0">
            <a:normAutofit/>
          </a:bodyPr>
          <a:lstStyle/>
          <a:p>
            <a:pPr marL="0" indent="0">
              <a:lnSpc>
                <a:spcPct val="115000"/>
              </a:lnSpc>
              <a:spcBef>
                <a:spcPts val="0"/>
              </a:spcBef>
              <a:buNone/>
            </a:pPr>
            <a:r>
              <a:rPr lang="en-US" sz="1800" b="0"/>
              <a:t>Please see our </a:t>
            </a:r>
            <a:r>
              <a:rPr lang="en-US" sz="1800" b="0" u="sng">
                <a:solidFill>
                  <a:schemeClr val="hlink"/>
                </a:solidFill>
                <a:hlinkClick r:id="rId3"/>
              </a:rPr>
              <a:t>Report Card Resources</a:t>
            </a:r>
            <a:r>
              <a:rPr lang="en-US" sz="1800" b="0"/>
              <a:t> for resources specific to last year’s report cards and stay tuned to this page for updated resources in the fall. </a:t>
            </a:r>
            <a:endParaRPr sz="1800" b="0"/>
          </a:p>
          <a:p>
            <a:pPr marL="0" indent="0">
              <a:lnSpc>
                <a:spcPct val="115000"/>
              </a:lnSpc>
              <a:spcBef>
                <a:spcPts val="0"/>
              </a:spcBef>
              <a:buNone/>
            </a:pPr>
            <a:endParaRPr sz="2025" b="0"/>
          </a:p>
          <a:p>
            <a:pPr marL="381000" lvl="1" indent="0">
              <a:lnSpc>
                <a:spcPct val="140000"/>
              </a:lnSpc>
              <a:spcBef>
                <a:spcPts val="300"/>
              </a:spcBef>
            </a:pPr>
            <a:endParaRPr sz="1800"/>
          </a:p>
        </p:txBody>
      </p:sp>
      <p:sp>
        <p:nvSpPr>
          <p:cNvPr id="173" name="Google Shape;173;p30"/>
          <p:cNvSpPr txBox="1">
            <a:spLocks noGrp="1"/>
          </p:cNvSpPr>
          <p:nvPr>
            <p:ph type="title"/>
          </p:nvPr>
        </p:nvSpPr>
        <p:spPr>
          <a:xfrm>
            <a:off x="0" y="171450"/>
            <a:ext cx="9103725" cy="564975"/>
          </a:xfrm>
          <a:prstGeom prst="rect">
            <a:avLst/>
          </a:prstGeom>
          <a:noFill/>
          <a:ln>
            <a:noFill/>
          </a:ln>
        </p:spPr>
        <p:txBody>
          <a:bodyPr spcFirstLastPara="1" wrap="square" lIns="68569" tIns="34275" rIns="68569" bIns="34275" anchor="ctr" anchorCtr="0">
            <a:normAutofit/>
          </a:bodyPr>
          <a:lstStyle/>
          <a:p>
            <a:pPr algn="ctr"/>
            <a:r>
              <a:rPr lang="en-US" sz="3600">
                <a:solidFill>
                  <a:schemeClr val="lt1"/>
                </a:solidFill>
              </a:rPr>
              <a:t>Report Card Resources</a:t>
            </a:r>
            <a:endParaRPr/>
          </a:p>
        </p:txBody>
      </p:sp>
      <p:sp>
        <p:nvSpPr>
          <p:cNvPr id="174" name="Google Shape;174;p30"/>
          <p:cNvSpPr txBox="1">
            <a:spLocks noGrp="1"/>
          </p:cNvSpPr>
          <p:nvPr>
            <p:ph type="body" idx="1"/>
          </p:nvPr>
        </p:nvSpPr>
        <p:spPr>
          <a:xfrm>
            <a:off x="340575" y="2030250"/>
            <a:ext cx="8593200" cy="1769625"/>
          </a:xfrm>
          <a:prstGeom prst="rect">
            <a:avLst/>
          </a:prstGeom>
          <a:noFill/>
          <a:ln>
            <a:noFill/>
          </a:ln>
        </p:spPr>
        <p:txBody>
          <a:bodyPr spcFirstLastPara="1" wrap="square" lIns="68569" tIns="34275" rIns="68569" bIns="34275" anchor="t" anchorCtr="0">
            <a:noAutofit/>
          </a:bodyPr>
          <a:lstStyle/>
          <a:p>
            <a:pPr marL="0" indent="0">
              <a:lnSpc>
                <a:spcPct val="105000"/>
              </a:lnSpc>
              <a:spcBef>
                <a:spcPts val="0"/>
              </a:spcBef>
              <a:buSzPts val="1200"/>
              <a:buNone/>
            </a:pPr>
            <a:r>
              <a:rPr lang="en-US" sz="1800" b="0"/>
              <a:t>Here are some other helpful links related to report card requirements and reporting:</a:t>
            </a:r>
            <a:endParaRPr sz="1800" b="0"/>
          </a:p>
          <a:p>
            <a:pPr marL="0" indent="0">
              <a:lnSpc>
                <a:spcPct val="105000"/>
              </a:lnSpc>
              <a:spcBef>
                <a:spcPts val="0"/>
              </a:spcBef>
              <a:buSzPts val="1200"/>
              <a:buNone/>
            </a:pPr>
            <a:endParaRPr sz="900" b="0"/>
          </a:p>
          <a:p>
            <a:pPr marL="457200" indent="-342900">
              <a:lnSpc>
                <a:spcPct val="105000"/>
              </a:lnSpc>
              <a:spcBef>
                <a:spcPts val="0"/>
              </a:spcBef>
              <a:buSzPts val="2400"/>
            </a:pPr>
            <a:r>
              <a:rPr lang="en-US" sz="1800" b="0" u="sng">
                <a:solidFill>
                  <a:schemeClr val="hlink"/>
                </a:solidFill>
                <a:hlinkClick r:id="rId4"/>
              </a:rPr>
              <a:t>Snapshot Preparation</a:t>
            </a:r>
            <a:r>
              <a:rPr lang="en-US" sz="1800" b="0"/>
              <a:t> </a:t>
            </a:r>
            <a:endParaRPr sz="1800" b="0"/>
          </a:p>
          <a:p>
            <a:pPr marL="457200" indent="-342900">
              <a:lnSpc>
                <a:spcPct val="105000"/>
              </a:lnSpc>
              <a:spcBef>
                <a:spcPts val="0"/>
              </a:spcBef>
              <a:buSzPts val="2400"/>
            </a:pPr>
            <a:r>
              <a:rPr lang="en-US" sz="1800" b="0" u="sng">
                <a:solidFill>
                  <a:schemeClr val="hlink"/>
                </a:solidFill>
                <a:hlinkClick r:id="rId5"/>
              </a:rPr>
              <a:t>Course and Program Data</a:t>
            </a:r>
            <a:r>
              <a:rPr lang="en-US" sz="1800" b="0"/>
              <a:t> </a:t>
            </a:r>
            <a:endParaRPr sz="1800" b="0"/>
          </a:p>
          <a:p>
            <a:pPr marL="457200" indent="-342900">
              <a:lnSpc>
                <a:spcPct val="105000"/>
              </a:lnSpc>
              <a:spcBef>
                <a:spcPts val="0"/>
              </a:spcBef>
              <a:buSzPts val="2400"/>
            </a:pPr>
            <a:r>
              <a:rPr lang="en-US" sz="1800" b="0" u="sng">
                <a:solidFill>
                  <a:schemeClr val="hlink"/>
                </a:solidFill>
                <a:hlinkClick r:id="rId6"/>
              </a:rPr>
              <a:t>Report Card Inquiry Process</a:t>
            </a:r>
            <a:r>
              <a:rPr lang="en-US" sz="1800" b="0"/>
              <a:t> </a:t>
            </a:r>
            <a:endParaRPr sz="1800" b="0"/>
          </a:p>
          <a:p>
            <a:pPr marL="457200" indent="-342900">
              <a:lnSpc>
                <a:spcPct val="105000"/>
              </a:lnSpc>
              <a:spcBef>
                <a:spcPts val="0"/>
              </a:spcBef>
              <a:buSzPts val="2400"/>
            </a:pPr>
            <a:r>
              <a:rPr lang="en-US" sz="1800" b="0" u="sng">
                <a:solidFill>
                  <a:schemeClr val="hlink"/>
                </a:solidFill>
                <a:hlinkClick r:id="rId7"/>
              </a:rPr>
              <a:t>Notification Requirements</a:t>
            </a:r>
            <a:endParaRPr sz="1800" b="0"/>
          </a:p>
        </p:txBody>
      </p:sp>
      <p:sp>
        <p:nvSpPr>
          <p:cNvPr id="175" name="Google Shape;175;p30"/>
          <p:cNvSpPr txBox="1"/>
          <p:nvPr/>
        </p:nvSpPr>
        <p:spPr>
          <a:xfrm>
            <a:off x="1733925" y="3979026"/>
            <a:ext cx="5388075" cy="738633"/>
          </a:xfrm>
          <a:prstGeom prst="rect">
            <a:avLst/>
          </a:prstGeom>
          <a:noFill/>
          <a:ln>
            <a:noFill/>
          </a:ln>
        </p:spPr>
        <p:txBody>
          <a:bodyPr spcFirstLastPara="1" wrap="square" lIns="91425" tIns="91425" rIns="91425" bIns="91425" anchor="t" anchorCtr="0">
            <a:spAutoFit/>
          </a:bodyPr>
          <a:lstStyle/>
          <a:p>
            <a:pPr algn="ctr" defTabSz="685800">
              <a:buClr>
                <a:srgbClr val="000000"/>
              </a:buClr>
            </a:pPr>
            <a:r>
              <a:rPr lang="en-US" sz="1800" i="1" kern="0">
                <a:solidFill>
                  <a:srgbClr val="000000"/>
                </a:solidFill>
                <a:latin typeface="Lato"/>
                <a:ea typeface="Lato"/>
                <a:cs typeface="Lato"/>
                <a:sym typeface="Lato"/>
              </a:rPr>
              <a:t>For questions about report cards, please contact OEA at </a:t>
            </a:r>
            <a:r>
              <a:rPr lang="en-US" sz="1800" i="1" u="sng" kern="0">
                <a:solidFill>
                  <a:srgbClr val="0563C1"/>
                </a:solidFill>
                <a:latin typeface="Lato"/>
                <a:ea typeface="Lato"/>
                <a:cs typeface="Lato"/>
                <a:sym typeface="Lato"/>
                <a:hlinkClick r:id="rId8"/>
              </a:rPr>
              <a:t>ReportCardHelp@dpi.wi.gov</a:t>
            </a:r>
            <a:r>
              <a:rPr lang="en-US" sz="1800" i="1" kern="0">
                <a:solidFill>
                  <a:srgbClr val="000000"/>
                </a:solidFill>
                <a:latin typeface="Lato"/>
                <a:ea typeface="Lato"/>
                <a:cs typeface="Lato"/>
                <a:sym typeface="Lato"/>
              </a:rPr>
              <a:t> </a:t>
            </a:r>
            <a:endParaRPr sz="1800" i="1" kern="0">
              <a:solidFill>
                <a:srgbClr val="000000"/>
              </a:solidFill>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5"/>
          <p:cNvSpPr txBox="1">
            <a:spLocks noGrp="1"/>
          </p:cNvSpPr>
          <p:nvPr>
            <p:ph type="body" idx="1"/>
          </p:nvPr>
        </p:nvSpPr>
        <p:spPr>
          <a:xfrm>
            <a:off x="0" y="0"/>
            <a:ext cx="9144000" cy="92165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600"/>
              <a:buNone/>
            </a:pPr>
            <a:r>
              <a:rPr lang="en-US"/>
              <a:t>Disclaimers</a:t>
            </a:r>
            <a:endParaRPr/>
          </a:p>
        </p:txBody>
      </p:sp>
      <p:sp>
        <p:nvSpPr>
          <p:cNvPr id="629" name="Google Shape;629;p5"/>
          <p:cNvSpPr txBox="1">
            <a:spLocks noGrp="1"/>
          </p:cNvSpPr>
          <p:nvPr>
            <p:ph type="body" idx="2"/>
          </p:nvPr>
        </p:nvSpPr>
        <p:spPr>
          <a:xfrm>
            <a:off x="690281" y="1048872"/>
            <a:ext cx="7727577" cy="3576732"/>
          </a:xfrm>
          <a:prstGeom prst="rect">
            <a:avLst/>
          </a:prstGeom>
          <a:noFill/>
          <a:ln>
            <a:noFill/>
          </a:ln>
        </p:spPr>
        <p:txBody>
          <a:bodyPr spcFirstLastPara="1" wrap="square" lIns="91425" tIns="45700" rIns="91425" bIns="45700" anchor="t" anchorCtr="0">
            <a:noAutofit/>
          </a:bodyPr>
          <a:lstStyle/>
          <a:p>
            <a:pPr marL="164592" lvl="0" indent="-164592" algn="l" rtl="0">
              <a:lnSpc>
                <a:spcPct val="100000"/>
              </a:lnSpc>
              <a:spcBef>
                <a:spcPts val="0"/>
              </a:spcBef>
              <a:spcAft>
                <a:spcPts val="0"/>
              </a:spcAft>
              <a:buClr>
                <a:schemeClr val="dk1"/>
              </a:buClr>
              <a:buSzPts val="2127"/>
              <a:buFont typeface="Arial"/>
              <a:buChar char="•"/>
            </a:pPr>
            <a:r>
              <a:rPr lang="en-US" b="0">
                <a:solidFill>
                  <a:schemeClr val="dk1"/>
                </a:solidFill>
                <a:latin typeface="Arial"/>
                <a:ea typeface="Arial"/>
                <a:cs typeface="Arial"/>
                <a:sym typeface="Arial"/>
              </a:rPr>
              <a:t>This presentation is not all-encompassing or final.</a:t>
            </a:r>
            <a:endParaRPr/>
          </a:p>
          <a:p>
            <a:pPr marL="0" lvl="0" indent="0" algn="l" rtl="0">
              <a:lnSpc>
                <a:spcPct val="100000"/>
              </a:lnSpc>
              <a:spcBef>
                <a:spcPts val="0"/>
              </a:spcBef>
              <a:spcAft>
                <a:spcPts val="0"/>
              </a:spcAft>
              <a:buClr>
                <a:schemeClr val="dk1"/>
              </a:buClr>
              <a:buSzPts val="2127"/>
              <a:buNone/>
            </a:pPr>
            <a:endParaRPr b="0">
              <a:solidFill>
                <a:schemeClr val="dk1"/>
              </a:solidFill>
              <a:latin typeface="Arial"/>
              <a:ea typeface="Arial"/>
              <a:cs typeface="Arial"/>
              <a:sym typeface="Arial"/>
            </a:endParaRPr>
          </a:p>
          <a:p>
            <a:pPr marL="164592" lvl="0" indent="-164592" algn="l" rtl="0">
              <a:lnSpc>
                <a:spcPct val="100000"/>
              </a:lnSpc>
              <a:spcBef>
                <a:spcPts val="0"/>
              </a:spcBef>
              <a:spcAft>
                <a:spcPts val="0"/>
              </a:spcAft>
              <a:buClr>
                <a:schemeClr val="dk1"/>
              </a:buClr>
              <a:buSzPts val="2127"/>
              <a:buFont typeface="Arial"/>
              <a:buChar char="•"/>
            </a:pPr>
            <a:r>
              <a:rPr lang="en-US" b="0">
                <a:solidFill>
                  <a:schemeClr val="dk1"/>
                </a:solidFill>
                <a:latin typeface="Arial"/>
                <a:ea typeface="Arial"/>
                <a:cs typeface="Arial"/>
                <a:sym typeface="Arial"/>
              </a:rPr>
              <a:t>This is a 30,000-foot view. You are still responsible for knowing the “Google Street” view.</a:t>
            </a:r>
            <a:endParaRPr b="0">
              <a:solidFill>
                <a:schemeClr val="dk1"/>
              </a:solidFill>
            </a:endParaRPr>
          </a:p>
          <a:p>
            <a:pPr marL="164592" lvl="0" indent="-164592" algn="l" rtl="0">
              <a:lnSpc>
                <a:spcPct val="100000"/>
              </a:lnSpc>
              <a:spcBef>
                <a:spcPts val="1800"/>
              </a:spcBef>
              <a:spcAft>
                <a:spcPts val="0"/>
              </a:spcAft>
              <a:buClr>
                <a:schemeClr val="dk1"/>
              </a:buClr>
              <a:buSzPts val="2127"/>
              <a:buFont typeface="Arial"/>
              <a:buChar char="•"/>
            </a:pPr>
            <a:r>
              <a:rPr lang="en-US" b="0">
                <a:solidFill>
                  <a:schemeClr val="dk1"/>
                </a:solidFill>
                <a:latin typeface="Arial"/>
                <a:ea typeface="Arial"/>
                <a:cs typeface="Arial"/>
                <a:sym typeface="Arial"/>
              </a:rPr>
              <a:t>The content of this presentation is for informational purposes only and not for the purpose of providing legal advice. You should contact your attorney to obtain legal advice, including compliance with state and federal laws and regulations. </a:t>
            </a:r>
            <a:endParaRPr sz="3200" b="0">
              <a:solidFill>
                <a:schemeClr val="dk1"/>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1"/>
          <p:cNvSpPr txBox="1">
            <a:spLocks noGrp="1"/>
          </p:cNvSpPr>
          <p:nvPr>
            <p:ph type="body" idx="1"/>
          </p:nvPr>
        </p:nvSpPr>
        <p:spPr>
          <a:xfrm>
            <a:off x="0" y="0"/>
            <a:ext cx="9144000" cy="921600"/>
          </a:xfrm>
          <a:prstGeom prst="rect">
            <a:avLst/>
          </a:prstGeom>
          <a:noFill/>
          <a:ln>
            <a:noFill/>
          </a:ln>
        </p:spPr>
        <p:txBody>
          <a:bodyPr spcFirstLastPara="1" wrap="square" lIns="91425" tIns="45694" rIns="91425" bIns="45694" anchor="ctr" anchorCtr="0">
            <a:noAutofit/>
          </a:bodyPr>
          <a:lstStyle/>
          <a:p>
            <a:pPr marL="0" indent="0"/>
            <a:r>
              <a:rPr lang="en-US"/>
              <a:t>Questions?</a:t>
            </a:r>
            <a:endParaRPr/>
          </a:p>
        </p:txBody>
      </p:sp>
      <p:sp>
        <p:nvSpPr>
          <p:cNvPr id="181" name="Google Shape;181;p31"/>
          <p:cNvSpPr txBox="1">
            <a:spLocks noGrp="1"/>
          </p:cNvSpPr>
          <p:nvPr>
            <p:ph type="body" idx="2"/>
          </p:nvPr>
        </p:nvSpPr>
        <p:spPr>
          <a:xfrm>
            <a:off x="1296750" y="976400"/>
            <a:ext cx="6474300" cy="2716800"/>
          </a:xfrm>
          <a:prstGeom prst="rect">
            <a:avLst/>
          </a:prstGeom>
          <a:noFill/>
          <a:ln>
            <a:noFill/>
          </a:ln>
        </p:spPr>
        <p:txBody>
          <a:bodyPr spcFirstLastPara="1" wrap="square" lIns="91425" tIns="45694" rIns="91425" bIns="45694" anchor="t" anchorCtr="0">
            <a:noAutofit/>
          </a:bodyPr>
          <a:lstStyle/>
          <a:p>
            <a:pPr marL="0" indent="0">
              <a:lnSpc>
                <a:spcPct val="100000"/>
              </a:lnSpc>
              <a:buNone/>
            </a:pPr>
            <a:endParaRPr sz="1700">
              <a:solidFill>
                <a:srgbClr val="000000"/>
              </a:solidFill>
              <a:latin typeface="Lato"/>
              <a:ea typeface="Lato"/>
              <a:cs typeface="Lato"/>
              <a:sym typeface="Lato"/>
            </a:endParaRPr>
          </a:p>
          <a:p>
            <a:pPr marL="0" indent="0">
              <a:lnSpc>
                <a:spcPct val="100000"/>
              </a:lnSpc>
              <a:buNone/>
            </a:pPr>
            <a:endParaRPr sz="1700">
              <a:latin typeface="Lato"/>
              <a:ea typeface="Lato"/>
              <a:cs typeface="Lato"/>
              <a:sym typeface="Lato"/>
            </a:endParaRPr>
          </a:p>
          <a:p>
            <a:pPr marL="342892" indent="-190496">
              <a:lnSpc>
                <a:spcPct val="100000"/>
              </a:lnSpc>
              <a:buSzPts val="1100"/>
              <a:buNone/>
            </a:pPr>
            <a:r>
              <a:rPr lang="en-US" sz="1700" u="sng">
                <a:solidFill>
                  <a:srgbClr val="0000FF"/>
                </a:solidFill>
                <a:highlight>
                  <a:schemeClr val="lt1"/>
                </a:highlight>
                <a:latin typeface="Lato"/>
                <a:ea typeface="Lato"/>
                <a:cs typeface="Lato"/>
                <a:sym typeface="Lato"/>
                <a:hlinkClick r:id="rId3">
                  <a:extLst>
                    <a:ext uri="{A12FA001-AC4F-418D-AE19-62706E023703}">
                      <ahyp:hlinkClr xmlns:ahyp="http://schemas.microsoft.com/office/drawing/2018/hyperlinkcolor" val="tx"/>
                    </a:ext>
                  </a:extLst>
                </a:hlinkClick>
              </a:rPr>
              <a:t>Viji Somasundaram </a:t>
            </a:r>
            <a:endParaRPr sz="1700">
              <a:solidFill>
                <a:srgbClr val="0070C0"/>
              </a:solidFill>
              <a:highlight>
                <a:schemeClr val="lt1"/>
              </a:highlight>
              <a:latin typeface="Lato"/>
              <a:ea typeface="Lato"/>
              <a:cs typeface="Lato"/>
              <a:sym typeface="Lato"/>
            </a:endParaRPr>
          </a:p>
          <a:p>
            <a:pPr marL="342892" indent="-190496">
              <a:lnSpc>
                <a:spcPct val="100000"/>
              </a:lnSpc>
              <a:buSzPts val="1100"/>
              <a:buNone/>
            </a:pPr>
            <a:r>
              <a:rPr lang="en-US" sz="1700" b="0">
                <a:solidFill>
                  <a:srgbClr val="292F33"/>
                </a:solidFill>
                <a:highlight>
                  <a:schemeClr val="lt1"/>
                </a:highlight>
                <a:latin typeface="Lato"/>
                <a:ea typeface="Lato"/>
                <a:cs typeface="Lato"/>
                <a:sym typeface="Lato"/>
              </a:rPr>
              <a:t>Director of Accountability</a:t>
            </a:r>
            <a:endParaRPr sz="1700" b="0">
              <a:solidFill>
                <a:srgbClr val="292F33"/>
              </a:solidFill>
              <a:highlight>
                <a:schemeClr val="lt1"/>
              </a:highlight>
              <a:latin typeface="Lato"/>
              <a:ea typeface="Lato"/>
              <a:cs typeface="Lato"/>
              <a:sym typeface="Lato"/>
            </a:endParaRPr>
          </a:p>
          <a:p>
            <a:pPr marL="342892" indent="-190496">
              <a:lnSpc>
                <a:spcPct val="100000"/>
              </a:lnSpc>
              <a:buNone/>
            </a:pPr>
            <a:endParaRPr sz="1700" b="0">
              <a:solidFill>
                <a:srgbClr val="292F33"/>
              </a:solidFill>
              <a:highlight>
                <a:schemeClr val="lt1"/>
              </a:highlight>
              <a:latin typeface="Lato"/>
              <a:ea typeface="Lato"/>
              <a:cs typeface="Lato"/>
              <a:sym typeface="Lato"/>
            </a:endParaRPr>
          </a:p>
          <a:p>
            <a:pPr marL="342892" indent="-190496">
              <a:lnSpc>
                <a:spcPct val="100000"/>
              </a:lnSpc>
              <a:buNone/>
            </a:pPr>
            <a:r>
              <a:rPr lang="en-US" sz="1700" u="sng">
                <a:solidFill>
                  <a:srgbClr val="0000FF"/>
                </a:solidFill>
                <a:highlight>
                  <a:schemeClr val="lt1"/>
                </a:highlight>
                <a:latin typeface="Lato"/>
                <a:ea typeface="Lato"/>
                <a:cs typeface="Lato"/>
                <a:sym typeface="Lato"/>
                <a:hlinkClick r:id="rId4">
                  <a:extLst>
                    <a:ext uri="{A12FA001-AC4F-418D-AE19-62706E023703}">
                      <ahyp:hlinkClr xmlns:ahyp="http://schemas.microsoft.com/office/drawing/2018/hyperlinkcolor" val="tx"/>
                    </a:ext>
                  </a:extLst>
                </a:hlinkClick>
              </a:rPr>
              <a:t>Sam Bohrod</a:t>
            </a:r>
            <a:endParaRPr sz="1700">
              <a:solidFill>
                <a:srgbClr val="292F33"/>
              </a:solidFill>
              <a:highlight>
                <a:schemeClr val="lt1"/>
              </a:highlight>
              <a:latin typeface="Lato"/>
              <a:ea typeface="Lato"/>
              <a:cs typeface="Lato"/>
              <a:sym typeface="Lato"/>
            </a:endParaRPr>
          </a:p>
          <a:p>
            <a:pPr marL="342892" indent="-190496">
              <a:lnSpc>
                <a:spcPct val="100000"/>
              </a:lnSpc>
              <a:buNone/>
            </a:pPr>
            <a:r>
              <a:rPr lang="en-US" sz="1700" b="0">
                <a:solidFill>
                  <a:srgbClr val="292F33"/>
                </a:solidFill>
                <a:highlight>
                  <a:schemeClr val="lt1"/>
                </a:highlight>
                <a:latin typeface="Lato"/>
                <a:ea typeface="Lato"/>
                <a:cs typeface="Lato"/>
                <a:sym typeface="Lato"/>
              </a:rPr>
              <a:t>Assistant Director of Accountability</a:t>
            </a:r>
            <a:endParaRPr sz="1700" b="0">
              <a:solidFill>
                <a:srgbClr val="292F33"/>
              </a:solidFill>
              <a:highlight>
                <a:schemeClr val="lt1"/>
              </a:highlight>
              <a:latin typeface="Lato"/>
              <a:ea typeface="Lato"/>
              <a:cs typeface="Lato"/>
              <a:sym typeface="Lato"/>
            </a:endParaRPr>
          </a:p>
          <a:p>
            <a:pPr marL="342892" indent="-190496">
              <a:lnSpc>
                <a:spcPct val="100000"/>
              </a:lnSpc>
              <a:buSzPts val="1100"/>
              <a:buNone/>
            </a:pPr>
            <a:endParaRPr sz="1700" b="0">
              <a:solidFill>
                <a:srgbClr val="292F33"/>
              </a:solidFill>
              <a:highlight>
                <a:schemeClr val="lt1"/>
              </a:highlight>
              <a:latin typeface="Lato"/>
              <a:ea typeface="Lato"/>
              <a:cs typeface="Lato"/>
              <a:sym typeface="Lato"/>
            </a:endParaRPr>
          </a:p>
          <a:p>
            <a:pPr marL="342892" indent="-190496">
              <a:lnSpc>
                <a:spcPct val="100000"/>
              </a:lnSpc>
              <a:buSzPts val="1100"/>
              <a:buNone/>
            </a:pPr>
            <a:r>
              <a:rPr lang="en-US" sz="1700" u="sng">
                <a:solidFill>
                  <a:srgbClr val="0000FF"/>
                </a:solidFill>
                <a:highlight>
                  <a:schemeClr val="lt1"/>
                </a:highlight>
                <a:latin typeface="Lato"/>
                <a:ea typeface="Lato"/>
                <a:cs typeface="Lato"/>
                <a:sym typeface="Lato"/>
                <a:hlinkClick r:id="rId5">
                  <a:extLst>
                    <a:ext uri="{A12FA001-AC4F-418D-AE19-62706E023703}">
                      <ahyp:hlinkClr xmlns:ahyp="http://schemas.microsoft.com/office/drawing/2018/hyperlinkcolor" val="tx"/>
                    </a:ext>
                  </a:extLst>
                </a:hlinkClick>
              </a:rPr>
              <a:t>Patrick Chambers</a:t>
            </a:r>
            <a:endParaRPr sz="1700" u="sng">
              <a:solidFill>
                <a:srgbClr val="0000FF"/>
              </a:solidFill>
              <a:highlight>
                <a:schemeClr val="lt1"/>
              </a:highlight>
              <a:latin typeface="Lato"/>
              <a:ea typeface="Lato"/>
              <a:cs typeface="Lato"/>
              <a:sym typeface="Lato"/>
            </a:endParaRPr>
          </a:p>
          <a:p>
            <a:pPr marL="342892" indent="-190496">
              <a:lnSpc>
                <a:spcPct val="100000"/>
              </a:lnSpc>
              <a:buSzPts val="1100"/>
              <a:buNone/>
            </a:pPr>
            <a:r>
              <a:rPr lang="en-US" sz="1700" b="0">
                <a:solidFill>
                  <a:srgbClr val="292F33"/>
                </a:solidFill>
                <a:highlight>
                  <a:schemeClr val="lt1"/>
                </a:highlight>
                <a:latin typeface="Lato"/>
                <a:ea typeface="Lato"/>
                <a:cs typeface="Lato"/>
                <a:sym typeface="Lato"/>
              </a:rPr>
              <a:t>OEA ​Education Consultant</a:t>
            </a:r>
            <a:endParaRPr sz="1700" b="0">
              <a:solidFill>
                <a:srgbClr val="292F33"/>
              </a:solidFill>
              <a:highlight>
                <a:schemeClr val="lt1"/>
              </a:highlight>
              <a:latin typeface="Lato"/>
              <a:ea typeface="Lato"/>
              <a:cs typeface="Lato"/>
              <a:sym typeface="Lato"/>
            </a:endParaRPr>
          </a:p>
          <a:p>
            <a:pPr marL="342892" indent="-190496">
              <a:lnSpc>
                <a:spcPct val="100000"/>
              </a:lnSpc>
              <a:buSzPts val="1100"/>
              <a:buNone/>
            </a:pPr>
            <a:r>
              <a:rPr lang="en-US" sz="1700" b="0">
                <a:solidFill>
                  <a:srgbClr val="292F33"/>
                </a:solidFill>
                <a:latin typeface="Lato"/>
                <a:ea typeface="Lato"/>
                <a:cs typeface="Lato"/>
                <a:sym typeface="Lato"/>
              </a:rPr>
              <a:t>Data and Policy Communications</a:t>
            </a:r>
            <a:endParaRPr sz="1700">
              <a:latin typeface="Lato"/>
              <a:ea typeface="Lato"/>
              <a:cs typeface="Lato"/>
              <a:sym typeface="Lato"/>
            </a:endParaRPr>
          </a:p>
          <a:p>
            <a:pPr marL="0" indent="0">
              <a:lnSpc>
                <a:spcPct val="100000"/>
              </a:lnSpc>
              <a:buNone/>
            </a:pPr>
            <a:endParaRPr sz="1800"/>
          </a:p>
          <a:p>
            <a:pPr marL="342892" indent="0">
              <a:lnSpc>
                <a:spcPct val="100000"/>
              </a:lnSpc>
              <a:buNone/>
            </a:pPr>
            <a:r>
              <a:rPr lang="en-US" sz="1800"/>
              <a:t>   </a:t>
            </a:r>
            <a:endParaRPr sz="1800"/>
          </a:p>
          <a:p>
            <a:pPr marL="0" indent="0">
              <a:lnSpc>
                <a:spcPct val="100000"/>
              </a:lnSpc>
              <a:buNone/>
            </a:pPr>
            <a:endParaRPr sz="1800"/>
          </a:p>
          <a:p>
            <a:pPr marL="342892" indent="0">
              <a:lnSpc>
                <a:spcPct val="100000"/>
              </a:lnSpc>
              <a:buNone/>
            </a:pP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sp>
        <p:nvSpPr>
          <p:cNvPr id="36" name="Google Shape;36;p7"/>
          <p:cNvSpPr txBox="1">
            <a:spLocks noGrp="1"/>
          </p:cNvSpPr>
          <p:nvPr>
            <p:ph type="body" idx="1"/>
          </p:nvPr>
        </p:nvSpPr>
        <p:spPr>
          <a:xfrm>
            <a:off x="1749307" y="1581212"/>
            <a:ext cx="5591400" cy="13515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333399"/>
              </a:buClr>
              <a:buSzPts val="4000"/>
              <a:buNone/>
            </a:pPr>
            <a:r>
              <a:rPr lang="en-US" sz="2700"/>
              <a:t>LEA 101 Training: </a:t>
            </a:r>
            <a:endParaRPr sz="2700"/>
          </a:p>
          <a:p>
            <a:pPr marL="0" lvl="0" indent="0" algn="ctr" rtl="0">
              <a:lnSpc>
                <a:spcPct val="100000"/>
              </a:lnSpc>
              <a:spcBef>
                <a:spcPts val="0"/>
              </a:spcBef>
              <a:spcAft>
                <a:spcPts val="0"/>
              </a:spcAft>
              <a:buClr>
                <a:srgbClr val="333399"/>
              </a:buClr>
              <a:buSzPts val="4000"/>
              <a:buNone/>
            </a:pPr>
            <a:r>
              <a:rPr lang="en-US" sz="2200" b="0">
                <a:latin typeface="Lato"/>
                <a:ea typeface="Lato"/>
                <a:cs typeface="Lato"/>
                <a:sym typeface="Lato"/>
              </a:rPr>
              <a:t>WISEid and WISEstaff Basics</a:t>
            </a:r>
            <a:endParaRPr sz="2200" b="0">
              <a:latin typeface="Lato"/>
              <a:ea typeface="Lato"/>
              <a:cs typeface="Lato"/>
              <a:sym typeface="Lato"/>
            </a:endParaRPr>
          </a:p>
        </p:txBody>
      </p:sp>
      <p:sp>
        <p:nvSpPr>
          <p:cNvPr id="37" name="Google Shape;37;p7"/>
          <p:cNvSpPr txBox="1">
            <a:spLocks noGrp="1"/>
          </p:cNvSpPr>
          <p:nvPr>
            <p:ph type="body" idx="2"/>
          </p:nvPr>
        </p:nvSpPr>
        <p:spPr>
          <a:xfrm>
            <a:off x="6195462" y="3295933"/>
            <a:ext cx="1984917" cy="1068417"/>
          </a:xfrm>
          <a:prstGeom prst="rect">
            <a:avLst/>
          </a:prstGeom>
          <a:noFill/>
          <a:ln>
            <a:noFill/>
          </a:ln>
        </p:spPr>
        <p:txBody>
          <a:bodyPr spcFirstLastPara="1" wrap="square" lIns="91425" tIns="45700" rIns="91425" bIns="45700" anchor="t" anchorCtr="0">
            <a:noAutofit/>
          </a:bodyPr>
          <a:lstStyle/>
          <a:p>
            <a:pPr marL="0" lvl="0" indent="0" algn="l" rtl="0">
              <a:lnSpc>
                <a:spcPct val="89681"/>
              </a:lnSpc>
              <a:spcBef>
                <a:spcPts val="0"/>
              </a:spcBef>
              <a:spcAft>
                <a:spcPts val="0"/>
              </a:spcAft>
              <a:buClr>
                <a:schemeClr val="dk1"/>
              </a:buClr>
              <a:buSzPts val="1318"/>
              <a:buNone/>
            </a:pPr>
            <a:r>
              <a:rPr lang="en-US" sz="1318"/>
              <a:t>Jennifer Janik</a:t>
            </a:r>
            <a:endParaRPr sz="1318"/>
          </a:p>
          <a:p>
            <a:pPr marL="0" lvl="0" indent="0" algn="l" rtl="0">
              <a:lnSpc>
                <a:spcPct val="89681"/>
              </a:lnSpc>
              <a:spcBef>
                <a:spcPts val="1200"/>
              </a:spcBef>
              <a:spcAft>
                <a:spcPts val="0"/>
              </a:spcAft>
              <a:buClr>
                <a:schemeClr val="dk1"/>
              </a:buClr>
              <a:buSzPts val="1318"/>
              <a:buNone/>
            </a:pPr>
            <a:r>
              <a:rPr lang="en-US" sz="1318"/>
              <a:t>Business Analyst</a:t>
            </a:r>
            <a:endParaRPr sz="1318"/>
          </a:p>
          <a:p>
            <a:pPr marL="0" lvl="0" indent="0" algn="l" rtl="0">
              <a:lnSpc>
                <a:spcPct val="89681"/>
              </a:lnSpc>
              <a:spcBef>
                <a:spcPts val="1200"/>
              </a:spcBef>
              <a:spcAft>
                <a:spcPts val="0"/>
              </a:spcAft>
              <a:buClr>
                <a:schemeClr val="dk1"/>
              </a:buClr>
              <a:buSzPts val="1318"/>
              <a:buNone/>
            </a:pPr>
            <a:r>
              <a:rPr lang="en-US" sz="1318"/>
              <a:t>DPI WISEstaff Development Team</a:t>
            </a:r>
            <a:endParaRPr sz="1318"/>
          </a:p>
          <a:p>
            <a:pPr marL="0" lvl="0" indent="0" algn="l" rtl="0">
              <a:lnSpc>
                <a:spcPct val="89681"/>
              </a:lnSpc>
              <a:spcBef>
                <a:spcPts val="1200"/>
              </a:spcBef>
              <a:spcAft>
                <a:spcPts val="0"/>
              </a:spcAft>
              <a:buClr>
                <a:schemeClr val="dk1"/>
              </a:buClr>
              <a:buSzPts val="1318"/>
              <a:buNone/>
            </a:pPr>
            <a:endParaRPr/>
          </a:p>
        </p:txBody>
      </p:sp>
      <p:pic>
        <p:nvPicPr>
          <p:cNvPr id="38" name="Google Shape;38;p7"/>
          <p:cNvPicPr preferRelativeResize="0"/>
          <p:nvPr/>
        </p:nvPicPr>
        <p:blipFill>
          <a:blip r:embed="rId3">
            <a:alphaModFix/>
          </a:blip>
          <a:stretch>
            <a:fillRect/>
          </a:stretch>
        </p:blipFill>
        <p:spPr>
          <a:xfrm>
            <a:off x="3947550" y="4932375"/>
            <a:ext cx="2247900" cy="20955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2"/>
        <p:cNvGrpSpPr/>
        <p:nvPr/>
      </p:nvGrpSpPr>
      <p:grpSpPr>
        <a:xfrm>
          <a:off x="0" y="0"/>
          <a:ext cx="0" cy="0"/>
          <a:chOff x="0" y="0"/>
          <a:chExt cx="0" cy="0"/>
        </a:xfrm>
      </p:grpSpPr>
      <p:sp>
        <p:nvSpPr>
          <p:cNvPr id="43" name="Google Shape;43;p8"/>
          <p:cNvSpPr txBox="1">
            <a:spLocks noGrp="1"/>
          </p:cNvSpPr>
          <p:nvPr>
            <p:ph type="body" idx="1"/>
          </p:nvPr>
        </p:nvSpPr>
        <p:spPr>
          <a:xfrm>
            <a:off x="0" y="0"/>
            <a:ext cx="9144000" cy="921600"/>
          </a:xfrm>
          <a:prstGeom prst="rect">
            <a:avLst/>
          </a:prstGeom>
        </p:spPr>
        <p:txBody>
          <a:bodyPr spcFirstLastPara="1" wrap="square" lIns="91425" tIns="45700" rIns="91425" bIns="45700" anchor="ctr" anchorCtr="0">
            <a:noAutofit/>
          </a:bodyPr>
          <a:lstStyle/>
          <a:p>
            <a:pPr marL="0" lvl="0" indent="0" algn="ctr" rtl="0">
              <a:spcBef>
                <a:spcPts val="0"/>
              </a:spcBef>
              <a:spcAft>
                <a:spcPts val="3000"/>
              </a:spcAft>
              <a:buNone/>
            </a:pPr>
            <a:r>
              <a:rPr lang="en-US"/>
              <a:t>WISEid Topics</a:t>
            </a:r>
            <a:endParaRPr/>
          </a:p>
        </p:txBody>
      </p:sp>
      <p:sp>
        <p:nvSpPr>
          <p:cNvPr id="44" name="Google Shape;44;p8"/>
          <p:cNvSpPr txBox="1">
            <a:spLocks noGrp="1"/>
          </p:cNvSpPr>
          <p:nvPr>
            <p:ph type="body" idx="2"/>
          </p:nvPr>
        </p:nvSpPr>
        <p:spPr>
          <a:xfrm>
            <a:off x="942827" y="1277242"/>
            <a:ext cx="7153800" cy="3247800"/>
          </a:xfrm>
          <a:prstGeom prst="rect">
            <a:avLst/>
          </a:prstGeom>
        </p:spPr>
        <p:txBody>
          <a:bodyPr spcFirstLastPara="1" wrap="square" lIns="91425" tIns="45700" rIns="91425" bIns="45700" anchor="t" anchorCtr="0">
            <a:spAutoFit/>
          </a:bodyPr>
          <a:lstStyle/>
          <a:p>
            <a:pPr marL="0" lvl="0" indent="0" algn="l" rtl="0">
              <a:lnSpc>
                <a:spcPct val="115000"/>
              </a:lnSpc>
              <a:spcBef>
                <a:spcPts val="0"/>
              </a:spcBef>
              <a:spcAft>
                <a:spcPts val="0"/>
              </a:spcAft>
              <a:buNone/>
            </a:pPr>
            <a:r>
              <a:rPr lang="en-US" sz="2000"/>
              <a:t>WISEid topics covered today:</a:t>
            </a:r>
            <a:endParaRPr sz="2000"/>
          </a:p>
          <a:p>
            <a:pPr marL="0" lvl="0" indent="0" algn="l" rtl="0">
              <a:lnSpc>
                <a:spcPct val="115000"/>
              </a:lnSpc>
              <a:spcBef>
                <a:spcPts val="0"/>
              </a:spcBef>
              <a:spcAft>
                <a:spcPts val="0"/>
              </a:spcAft>
              <a:buNone/>
            </a:pPr>
            <a:endParaRPr sz="2000" b="0"/>
          </a:p>
          <a:p>
            <a:pPr marL="457200" lvl="0" indent="-355600" algn="l" rtl="0">
              <a:lnSpc>
                <a:spcPct val="115000"/>
              </a:lnSpc>
              <a:spcBef>
                <a:spcPts val="0"/>
              </a:spcBef>
              <a:spcAft>
                <a:spcPts val="0"/>
              </a:spcAft>
              <a:buSzPts val="2000"/>
              <a:buChar char="•"/>
            </a:pPr>
            <a:r>
              <a:rPr lang="en-US" sz="2000" b="0"/>
              <a:t>Purpose of WISEid</a:t>
            </a:r>
            <a:endParaRPr sz="2000" b="0"/>
          </a:p>
          <a:p>
            <a:pPr marL="457200" lvl="0" indent="-355600" algn="l" rtl="0">
              <a:lnSpc>
                <a:spcPct val="115000"/>
              </a:lnSpc>
              <a:spcBef>
                <a:spcPts val="0"/>
              </a:spcBef>
              <a:spcAft>
                <a:spcPts val="0"/>
              </a:spcAft>
              <a:buSzPts val="2000"/>
              <a:buChar char="•"/>
            </a:pPr>
            <a:r>
              <a:rPr lang="en-US" sz="2000" b="0"/>
              <a:t>Navigating the WISEid application</a:t>
            </a:r>
            <a:endParaRPr sz="2000" b="0"/>
          </a:p>
          <a:p>
            <a:pPr marL="457200" lvl="0" indent="-355600" algn="l" rtl="0">
              <a:lnSpc>
                <a:spcPct val="115000"/>
              </a:lnSpc>
              <a:spcBef>
                <a:spcPts val="0"/>
              </a:spcBef>
              <a:spcAft>
                <a:spcPts val="0"/>
              </a:spcAft>
              <a:buSzPts val="2000"/>
              <a:buChar char="•"/>
            </a:pPr>
            <a:r>
              <a:rPr lang="en-US" sz="2000" b="0"/>
              <a:t>WISEid basics</a:t>
            </a:r>
            <a:endParaRPr sz="2000" b="0"/>
          </a:p>
          <a:p>
            <a:pPr marL="457200" lvl="0" indent="-355600" algn="l" rtl="0">
              <a:lnSpc>
                <a:spcPct val="115000"/>
              </a:lnSpc>
              <a:spcBef>
                <a:spcPts val="0"/>
              </a:spcBef>
              <a:spcAft>
                <a:spcPts val="0"/>
              </a:spcAft>
              <a:buSzPts val="2000"/>
              <a:buChar char="•"/>
            </a:pPr>
            <a:r>
              <a:rPr lang="en-US" sz="2000" b="0"/>
              <a:t>Help resources / weekly user group calls</a:t>
            </a:r>
            <a:endParaRPr sz="2000" b="0"/>
          </a:p>
          <a:p>
            <a:pPr marL="0" lvl="0" indent="0" algn="l" rtl="0">
              <a:lnSpc>
                <a:spcPct val="115000"/>
              </a:lnSpc>
              <a:spcBef>
                <a:spcPts val="0"/>
              </a:spcBef>
              <a:spcAft>
                <a:spcPts val="0"/>
              </a:spcAft>
              <a:buNone/>
            </a:pPr>
            <a:endParaRPr sz="2000" b="0"/>
          </a:p>
          <a:p>
            <a:pPr marL="0" lvl="0" indent="0" algn="l" rtl="0">
              <a:lnSpc>
                <a:spcPct val="115000"/>
              </a:lnSpc>
              <a:spcBef>
                <a:spcPts val="0"/>
              </a:spcBef>
              <a:spcAft>
                <a:spcPts val="0"/>
              </a:spcAft>
              <a:buNone/>
            </a:pPr>
            <a:endParaRPr sz="2000" b="0"/>
          </a:p>
          <a:p>
            <a:pPr marL="457200" lvl="0" indent="0" algn="l" rtl="0">
              <a:spcBef>
                <a:spcPts val="0"/>
              </a:spcBef>
              <a:spcAft>
                <a:spcPts val="439"/>
              </a:spcAft>
              <a:buNone/>
            </a:pPr>
            <a:endParaRPr sz="2100" b="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9"/>
          <p:cNvSpPr txBox="1">
            <a:spLocks noGrp="1"/>
          </p:cNvSpPr>
          <p:nvPr>
            <p:ph type="body" idx="1"/>
          </p:nvPr>
        </p:nvSpPr>
        <p:spPr>
          <a:xfrm>
            <a:off x="0" y="0"/>
            <a:ext cx="9144000" cy="921600"/>
          </a:xfrm>
          <a:prstGeom prst="rect">
            <a:avLst/>
          </a:prstGeom>
        </p:spPr>
        <p:txBody>
          <a:bodyPr spcFirstLastPara="1" wrap="square" lIns="91425" tIns="45700" rIns="91425" bIns="45700" anchor="ctr" anchorCtr="0">
            <a:noAutofit/>
          </a:bodyPr>
          <a:lstStyle/>
          <a:p>
            <a:pPr marL="0" lvl="0" indent="0" algn="ctr" rtl="0">
              <a:spcBef>
                <a:spcPts val="0"/>
              </a:spcBef>
              <a:spcAft>
                <a:spcPts val="3000"/>
              </a:spcAft>
              <a:buNone/>
            </a:pPr>
            <a:r>
              <a:rPr lang="en-US"/>
              <a:t>WISEstaff Topics</a:t>
            </a:r>
            <a:endParaRPr/>
          </a:p>
        </p:txBody>
      </p:sp>
      <p:sp>
        <p:nvSpPr>
          <p:cNvPr id="50" name="Google Shape;50;p9"/>
          <p:cNvSpPr txBox="1">
            <a:spLocks noGrp="1"/>
          </p:cNvSpPr>
          <p:nvPr>
            <p:ph type="body" idx="2"/>
          </p:nvPr>
        </p:nvSpPr>
        <p:spPr>
          <a:xfrm>
            <a:off x="942827" y="1277242"/>
            <a:ext cx="7153800" cy="4309800"/>
          </a:xfrm>
          <a:prstGeom prst="rect">
            <a:avLst/>
          </a:prstGeom>
        </p:spPr>
        <p:txBody>
          <a:bodyPr spcFirstLastPara="1" wrap="square" lIns="91425" tIns="45700" rIns="91425" bIns="45700" anchor="t" anchorCtr="0">
            <a:spAutoFit/>
          </a:bodyPr>
          <a:lstStyle/>
          <a:p>
            <a:pPr marL="0" lvl="0" indent="0" algn="l" rtl="0">
              <a:lnSpc>
                <a:spcPct val="115000"/>
              </a:lnSpc>
              <a:spcBef>
                <a:spcPts val="0"/>
              </a:spcBef>
              <a:spcAft>
                <a:spcPts val="0"/>
              </a:spcAft>
              <a:buNone/>
            </a:pPr>
            <a:r>
              <a:rPr lang="en-US" sz="2000"/>
              <a:t>WISEstaff topics covered today:</a:t>
            </a:r>
            <a:endParaRPr sz="2000"/>
          </a:p>
          <a:p>
            <a:pPr marL="0" lvl="0" indent="0" algn="l" rtl="0">
              <a:lnSpc>
                <a:spcPct val="115000"/>
              </a:lnSpc>
              <a:spcBef>
                <a:spcPts val="0"/>
              </a:spcBef>
              <a:spcAft>
                <a:spcPts val="0"/>
              </a:spcAft>
              <a:buNone/>
            </a:pPr>
            <a:endParaRPr sz="2000" b="0"/>
          </a:p>
          <a:p>
            <a:pPr marL="457200" lvl="0" indent="-355600" algn="l" rtl="0">
              <a:lnSpc>
                <a:spcPct val="115000"/>
              </a:lnSpc>
              <a:spcBef>
                <a:spcPts val="0"/>
              </a:spcBef>
              <a:spcAft>
                <a:spcPts val="0"/>
              </a:spcAft>
              <a:buSzPts val="2000"/>
              <a:buChar char="•"/>
            </a:pPr>
            <a:r>
              <a:rPr lang="en-US" sz="2000" b="0"/>
              <a:t>Purpose of WISEstaff</a:t>
            </a:r>
            <a:endParaRPr sz="2000" b="0"/>
          </a:p>
          <a:p>
            <a:pPr marL="457200" lvl="0" indent="-355600" algn="l" rtl="0">
              <a:lnSpc>
                <a:spcPct val="115000"/>
              </a:lnSpc>
              <a:spcBef>
                <a:spcPts val="0"/>
              </a:spcBef>
              <a:spcAft>
                <a:spcPts val="0"/>
              </a:spcAft>
              <a:buSzPts val="2000"/>
              <a:buChar char="•"/>
            </a:pPr>
            <a:r>
              <a:rPr lang="en-US" sz="2000" b="0"/>
              <a:t>Data collected</a:t>
            </a:r>
            <a:endParaRPr sz="2000" b="0"/>
          </a:p>
          <a:p>
            <a:pPr marL="457200" lvl="0" indent="-355600" algn="l" rtl="0">
              <a:lnSpc>
                <a:spcPct val="115000"/>
              </a:lnSpc>
              <a:spcBef>
                <a:spcPts val="0"/>
              </a:spcBef>
              <a:spcAft>
                <a:spcPts val="0"/>
              </a:spcAft>
              <a:buSzPts val="2000"/>
              <a:buChar char="•"/>
            </a:pPr>
            <a:r>
              <a:rPr lang="en-US" sz="2000" b="0"/>
              <a:t>Who should report data / who gets reported</a:t>
            </a:r>
            <a:endParaRPr sz="2000" b="0"/>
          </a:p>
          <a:p>
            <a:pPr marL="457200" lvl="0" indent="-355600" algn="l" rtl="0">
              <a:lnSpc>
                <a:spcPct val="115000"/>
              </a:lnSpc>
              <a:spcBef>
                <a:spcPts val="0"/>
              </a:spcBef>
              <a:spcAft>
                <a:spcPts val="0"/>
              </a:spcAft>
              <a:buSzPts val="2000"/>
              <a:buChar char="•"/>
            </a:pPr>
            <a:r>
              <a:rPr lang="en-US" sz="2000" b="0"/>
              <a:t>Data collection timeline</a:t>
            </a:r>
            <a:endParaRPr sz="2000" b="0"/>
          </a:p>
          <a:p>
            <a:pPr marL="457200" lvl="0" indent="-355600" algn="l" rtl="0">
              <a:lnSpc>
                <a:spcPct val="115000"/>
              </a:lnSpc>
              <a:spcBef>
                <a:spcPts val="0"/>
              </a:spcBef>
              <a:spcAft>
                <a:spcPts val="0"/>
              </a:spcAft>
              <a:buSzPts val="2000"/>
              <a:buChar char="•"/>
            </a:pPr>
            <a:r>
              <a:rPr lang="en-US" sz="2000" b="0"/>
              <a:t>Navigating the WISEstaff application</a:t>
            </a:r>
            <a:endParaRPr sz="2000" b="0"/>
          </a:p>
          <a:p>
            <a:pPr marL="457200" lvl="0" indent="-355600" algn="l" rtl="0">
              <a:lnSpc>
                <a:spcPct val="115000"/>
              </a:lnSpc>
              <a:spcBef>
                <a:spcPts val="0"/>
              </a:spcBef>
              <a:spcAft>
                <a:spcPts val="0"/>
              </a:spcAft>
              <a:buSzPts val="2000"/>
              <a:buChar char="•"/>
            </a:pPr>
            <a:r>
              <a:rPr lang="en-US" sz="2000" b="0"/>
              <a:t>Basics of data entry </a:t>
            </a:r>
            <a:endParaRPr sz="2000" b="0"/>
          </a:p>
          <a:p>
            <a:pPr marL="457200" lvl="0" indent="-355600" algn="l" rtl="0">
              <a:lnSpc>
                <a:spcPct val="115000"/>
              </a:lnSpc>
              <a:spcBef>
                <a:spcPts val="0"/>
              </a:spcBef>
              <a:spcAft>
                <a:spcPts val="0"/>
              </a:spcAft>
              <a:buSzPts val="2000"/>
              <a:buChar char="•"/>
            </a:pPr>
            <a:r>
              <a:rPr lang="en-US" sz="2000" b="0"/>
              <a:t>Help resources / weekly user group calls</a:t>
            </a:r>
            <a:endParaRPr sz="2000" b="0"/>
          </a:p>
          <a:p>
            <a:pPr marL="0" lvl="0" indent="0" algn="l" rtl="0">
              <a:lnSpc>
                <a:spcPct val="115000"/>
              </a:lnSpc>
              <a:spcBef>
                <a:spcPts val="0"/>
              </a:spcBef>
              <a:spcAft>
                <a:spcPts val="0"/>
              </a:spcAft>
              <a:buNone/>
            </a:pPr>
            <a:endParaRPr sz="2000" b="0"/>
          </a:p>
          <a:p>
            <a:pPr marL="0" lvl="0" indent="0" algn="l" rtl="0">
              <a:lnSpc>
                <a:spcPct val="115000"/>
              </a:lnSpc>
              <a:spcBef>
                <a:spcPts val="0"/>
              </a:spcBef>
              <a:spcAft>
                <a:spcPts val="0"/>
              </a:spcAft>
              <a:buNone/>
            </a:pPr>
            <a:endParaRPr sz="2000" b="0"/>
          </a:p>
          <a:p>
            <a:pPr marL="457200" lvl="0" indent="0" algn="l" rtl="0">
              <a:spcBef>
                <a:spcPts val="0"/>
              </a:spcBef>
              <a:spcAft>
                <a:spcPts val="439"/>
              </a:spcAft>
              <a:buNone/>
            </a:pPr>
            <a:endParaRPr sz="2100" b="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10"/>
          <p:cNvSpPr txBox="1">
            <a:spLocks noGrp="1"/>
          </p:cNvSpPr>
          <p:nvPr>
            <p:ph type="body" idx="1"/>
          </p:nvPr>
        </p:nvSpPr>
        <p:spPr>
          <a:xfrm>
            <a:off x="0" y="0"/>
            <a:ext cx="9144000" cy="921600"/>
          </a:xfrm>
          <a:prstGeom prst="rect">
            <a:avLst/>
          </a:prstGeom>
        </p:spPr>
        <p:txBody>
          <a:bodyPr spcFirstLastPara="1" wrap="square" lIns="91425" tIns="45700" rIns="91425" bIns="45700" anchor="ctr" anchorCtr="0">
            <a:noAutofit/>
          </a:bodyPr>
          <a:lstStyle/>
          <a:p>
            <a:pPr marL="0" lvl="0" indent="0" algn="ctr" rtl="0">
              <a:spcBef>
                <a:spcPts val="0"/>
              </a:spcBef>
              <a:spcAft>
                <a:spcPts val="3000"/>
              </a:spcAft>
              <a:buNone/>
            </a:pPr>
            <a:r>
              <a:rPr lang="en-US"/>
              <a:t>Purpose of WISEid</a:t>
            </a:r>
            <a:endParaRPr/>
          </a:p>
        </p:txBody>
      </p:sp>
      <p:sp>
        <p:nvSpPr>
          <p:cNvPr id="56" name="Google Shape;56;p10"/>
          <p:cNvSpPr txBox="1">
            <a:spLocks noGrp="1"/>
          </p:cNvSpPr>
          <p:nvPr>
            <p:ph type="body" idx="2"/>
          </p:nvPr>
        </p:nvSpPr>
        <p:spPr>
          <a:xfrm>
            <a:off x="230275" y="1167725"/>
            <a:ext cx="8864700" cy="38853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endParaRPr b="0"/>
          </a:p>
          <a:p>
            <a:pPr marL="0" lvl="0" indent="0" algn="l" rtl="0">
              <a:lnSpc>
                <a:spcPct val="115000"/>
              </a:lnSpc>
              <a:spcBef>
                <a:spcPts val="1200"/>
              </a:spcBef>
              <a:spcAft>
                <a:spcPts val="0"/>
              </a:spcAft>
              <a:buClr>
                <a:schemeClr val="dk1"/>
              </a:buClr>
              <a:buSzPts val="1100"/>
              <a:buFont typeface="Arial"/>
              <a:buNone/>
            </a:pPr>
            <a:endParaRPr b="0"/>
          </a:p>
          <a:p>
            <a:pPr marL="0" lvl="0" indent="0" algn="l" rtl="0">
              <a:lnSpc>
                <a:spcPct val="115000"/>
              </a:lnSpc>
              <a:spcBef>
                <a:spcPts val="1200"/>
              </a:spcBef>
              <a:spcAft>
                <a:spcPts val="0"/>
              </a:spcAft>
              <a:buClr>
                <a:schemeClr val="dk1"/>
              </a:buClr>
              <a:buSzPts val="1100"/>
              <a:buFont typeface="Arial"/>
              <a:buNone/>
            </a:pPr>
            <a:r>
              <a:rPr lang="en-US"/>
              <a:t>WISEid</a:t>
            </a:r>
            <a:r>
              <a:rPr lang="en-US" b="0"/>
              <a:t> </a:t>
            </a:r>
            <a:r>
              <a:rPr lang="en-US" sz="1800" b="0"/>
              <a:t>is a secure web application used to maintain basic demographic information about students and staff in schools. WISEid provides identity management across multiple WISE applications through the assignment of a secure, individual identification number.</a:t>
            </a:r>
            <a:endParaRPr sz="1800" b="0"/>
          </a:p>
          <a:p>
            <a:pPr marL="0" lvl="0" indent="0" algn="l" rtl="0">
              <a:lnSpc>
                <a:spcPct val="115000"/>
              </a:lnSpc>
              <a:spcBef>
                <a:spcPts val="1200"/>
              </a:spcBef>
              <a:spcAft>
                <a:spcPts val="0"/>
              </a:spcAft>
              <a:buClr>
                <a:schemeClr val="dk1"/>
              </a:buClr>
              <a:buSzPts val="1100"/>
              <a:buFont typeface="Arial"/>
              <a:buNone/>
            </a:pPr>
            <a:r>
              <a:rPr lang="en-US" sz="1800" b="0"/>
              <a:t>WISEid can be accessed through WISEhome. </a:t>
            </a:r>
            <a:endParaRPr sz="1800" b="0"/>
          </a:p>
          <a:p>
            <a:pPr marL="0" lvl="0" indent="0" algn="l" rtl="0">
              <a:lnSpc>
                <a:spcPct val="115000"/>
              </a:lnSpc>
              <a:spcBef>
                <a:spcPts val="1200"/>
              </a:spcBef>
              <a:spcAft>
                <a:spcPts val="1200"/>
              </a:spcAft>
              <a:buClr>
                <a:schemeClr val="dk1"/>
              </a:buClr>
              <a:buSzPts val="1100"/>
              <a:buFont typeface="Arial"/>
              <a:buNone/>
            </a:pPr>
            <a:r>
              <a:rPr lang="en-US" sz="1800" b="0"/>
              <a:t>More information on WISEid can be found on the </a:t>
            </a:r>
            <a:r>
              <a:rPr lang="en-US" sz="1800" b="0" u="sng">
                <a:solidFill>
                  <a:schemeClr val="hlink"/>
                </a:solidFill>
                <a:hlinkClick r:id="rId3"/>
              </a:rPr>
              <a:t>WISEid: Info, Help and FAQ’s </a:t>
            </a:r>
            <a:r>
              <a:rPr lang="en-US" sz="1800" b="0"/>
              <a:t>page.</a:t>
            </a:r>
            <a:endParaRPr sz="1800" b="0"/>
          </a:p>
        </p:txBody>
      </p:sp>
      <p:pic>
        <p:nvPicPr>
          <p:cNvPr id="57" name="Google Shape;57;p10"/>
          <p:cNvPicPr preferRelativeResize="0"/>
          <p:nvPr/>
        </p:nvPicPr>
        <p:blipFill>
          <a:blip r:embed="rId4">
            <a:alphaModFix/>
          </a:blip>
          <a:stretch>
            <a:fillRect/>
          </a:stretch>
        </p:blipFill>
        <p:spPr>
          <a:xfrm>
            <a:off x="3948250" y="1015375"/>
            <a:ext cx="1428750" cy="142875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1"/>
          <p:cNvSpPr txBox="1">
            <a:spLocks noGrp="1"/>
          </p:cNvSpPr>
          <p:nvPr>
            <p:ph type="body" idx="1"/>
          </p:nvPr>
        </p:nvSpPr>
        <p:spPr>
          <a:xfrm>
            <a:off x="0" y="0"/>
            <a:ext cx="9144000" cy="921600"/>
          </a:xfrm>
          <a:prstGeom prst="rect">
            <a:avLst/>
          </a:prstGeom>
        </p:spPr>
        <p:txBody>
          <a:bodyPr spcFirstLastPara="1" wrap="square" lIns="91425" tIns="45700" rIns="91425" bIns="45700" anchor="ctr" anchorCtr="0">
            <a:noAutofit/>
          </a:bodyPr>
          <a:lstStyle/>
          <a:p>
            <a:pPr marL="0" lvl="0" indent="0" algn="ctr" rtl="0">
              <a:spcBef>
                <a:spcPts val="0"/>
              </a:spcBef>
              <a:spcAft>
                <a:spcPts val="3000"/>
              </a:spcAft>
              <a:buNone/>
            </a:pPr>
            <a:r>
              <a:rPr lang="en-US"/>
              <a:t>Navigating WISEid</a:t>
            </a:r>
            <a:endParaRPr/>
          </a:p>
        </p:txBody>
      </p:sp>
      <p:sp>
        <p:nvSpPr>
          <p:cNvPr id="63" name="Google Shape;63;p11"/>
          <p:cNvSpPr txBox="1">
            <a:spLocks noGrp="1"/>
          </p:cNvSpPr>
          <p:nvPr>
            <p:ph type="body" idx="2"/>
          </p:nvPr>
        </p:nvSpPr>
        <p:spPr>
          <a:xfrm>
            <a:off x="169900" y="1912550"/>
            <a:ext cx="7833600" cy="3229500"/>
          </a:xfrm>
          <a:prstGeom prst="rect">
            <a:avLst/>
          </a:prstGeom>
        </p:spPr>
        <p:txBody>
          <a:bodyPr spcFirstLastPara="1" wrap="square" lIns="91425" tIns="45700" rIns="91425" bIns="45700" anchor="t" anchorCtr="0">
            <a:noAutofit/>
          </a:bodyPr>
          <a:lstStyle/>
          <a:p>
            <a:pPr marL="0" lvl="0" indent="0" algn="l" rtl="0">
              <a:lnSpc>
                <a:spcPct val="100000"/>
              </a:lnSpc>
              <a:spcBef>
                <a:spcPts val="1000"/>
              </a:spcBef>
              <a:spcAft>
                <a:spcPts val="0"/>
              </a:spcAft>
              <a:buClr>
                <a:schemeClr val="dk1"/>
              </a:buClr>
              <a:buSzPts val="1100"/>
              <a:buFont typeface="Arial"/>
              <a:buNone/>
            </a:pPr>
            <a:r>
              <a:rPr lang="en-US" sz="1800" b="0"/>
              <a:t>Each menu has an Overview page to summarize menu functions</a:t>
            </a:r>
            <a:endParaRPr sz="1800" b="0"/>
          </a:p>
          <a:p>
            <a:pPr marL="457200" lvl="0" indent="-342900" algn="l" rtl="0">
              <a:lnSpc>
                <a:spcPct val="150000"/>
              </a:lnSpc>
              <a:spcBef>
                <a:spcPts val="1000"/>
              </a:spcBef>
              <a:spcAft>
                <a:spcPts val="0"/>
              </a:spcAft>
              <a:buSzPts val="1800"/>
              <a:buFont typeface="Lato"/>
              <a:buChar char="●"/>
            </a:pPr>
            <a:r>
              <a:rPr lang="en-US" sz="1800"/>
              <a:t>Message Center</a:t>
            </a:r>
            <a:r>
              <a:rPr lang="en-US" sz="1800" b="0"/>
              <a:t>: View system notifications, review change requests</a:t>
            </a:r>
            <a:endParaRPr sz="1800" b="0"/>
          </a:p>
          <a:p>
            <a:pPr marL="457200" lvl="0" indent="-342900" algn="l" rtl="0">
              <a:lnSpc>
                <a:spcPct val="150000"/>
              </a:lnSpc>
              <a:spcBef>
                <a:spcPts val="0"/>
              </a:spcBef>
              <a:spcAft>
                <a:spcPts val="0"/>
              </a:spcAft>
              <a:buSzPts val="1800"/>
              <a:buFont typeface="Lato"/>
              <a:buChar char="●"/>
            </a:pPr>
            <a:r>
              <a:rPr lang="en-US" sz="1800"/>
              <a:t>Manage Person Data</a:t>
            </a:r>
            <a:r>
              <a:rPr lang="en-US" sz="1800" b="0"/>
              <a:t>: Access a student or staff record, upload person records, review WISEid matches,  report duplicate WISEids</a:t>
            </a:r>
            <a:endParaRPr sz="1800" b="0"/>
          </a:p>
          <a:p>
            <a:pPr marL="457200" lvl="0" indent="-342900" algn="l" rtl="0">
              <a:lnSpc>
                <a:spcPct val="150000"/>
              </a:lnSpc>
              <a:spcBef>
                <a:spcPts val="0"/>
              </a:spcBef>
              <a:spcAft>
                <a:spcPts val="0"/>
              </a:spcAft>
              <a:buSzPts val="1800"/>
              <a:buFont typeface="Lato"/>
              <a:buChar char="●"/>
            </a:pPr>
            <a:r>
              <a:rPr lang="en-US" sz="1800" b="0"/>
              <a:t>Reports: Student download</a:t>
            </a:r>
            <a:endParaRPr sz="1800" b="0"/>
          </a:p>
          <a:p>
            <a:pPr marL="457200" lvl="0" indent="-342900" algn="l" rtl="0">
              <a:lnSpc>
                <a:spcPct val="150000"/>
              </a:lnSpc>
              <a:spcBef>
                <a:spcPts val="0"/>
              </a:spcBef>
              <a:spcAft>
                <a:spcPts val="0"/>
              </a:spcAft>
              <a:buSzPts val="1800"/>
              <a:buFont typeface="Lato"/>
              <a:buChar char="●"/>
            </a:pPr>
            <a:r>
              <a:rPr lang="en-US" sz="1800" b="0"/>
              <a:t>Resources: WISEid contacts, provide feedback</a:t>
            </a:r>
            <a:endParaRPr sz="1800" b="0"/>
          </a:p>
          <a:p>
            <a:pPr marL="457200" lvl="0" indent="-342900" algn="l" rtl="0">
              <a:lnSpc>
                <a:spcPct val="150000"/>
              </a:lnSpc>
              <a:spcBef>
                <a:spcPts val="0"/>
              </a:spcBef>
              <a:spcAft>
                <a:spcPts val="0"/>
              </a:spcAft>
              <a:buSzPts val="1800"/>
              <a:buFont typeface="Lato"/>
              <a:buChar char="●"/>
            </a:pPr>
            <a:r>
              <a:rPr lang="en-US" sz="1800" b="0"/>
              <a:t>Need Help: WISEid user guide, site map, WISEid help</a:t>
            </a:r>
            <a:endParaRPr sz="1800" b="0"/>
          </a:p>
          <a:p>
            <a:pPr marL="0" lvl="0" indent="0" algn="l" rtl="0">
              <a:lnSpc>
                <a:spcPct val="100000"/>
              </a:lnSpc>
              <a:spcBef>
                <a:spcPts val="1000"/>
              </a:spcBef>
              <a:spcAft>
                <a:spcPts val="0"/>
              </a:spcAft>
              <a:buClr>
                <a:schemeClr val="dk1"/>
              </a:buClr>
              <a:buSzPts val="1100"/>
              <a:buFont typeface="Arial"/>
              <a:buNone/>
            </a:pPr>
            <a:endParaRPr sz="1800" b="0"/>
          </a:p>
          <a:p>
            <a:pPr marL="0" lvl="0" indent="0" algn="l" rtl="0">
              <a:spcBef>
                <a:spcPts val="1000"/>
              </a:spcBef>
              <a:spcAft>
                <a:spcPts val="0"/>
              </a:spcAft>
              <a:buNone/>
            </a:pPr>
            <a:endParaRPr sz="1800" b="0"/>
          </a:p>
          <a:p>
            <a:pPr marL="0" lvl="0" indent="0" algn="l" rtl="0">
              <a:spcBef>
                <a:spcPts val="439"/>
              </a:spcBef>
              <a:spcAft>
                <a:spcPts val="439"/>
              </a:spcAft>
              <a:buNone/>
            </a:pPr>
            <a:endParaRPr sz="1800"/>
          </a:p>
        </p:txBody>
      </p:sp>
      <p:pic>
        <p:nvPicPr>
          <p:cNvPr id="64" name="Google Shape;64;p11"/>
          <p:cNvPicPr preferRelativeResize="0"/>
          <p:nvPr/>
        </p:nvPicPr>
        <p:blipFill>
          <a:blip r:embed="rId3">
            <a:alphaModFix/>
          </a:blip>
          <a:stretch>
            <a:fillRect/>
          </a:stretch>
        </p:blipFill>
        <p:spPr>
          <a:xfrm>
            <a:off x="14300" y="921590"/>
            <a:ext cx="9144001" cy="91582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2"/>
          <p:cNvSpPr txBox="1">
            <a:spLocks noGrp="1"/>
          </p:cNvSpPr>
          <p:nvPr>
            <p:ph type="body" idx="1"/>
          </p:nvPr>
        </p:nvSpPr>
        <p:spPr>
          <a:xfrm>
            <a:off x="0" y="0"/>
            <a:ext cx="9144000" cy="921600"/>
          </a:xfrm>
          <a:prstGeom prst="rect">
            <a:avLst/>
          </a:prstGeom>
        </p:spPr>
        <p:txBody>
          <a:bodyPr spcFirstLastPara="1" wrap="square" lIns="91425" tIns="45700" rIns="91425" bIns="45700" anchor="ctr" anchorCtr="0">
            <a:noAutofit/>
          </a:bodyPr>
          <a:lstStyle/>
          <a:p>
            <a:pPr marL="0" lvl="0" indent="0" algn="ctr" rtl="0">
              <a:spcBef>
                <a:spcPts val="0"/>
              </a:spcBef>
              <a:spcAft>
                <a:spcPts val="3000"/>
              </a:spcAft>
              <a:buNone/>
            </a:pPr>
            <a:r>
              <a:rPr lang="en-US"/>
              <a:t>WISEid Basics</a:t>
            </a:r>
            <a:endParaRPr/>
          </a:p>
        </p:txBody>
      </p:sp>
      <p:sp>
        <p:nvSpPr>
          <p:cNvPr id="70" name="Google Shape;70;p12"/>
          <p:cNvSpPr txBox="1">
            <a:spLocks noGrp="1"/>
          </p:cNvSpPr>
          <p:nvPr>
            <p:ph type="body" idx="2"/>
          </p:nvPr>
        </p:nvSpPr>
        <p:spPr>
          <a:xfrm>
            <a:off x="267075" y="1312875"/>
            <a:ext cx="7833600" cy="2113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800" b="0"/>
              <a:t>Person Search / Person Upload</a:t>
            </a:r>
            <a:endParaRPr sz="1800" b="0"/>
          </a:p>
          <a:p>
            <a:pPr marL="457200" lvl="0" indent="-342900" algn="l" rtl="0">
              <a:spcBef>
                <a:spcPts val="439"/>
              </a:spcBef>
              <a:spcAft>
                <a:spcPts val="0"/>
              </a:spcAft>
              <a:buSzPts val="1800"/>
              <a:buChar char="•"/>
            </a:pPr>
            <a:r>
              <a:rPr lang="en-US" sz="1800" b="0"/>
              <a:t>Search for student or staff by WISEid or name</a:t>
            </a:r>
            <a:endParaRPr sz="1800" b="0"/>
          </a:p>
          <a:p>
            <a:pPr marL="457200" lvl="0" indent="-342900" algn="l" rtl="0">
              <a:spcBef>
                <a:spcPts val="0"/>
              </a:spcBef>
              <a:spcAft>
                <a:spcPts val="0"/>
              </a:spcAft>
              <a:buSzPts val="1800"/>
              <a:buChar char="•"/>
            </a:pPr>
            <a:r>
              <a:rPr lang="en-US" sz="1800" b="0"/>
              <a:t>Create WISEid for new student or staff if not found in search</a:t>
            </a:r>
            <a:endParaRPr sz="1800" b="0"/>
          </a:p>
          <a:p>
            <a:pPr marL="457200" lvl="0" indent="-342900" algn="l" rtl="0">
              <a:spcBef>
                <a:spcPts val="0"/>
              </a:spcBef>
              <a:spcAft>
                <a:spcPts val="0"/>
              </a:spcAft>
              <a:buSzPts val="1800"/>
              <a:buChar char="•"/>
            </a:pPr>
            <a:r>
              <a:rPr lang="en-US" sz="1800" b="0"/>
              <a:t>Upload student or staff person files to keep demographic data current and add Local Person ID if new to your school</a:t>
            </a:r>
            <a:endParaRPr sz="1800" b="0"/>
          </a:p>
        </p:txBody>
      </p:sp>
      <p:pic>
        <p:nvPicPr>
          <p:cNvPr id="71" name="Google Shape;71;p12"/>
          <p:cNvPicPr preferRelativeResize="0"/>
          <p:nvPr/>
        </p:nvPicPr>
        <p:blipFill>
          <a:blip r:embed="rId3">
            <a:alphaModFix/>
          </a:blip>
          <a:stretch>
            <a:fillRect/>
          </a:stretch>
        </p:blipFill>
        <p:spPr>
          <a:xfrm>
            <a:off x="852500" y="3426375"/>
            <a:ext cx="6721001" cy="171712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3"/>
          <p:cNvSpPr txBox="1">
            <a:spLocks noGrp="1"/>
          </p:cNvSpPr>
          <p:nvPr>
            <p:ph type="body" idx="1"/>
          </p:nvPr>
        </p:nvSpPr>
        <p:spPr>
          <a:xfrm>
            <a:off x="0" y="0"/>
            <a:ext cx="9144000" cy="921600"/>
          </a:xfrm>
          <a:prstGeom prst="rect">
            <a:avLst/>
          </a:prstGeom>
        </p:spPr>
        <p:txBody>
          <a:bodyPr spcFirstLastPara="1" wrap="square" lIns="91425" tIns="45700" rIns="91425" bIns="45700" anchor="ctr" anchorCtr="0">
            <a:noAutofit/>
          </a:bodyPr>
          <a:lstStyle/>
          <a:p>
            <a:pPr marL="0" lvl="0" indent="0" algn="ctr" rtl="0">
              <a:spcBef>
                <a:spcPts val="0"/>
              </a:spcBef>
              <a:spcAft>
                <a:spcPts val="3000"/>
              </a:spcAft>
              <a:buNone/>
            </a:pPr>
            <a:r>
              <a:rPr lang="en-US"/>
              <a:t>WISEid Basics</a:t>
            </a:r>
            <a:endParaRPr/>
          </a:p>
        </p:txBody>
      </p:sp>
      <p:sp>
        <p:nvSpPr>
          <p:cNvPr id="77" name="Google Shape;77;p13"/>
          <p:cNvSpPr txBox="1">
            <a:spLocks noGrp="1"/>
          </p:cNvSpPr>
          <p:nvPr>
            <p:ph type="body" idx="2"/>
          </p:nvPr>
        </p:nvSpPr>
        <p:spPr>
          <a:xfrm>
            <a:off x="322300" y="1346225"/>
            <a:ext cx="7833600" cy="1653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800" b="0"/>
              <a:t>Change Requests</a:t>
            </a:r>
            <a:endParaRPr sz="1800" b="0"/>
          </a:p>
          <a:p>
            <a:pPr marL="457200" lvl="0" indent="-342900" algn="l" rtl="0">
              <a:spcBef>
                <a:spcPts val="439"/>
              </a:spcBef>
              <a:spcAft>
                <a:spcPts val="0"/>
              </a:spcAft>
              <a:buSzPts val="1800"/>
              <a:buChar char="•"/>
            </a:pPr>
            <a:r>
              <a:rPr lang="en-US" sz="1800" b="0"/>
              <a:t>Some changes take effect immediately (i.e. last name)</a:t>
            </a:r>
            <a:endParaRPr sz="1800" b="0"/>
          </a:p>
          <a:p>
            <a:pPr marL="457200" lvl="0" indent="-342900" algn="l" rtl="0">
              <a:spcBef>
                <a:spcPts val="0"/>
              </a:spcBef>
              <a:spcAft>
                <a:spcPts val="0"/>
              </a:spcAft>
              <a:buSzPts val="1800"/>
              <a:buChar char="•"/>
            </a:pPr>
            <a:r>
              <a:rPr lang="en-US" sz="1800" b="0"/>
              <a:t>Some changes require DPI approval (i.e. birth date); system creates change request; view and add comments on Change Requests page</a:t>
            </a:r>
            <a:endParaRPr sz="1800"/>
          </a:p>
          <a:p>
            <a:pPr marL="914400" lvl="1" indent="-228600" algn="l" rtl="0">
              <a:spcBef>
                <a:spcPts val="0"/>
              </a:spcBef>
              <a:spcAft>
                <a:spcPts val="0"/>
              </a:spcAft>
              <a:buSzPts val="1800"/>
              <a:buNone/>
            </a:pPr>
            <a:endParaRPr sz="1800"/>
          </a:p>
          <a:p>
            <a:pPr marL="0" lvl="0" indent="0" algn="l" rtl="0">
              <a:spcBef>
                <a:spcPts val="0"/>
              </a:spcBef>
              <a:spcAft>
                <a:spcPts val="439"/>
              </a:spcAft>
              <a:buNone/>
            </a:pPr>
            <a:endParaRPr sz="1800"/>
          </a:p>
        </p:txBody>
      </p:sp>
      <p:pic>
        <p:nvPicPr>
          <p:cNvPr id="78" name="Google Shape;78;p13"/>
          <p:cNvPicPr preferRelativeResize="0"/>
          <p:nvPr/>
        </p:nvPicPr>
        <p:blipFill>
          <a:blip r:embed="rId3">
            <a:alphaModFix/>
          </a:blip>
          <a:stretch>
            <a:fillRect/>
          </a:stretch>
        </p:blipFill>
        <p:spPr>
          <a:xfrm>
            <a:off x="914400" y="3151625"/>
            <a:ext cx="6001998" cy="183947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4"/>
          <p:cNvSpPr txBox="1">
            <a:spLocks noGrp="1"/>
          </p:cNvSpPr>
          <p:nvPr>
            <p:ph type="body" idx="1"/>
          </p:nvPr>
        </p:nvSpPr>
        <p:spPr>
          <a:xfrm>
            <a:off x="0" y="0"/>
            <a:ext cx="9144000" cy="921600"/>
          </a:xfrm>
          <a:prstGeom prst="rect">
            <a:avLst/>
          </a:prstGeom>
        </p:spPr>
        <p:txBody>
          <a:bodyPr spcFirstLastPara="1" wrap="square" lIns="91425" tIns="45700" rIns="91425" bIns="45700" anchor="ctr" anchorCtr="0">
            <a:noAutofit/>
          </a:bodyPr>
          <a:lstStyle/>
          <a:p>
            <a:pPr marL="0" lvl="0" indent="0" algn="ctr" rtl="0">
              <a:spcBef>
                <a:spcPts val="0"/>
              </a:spcBef>
              <a:spcAft>
                <a:spcPts val="3000"/>
              </a:spcAft>
              <a:buNone/>
            </a:pPr>
            <a:r>
              <a:rPr lang="en-US"/>
              <a:t>Help Resources</a:t>
            </a:r>
            <a:endParaRPr/>
          </a:p>
        </p:txBody>
      </p:sp>
      <p:sp>
        <p:nvSpPr>
          <p:cNvPr id="84" name="Google Shape;84;p14"/>
          <p:cNvSpPr txBox="1">
            <a:spLocks noGrp="1"/>
          </p:cNvSpPr>
          <p:nvPr>
            <p:ph type="body" idx="2"/>
          </p:nvPr>
        </p:nvSpPr>
        <p:spPr>
          <a:xfrm>
            <a:off x="158100" y="1124100"/>
            <a:ext cx="8827800" cy="37761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endParaRPr sz="1800" b="0"/>
          </a:p>
          <a:p>
            <a:pPr marL="457200" lvl="0" indent="-342900" algn="l" rtl="0">
              <a:lnSpc>
                <a:spcPct val="150000"/>
              </a:lnSpc>
              <a:spcBef>
                <a:spcPts val="0"/>
              </a:spcBef>
              <a:spcAft>
                <a:spcPts val="0"/>
              </a:spcAft>
              <a:buSzPts val="1800"/>
              <a:buChar char="•"/>
            </a:pPr>
            <a:r>
              <a:rPr lang="en-US" sz="1800" b="0"/>
              <a:t>DPI Website: </a:t>
            </a:r>
            <a:r>
              <a:rPr lang="en-US" sz="1800" b="0" u="sng">
                <a:solidFill>
                  <a:schemeClr val="hlink"/>
                </a:solidFill>
                <a:hlinkClick r:id="rId3"/>
              </a:rPr>
              <a:t>http://dpi.wi.gov</a:t>
            </a:r>
            <a:r>
              <a:rPr lang="en-US" sz="1800" b="0"/>
              <a:t> / Search for: </a:t>
            </a:r>
            <a:r>
              <a:rPr lang="en-US" sz="1800"/>
              <a:t> </a:t>
            </a:r>
            <a:r>
              <a:rPr lang="en-US" sz="1800" b="0"/>
              <a:t>WISE</a:t>
            </a:r>
            <a:r>
              <a:rPr lang="en-US" sz="1800"/>
              <a:t>i</a:t>
            </a:r>
            <a:r>
              <a:rPr lang="en-US" sz="1800" b="0"/>
              <a:t>d Help</a:t>
            </a:r>
            <a:endParaRPr sz="1800"/>
          </a:p>
          <a:p>
            <a:pPr marL="457200" lvl="0" indent="-342900" algn="l" rtl="0">
              <a:lnSpc>
                <a:spcPct val="150000"/>
              </a:lnSpc>
              <a:spcBef>
                <a:spcPts val="0"/>
              </a:spcBef>
              <a:spcAft>
                <a:spcPts val="0"/>
              </a:spcAft>
              <a:buSzPts val="1800"/>
              <a:buChar char="•"/>
            </a:pPr>
            <a:r>
              <a:rPr lang="en-US" sz="1800" b="0"/>
              <a:t>Join the weekly </a:t>
            </a:r>
            <a:r>
              <a:rPr lang="en-US" sz="1800" b="0" u="sng">
                <a:solidFill>
                  <a:schemeClr val="hlink"/>
                </a:solidFill>
                <a:hlinkClick r:id="rId4"/>
              </a:rPr>
              <a:t>WISE User Group Calls</a:t>
            </a:r>
            <a:r>
              <a:rPr lang="en-US" sz="1800" b="0"/>
              <a:t> to hear updates from different teams and ask questions of DPI staff on the call</a:t>
            </a:r>
            <a:endParaRPr sz="1800" b="0"/>
          </a:p>
          <a:p>
            <a:pPr marL="457200" lvl="0" indent="-342900" algn="l" rtl="0">
              <a:lnSpc>
                <a:spcPct val="150000"/>
              </a:lnSpc>
              <a:spcBef>
                <a:spcPts val="0"/>
              </a:spcBef>
              <a:spcAft>
                <a:spcPts val="0"/>
              </a:spcAft>
              <a:buSzPts val="1800"/>
              <a:buChar char="•"/>
            </a:pPr>
            <a:r>
              <a:rPr lang="en-US" sz="1800" b="0"/>
              <a:t>Join our </a:t>
            </a:r>
            <a:r>
              <a:rPr lang="en-US" sz="1800" b="0" u="sng">
                <a:solidFill>
                  <a:schemeClr val="hlink"/>
                </a:solidFill>
                <a:hlinkClick r:id="rId5"/>
              </a:rPr>
              <a:t>Microsoft Teams Group</a:t>
            </a:r>
            <a:r>
              <a:rPr lang="en-US" sz="1800" b="0"/>
              <a:t> to connect with fellow WISE users and receive announcements and notifications from DPI and the WISE community.</a:t>
            </a:r>
            <a:endParaRPr sz="1800" b="0"/>
          </a:p>
          <a:p>
            <a:pPr marL="457200" lvl="0" indent="-342900" algn="l" rtl="0">
              <a:lnSpc>
                <a:spcPct val="150000"/>
              </a:lnSpc>
              <a:spcBef>
                <a:spcPts val="0"/>
              </a:spcBef>
              <a:spcAft>
                <a:spcPts val="0"/>
              </a:spcAft>
              <a:buSzPts val="1800"/>
              <a:buChar char="•"/>
            </a:pPr>
            <a:r>
              <a:rPr lang="en-US" sz="1800" b="0"/>
              <a:t>Submit a </a:t>
            </a:r>
            <a:r>
              <a:rPr lang="en-US" sz="1800" b="0" u="sng">
                <a:solidFill>
                  <a:schemeClr val="hlink"/>
                </a:solidFill>
                <a:hlinkClick r:id="rId6"/>
              </a:rPr>
              <a:t>Help Ticket</a:t>
            </a:r>
            <a:r>
              <a:rPr lang="en-US" sz="1800" b="0"/>
              <a:t> </a:t>
            </a:r>
            <a:endParaRPr sz="1800" b="0"/>
          </a:p>
          <a:p>
            <a:pPr marL="0" lvl="0" indent="0" algn="l" rtl="0">
              <a:spcBef>
                <a:spcPts val="439"/>
              </a:spcBef>
              <a:spcAft>
                <a:spcPts val="439"/>
              </a:spcAft>
              <a:buNone/>
            </a:pPr>
            <a:endParaRPr sz="1800" b="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5"/>
          <p:cNvSpPr txBox="1">
            <a:spLocks noGrp="1"/>
          </p:cNvSpPr>
          <p:nvPr>
            <p:ph type="body" idx="1"/>
          </p:nvPr>
        </p:nvSpPr>
        <p:spPr>
          <a:xfrm>
            <a:off x="0" y="0"/>
            <a:ext cx="9144000" cy="921600"/>
          </a:xfrm>
          <a:prstGeom prst="rect">
            <a:avLst/>
          </a:prstGeom>
        </p:spPr>
        <p:txBody>
          <a:bodyPr spcFirstLastPara="1" wrap="square" lIns="91425" tIns="45700" rIns="91425" bIns="45700" anchor="ctr" anchorCtr="0">
            <a:noAutofit/>
          </a:bodyPr>
          <a:lstStyle/>
          <a:p>
            <a:pPr marL="0" lvl="0" indent="0" algn="ctr" rtl="0">
              <a:spcBef>
                <a:spcPts val="0"/>
              </a:spcBef>
              <a:spcAft>
                <a:spcPts val="3000"/>
              </a:spcAft>
              <a:buNone/>
            </a:pPr>
            <a:r>
              <a:rPr lang="en-US"/>
              <a:t>WISEstaff</a:t>
            </a:r>
            <a:endParaRPr/>
          </a:p>
        </p:txBody>
      </p:sp>
      <p:sp>
        <p:nvSpPr>
          <p:cNvPr id="90" name="Google Shape;90;p15"/>
          <p:cNvSpPr txBox="1">
            <a:spLocks noGrp="1"/>
          </p:cNvSpPr>
          <p:nvPr>
            <p:ph type="body" idx="2"/>
          </p:nvPr>
        </p:nvSpPr>
        <p:spPr>
          <a:xfrm>
            <a:off x="230275" y="1167725"/>
            <a:ext cx="8864700" cy="37743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endParaRPr b="0"/>
          </a:p>
          <a:p>
            <a:pPr marL="0" lvl="0" indent="0" algn="l" rtl="0">
              <a:lnSpc>
                <a:spcPct val="115000"/>
              </a:lnSpc>
              <a:spcBef>
                <a:spcPts val="1200"/>
              </a:spcBef>
              <a:spcAft>
                <a:spcPts val="0"/>
              </a:spcAft>
              <a:buClr>
                <a:schemeClr val="dk1"/>
              </a:buClr>
              <a:buSzPts val="1100"/>
              <a:buFont typeface="Arial"/>
              <a:buNone/>
            </a:pPr>
            <a:endParaRPr b="0"/>
          </a:p>
          <a:p>
            <a:pPr marL="0" lvl="0" indent="0" algn="ctr" rtl="0">
              <a:lnSpc>
                <a:spcPct val="115000"/>
              </a:lnSpc>
              <a:spcBef>
                <a:spcPts val="1200"/>
              </a:spcBef>
              <a:spcAft>
                <a:spcPts val="0"/>
              </a:spcAft>
              <a:buClr>
                <a:schemeClr val="dk1"/>
              </a:buClr>
              <a:buSzPts val="1100"/>
              <a:buFont typeface="Arial"/>
              <a:buNone/>
            </a:pPr>
            <a:r>
              <a:rPr lang="en-US" sz="6500"/>
              <a:t>WISEstaff</a:t>
            </a:r>
            <a:r>
              <a:rPr lang="en-US" sz="5900" b="0"/>
              <a:t> </a:t>
            </a:r>
            <a:endParaRPr sz="5900" b="0"/>
          </a:p>
          <a:p>
            <a:pPr marL="0" lvl="0" indent="0" algn="l" rtl="0">
              <a:lnSpc>
                <a:spcPct val="115000"/>
              </a:lnSpc>
              <a:spcBef>
                <a:spcPts val="1200"/>
              </a:spcBef>
              <a:spcAft>
                <a:spcPts val="0"/>
              </a:spcAft>
              <a:buClr>
                <a:schemeClr val="dk1"/>
              </a:buClr>
              <a:buSzPts val="1100"/>
              <a:buFont typeface="Arial"/>
              <a:buNone/>
            </a:pPr>
            <a:endParaRPr sz="1700" b="0"/>
          </a:p>
          <a:p>
            <a:pPr marL="0" lvl="0" indent="0" algn="l" rtl="0">
              <a:lnSpc>
                <a:spcPct val="115000"/>
              </a:lnSpc>
              <a:spcBef>
                <a:spcPts val="1200"/>
              </a:spcBef>
              <a:spcAft>
                <a:spcPts val="0"/>
              </a:spcAft>
              <a:buClr>
                <a:schemeClr val="dk1"/>
              </a:buClr>
              <a:buSzPts val="1100"/>
              <a:buFont typeface="Arial"/>
              <a:buNone/>
            </a:pPr>
            <a:endParaRPr sz="1700" b="0"/>
          </a:p>
          <a:p>
            <a:pPr marL="0" lvl="0" indent="0" algn="l" rtl="0">
              <a:lnSpc>
                <a:spcPct val="115000"/>
              </a:lnSpc>
              <a:spcBef>
                <a:spcPts val="1200"/>
              </a:spcBef>
              <a:spcAft>
                <a:spcPts val="0"/>
              </a:spcAft>
              <a:buClr>
                <a:schemeClr val="dk1"/>
              </a:buClr>
              <a:buSzPts val="1100"/>
              <a:buFont typeface="Arial"/>
              <a:buNone/>
            </a:pPr>
            <a:endParaRPr/>
          </a:p>
        </p:txBody>
      </p:sp>
      <p:pic>
        <p:nvPicPr>
          <p:cNvPr id="91" name="Google Shape;91;p15"/>
          <p:cNvPicPr preferRelativeResize="0"/>
          <p:nvPr/>
        </p:nvPicPr>
        <p:blipFill>
          <a:blip r:embed="rId3">
            <a:alphaModFix/>
          </a:blip>
          <a:stretch>
            <a:fillRect/>
          </a:stretch>
        </p:blipFill>
        <p:spPr>
          <a:xfrm>
            <a:off x="3720350" y="1070250"/>
            <a:ext cx="1428750" cy="14287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Slide" hidden="1">
            <a:extLst>
              <a:ext uri="{FF2B5EF4-FFF2-40B4-BE49-F238E27FC236}">
                <a16:creationId xmlns:a16="http://schemas.microsoft.com/office/drawing/2014/main" id="{010889CA-F73F-C640-BD77-F1E5519C243F}"/>
              </a:ext>
            </a:extLst>
          </p:cNvPr>
          <p:cNvSpPr>
            <a:spLocks noGrp="1"/>
          </p:cNvSpPr>
          <p:nvPr>
            <p:ph type="title" idx="4294967295"/>
          </p:nvPr>
        </p:nvSpPr>
        <p:spPr/>
        <p:txBody>
          <a:bodyPr/>
          <a:lstStyle/>
          <a:p>
            <a:r>
              <a:rPr lang="en-US" dirty="0"/>
              <a:t>Title Slide</a:t>
            </a:r>
          </a:p>
        </p:txBody>
      </p:sp>
      <p:sp>
        <p:nvSpPr>
          <p:cNvPr id="2" name="Text Placeholder 1"/>
          <p:cNvSpPr>
            <a:spLocks noGrp="1"/>
          </p:cNvSpPr>
          <p:nvPr>
            <p:ph type="body" sz="quarter" idx="10"/>
          </p:nvPr>
        </p:nvSpPr>
        <p:spPr>
          <a:xfrm>
            <a:off x="729983" y="1321561"/>
            <a:ext cx="7061627" cy="2078863"/>
          </a:xfrm>
        </p:spPr>
        <p:txBody>
          <a:bodyPr>
            <a:noAutofit/>
          </a:bodyPr>
          <a:lstStyle/>
          <a:p>
            <a:pPr>
              <a:lnSpc>
                <a:spcPct val="100000"/>
              </a:lnSpc>
              <a:spcAft>
                <a:spcPts val="1500"/>
              </a:spcAft>
            </a:pPr>
            <a:r>
              <a:rPr lang="en-US" sz="4000" dirty="0"/>
              <a:t>Independent Charter Schools and</a:t>
            </a:r>
            <a:br>
              <a:rPr lang="en-US" sz="4000" dirty="0"/>
            </a:br>
            <a:r>
              <a:rPr lang="en-US" sz="4000" dirty="0"/>
              <a:t>Special Education</a:t>
            </a:r>
          </a:p>
        </p:txBody>
      </p:sp>
      <p:sp>
        <p:nvSpPr>
          <p:cNvPr id="3" name="Text Placeholder 2"/>
          <p:cNvSpPr>
            <a:spLocks noGrp="1"/>
          </p:cNvSpPr>
          <p:nvPr>
            <p:ph type="body" sz="quarter" idx="11"/>
          </p:nvPr>
        </p:nvSpPr>
        <p:spPr>
          <a:xfrm>
            <a:off x="6873268" y="3096736"/>
            <a:ext cx="1984917" cy="1068417"/>
          </a:xfrm>
        </p:spPr>
        <p:txBody>
          <a:bodyPr>
            <a:noAutofit/>
          </a:bodyPr>
          <a:lstStyle/>
          <a:p>
            <a:pPr>
              <a:spcAft>
                <a:spcPts val="0"/>
              </a:spcAft>
            </a:pPr>
            <a:r>
              <a:rPr lang="en-US" sz="1318" dirty="0"/>
              <a:t>Margaret McMurray, Special Education Team</a:t>
            </a:r>
          </a:p>
          <a:p>
            <a:pPr>
              <a:lnSpc>
                <a:spcPts val="1182"/>
              </a:lnSpc>
              <a:spcAft>
                <a:spcPts val="1200"/>
              </a:spcAft>
            </a:pPr>
            <a:r>
              <a:rPr lang="en-US" sz="1318" dirty="0"/>
              <a:t>July</a:t>
            </a:r>
            <a:r>
              <a:rPr lang="en-US" sz="1318"/>
              <a:t>, 2024</a:t>
            </a:r>
            <a:endParaRPr lang="en-US" sz="1318" dirty="0"/>
          </a:p>
        </p:txBody>
      </p:sp>
    </p:spTree>
    <p:extLst>
      <p:ext uri="{BB962C8B-B14F-4D97-AF65-F5344CB8AC3E}">
        <p14:creationId xmlns:p14="http://schemas.microsoft.com/office/powerpoint/2010/main" val="41853220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6"/>
          <p:cNvSpPr txBox="1">
            <a:spLocks noGrp="1"/>
          </p:cNvSpPr>
          <p:nvPr>
            <p:ph type="body" idx="1"/>
          </p:nvPr>
        </p:nvSpPr>
        <p:spPr>
          <a:xfrm>
            <a:off x="0" y="0"/>
            <a:ext cx="9144000" cy="921600"/>
          </a:xfrm>
          <a:prstGeom prst="rect">
            <a:avLst/>
          </a:prstGeom>
        </p:spPr>
        <p:txBody>
          <a:bodyPr spcFirstLastPara="1" wrap="square" lIns="91425" tIns="45700" rIns="91425" bIns="45700" anchor="ctr" anchorCtr="0">
            <a:noAutofit/>
          </a:bodyPr>
          <a:lstStyle/>
          <a:p>
            <a:pPr marL="0" lvl="0" indent="0" algn="ctr" rtl="0">
              <a:spcBef>
                <a:spcPts val="0"/>
              </a:spcBef>
              <a:spcAft>
                <a:spcPts val="3000"/>
              </a:spcAft>
              <a:buNone/>
            </a:pPr>
            <a:r>
              <a:rPr lang="en-US"/>
              <a:t>Purpose of WISEstaff</a:t>
            </a:r>
            <a:endParaRPr/>
          </a:p>
        </p:txBody>
      </p:sp>
      <p:sp>
        <p:nvSpPr>
          <p:cNvPr id="97" name="Google Shape;97;p16"/>
          <p:cNvSpPr txBox="1">
            <a:spLocks noGrp="1"/>
          </p:cNvSpPr>
          <p:nvPr>
            <p:ph type="body" idx="2"/>
          </p:nvPr>
        </p:nvSpPr>
        <p:spPr>
          <a:xfrm>
            <a:off x="230275" y="1167725"/>
            <a:ext cx="8864700" cy="37743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endParaRPr b="0"/>
          </a:p>
          <a:p>
            <a:pPr marL="0" lvl="0" indent="0" algn="l" rtl="0">
              <a:lnSpc>
                <a:spcPct val="115000"/>
              </a:lnSpc>
              <a:spcBef>
                <a:spcPts val="1200"/>
              </a:spcBef>
              <a:spcAft>
                <a:spcPts val="0"/>
              </a:spcAft>
              <a:buClr>
                <a:schemeClr val="dk1"/>
              </a:buClr>
              <a:buSzPts val="1100"/>
              <a:buFont typeface="Arial"/>
              <a:buNone/>
            </a:pPr>
            <a:endParaRPr b="0"/>
          </a:p>
          <a:p>
            <a:pPr marL="0" lvl="0" indent="0" algn="l" rtl="0">
              <a:lnSpc>
                <a:spcPct val="115000"/>
              </a:lnSpc>
              <a:spcBef>
                <a:spcPts val="1200"/>
              </a:spcBef>
              <a:spcAft>
                <a:spcPts val="0"/>
              </a:spcAft>
              <a:buClr>
                <a:schemeClr val="dk1"/>
              </a:buClr>
              <a:buSzPts val="1100"/>
              <a:buFont typeface="Arial"/>
              <a:buNone/>
            </a:pPr>
            <a:r>
              <a:rPr lang="en-US"/>
              <a:t>WISEstaff</a:t>
            </a:r>
            <a:r>
              <a:rPr lang="en-US" sz="1800"/>
              <a:t> </a:t>
            </a:r>
            <a:r>
              <a:rPr lang="en-US" sz="1800" b="0"/>
              <a:t>is a secure web application used to maintain required information about school staff members. It stores assignment and salary information for all staff positions within the school, including teachers, paraprofessionals, and principals, as well as support staff such as custodians, bus drivers, and school nurses.</a:t>
            </a:r>
            <a:endParaRPr sz="1800" b="0"/>
          </a:p>
          <a:p>
            <a:pPr marL="0" lvl="0" indent="0" algn="l" rtl="0">
              <a:lnSpc>
                <a:spcPct val="115000"/>
              </a:lnSpc>
              <a:spcBef>
                <a:spcPts val="1200"/>
              </a:spcBef>
              <a:spcAft>
                <a:spcPts val="0"/>
              </a:spcAft>
              <a:buClr>
                <a:schemeClr val="dk1"/>
              </a:buClr>
              <a:buSzPts val="1100"/>
              <a:buFont typeface="Arial"/>
              <a:buNone/>
            </a:pPr>
            <a:r>
              <a:rPr lang="en-US" sz="1700" b="0"/>
              <a:t> </a:t>
            </a:r>
            <a:r>
              <a:rPr lang="en-US" sz="1800" b="0"/>
              <a:t>WISEstaff can be accessed through WISEhome. </a:t>
            </a:r>
            <a:endParaRPr sz="1800" b="0"/>
          </a:p>
          <a:p>
            <a:pPr marL="0" lvl="0" indent="0" algn="l" rtl="0">
              <a:lnSpc>
                <a:spcPct val="115000"/>
              </a:lnSpc>
              <a:spcBef>
                <a:spcPts val="1200"/>
              </a:spcBef>
              <a:spcAft>
                <a:spcPts val="0"/>
              </a:spcAft>
              <a:buClr>
                <a:schemeClr val="dk1"/>
              </a:buClr>
              <a:buSzPts val="1100"/>
              <a:buFont typeface="Arial"/>
              <a:buNone/>
            </a:pPr>
            <a:endParaRPr sz="1700" b="0"/>
          </a:p>
          <a:p>
            <a:pPr marL="0" lvl="0" indent="0" algn="l" rtl="0">
              <a:lnSpc>
                <a:spcPct val="115000"/>
              </a:lnSpc>
              <a:spcBef>
                <a:spcPts val="1200"/>
              </a:spcBef>
              <a:spcAft>
                <a:spcPts val="0"/>
              </a:spcAft>
              <a:buClr>
                <a:schemeClr val="dk1"/>
              </a:buClr>
              <a:buSzPts val="1100"/>
              <a:buFont typeface="Arial"/>
              <a:buNone/>
            </a:pPr>
            <a:endParaRPr sz="1700" b="0"/>
          </a:p>
          <a:p>
            <a:pPr marL="0" lvl="0" indent="0" algn="l" rtl="0">
              <a:lnSpc>
                <a:spcPct val="115000"/>
              </a:lnSpc>
              <a:spcBef>
                <a:spcPts val="1200"/>
              </a:spcBef>
              <a:spcAft>
                <a:spcPts val="0"/>
              </a:spcAft>
              <a:buClr>
                <a:schemeClr val="dk1"/>
              </a:buClr>
              <a:buSzPts val="1100"/>
              <a:buFont typeface="Arial"/>
              <a:buNone/>
            </a:pPr>
            <a:endParaRPr/>
          </a:p>
        </p:txBody>
      </p:sp>
      <p:pic>
        <p:nvPicPr>
          <p:cNvPr id="98" name="Google Shape;98;p16"/>
          <p:cNvPicPr preferRelativeResize="0"/>
          <p:nvPr/>
        </p:nvPicPr>
        <p:blipFill>
          <a:blip r:embed="rId3">
            <a:alphaModFix/>
          </a:blip>
          <a:stretch>
            <a:fillRect/>
          </a:stretch>
        </p:blipFill>
        <p:spPr>
          <a:xfrm>
            <a:off x="3720350" y="1070250"/>
            <a:ext cx="1428750" cy="142875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7"/>
          <p:cNvSpPr txBox="1">
            <a:spLocks noGrp="1"/>
          </p:cNvSpPr>
          <p:nvPr>
            <p:ph type="body" idx="1"/>
          </p:nvPr>
        </p:nvSpPr>
        <p:spPr>
          <a:xfrm>
            <a:off x="0" y="0"/>
            <a:ext cx="9144000" cy="921600"/>
          </a:xfrm>
          <a:prstGeom prst="rect">
            <a:avLst/>
          </a:prstGeom>
        </p:spPr>
        <p:txBody>
          <a:bodyPr spcFirstLastPara="1" wrap="square" lIns="91425" tIns="45700" rIns="91425" bIns="45700" anchor="ctr" anchorCtr="0">
            <a:noAutofit/>
          </a:bodyPr>
          <a:lstStyle/>
          <a:p>
            <a:pPr marL="0" lvl="0" indent="0" algn="ctr" rtl="0">
              <a:spcBef>
                <a:spcPts val="0"/>
              </a:spcBef>
              <a:spcAft>
                <a:spcPts val="3000"/>
              </a:spcAft>
              <a:buNone/>
            </a:pPr>
            <a:r>
              <a:rPr lang="en-US"/>
              <a:t>Purpose of WISEstaff</a:t>
            </a:r>
            <a:endParaRPr/>
          </a:p>
        </p:txBody>
      </p:sp>
      <p:sp>
        <p:nvSpPr>
          <p:cNvPr id="104" name="Google Shape;104;p17"/>
          <p:cNvSpPr txBox="1">
            <a:spLocks noGrp="1"/>
          </p:cNvSpPr>
          <p:nvPr>
            <p:ph type="body" idx="2"/>
          </p:nvPr>
        </p:nvSpPr>
        <p:spPr>
          <a:xfrm>
            <a:off x="18450" y="1020525"/>
            <a:ext cx="9107100" cy="36591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sz="1800" b="0"/>
          </a:p>
          <a:p>
            <a:pPr marL="0" lvl="0" indent="0" algn="l" rtl="0">
              <a:lnSpc>
                <a:spcPct val="100000"/>
              </a:lnSpc>
              <a:spcBef>
                <a:spcPts val="0"/>
              </a:spcBef>
              <a:spcAft>
                <a:spcPts val="0"/>
              </a:spcAft>
              <a:buNone/>
            </a:pPr>
            <a:r>
              <a:rPr lang="en-US" sz="1800" b="0"/>
              <a:t>We collect data for a number of reasons:</a:t>
            </a:r>
            <a:endParaRPr sz="1800" b="0"/>
          </a:p>
          <a:p>
            <a:pPr marL="0" lvl="0" indent="0" algn="l" rtl="0">
              <a:lnSpc>
                <a:spcPct val="100000"/>
              </a:lnSpc>
              <a:spcBef>
                <a:spcPts val="0"/>
              </a:spcBef>
              <a:spcAft>
                <a:spcPts val="0"/>
              </a:spcAft>
              <a:buNone/>
            </a:pPr>
            <a:endParaRPr sz="1800" b="0"/>
          </a:p>
          <a:p>
            <a:pPr marL="457200" lvl="0" indent="-342900" algn="l" rtl="0">
              <a:lnSpc>
                <a:spcPct val="150000"/>
              </a:lnSpc>
              <a:spcBef>
                <a:spcPts val="0"/>
              </a:spcBef>
              <a:spcAft>
                <a:spcPts val="0"/>
              </a:spcAft>
              <a:buSzPts val="1800"/>
              <a:buChar char="•"/>
            </a:pPr>
            <a:r>
              <a:rPr lang="en-US" sz="1800" b="0"/>
              <a:t>State and federal requirements</a:t>
            </a:r>
            <a:endParaRPr sz="1800" b="0"/>
          </a:p>
          <a:p>
            <a:pPr marL="457200" lvl="0" indent="-342900" algn="l" rtl="0">
              <a:lnSpc>
                <a:spcPct val="150000"/>
              </a:lnSpc>
              <a:spcBef>
                <a:spcPts val="0"/>
              </a:spcBef>
              <a:spcAft>
                <a:spcPts val="0"/>
              </a:spcAft>
              <a:buSzPts val="1800"/>
              <a:buChar char="•"/>
            </a:pPr>
            <a:r>
              <a:rPr lang="en-US" sz="1800" b="0"/>
              <a:t>Conducting staff assignment audits to confirm licensing qualifications</a:t>
            </a:r>
            <a:endParaRPr sz="1800" b="0"/>
          </a:p>
          <a:p>
            <a:pPr marL="457200" lvl="0" indent="-342900" algn="l" rtl="0">
              <a:lnSpc>
                <a:spcPct val="150000"/>
              </a:lnSpc>
              <a:spcBef>
                <a:spcPts val="0"/>
              </a:spcBef>
              <a:spcAft>
                <a:spcPts val="0"/>
              </a:spcAft>
              <a:buSzPts val="1800"/>
              <a:buChar char="•"/>
            </a:pPr>
            <a:r>
              <a:rPr lang="en-US" sz="1800" b="0"/>
              <a:t>Reporting Special Education staff to secure funding for aid reimbursement</a:t>
            </a:r>
            <a:endParaRPr sz="1800" b="0"/>
          </a:p>
          <a:p>
            <a:pPr marL="457200" lvl="0" indent="-342900" algn="l" rtl="0">
              <a:lnSpc>
                <a:spcPct val="150000"/>
              </a:lnSpc>
              <a:spcBef>
                <a:spcPts val="0"/>
              </a:spcBef>
              <a:spcAft>
                <a:spcPts val="0"/>
              </a:spcAft>
              <a:buSzPts val="1800"/>
              <a:buChar char="•"/>
            </a:pPr>
            <a:r>
              <a:rPr lang="en-US" sz="1800" b="0"/>
              <a:t>Generation of the Public Staff Reports that are used by members of the education community, researchers, and the public.</a:t>
            </a:r>
            <a:endParaRPr sz="1800" b="0"/>
          </a:p>
          <a:p>
            <a:pPr marL="457200" lvl="0" indent="-342900" algn="l" rtl="0">
              <a:lnSpc>
                <a:spcPct val="150000"/>
              </a:lnSpc>
              <a:spcBef>
                <a:spcPts val="0"/>
              </a:spcBef>
              <a:spcAft>
                <a:spcPts val="0"/>
              </a:spcAft>
              <a:buSzPts val="1800"/>
              <a:buChar char="•"/>
            </a:pPr>
            <a:r>
              <a:rPr lang="en-US" sz="1800" b="0" u="sng">
                <a:solidFill>
                  <a:srgbClr val="4A86E8"/>
                </a:solidFill>
                <a:hlinkClick r:id="rId3">
                  <a:extLst>
                    <a:ext uri="{A12FA001-AC4F-418D-AE19-62706E023703}">
                      <ahyp:hlinkClr xmlns:ahyp="http://schemas.microsoft.com/office/drawing/2018/hyperlinkcolor" val="tx"/>
                    </a:ext>
                  </a:extLst>
                </a:hlinkClick>
              </a:rPr>
              <a:t>Wisconsin School District Performance Report</a:t>
            </a:r>
            <a:r>
              <a:rPr lang="en-US" sz="1800" b="0"/>
              <a:t> (SDPR)</a:t>
            </a:r>
            <a:endParaRPr sz="1800" b="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8"/>
          <p:cNvSpPr txBox="1"/>
          <p:nvPr/>
        </p:nvSpPr>
        <p:spPr>
          <a:xfrm>
            <a:off x="195650" y="914399"/>
            <a:ext cx="8781300" cy="40971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100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Lato"/>
                <a:ea typeface="Lato"/>
                <a:cs typeface="Lato"/>
                <a:sym typeface="Lato"/>
              </a:rPr>
              <a:t>WISEstaff facilitates the collection of school staff contract and assignment data. </a:t>
            </a:r>
            <a:endParaRPr kumimoji="0" sz="1800" b="0"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100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Lato"/>
                <a:ea typeface="Lato"/>
                <a:cs typeface="Lato"/>
                <a:sym typeface="Lato"/>
              </a:rPr>
              <a:t>Contract Data: </a:t>
            </a:r>
            <a:endParaRPr kumimoji="0" sz="1800" b="0"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342900" algn="l" defTabSz="914400" rtl="0" eaLnBrk="1" fontAlgn="auto" latinLnBrk="0" hangingPunct="1">
              <a:lnSpc>
                <a:spcPct val="100000"/>
              </a:lnSpc>
              <a:spcBef>
                <a:spcPts val="1000"/>
              </a:spcBef>
              <a:spcAft>
                <a:spcPts val="0"/>
              </a:spcAft>
              <a:buClr>
                <a:srgbClr val="000000"/>
              </a:buClr>
              <a:buSzPts val="1800"/>
              <a:buFont typeface="Lato"/>
              <a:buChar char="●"/>
              <a:tabLst/>
              <a:defRPr/>
            </a:pPr>
            <a:r>
              <a:rPr kumimoji="0" lang="en-US" sz="1800" b="0" i="0" u="none" strike="noStrike" kern="0" cap="none" spc="0" normalizeH="0" baseline="0" noProof="0">
                <a:ln>
                  <a:noFill/>
                </a:ln>
                <a:solidFill>
                  <a:srgbClr val="000000"/>
                </a:solidFill>
                <a:effectLst/>
                <a:uLnTx/>
                <a:uFillTx/>
                <a:latin typeface="Lato"/>
                <a:ea typeface="Lato"/>
                <a:cs typeface="Lato"/>
                <a:sym typeface="Lato"/>
              </a:rPr>
              <a:t>Salary, Fringe Benefits</a:t>
            </a:r>
            <a:endParaRPr kumimoji="0" sz="1800" b="0"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342900" algn="l" defTabSz="914400" rtl="0" eaLnBrk="1" fontAlgn="auto" latinLnBrk="0" hangingPunct="1">
              <a:lnSpc>
                <a:spcPct val="100000"/>
              </a:lnSpc>
              <a:spcBef>
                <a:spcPts val="0"/>
              </a:spcBef>
              <a:spcAft>
                <a:spcPts val="0"/>
              </a:spcAft>
              <a:buClr>
                <a:srgbClr val="000000"/>
              </a:buClr>
              <a:buSzPts val="1800"/>
              <a:buFont typeface="Lato"/>
              <a:buChar char="●"/>
              <a:tabLst/>
              <a:defRPr/>
            </a:pPr>
            <a:r>
              <a:rPr kumimoji="0" lang="en-US" sz="1800" b="0" i="0" u="none" strike="noStrike" kern="0" cap="none" spc="0" normalizeH="0" baseline="0" noProof="0">
                <a:ln>
                  <a:noFill/>
                </a:ln>
                <a:solidFill>
                  <a:srgbClr val="000000"/>
                </a:solidFill>
                <a:effectLst/>
                <a:uLnTx/>
                <a:uFillTx/>
                <a:latin typeface="Lato"/>
                <a:ea typeface="Lato"/>
                <a:cs typeface="Lato"/>
                <a:sym typeface="Lato"/>
              </a:rPr>
              <a:t>Highest Degree</a:t>
            </a:r>
            <a:endParaRPr kumimoji="0" sz="1800" b="0"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342900" algn="l" defTabSz="914400" rtl="0" eaLnBrk="1" fontAlgn="auto" latinLnBrk="0" hangingPunct="1">
              <a:lnSpc>
                <a:spcPct val="100000"/>
              </a:lnSpc>
              <a:spcBef>
                <a:spcPts val="0"/>
              </a:spcBef>
              <a:spcAft>
                <a:spcPts val="0"/>
              </a:spcAft>
              <a:buClr>
                <a:srgbClr val="000000"/>
              </a:buClr>
              <a:buSzPts val="1800"/>
              <a:buFont typeface="Lato"/>
              <a:buChar char="●"/>
              <a:tabLst/>
              <a:defRPr/>
            </a:pPr>
            <a:r>
              <a:rPr kumimoji="0" lang="en-US" sz="1800" b="0" i="0" u="none" strike="noStrike" kern="0" cap="none" spc="0" normalizeH="0" baseline="0" noProof="0">
                <a:ln>
                  <a:noFill/>
                </a:ln>
                <a:solidFill>
                  <a:srgbClr val="000000"/>
                </a:solidFill>
                <a:effectLst/>
                <a:uLnTx/>
                <a:uFillTx/>
                <a:latin typeface="Lato"/>
                <a:ea typeface="Lato"/>
                <a:cs typeface="Lato"/>
                <a:sym typeface="Lato"/>
              </a:rPr>
              <a:t>Years of Experience</a:t>
            </a:r>
            <a:endParaRPr kumimoji="0" sz="1800" b="0"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100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Lato"/>
                <a:ea typeface="Lato"/>
                <a:cs typeface="Lato"/>
                <a:sym typeface="Lato"/>
              </a:rPr>
              <a:t>Assignment Data:</a:t>
            </a:r>
            <a:endParaRPr kumimoji="0" sz="1800" b="0"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342900" algn="l" defTabSz="914400" rtl="0" eaLnBrk="1" fontAlgn="auto" latinLnBrk="0" hangingPunct="1">
              <a:lnSpc>
                <a:spcPct val="100000"/>
              </a:lnSpc>
              <a:spcBef>
                <a:spcPts val="1000"/>
              </a:spcBef>
              <a:spcAft>
                <a:spcPts val="0"/>
              </a:spcAft>
              <a:buClr>
                <a:srgbClr val="000000"/>
              </a:buClr>
              <a:buSzPts val="1800"/>
              <a:buFont typeface="Lato"/>
              <a:buChar char="●"/>
              <a:tabLst/>
              <a:defRPr/>
            </a:pPr>
            <a:r>
              <a:rPr kumimoji="0" lang="en-US" sz="1800" b="0" i="0" u="none" strike="noStrike" kern="0" cap="none" spc="0" normalizeH="0" baseline="0" noProof="0">
                <a:ln>
                  <a:noFill/>
                </a:ln>
                <a:solidFill>
                  <a:srgbClr val="000000"/>
                </a:solidFill>
                <a:effectLst/>
                <a:uLnTx/>
                <a:uFillTx/>
                <a:latin typeface="Lato"/>
                <a:ea typeface="Lato"/>
                <a:cs typeface="Lato"/>
                <a:sym typeface="Lato"/>
              </a:rPr>
              <a:t>Position and Area (i.e. Teacher - Elementary Classroom)</a:t>
            </a:r>
            <a:endParaRPr kumimoji="0" sz="1800" b="0"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342900" algn="l" defTabSz="914400" rtl="0" eaLnBrk="1" fontAlgn="auto" latinLnBrk="0" hangingPunct="1">
              <a:lnSpc>
                <a:spcPct val="100000"/>
              </a:lnSpc>
              <a:spcBef>
                <a:spcPts val="0"/>
              </a:spcBef>
              <a:spcAft>
                <a:spcPts val="0"/>
              </a:spcAft>
              <a:buClr>
                <a:srgbClr val="000000"/>
              </a:buClr>
              <a:buSzPts val="1800"/>
              <a:buFont typeface="Lato"/>
              <a:buChar char="●"/>
              <a:tabLst/>
              <a:defRPr/>
            </a:pPr>
            <a:r>
              <a:rPr kumimoji="0" lang="en-US" sz="1800" b="0" i="0" u="none" strike="noStrike" kern="0" cap="none" spc="0" normalizeH="0" baseline="0" noProof="0">
                <a:ln>
                  <a:noFill/>
                </a:ln>
                <a:solidFill>
                  <a:srgbClr val="000000"/>
                </a:solidFill>
                <a:effectLst/>
                <a:uLnTx/>
                <a:uFillTx/>
                <a:latin typeface="Lato"/>
                <a:ea typeface="Lato"/>
                <a:cs typeface="Lato"/>
                <a:sym typeface="Lato"/>
              </a:rPr>
              <a:t>FTE</a:t>
            </a:r>
            <a:endParaRPr kumimoji="0" sz="1800" b="0"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342900" algn="l" defTabSz="914400" rtl="0" eaLnBrk="1" fontAlgn="auto" latinLnBrk="0" hangingPunct="1">
              <a:lnSpc>
                <a:spcPct val="100000"/>
              </a:lnSpc>
              <a:spcBef>
                <a:spcPts val="0"/>
              </a:spcBef>
              <a:spcAft>
                <a:spcPts val="0"/>
              </a:spcAft>
              <a:buClr>
                <a:srgbClr val="000000"/>
              </a:buClr>
              <a:buSzPts val="1800"/>
              <a:buFont typeface="Lato"/>
              <a:buChar char="●"/>
              <a:tabLst/>
              <a:defRPr/>
            </a:pPr>
            <a:r>
              <a:rPr kumimoji="0" lang="en-US" sz="1800" b="0" i="0" u="none" strike="noStrike" kern="0" cap="none" spc="0" normalizeH="0" baseline="0" noProof="0">
                <a:ln>
                  <a:noFill/>
                </a:ln>
                <a:solidFill>
                  <a:srgbClr val="000000"/>
                </a:solidFill>
                <a:effectLst/>
                <a:uLnTx/>
                <a:uFillTx/>
                <a:latin typeface="Lato"/>
                <a:ea typeface="Lato"/>
                <a:cs typeface="Lato"/>
                <a:sym typeface="Lato"/>
              </a:rPr>
              <a:t>Grades</a:t>
            </a:r>
            <a:endParaRPr kumimoji="0" sz="1800" b="0"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342900" algn="l" defTabSz="914400" rtl="0" eaLnBrk="1" fontAlgn="auto" latinLnBrk="0" hangingPunct="1">
              <a:lnSpc>
                <a:spcPct val="100000"/>
              </a:lnSpc>
              <a:spcBef>
                <a:spcPts val="0"/>
              </a:spcBef>
              <a:spcAft>
                <a:spcPts val="0"/>
              </a:spcAft>
              <a:buClr>
                <a:srgbClr val="000000"/>
              </a:buClr>
              <a:buSzPts val="1800"/>
              <a:buFont typeface="Lato"/>
              <a:buChar char="●"/>
              <a:tabLst/>
              <a:defRPr/>
            </a:pPr>
            <a:r>
              <a:rPr kumimoji="0" lang="en-US" sz="1800" b="0" i="0" u="none" strike="noStrike" kern="0" cap="none" spc="0" normalizeH="0" baseline="0" noProof="0">
                <a:ln>
                  <a:noFill/>
                </a:ln>
                <a:solidFill>
                  <a:srgbClr val="000000"/>
                </a:solidFill>
                <a:effectLst/>
                <a:uLnTx/>
                <a:uFillTx/>
                <a:latin typeface="Lato"/>
                <a:ea typeface="Lato"/>
                <a:cs typeface="Lato"/>
                <a:sym typeface="Lato"/>
              </a:rPr>
              <a:t>Position-dependent questions</a:t>
            </a:r>
            <a:endParaRPr kumimoji="0" sz="1800" b="0" i="0" u="none" strike="noStrike" kern="0" cap="none" spc="0" normalizeH="0" baseline="0" noProof="0">
              <a:ln>
                <a:noFill/>
              </a:ln>
              <a:solidFill>
                <a:srgbClr val="000000"/>
              </a:solidFill>
              <a:effectLst/>
              <a:uLnTx/>
              <a:uFillTx/>
              <a:latin typeface="Lato"/>
              <a:ea typeface="Lato"/>
              <a:cs typeface="Lato"/>
              <a:sym typeface="Lato"/>
            </a:endParaRPr>
          </a:p>
        </p:txBody>
      </p:sp>
      <p:sp>
        <p:nvSpPr>
          <p:cNvPr id="110" name="Google Shape;110;p18"/>
          <p:cNvSpPr txBox="1">
            <a:spLocks noGrp="1"/>
          </p:cNvSpPr>
          <p:nvPr>
            <p:ph type="title"/>
          </p:nvPr>
        </p:nvSpPr>
        <p:spPr>
          <a:xfrm>
            <a:off x="50" y="0"/>
            <a:ext cx="9144000" cy="9144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Font typeface="Arial"/>
              <a:buNone/>
            </a:pPr>
            <a:r>
              <a:rPr lang="en-US"/>
              <a:t>WISEstaff: Data Collected</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9"/>
          <p:cNvSpPr txBox="1"/>
          <p:nvPr/>
        </p:nvSpPr>
        <p:spPr>
          <a:xfrm>
            <a:off x="195650" y="914400"/>
            <a:ext cx="3634800" cy="417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100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Lato"/>
                <a:ea typeface="Lato"/>
                <a:cs typeface="Lato"/>
                <a:sym typeface="Lato"/>
              </a:rPr>
              <a:t>WISEstaff is a </a:t>
            </a:r>
            <a:r>
              <a:rPr kumimoji="0" lang="en-US" sz="1800" b="0" i="0" u="sng" strike="noStrike" kern="0" cap="none" spc="0" normalizeH="0" baseline="0" noProof="0">
                <a:ln>
                  <a:noFill/>
                </a:ln>
                <a:solidFill>
                  <a:srgbClr val="000000"/>
                </a:solidFill>
                <a:effectLst/>
                <a:uLnTx/>
                <a:uFillTx/>
                <a:latin typeface="Lato"/>
                <a:ea typeface="Lato"/>
                <a:cs typeface="Lato"/>
                <a:sym typeface="Lato"/>
              </a:rPr>
              <a:t>point in time</a:t>
            </a:r>
            <a:r>
              <a:rPr kumimoji="0" lang="en-US" sz="1800" b="0" i="0" u="none" strike="noStrike" kern="0" cap="none" spc="0" normalizeH="0" baseline="0" noProof="0">
                <a:ln>
                  <a:noFill/>
                </a:ln>
                <a:solidFill>
                  <a:srgbClr val="000000"/>
                </a:solidFill>
                <a:effectLst/>
                <a:uLnTx/>
                <a:uFillTx/>
                <a:latin typeface="Lato"/>
                <a:ea typeface="Lato"/>
                <a:cs typeface="Lato"/>
                <a:sym typeface="Lato"/>
              </a:rPr>
              <a:t> collection of all staff members in public schools as of the </a:t>
            </a:r>
            <a:r>
              <a:rPr kumimoji="0" lang="en-US" sz="1800" b="1" i="0" u="sng" strike="noStrike" kern="0" cap="none" spc="0" normalizeH="0" baseline="0" noProof="0">
                <a:ln>
                  <a:noFill/>
                </a:ln>
                <a:solidFill>
                  <a:srgbClr val="000000"/>
                </a:solidFill>
                <a:effectLst/>
                <a:uLnTx/>
                <a:uFillTx/>
                <a:latin typeface="Lato"/>
                <a:ea typeface="Lato"/>
                <a:cs typeface="Lato"/>
                <a:sym typeface="Lato"/>
              </a:rPr>
              <a:t>3</a:t>
            </a:r>
            <a:r>
              <a:rPr kumimoji="0" lang="en-US" sz="1800" b="1" i="0" u="sng" strike="noStrike" kern="0" cap="none" spc="0" normalizeH="0" baseline="30000" noProof="0">
                <a:ln>
                  <a:noFill/>
                </a:ln>
                <a:solidFill>
                  <a:srgbClr val="000000"/>
                </a:solidFill>
                <a:effectLst/>
                <a:uLnTx/>
                <a:uFillTx/>
                <a:latin typeface="Lato"/>
                <a:ea typeface="Lato"/>
                <a:cs typeface="Lato"/>
                <a:sym typeface="Lato"/>
              </a:rPr>
              <a:t>rd</a:t>
            </a:r>
            <a:r>
              <a:rPr kumimoji="0" lang="en-US" sz="1800" b="1" i="0" u="sng" strike="noStrike" kern="0" cap="none" spc="0" normalizeH="0" baseline="0" noProof="0">
                <a:ln>
                  <a:noFill/>
                </a:ln>
                <a:solidFill>
                  <a:srgbClr val="000000"/>
                </a:solidFill>
                <a:effectLst/>
                <a:uLnTx/>
                <a:uFillTx/>
                <a:latin typeface="Lato"/>
                <a:ea typeface="Lato"/>
                <a:cs typeface="Lato"/>
                <a:sym typeface="Lato"/>
              </a:rPr>
              <a:t> Friday of September</a:t>
            </a:r>
            <a:r>
              <a:rPr kumimoji="0" lang="en-US" sz="1800" b="0" i="0" u="none" strike="noStrike" kern="0" cap="none" spc="0" normalizeH="0" baseline="0" noProof="0">
                <a:ln>
                  <a:noFill/>
                </a:ln>
                <a:solidFill>
                  <a:srgbClr val="000000"/>
                </a:solidFill>
                <a:effectLst/>
                <a:uLnTx/>
                <a:uFillTx/>
                <a:latin typeface="Lato"/>
                <a:ea typeface="Lato"/>
                <a:cs typeface="Lato"/>
                <a:sym typeface="Lato"/>
              </a:rPr>
              <a:t> and includes known assignments for the entire regular school year.</a:t>
            </a:r>
            <a:endParaRPr kumimoji="0" sz="1800" b="0"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342900" algn="l" defTabSz="914400" rtl="0" eaLnBrk="1" fontAlgn="auto" latinLnBrk="0" hangingPunct="1">
              <a:lnSpc>
                <a:spcPct val="100000"/>
              </a:lnSpc>
              <a:spcBef>
                <a:spcPts val="1000"/>
              </a:spcBef>
              <a:spcAft>
                <a:spcPts val="0"/>
              </a:spcAft>
              <a:buClr>
                <a:srgbClr val="000000"/>
              </a:buClr>
              <a:buSzPts val="1800"/>
              <a:buFont typeface="Lato"/>
              <a:buChar char="●"/>
              <a:tabLst/>
              <a:defRPr/>
            </a:pPr>
            <a:r>
              <a:rPr kumimoji="0" lang="en-US" sz="1800" b="0" i="0" u="none" strike="noStrike" kern="0" cap="none" spc="0" normalizeH="0" baseline="0" noProof="0">
                <a:ln>
                  <a:noFill/>
                </a:ln>
                <a:solidFill>
                  <a:srgbClr val="000000"/>
                </a:solidFill>
                <a:effectLst/>
                <a:uLnTx/>
                <a:uFillTx/>
                <a:latin typeface="Lato"/>
                <a:ea typeface="Lato"/>
                <a:cs typeface="Lato"/>
                <a:sym typeface="Lato"/>
              </a:rPr>
              <a:t>dpi.wi.gov / WISEstaff Reporting / Who Should Be Reported? </a:t>
            </a:r>
            <a:endParaRPr kumimoji="0" sz="1800" b="0"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1000"/>
              </a:spcBef>
              <a:spcAft>
                <a:spcPts val="100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Lato"/>
              <a:ea typeface="Lato"/>
              <a:cs typeface="Lato"/>
              <a:sym typeface="Lato"/>
            </a:endParaRPr>
          </a:p>
        </p:txBody>
      </p:sp>
      <p:sp>
        <p:nvSpPr>
          <p:cNvPr id="116" name="Google Shape;116;p19"/>
          <p:cNvSpPr txBox="1">
            <a:spLocks noGrp="1"/>
          </p:cNvSpPr>
          <p:nvPr>
            <p:ph type="title"/>
          </p:nvPr>
        </p:nvSpPr>
        <p:spPr>
          <a:xfrm>
            <a:off x="50" y="0"/>
            <a:ext cx="9144000" cy="9144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Font typeface="Arial"/>
              <a:buNone/>
            </a:pPr>
            <a:r>
              <a:rPr lang="en-US"/>
              <a:t>WISEstaff: Who Gets Reported?</a:t>
            </a:r>
            <a:endParaRPr/>
          </a:p>
        </p:txBody>
      </p:sp>
      <p:pic>
        <p:nvPicPr>
          <p:cNvPr id="117" name="Google Shape;117;p19"/>
          <p:cNvPicPr preferRelativeResize="0"/>
          <p:nvPr/>
        </p:nvPicPr>
        <p:blipFill>
          <a:blip r:embed="rId3">
            <a:alphaModFix/>
          </a:blip>
          <a:stretch>
            <a:fillRect/>
          </a:stretch>
        </p:blipFill>
        <p:spPr>
          <a:xfrm>
            <a:off x="3897375" y="1393125"/>
            <a:ext cx="4924425" cy="311467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0"/>
          <p:cNvSpPr txBox="1"/>
          <p:nvPr/>
        </p:nvSpPr>
        <p:spPr>
          <a:xfrm>
            <a:off x="195650" y="914400"/>
            <a:ext cx="5491800" cy="3474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342900" algn="l" defTabSz="914400" rtl="0" eaLnBrk="1" fontAlgn="auto" latinLnBrk="0" hangingPunct="1">
              <a:lnSpc>
                <a:spcPct val="100000"/>
              </a:lnSpc>
              <a:spcBef>
                <a:spcPts val="1000"/>
              </a:spcBef>
              <a:spcAft>
                <a:spcPts val="0"/>
              </a:spcAft>
              <a:buClr>
                <a:srgbClr val="000000"/>
              </a:buClr>
              <a:buSzPts val="1800"/>
              <a:buFont typeface="Lato"/>
              <a:buChar char="●"/>
              <a:tabLst/>
              <a:defRPr/>
            </a:pPr>
            <a:r>
              <a:rPr kumimoji="0" lang="en-US" sz="1800" b="0" i="0" u="none" strike="noStrike" kern="0" cap="none" spc="0" normalizeH="0" baseline="0" noProof="0">
                <a:ln>
                  <a:noFill/>
                </a:ln>
                <a:solidFill>
                  <a:srgbClr val="000000"/>
                </a:solidFill>
                <a:effectLst/>
                <a:uLnTx/>
                <a:uFillTx/>
                <a:latin typeface="Lato"/>
                <a:ea typeface="Lato"/>
                <a:cs typeface="Lato"/>
                <a:sym typeface="Lato"/>
              </a:rPr>
              <a:t>Hiring Agency reports staff</a:t>
            </a:r>
            <a:endParaRPr kumimoji="0" sz="1800" b="0"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100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342900" algn="l" defTabSz="914400" rtl="0" eaLnBrk="1" fontAlgn="auto" latinLnBrk="0" hangingPunct="1">
              <a:lnSpc>
                <a:spcPct val="100000"/>
              </a:lnSpc>
              <a:spcBef>
                <a:spcPts val="1000"/>
              </a:spcBef>
              <a:spcAft>
                <a:spcPts val="0"/>
              </a:spcAft>
              <a:buClr>
                <a:srgbClr val="000000"/>
              </a:buClr>
              <a:buSzPts val="1800"/>
              <a:buFont typeface="Lato"/>
              <a:buChar char="●"/>
              <a:tabLst/>
              <a:defRPr/>
            </a:pPr>
            <a:r>
              <a:rPr kumimoji="0" lang="en-US" sz="1800" b="0" i="0" u="none" strike="noStrike" kern="0" cap="none" spc="0" normalizeH="0" baseline="0" noProof="0">
                <a:ln>
                  <a:noFill/>
                </a:ln>
                <a:solidFill>
                  <a:srgbClr val="000000"/>
                </a:solidFill>
                <a:effectLst/>
                <a:uLnTx/>
                <a:uFillTx/>
                <a:latin typeface="Lato"/>
                <a:ea typeface="Lato"/>
                <a:cs typeface="Lato"/>
                <a:sym typeface="Lato"/>
              </a:rPr>
              <a:t>If you subcontract staff from a school district or CESA, they report staff they hire</a:t>
            </a:r>
            <a:endParaRPr kumimoji="0" sz="1800" b="0"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100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342900" algn="l" defTabSz="914400" rtl="0" eaLnBrk="1" fontAlgn="auto" latinLnBrk="0" hangingPunct="1">
              <a:lnSpc>
                <a:spcPct val="100000"/>
              </a:lnSpc>
              <a:spcBef>
                <a:spcPts val="1000"/>
              </a:spcBef>
              <a:spcAft>
                <a:spcPts val="0"/>
              </a:spcAft>
              <a:buClr>
                <a:srgbClr val="000000"/>
              </a:buClr>
              <a:buSzPts val="1800"/>
              <a:buFont typeface="Lato"/>
              <a:buChar char="●"/>
              <a:tabLst/>
              <a:defRPr/>
            </a:pPr>
            <a:r>
              <a:rPr kumimoji="0" lang="en-US" sz="1800" b="0" i="0" u="none" strike="noStrike" kern="0" cap="none" spc="0" normalizeH="0" baseline="0" noProof="0">
                <a:ln>
                  <a:noFill/>
                </a:ln>
                <a:solidFill>
                  <a:srgbClr val="000000"/>
                </a:solidFill>
                <a:effectLst/>
                <a:uLnTx/>
                <a:uFillTx/>
                <a:latin typeface="Lato"/>
                <a:ea typeface="Lato"/>
                <a:cs typeface="Lato"/>
                <a:sym typeface="Lato"/>
              </a:rPr>
              <a:t>If you subcontract staff from an outside agency, you report staff as subcontracted</a:t>
            </a:r>
            <a:endParaRPr kumimoji="0" sz="1800" b="0"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1000"/>
              </a:spcBef>
              <a:spcAft>
                <a:spcPts val="100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Lato"/>
              <a:ea typeface="Lato"/>
              <a:cs typeface="Lato"/>
              <a:sym typeface="Lato"/>
            </a:endParaRPr>
          </a:p>
        </p:txBody>
      </p:sp>
      <p:sp>
        <p:nvSpPr>
          <p:cNvPr id="123" name="Google Shape;123;p20"/>
          <p:cNvSpPr txBox="1">
            <a:spLocks noGrp="1"/>
          </p:cNvSpPr>
          <p:nvPr>
            <p:ph type="title"/>
          </p:nvPr>
        </p:nvSpPr>
        <p:spPr>
          <a:xfrm>
            <a:off x="50" y="0"/>
            <a:ext cx="9144000" cy="9144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Font typeface="Arial"/>
              <a:buNone/>
            </a:pPr>
            <a:r>
              <a:rPr lang="en-US"/>
              <a:t>WISEstaff: Who Does Reporting?</a:t>
            </a:r>
            <a:endParaRPr/>
          </a:p>
        </p:txBody>
      </p:sp>
      <p:pic>
        <p:nvPicPr>
          <p:cNvPr id="124" name="Google Shape;124;p20"/>
          <p:cNvPicPr preferRelativeResize="0"/>
          <p:nvPr/>
        </p:nvPicPr>
        <p:blipFill>
          <a:blip r:embed="rId3">
            <a:alphaModFix/>
          </a:blip>
          <a:stretch>
            <a:fillRect/>
          </a:stretch>
        </p:blipFill>
        <p:spPr>
          <a:xfrm>
            <a:off x="5987500" y="1059050"/>
            <a:ext cx="2613630" cy="39243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1"/>
          <p:cNvSpPr txBox="1"/>
          <p:nvPr/>
        </p:nvSpPr>
        <p:spPr>
          <a:xfrm>
            <a:off x="195650" y="914399"/>
            <a:ext cx="8781300" cy="39495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100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Lato"/>
                <a:ea typeface="Lato"/>
                <a:cs typeface="Lato"/>
                <a:sym typeface="Lato"/>
              </a:rPr>
              <a:t>WISEstaff is NOT a year-round collection, like some other WISE apps. </a:t>
            </a:r>
            <a:endParaRPr kumimoji="0" sz="1800" b="0"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100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Lato"/>
                <a:ea typeface="Lato"/>
                <a:cs typeface="Lato"/>
                <a:sym typeface="Lato"/>
              </a:rPr>
              <a:t>Each school year has two data collection phases: </a:t>
            </a:r>
            <a:r>
              <a:rPr kumimoji="0" lang="en-US" sz="1800" b="1" i="0" u="none" strike="noStrike" kern="0" cap="none" spc="0" normalizeH="0" baseline="0" noProof="0">
                <a:ln>
                  <a:noFill/>
                </a:ln>
                <a:solidFill>
                  <a:srgbClr val="000000"/>
                </a:solidFill>
                <a:effectLst/>
                <a:uLnTx/>
                <a:uFillTx/>
                <a:latin typeface="Lato"/>
                <a:ea typeface="Lato"/>
                <a:cs typeface="Lato"/>
                <a:sym typeface="Lato"/>
              </a:rPr>
              <a:t>Preliminary Certification</a:t>
            </a:r>
            <a:r>
              <a:rPr kumimoji="0" lang="en-US" sz="1800" b="0" i="0" u="none" strike="noStrike" kern="0" cap="none" spc="0" normalizeH="0" baseline="0" noProof="0">
                <a:ln>
                  <a:noFill/>
                </a:ln>
                <a:solidFill>
                  <a:srgbClr val="000000"/>
                </a:solidFill>
                <a:effectLst/>
                <a:uLnTx/>
                <a:uFillTx/>
                <a:latin typeface="Lato"/>
                <a:ea typeface="Lato"/>
                <a:cs typeface="Lato"/>
                <a:sym typeface="Lato"/>
              </a:rPr>
              <a:t> and </a:t>
            </a:r>
            <a:r>
              <a:rPr kumimoji="0" lang="en-US" sz="1800" b="1" i="0" u="none" strike="noStrike" kern="0" cap="none" spc="0" normalizeH="0" baseline="0" noProof="0">
                <a:ln>
                  <a:noFill/>
                </a:ln>
                <a:solidFill>
                  <a:srgbClr val="000000"/>
                </a:solidFill>
                <a:effectLst/>
                <a:uLnTx/>
                <a:uFillTx/>
                <a:latin typeface="Lato"/>
                <a:ea typeface="Lato"/>
                <a:cs typeface="Lato"/>
                <a:sym typeface="Lato"/>
              </a:rPr>
              <a:t>Final Certification.</a:t>
            </a:r>
            <a:endParaRPr kumimoji="0" sz="1800" b="1"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342900" algn="l" defTabSz="914400" rtl="0" eaLnBrk="1" fontAlgn="auto" latinLnBrk="0" hangingPunct="1">
              <a:lnSpc>
                <a:spcPct val="150000"/>
              </a:lnSpc>
              <a:spcBef>
                <a:spcPts val="1000"/>
              </a:spcBef>
              <a:spcAft>
                <a:spcPts val="0"/>
              </a:spcAft>
              <a:buClr>
                <a:srgbClr val="000000"/>
              </a:buClr>
              <a:buSzPts val="1800"/>
              <a:buFont typeface="Lato"/>
              <a:buChar char="●"/>
              <a:tabLst/>
              <a:defRPr/>
            </a:pPr>
            <a:r>
              <a:rPr kumimoji="0" lang="en-US" sz="1800" b="0" i="0" u="none" strike="noStrike" kern="0" cap="none" spc="0" normalizeH="0" baseline="0" noProof="0">
                <a:ln>
                  <a:noFill/>
                </a:ln>
                <a:solidFill>
                  <a:srgbClr val="000000"/>
                </a:solidFill>
                <a:effectLst/>
                <a:uLnTx/>
                <a:uFillTx/>
                <a:latin typeface="Lato"/>
                <a:ea typeface="Lato"/>
                <a:cs typeface="Lato"/>
                <a:sym typeface="Lato"/>
              </a:rPr>
              <a:t>Preliminary Certification focuses on collection of licensed assignments to facilitate  preliminary educator licensing audit. For the 2024-25 school year: </a:t>
            </a:r>
            <a:endParaRPr kumimoji="0" sz="1800" b="0" i="0" u="none" strike="noStrike" kern="0" cap="none" spc="0" normalizeH="0" baseline="0" noProof="0">
              <a:ln>
                <a:noFill/>
              </a:ln>
              <a:solidFill>
                <a:srgbClr val="000000"/>
              </a:solidFill>
              <a:effectLst/>
              <a:uLnTx/>
              <a:uFillTx/>
              <a:latin typeface="Lato"/>
              <a:ea typeface="Lato"/>
              <a:cs typeface="Lato"/>
              <a:sym typeface="Lato"/>
            </a:endParaRPr>
          </a:p>
          <a:p>
            <a:pPr marL="914400" marR="0" lvl="1" indent="-342900" algn="l" defTabSz="914400" rtl="0" eaLnBrk="1" fontAlgn="auto" latinLnBrk="0" hangingPunct="1">
              <a:lnSpc>
                <a:spcPct val="115000"/>
              </a:lnSpc>
              <a:spcBef>
                <a:spcPts val="0"/>
              </a:spcBef>
              <a:spcAft>
                <a:spcPts val="0"/>
              </a:spcAft>
              <a:buClr>
                <a:srgbClr val="000000"/>
              </a:buClr>
              <a:buSzPts val="1800"/>
              <a:buFont typeface="Lato"/>
              <a:buChar char="○"/>
              <a:tabLst/>
              <a:defRPr/>
            </a:pPr>
            <a:r>
              <a:rPr kumimoji="0" lang="en-US" sz="1800" b="0" i="0" u="none" strike="noStrike" kern="0" cap="none" spc="0" normalizeH="0" baseline="0" noProof="0">
                <a:ln>
                  <a:noFill/>
                </a:ln>
                <a:solidFill>
                  <a:srgbClr val="000000"/>
                </a:solidFill>
                <a:effectLst/>
                <a:uLnTx/>
                <a:uFillTx/>
                <a:latin typeface="Lato"/>
                <a:ea typeface="Lato"/>
                <a:cs typeface="Lato"/>
                <a:sym typeface="Lato"/>
              </a:rPr>
              <a:t>Collection opens September 27, 2024</a:t>
            </a:r>
            <a:endParaRPr kumimoji="0" sz="1800" b="0" i="0" u="none" strike="noStrike" kern="0" cap="none" spc="0" normalizeH="0" baseline="0" noProof="0">
              <a:ln>
                <a:noFill/>
              </a:ln>
              <a:solidFill>
                <a:srgbClr val="000000"/>
              </a:solidFill>
              <a:effectLst/>
              <a:uLnTx/>
              <a:uFillTx/>
              <a:latin typeface="Lato"/>
              <a:ea typeface="Lato"/>
              <a:cs typeface="Lato"/>
              <a:sym typeface="Lato"/>
            </a:endParaRPr>
          </a:p>
          <a:p>
            <a:pPr marL="914400" marR="0" lvl="1" indent="-342900" algn="l" defTabSz="914400" rtl="0" eaLnBrk="1" fontAlgn="auto" latinLnBrk="0" hangingPunct="1">
              <a:lnSpc>
                <a:spcPct val="115000"/>
              </a:lnSpc>
              <a:spcBef>
                <a:spcPts val="0"/>
              </a:spcBef>
              <a:spcAft>
                <a:spcPts val="0"/>
              </a:spcAft>
              <a:buClr>
                <a:srgbClr val="000000"/>
              </a:buClr>
              <a:buSzPts val="1800"/>
              <a:buFont typeface="Lato"/>
              <a:buChar char="○"/>
              <a:tabLst/>
              <a:defRPr/>
            </a:pPr>
            <a:r>
              <a:rPr kumimoji="0" lang="en-US" sz="1800" b="0" i="0" u="none" strike="noStrike" kern="0" cap="none" spc="0" normalizeH="0" baseline="0" noProof="0">
                <a:ln>
                  <a:noFill/>
                </a:ln>
                <a:solidFill>
                  <a:srgbClr val="000000"/>
                </a:solidFill>
                <a:effectLst/>
                <a:uLnTx/>
                <a:uFillTx/>
                <a:latin typeface="Lato"/>
                <a:ea typeface="Lato"/>
                <a:cs typeface="Lato"/>
                <a:sym typeface="Lato"/>
              </a:rPr>
              <a:t>Deadline is November 12, 2024 </a:t>
            </a:r>
            <a:endParaRPr kumimoji="0" sz="1800" b="0" i="0" u="none" strike="noStrike" kern="0" cap="none" spc="0" normalizeH="0" baseline="0" noProof="0">
              <a:ln>
                <a:noFill/>
              </a:ln>
              <a:solidFill>
                <a:srgbClr val="000000"/>
              </a:solidFill>
              <a:effectLst/>
              <a:uLnTx/>
              <a:uFillTx/>
              <a:latin typeface="Lato"/>
              <a:ea typeface="Lato"/>
              <a:cs typeface="Lato"/>
              <a:sym typeface="Lato"/>
            </a:endParaRPr>
          </a:p>
          <a:p>
            <a:pPr marL="914400" marR="0" lvl="1" indent="-342900" algn="l" defTabSz="914400" rtl="0" eaLnBrk="1" fontAlgn="auto" latinLnBrk="0" hangingPunct="1">
              <a:lnSpc>
                <a:spcPct val="115000"/>
              </a:lnSpc>
              <a:spcBef>
                <a:spcPts val="0"/>
              </a:spcBef>
              <a:spcAft>
                <a:spcPts val="0"/>
              </a:spcAft>
              <a:buClr>
                <a:srgbClr val="000000"/>
              </a:buClr>
              <a:buSzPts val="1800"/>
              <a:buFont typeface="Lato"/>
              <a:buChar char="○"/>
              <a:tabLst/>
              <a:defRPr/>
            </a:pPr>
            <a:r>
              <a:rPr kumimoji="0" lang="en-US" sz="1800" b="0" i="0" u="none" strike="noStrike" kern="0" cap="none" spc="0" normalizeH="0" baseline="0" noProof="0">
                <a:ln>
                  <a:noFill/>
                </a:ln>
                <a:solidFill>
                  <a:srgbClr val="000000"/>
                </a:solidFill>
                <a:effectLst/>
                <a:uLnTx/>
                <a:uFillTx/>
                <a:latin typeface="Lato"/>
                <a:ea typeface="Lato"/>
                <a:cs typeface="Lato"/>
                <a:sym typeface="Lato"/>
              </a:rPr>
              <a:t>Preliminary audit reports published around end of December</a:t>
            </a:r>
            <a:endParaRPr kumimoji="0" sz="1800" b="0"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0" algn="l" defTabSz="914400" rtl="0" eaLnBrk="1" fontAlgn="auto" latinLnBrk="0" hangingPunct="1">
              <a:lnSpc>
                <a:spcPct val="100000"/>
              </a:lnSpc>
              <a:spcBef>
                <a:spcPts val="100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1000"/>
              </a:spcBef>
              <a:spcAft>
                <a:spcPts val="100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Lato"/>
              <a:ea typeface="Lato"/>
              <a:cs typeface="Lato"/>
              <a:sym typeface="Lato"/>
            </a:endParaRPr>
          </a:p>
        </p:txBody>
      </p:sp>
      <p:sp>
        <p:nvSpPr>
          <p:cNvPr id="130" name="Google Shape;130;p21"/>
          <p:cNvSpPr txBox="1">
            <a:spLocks noGrp="1"/>
          </p:cNvSpPr>
          <p:nvPr>
            <p:ph type="title"/>
          </p:nvPr>
        </p:nvSpPr>
        <p:spPr>
          <a:xfrm>
            <a:off x="50" y="0"/>
            <a:ext cx="9144000" cy="9144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Font typeface="Arial"/>
              <a:buNone/>
            </a:pPr>
            <a:r>
              <a:rPr lang="en-US"/>
              <a:t>WISEstaff: Data Collection Timeline</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2"/>
          <p:cNvSpPr txBox="1"/>
          <p:nvPr/>
        </p:nvSpPr>
        <p:spPr>
          <a:xfrm>
            <a:off x="195650" y="914405"/>
            <a:ext cx="8781300" cy="3474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342900" algn="l" defTabSz="914400" rtl="0" eaLnBrk="1" fontAlgn="auto" latinLnBrk="0" hangingPunct="1">
              <a:lnSpc>
                <a:spcPct val="150000"/>
              </a:lnSpc>
              <a:spcBef>
                <a:spcPts val="1000"/>
              </a:spcBef>
              <a:spcAft>
                <a:spcPts val="0"/>
              </a:spcAft>
              <a:buClr>
                <a:srgbClr val="000000"/>
              </a:buClr>
              <a:buSzPts val="1800"/>
              <a:buFont typeface="Lato"/>
              <a:buChar char="●"/>
              <a:tabLst/>
              <a:defRPr/>
            </a:pPr>
            <a:r>
              <a:rPr kumimoji="0" lang="en-US" sz="1800" b="0" i="0" u="none" strike="noStrike" kern="0" cap="none" spc="0" normalizeH="0" baseline="0" noProof="0">
                <a:ln>
                  <a:noFill/>
                </a:ln>
                <a:solidFill>
                  <a:srgbClr val="000000"/>
                </a:solidFill>
                <a:effectLst/>
                <a:uLnTx/>
                <a:uFillTx/>
                <a:latin typeface="Lato"/>
                <a:ea typeface="Lato"/>
                <a:cs typeface="Lato"/>
                <a:sym typeface="Lato"/>
              </a:rPr>
              <a:t>Final Certification focuses on corrections to assignments and entry of all other data for final audit and publication of staff data reports. For the 2024-25 school year:</a:t>
            </a:r>
            <a:endParaRPr kumimoji="0" sz="1800" b="0" i="0" u="none" strike="noStrike" kern="0" cap="none" spc="0" normalizeH="0" baseline="0" noProof="0">
              <a:ln>
                <a:noFill/>
              </a:ln>
              <a:solidFill>
                <a:srgbClr val="000000"/>
              </a:solidFill>
              <a:effectLst/>
              <a:uLnTx/>
              <a:uFillTx/>
              <a:latin typeface="Lato"/>
              <a:ea typeface="Lato"/>
              <a:cs typeface="Lato"/>
              <a:sym typeface="Lato"/>
            </a:endParaRPr>
          </a:p>
          <a:p>
            <a:pPr marL="914400" marR="0" lvl="1" indent="-342900" algn="l" defTabSz="914400" rtl="0" eaLnBrk="1" fontAlgn="auto" latinLnBrk="0" hangingPunct="1">
              <a:lnSpc>
                <a:spcPct val="115000"/>
              </a:lnSpc>
              <a:spcBef>
                <a:spcPts val="0"/>
              </a:spcBef>
              <a:spcAft>
                <a:spcPts val="0"/>
              </a:spcAft>
              <a:buClr>
                <a:srgbClr val="000000"/>
              </a:buClr>
              <a:buSzPts val="1800"/>
              <a:buFont typeface="Lato"/>
              <a:buChar char="○"/>
              <a:tabLst/>
              <a:defRPr/>
            </a:pPr>
            <a:r>
              <a:rPr kumimoji="0" lang="en-US" sz="1800" b="0" i="0" u="none" strike="noStrike" kern="0" cap="none" spc="0" normalizeH="0" baseline="0" noProof="0">
                <a:ln>
                  <a:noFill/>
                </a:ln>
                <a:solidFill>
                  <a:srgbClr val="000000"/>
                </a:solidFill>
                <a:effectLst/>
                <a:uLnTx/>
                <a:uFillTx/>
                <a:latin typeface="Lato"/>
                <a:ea typeface="Lato"/>
                <a:cs typeface="Lato"/>
                <a:sym typeface="Lato"/>
              </a:rPr>
              <a:t>Except for the day after Preliminary Deadline, WISEstaff remains open for additional data entry and corrections</a:t>
            </a:r>
            <a:endParaRPr kumimoji="0" sz="1800" b="0" i="0" u="none" strike="noStrike" kern="0" cap="none" spc="0" normalizeH="0" baseline="0" noProof="0">
              <a:ln>
                <a:noFill/>
              </a:ln>
              <a:solidFill>
                <a:srgbClr val="000000"/>
              </a:solidFill>
              <a:effectLst/>
              <a:uLnTx/>
              <a:uFillTx/>
              <a:latin typeface="Lato"/>
              <a:ea typeface="Lato"/>
              <a:cs typeface="Lato"/>
              <a:sym typeface="Lato"/>
            </a:endParaRPr>
          </a:p>
          <a:p>
            <a:pPr marL="914400" marR="0" lvl="1" indent="-342900" algn="l" defTabSz="914400" rtl="0" eaLnBrk="1" fontAlgn="auto" latinLnBrk="0" hangingPunct="1">
              <a:lnSpc>
                <a:spcPct val="115000"/>
              </a:lnSpc>
              <a:spcBef>
                <a:spcPts val="0"/>
              </a:spcBef>
              <a:spcAft>
                <a:spcPts val="0"/>
              </a:spcAft>
              <a:buClr>
                <a:srgbClr val="000000"/>
              </a:buClr>
              <a:buSzPts val="1800"/>
              <a:buFont typeface="Lato"/>
              <a:buChar char="○"/>
              <a:tabLst/>
              <a:defRPr/>
            </a:pPr>
            <a:r>
              <a:rPr kumimoji="0" lang="en-US" sz="1800" b="0" i="0" u="none" strike="noStrike" kern="0" cap="none" spc="0" normalizeH="0" baseline="0" noProof="0">
                <a:ln>
                  <a:noFill/>
                </a:ln>
                <a:solidFill>
                  <a:srgbClr val="000000"/>
                </a:solidFill>
                <a:effectLst/>
                <a:uLnTx/>
                <a:uFillTx/>
                <a:latin typeface="Lato"/>
                <a:ea typeface="Lato"/>
                <a:cs typeface="Lato"/>
                <a:sym typeface="Lato"/>
              </a:rPr>
              <a:t>Deadline is March 18, 2025</a:t>
            </a:r>
            <a:endParaRPr kumimoji="0" sz="1800" b="0" i="0" u="none" strike="noStrike" kern="0" cap="none" spc="0" normalizeH="0" baseline="0" noProof="0">
              <a:ln>
                <a:noFill/>
              </a:ln>
              <a:solidFill>
                <a:srgbClr val="000000"/>
              </a:solidFill>
              <a:effectLst/>
              <a:uLnTx/>
              <a:uFillTx/>
              <a:latin typeface="Lato"/>
              <a:ea typeface="Lato"/>
              <a:cs typeface="Lato"/>
              <a:sym typeface="Lato"/>
            </a:endParaRPr>
          </a:p>
          <a:p>
            <a:pPr marL="914400" marR="0" lvl="1" indent="-342900" algn="l" defTabSz="914400" rtl="0" eaLnBrk="1" fontAlgn="auto" latinLnBrk="0" hangingPunct="1">
              <a:lnSpc>
                <a:spcPct val="115000"/>
              </a:lnSpc>
              <a:spcBef>
                <a:spcPts val="0"/>
              </a:spcBef>
              <a:spcAft>
                <a:spcPts val="0"/>
              </a:spcAft>
              <a:buClr>
                <a:srgbClr val="000000"/>
              </a:buClr>
              <a:buSzPts val="1800"/>
              <a:buFont typeface="Lato"/>
              <a:buChar char="○"/>
              <a:tabLst/>
              <a:defRPr/>
            </a:pPr>
            <a:r>
              <a:rPr kumimoji="0" lang="en-US" sz="1800" b="0" i="0" u="none" strike="noStrike" kern="0" cap="none" spc="0" normalizeH="0" baseline="0" noProof="0">
                <a:ln>
                  <a:noFill/>
                </a:ln>
                <a:solidFill>
                  <a:srgbClr val="000000"/>
                </a:solidFill>
                <a:effectLst/>
                <a:uLnTx/>
                <a:uFillTx/>
                <a:latin typeface="Lato"/>
                <a:ea typeface="Lato"/>
                <a:cs typeface="Lato"/>
                <a:sym typeface="Lato"/>
              </a:rPr>
              <a:t>Public Staff Reports published around end of April</a:t>
            </a:r>
            <a:endParaRPr kumimoji="0" sz="1800" b="0" i="0" u="none" strike="noStrike" kern="0" cap="none" spc="0" normalizeH="0" baseline="0" noProof="0">
              <a:ln>
                <a:noFill/>
              </a:ln>
              <a:solidFill>
                <a:srgbClr val="000000"/>
              </a:solidFill>
              <a:effectLst/>
              <a:uLnTx/>
              <a:uFillTx/>
              <a:latin typeface="Lato"/>
              <a:ea typeface="Lato"/>
              <a:cs typeface="Lato"/>
              <a:sym typeface="Lato"/>
            </a:endParaRPr>
          </a:p>
          <a:p>
            <a:pPr marL="914400" marR="0" lvl="1" indent="-342900" algn="l" defTabSz="914400" rtl="0" eaLnBrk="1" fontAlgn="auto" latinLnBrk="0" hangingPunct="1">
              <a:lnSpc>
                <a:spcPct val="115000"/>
              </a:lnSpc>
              <a:spcBef>
                <a:spcPts val="0"/>
              </a:spcBef>
              <a:spcAft>
                <a:spcPts val="0"/>
              </a:spcAft>
              <a:buClr>
                <a:srgbClr val="000000"/>
              </a:buClr>
              <a:buSzPts val="1800"/>
              <a:buFont typeface="Lato"/>
              <a:buChar char="○"/>
              <a:tabLst/>
              <a:defRPr/>
            </a:pPr>
            <a:r>
              <a:rPr kumimoji="0" lang="en-US" sz="1800" b="0" i="0" u="none" strike="noStrike" kern="0" cap="none" spc="0" normalizeH="0" baseline="0" noProof="0">
                <a:ln>
                  <a:noFill/>
                </a:ln>
                <a:solidFill>
                  <a:srgbClr val="000000"/>
                </a:solidFill>
                <a:effectLst/>
                <a:uLnTx/>
                <a:uFillTx/>
                <a:latin typeface="Lato"/>
                <a:ea typeface="Lato"/>
                <a:cs typeface="Lato"/>
                <a:sym typeface="Lato"/>
              </a:rPr>
              <a:t>Final audit reports published around end of June </a:t>
            </a:r>
            <a:endParaRPr kumimoji="0" sz="1800" b="0"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100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1000"/>
              </a:spcBef>
              <a:spcAft>
                <a:spcPts val="100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Lato"/>
              <a:ea typeface="Lato"/>
              <a:cs typeface="Lato"/>
              <a:sym typeface="Lato"/>
            </a:endParaRPr>
          </a:p>
        </p:txBody>
      </p:sp>
      <p:sp>
        <p:nvSpPr>
          <p:cNvPr id="136" name="Google Shape;136;p22"/>
          <p:cNvSpPr txBox="1">
            <a:spLocks noGrp="1"/>
          </p:cNvSpPr>
          <p:nvPr>
            <p:ph type="title"/>
          </p:nvPr>
        </p:nvSpPr>
        <p:spPr>
          <a:xfrm>
            <a:off x="50" y="0"/>
            <a:ext cx="9144000" cy="9144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Font typeface="Arial"/>
              <a:buNone/>
            </a:pPr>
            <a:r>
              <a:rPr lang="en-US"/>
              <a:t>WISEstaff: Data Collection Timeline</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3"/>
          <p:cNvSpPr txBox="1"/>
          <p:nvPr/>
        </p:nvSpPr>
        <p:spPr>
          <a:xfrm>
            <a:off x="195650" y="1592750"/>
            <a:ext cx="8781300" cy="29055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100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Lato"/>
                <a:ea typeface="Lato"/>
                <a:cs typeface="Lato"/>
                <a:sym typeface="Lato"/>
              </a:rPr>
              <a:t>Each menu has an Overview page to summarize menu functions</a:t>
            </a:r>
            <a:endParaRPr kumimoji="0" sz="1400" b="0"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317500" algn="l" defTabSz="914400" rtl="0" eaLnBrk="1" fontAlgn="auto" latinLnBrk="0" hangingPunct="1">
              <a:lnSpc>
                <a:spcPct val="150000"/>
              </a:lnSpc>
              <a:spcBef>
                <a:spcPts val="1000"/>
              </a:spcBef>
              <a:spcAft>
                <a:spcPts val="0"/>
              </a:spcAft>
              <a:buClr>
                <a:srgbClr val="000000"/>
              </a:buClr>
              <a:buSzPts val="1400"/>
              <a:buFont typeface="Lato"/>
              <a:buChar char="●"/>
              <a:tabLst/>
              <a:defRPr/>
            </a:pPr>
            <a:r>
              <a:rPr kumimoji="0" lang="en-US" sz="1400" b="1" i="0" u="none" strike="noStrike" kern="0" cap="none" spc="0" normalizeH="0" baseline="0" noProof="0">
                <a:ln>
                  <a:noFill/>
                </a:ln>
                <a:solidFill>
                  <a:srgbClr val="000000"/>
                </a:solidFill>
                <a:effectLst/>
                <a:uLnTx/>
                <a:uFillTx/>
                <a:latin typeface="Lato"/>
                <a:ea typeface="Lato"/>
                <a:cs typeface="Lato"/>
                <a:sym typeface="Lato"/>
              </a:rPr>
              <a:t>Home</a:t>
            </a:r>
            <a:r>
              <a:rPr kumimoji="0" lang="en-US" sz="1400" b="0" i="0" u="none" strike="noStrike" kern="0" cap="none" spc="0" normalizeH="0" baseline="0" noProof="0">
                <a:ln>
                  <a:noFill/>
                </a:ln>
                <a:solidFill>
                  <a:srgbClr val="000000"/>
                </a:solidFill>
                <a:effectLst/>
                <a:uLnTx/>
                <a:uFillTx/>
                <a:latin typeface="Lato"/>
                <a:ea typeface="Lato"/>
                <a:cs typeface="Lato"/>
                <a:sym typeface="Lato"/>
              </a:rPr>
              <a:t>: Data Quality Dashboard, Staff Collection Checklist</a:t>
            </a:r>
            <a:endParaRPr kumimoji="0" sz="1400" b="0"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317500" algn="l" defTabSz="914400" rtl="0" eaLnBrk="1" fontAlgn="auto" latinLnBrk="0" hangingPunct="1">
              <a:lnSpc>
                <a:spcPct val="150000"/>
              </a:lnSpc>
              <a:spcBef>
                <a:spcPts val="0"/>
              </a:spcBef>
              <a:spcAft>
                <a:spcPts val="0"/>
              </a:spcAft>
              <a:buClr>
                <a:srgbClr val="000000"/>
              </a:buClr>
              <a:buSzPts val="1400"/>
              <a:buFont typeface="Lato"/>
              <a:buChar char="●"/>
              <a:tabLst/>
              <a:defRPr/>
            </a:pPr>
            <a:r>
              <a:rPr kumimoji="0" lang="en-US" sz="1400" b="0" i="0" u="none" strike="noStrike" kern="0" cap="none" spc="0" normalizeH="0" baseline="0" noProof="0">
                <a:ln>
                  <a:noFill/>
                </a:ln>
                <a:solidFill>
                  <a:srgbClr val="000000"/>
                </a:solidFill>
                <a:effectLst/>
                <a:uLnTx/>
                <a:uFillTx/>
                <a:latin typeface="Lato"/>
                <a:ea typeface="Lato"/>
                <a:cs typeface="Lato"/>
                <a:sym typeface="Lato"/>
              </a:rPr>
              <a:t>Message Center: View system notifications, review change requests</a:t>
            </a:r>
            <a:endParaRPr kumimoji="0" sz="1400" b="0"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317500" algn="l" defTabSz="914400" rtl="0" eaLnBrk="1" fontAlgn="auto" latinLnBrk="0" hangingPunct="1">
              <a:lnSpc>
                <a:spcPct val="150000"/>
              </a:lnSpc>
              <a:spcBef>
                <a:spcPts val="0"/>
              </a:spcBef>
              <a:spcAft>
                <a:spcPts val="0"/>
              </a:spcAft>
              <a:buClr>
                <a:srgbClr val="000000"/>
              </a:buClr>
              <a:buSzPts val="1400"/>
              <a:buFont typeface="Lato"/>
              <a:buChar char="●"/>
              <a:tabLst/>
              <a:defRPr/>
            </a:pPr>
            <a:r>
              <a:rPr kumimoji="0" lang="en-US" sz="1400" b="0" i="0" u="none" strike="noStrike" kern="0" cap="none" spc="0" normalizeH="0" baseline="0" noProof="0">
                <a:ln>
                  <a:noFill/>
                </a:ln>
                <a:solidFill>
                  <a:srgbClr val="000000"/>
                </a:solidFill>
                <a:effectLst/>
                <a:uLnTx/>
                <a:uFillTx/>
                <a:latin typeface="Lato"/>
                <a:ea typeface="Lato"/>
                <a:cs typeface="Lato"/>
                <a:sym typeface="Lato"/>
              </a:rPr>
              <a:t>Person Search: Access a staff record, report duplicate WISEids</a:t>
            </a:r>
            <a:endParaRPr kumimoji="0" sz="1400" b="0"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317500" algn="l" defTabSz="914400" rtl="0" eaLnBrk="1" fontAlgn="auto" latinLnBrk="0" hangingPunct="1">
              <a:lnSpc>
                <a:spcPct val="150000"/>
              </a:lnSpc>
              <a:spcBef>
                <a:spcPts val="0"/>
              </a:spcBef>
              <a:spcAft>
                <a:spcPts val="0"/>
              </a:spcAft>
              <a:buClr>
                <a:srgbClr val="000000"/>
              </a:buClr>
              <a:buSzPts val="1400"/>
              <a:buFont typeface="Lato"/>
              <a:buChar char="●"/>
              <a:tabLst/>
              <a:defRPr/>
            </a:pPr>
            <a:r>
              <a:rPr kumimoji="0" lang="en-US" sz="1400" b="1" i="0" u="none" strike="noStrike" kern="0" cap="none" spc="0" normalizeH="0" baseline="0" noProof="0">
                <a:ln>
                  <a:noFill/>
                </a:ln>
                <a:solidFill>
                  <a:srgbClr val="000000"/>
                </a:solidFill>
                <a:effectLst/>
                <a:uLnTx/>
                <a:uFillTx/>
                <a:latin typeface="Lato"/>
                <a:ea typeface="Lato"/>
                <a:cs typeface="Lato"/>
                <a:sym typeface="Lato"/>
              </a:rPr>
              <a:t>Manage Staff Data</a:t>
            </a:r>
            <a:r>
              <a:rPr kumimoji="0" lang="en-US" sz="1400" b="0" i="0" u="none" strike="noStrike" kern="0" cap="none" spc="0" normalizeH="0" baseline="0" noProof="0">
                <a:ln>
                  <a:noFill/>
                </a:ln>
                <a:solidFill>
                  <a:srgbClr val="000000"/>
                </a:solidFill>
                <a:effectLst/>
                <a:uLnTx/>
                <a:uFillTx/>
                <a:latin typeface="Lato"/>
                <a:ea typeface="Lato"/>
                <a:cs typeface="Lato"/>
                <a:sym typeface="Lato"/>
              </a:rPr>
              <a:t>: Upload contracts and assignments, data validation, certification</a:t>
            </a:r>
            <a:endParaRPr kumimoji="0" sz="1400" b="0"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317500" algn="l" defTabSz="914400" rtl="0" eaLnBrk="1" fontAlgn="auto" latinLnBrk="0" hangingPunct="1">
              <a:lnSpc>
                <a:spcPct val="150000"/>
              </a:lnSpc>
              <a:spcBef>
                <a:spcPts val="0"/>
              </a:spcBef>
              <a:spcAft>
                <a:spcPts val="0"/>
              </a:spcAft>
              <a:buClr>
                <a:srgbClr val="000000"/>
              </a:buClr>
              <a:buSzPts val="1400"/>
              <a:buFont typeface="Lato"/>
              <a:buChar char="●"/>
              <a:tabLst/>
              <a:defRPr/>
            </a:pPr>
            <a:r>
              <a:rPr kumimoji="0" lang="en-US" sz="1400" b="1" i="0" u="none" strike="noStrike" kern="0" cap="none" spc="0" normalizeH="0" baseline="0" noProof="0">
                <a:ln>
                  <a:noFill/>
                </a:ln>
                <a:solidFill>
                  <a:srgbClr val="000000"/>
                </a:solidFill>
                <a:effectLst/>
                <a:uLnTx/>
                <a:uFillTx/>
                <a:latin typeface="Lato"/>
                <a:ea typeface="Lato"/>
                <a:cs typeface="Lato"/>
                <a:sym typeface="Lato"/>
              </a:rPr>
              <a:t>Reports</a:t>
            </a:r>
            <a:r>
              <a:rPr kumimoji="0" lang="en-US" sz="1400" b="0" i="0" u="none" strike="noStrike" kern="0" cap="none" spc="0" normalizeH="0" baseline="0" noProof="0">
                <a:ln>
                  <a:noFill/>
                </a:ln>
                <a:solidFill>
                  <a:srgbClr val="000000"/>
                </a:solidFill>
                <a:effectLst/>
                <a:uLnTx/>
                <a:uFillTx/>
                <a:latin typeface="Lato"/>
                <a:ea typeface="Lato"/>
                <a:cs typeface="Lato"/>
                <a:sym typeface="Lato"/>
              </a:rPr>
              <a:t>: Salary reports, All Staff report, audit results, Staff List</a:t>
            </a:r>
            <a:endParaRPr kumimoji="0" sz="1400" b="0"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317500" algn="l" defTabSz="914400" rtl="0" eaLnBrk="1" fontAlgn="auto" latinLnBrk="0" hangingPunct="1">
              <a:lnSpc>
                <a:spcPct val="150000"/>
              </a:lnSpc>
              <a:spcBef>
                <a:spcPts val="0"/>
              </a:spcBef>
              <a:spcAft>
                <a:spcPts val="0"/>
              </a:spcAft>
              <a:buClr>
                <a:srgbClr val="000000"/>
              </a:buClr>
              <a:buSzPts val="1400"/>
              <a:buFont typeface="Lato"/>
              <a:buChar char="●"/>
              <a:tabLst/>
              <a:defRPr/>
            </a:pPr>
            <a:r>
              <a:rPr kumimoji="0" lang="en-US" sz="1400" b="0" i="0" u="none" strike="noStrike" kern="0" cap="none" spc="0" normalizeH="0" baseline="0" noProof="0">
                <a:ln>
                  <a:noFill/>
                </a:ln>
                <a:solidFill>
                  <a:srgbClr val="000000"/>
                </a:solidFill>
                <a:effectLst/>
                <a:uLnTx/>
                <a:uFillTx/>
                <a:latin typeface="Lato"/>
                <a:ea typeface="Lato"/>
                <a:cs typeface="Lato"/>
                <a:sym typeface="Lato"/>
              </a:rPr>
              <a:t>Resources: WISEstaff contacts, Assignment Code List, provide feedback</a:t>
            </a:r>
            <a:endParaRPr kumimoji="0" sz="1400" b="0" i="0" u="none" strike="noStrike" kern="0" cap="none" spc="0" normalizeH="0" baseline="0" noProof="0">
              <a:ln>
                <a:noFill/>
              </a:ln>
              <a:solidFill>
                <a:srgbClr val="000000"/>
              </a:solidFill>
              <a:effectLst/>
              <a:uLnTx/>
              <a:uFillTx/>
              <a:latin typeface="Lato"/>
              <a:ea typeface="Lato"/>
              <a:cs typeface="Lato"/>
              <a:sym typeface="Lato"/>
            </a:endParaRPr>
          </a:p>
          <a:p>
            <a:pPr marL="457200" marR="0" lvl="0" indent="-317500" algn="l" defTabSz="914400" rtl="0" eaLnBrk="1" fontAlgn="auto" latinLnBrk="0" hangingPunct="1">
              <a:lnSpc>
                <a:spcPct val="150000"/>
              </a:lnSpc>
              <a:spcBef>
                <a:spcPts val="0"/>
              </a:spcBef>
              <a:spcAft>
                <a:spcPts val="0"/>
              </a:spcAft>
              <a:buClr>
                <a:srgbClr val="000000"/>
              </a:buClr>
              <a:buSzPts val="1400"/>
              <a:buFont typeface="Lato"/>
              <a:buChar char="●"/>
              <a:tabLst/>
              <a:defRPr/>
            </a:pPr>
            <a:r>
              <a:rPr kumimoji="0" lang="en-US" sz="1400" b="0" i="0" u="none" strike="noStrike" kern="0" cap="none" spc="0" normalizeH="0" baseline="0" noProof="0">
                <a:ln>
                  <a:noFill/>
                </a:ln>
                <a:solidFill>
                  <a:srgbClr val="000000"/>
                </a:solidFill>
                <a:effectLst/>
                <a:uLnTx/>
                <a:uFillTx/>
                <a:latin typeface="Lato"/>
                <a:ea typeface="Lato"/>
                <a:cs typeface="Lato"/>
                <a:sym typeface="Lato"/>
              </a:rPr>
              <a:t>Need Help: WISEstaff user guide, site map, WISEstaff help, licensing help</a:t>
            </a:r>
            <a:endParaRPr kumimoji="0" sz="1400" b="0"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1000"/>
              </a:spcBef>
              <a:spcAft>
                <a:spcPts val="100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Lato"/>
              <a:ea typeface="Lato"/>
              <a:cs typeface="Lato"/>
              <a:sym typeface="Lato"/>
            </a:endParaRPr>
          </a:p>
        </p:txBody>
      </p:sp>
      <p:sp>
        <p:nvSpPr>
          <p:cNvPr id="142" name="Google Shape;142;p23"/>
          <p:cNvSpPr txBox="1">
            <a:spLocks noGrp="1"/>
          </p:cNvSpPr>
          <p:nvPr>
            <p:ph type="title"/>
          </p:nvPr>
        </p:nvSpPr>
        <p:spPr>
          <a:xfrm>
            <a:off x="50" y="0"/>
            <a:ext cx="9144000" cy="9144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Font typeface="Arial"/>
              <a:buNone/>
            </a:pPr>
            <a:r>
              <a:rPr lang="en-US"/>
              <a:t>WISEstaff: Navigation</a:t>
            </a:r>
            <a:endParaRPr/>
          </a:p>
        </p:txBody>
      </p:sp>
      <p:pic>
        <p:nvPicPr>
          <p:cNvPr id="143" name="Google Shape;143;p23"/>
          <p:cNvPicPr preferRelativeResize="0"/>
          <p:nvPr/>
        </p:nvPicPr>
        <p:blipFill>
          <a:blip r:embed="rId3">
            <a:alphaModFix/>
          </a:blip>
          <a:stretch>
            <a:fillRect/>
          </a:stretch>
        </p:blipFill>
        <p:spPr>
          <a:xfrm>
            <a:off x="125425" y="1141525"/>
            <a:ext cx="8839200" cy="391197"/>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4"/>
          <p:cNvSpPr txBox="1"/>
          <p:nvPr/>
        </p:nvSpPr>
        <p:spPr>
          <a:xfrm>
            <a:off x="0" y="0"/>
            <a:ext cx="9144000" cy="894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FFFFFF"/>
                </a:solidFill>
                <a:effectLst/>
                <a:uLnTx/>
                <a:uFillTx/>
                <a:latin typeface="Lato"/>
                <a:ea typeface="Lato"/>
                <a:cs typeface="Lato"/>
                <a:sym typeface="Lato"/>
              </a:rPr>
              <a:t>Basics of WISEstaff Data Entry</a:t>
            </a: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24"/>
          <p:cNvSpPr txBox="1"/>
          <p:nvPr/>
        </p:nvSpPr>
        <p:spPr>
          <a:xfrm>
            <a:off x="89125" y="1147675"/>
            <a:ext cx="4314300" cy="3995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Calibri"/>
                <a:ea typeface="Calibri"/>
                <a:cs typeface="Calibri"/>
                <a:sym typeface="Calibri"/>
              </a:rPr>
              <a:t>Preliminary Certification Phase</a:t>
            </a:r>
            <a:endParaRPr kumimoji="0" sz="1800" b="1"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342900" algn="l" defTabSz="914400" rtl="0" eaLnBrk="1" fontAlgn="auto" latinLnBrk="0" hangingPunct="1">
              <a:lnSpc>
                <a:spcPct val="115000"/>
              </a:lnSpc>
              <a:spcBef>
                <a:spcPts val="0"/>
              </a:spcBef>
              <a:spcAft>
                <a:spcPts val="0"/>
              </a:spcAft>
              <a:buClr>
                <a:srgbClr val="000000"/>
              </a:buClr>
              <a:buSzPts val="1800"/>
              <a:buFont typeface="Calibri"/>
              <a:buChar char="●"/>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Contact Information </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342900" algn="l" defTabSz="914400" rtl="0" eaLnBrk="1" fontAlgn="auto" latinLnBrk="0" hangingPunct="1">
              <a:lnSpc>
                <a:spcPct val="115000"/>
              </a:lnSpc>
              <a:spcBef>
                <a:spcPts val="0"/>
              </a:spcBef>
              <a:spcAft>
                <a:spcPts val="0"/>
              </a:spcAft>
              <a:buClr>
                <a:srgbClr val="000000"/>
              </a:buClr>
              <a:buSzPts val="1800"/>
              <a:buFont typeface="Calibri"/>
              <a:buChar char="●"/>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WISEids / Local Person IDs / Entity IDs</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342900" algn="l" defTabSz="914400" rtl="0" eaLnBrk="1" fontAlgn="auto" latinLnBrk="0" hangingPunct="1">
              <a:lnSpc>
                <a:spcPct val="115000"/>
              </a:lnSpc>
              <a:spcBef>
                <a:spcPts val="0"/>
              </a:spcBef>
              <a:spcAft>
                <a:spcPts val="0"/>
              </a:spcAft>
              <a:buClr>
                <a:srgbClr val="000000"/>
              </a:buClr>
              <a:buSzPts val="1800"/>
              <a:buFont typeface="Calibri"/>
              <a:buChar char="●"/>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Review previous year final audits</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342900" algn="l" defTabSz="914400" rtl="0" eaLnBrk="1" fontAlgn="auto" latinLnBrk="0" hangingPunct="1">
              <a:lnSpc>
                <a:spcPct val="115000"/>
              </a:lnSpc>
              <a:spcBef>
                <a:spcPts val="0"/>
              </a:spcBef>
              <a:spcAft>
                <a:spcPts val="0"/>
              </a:spcAft>
              <a:buClr>
                <a:srgbClr val="000000"/>
              </a:buClr>
              <a:buSzPts val="1800"/>
              <a:buFont typeface="Calibri"/>
              <a:buChar char="●"/>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Review </a:t>
            </a:r>
            <a:r>
              <a:rPr kumimoji="0" lang="en-US" sz="1800" b="0" i="0" u="sng" strike="noStrike" kern="0" cap="none" spc="0" normalizeH="0" baseline="0" noProof="0">
                <a:ln>
                  <a:noFill/>
                </a:ln>
                <a:solidFill>
                  <a:srgbClr val="0563C1"/>
                </a:solidFill>
                <a:effectLst/>
                <a:uLnTx/>
                <a:uFillTx/>
                <a:latin typeface="Calibri"/>
                <a:ea typeface="Calibri"/>
                <a:cs typeface="Calibri"/>
                <a:sym typeface="Calibri"/>
                <a:hlinkClick r:id="rId3"/>
              </a:rPr>
              <a:t>Assignment Codes (Changes</a:t>
            </a: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342900" algn="l" defTabSz="914400" rtl="0" eaLnBrk="1" fontAlgn="auto" latinLnBrk="0" hangingPunct="1">
              <a:lnSpc>
                <a:spcPct val="115000"/>
              </a:lnSpc>
              <a:spcBef>
                <a:spcPts val="0"/>
              </a:spcBef>
              <a:spcAft>
                <a:spcPts val="0"/>
              </a:spcAft>
              <a:buClr>
                <a:srgbClr val="000000"/>
              </a:buClr>
              <a:buSzPts val="1800"/>
              <a:buFont typeface="Calibri"/>
              <a:buChar char="●"/>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Enter Assignment Data, focus on licensed assignments</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342900" algn="l" defTabSz="914400" rtl="0" eaLnBrk="1" fontAlgn="auto" latinLnBrk="0" hangingPunct="1">
              <a:lnSpc>
                <a:spcPct val="115000"/>
              </a:lnSpc>
              <a:spcBef>
                <a:spcPts val="0"/>
              </a:spcBef>
              <a:spcAft>
                <a:spcPts val="0"/>
              </a:spcAft>
              <a:buClr>
                <a:srgbClr val="000000"/>
              </a:buClr>
              <a:buSzPts val="1800"/>
              <a:buFont typeface="Calibri"/>
              <a:buChar char="●"/>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Review Data Validation</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342900" algn="l" defTabSz="914400" rtl="0" eaLnBrk="1" fontAlgn="auto" latinLnBrk="0" hangingPunct="1">
              <a:lnSpc>
                <a:spcPct val="115000"/>
              </a:lnSpc>
              <a:spcBef>
                <a:spcPts val="0"/>
              </a:spcBef>
              <a:spcAft>
                <a:spcPts val="0"/>
              </a:spcAft>
              <a:buClr>
                <a:srgbClr val="000000"/>
              </a:buClr>
              <a:buSzPts val="1800"/>
              <a:buFont typeface="Calibri"/>
              <a:buChar char="●"/>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Complete Preliminary Certification</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0" algn="l" defTabSz="914400" rtl="0" eaLnBrk="1" fontAlgn="auto" latinLnBrk="0" hangingPunct="1">
              <a:lnSpc>
                <a:spcPct val="115000"/>
              </a:lnSpc>
              <a:spcBef>
                <a:spcPts val="4000"/>
              </a:spcBef>
              <a:spcAft>
                <a:spcPts val="400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0" name="Google Shape;150;p24"/>
          <p:cNvSpPr txBox="1"/>
          <p:nvPr/>
        </p:nvSpPr>
        <p:spPr>
          <a:xfrm>
            <a:off x="4652175" y="1147675"/>
            <a:ext cx="4032900" cy="3679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Calibri"/>
                <a:ea typeface="Calibri"/>
                <a:cs typeface="Calibri"/>
                <a:sym typeface="Calibri"/>
              </a:rPr>
              <a:t>Final Certification Phase</a:t>
            </a:r>
            <a:endParaRPr kumimoji="0" sz="1800" b="1"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342900" algn="l" defTabSz="914400" rtl="0" eaLnBrk="1" fontAlgn="auto" latinLnBrk="0" hangingPunct="1">
              <a:lnSpc>
                <a:spcPct val="115000"/>
              </a:lnSpc>
              <a:spcBef>
                <a:spcPts val="0"/>
              </a:spcBef>
              <a:spcAft>
                <a:spcPts val="0"/>
              </a:spcAft>
              <a:buClr>
                <a:srgbClr val="000000"/>
              </a:buClr>
              <a:buSzPts val="1800"/>
              <a:buFont typeface="Calibri"/>
              <a:buChar char="●"/>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Review Audit Reports</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342900" algn="l" defTabSz="914400" rtl="0" eaLnBrk="1" fontAlgn="auto" latinLnBrk="0" hangingPunct="1">
              <a:lnSpc>
                <a:spcPct val="115000"/>
              </a:lnSpc>
              <a:spcBef>
                <a:spcPts val="0"/>
              </a:spcBef>
              <a:spcAft>
                <a:spcPts val="0"/>
              </a:spcAft>
              <a:buClr>
                <a:srgbClr val="000000"/>
              </a:buClr>
              <a:buSzPts val="1800"/>
              <a:buFont typeface="Calibri"/>
              <a:buChar char="●"/>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Assignment Corrections</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342900" algn="l" defTabSz="914400" rtl="0" eaLnBrk="1" fontAlgn="auto" latinLnBrk="0" hangingPunct="1">
              <a:lnSpc>
                <a:spcPct val="115000"/>
              </a:lnSpc>
              <a:spcBef>
                <a:spcPts val="0"/>
              </a:spcBef>
              <a:spcAft>
                <a:spcPts val="0"/>
              </a:spcAft>
              <a:buClr>
                <a:srgbClr val="000000"/>
              </a:buClr>
              <a:buSzPts val="1800"/>
              <a:buFont typeface="Calibri"/>
              <a:buChar char="●"/>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Remaining Assignments</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342900" algn="l" defTabSz="914400" rtl="0" eaLnBrk="1" fontAlgn="auto" latinLnBrk="0" hangingPunct="1">
              <a:lnSpc>
                <a:spcPct val="115000"/>
              </a:lnSpc>
              <a:spcBef>
                <a:spcPts val="0"/>
              </a:spcBef>
              <a:spcAft>
                <a:spcPts val="0"/>
              </a:spcAft>
              <a:buClr>
                <a:srgbClr val="000000"/>
              </a:buClr>
              <a:buSzPts val="1800"/>
              <a:buFont typeface="Calibri"/>
              <a:buChar char="●"/>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Contracts</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342900" algn="l" defTabSz="914400" rtl="0" eaLnBrk="1" fontAlgn="auto" latinLnBrk="0" hangingPunct="1">
              <a:lnSpc>
                <a:spcPct val="115000"/>
              </a:lnSpc>
              <a:spcBef>
                <a:spcPts val="0"/>
              </a:spcBef>
              <a:spcAft>
                <a:spcPts val="0"/>
              </a:spcAft>
              <a:buClr>
                <a:srgbClr val="000000"/>
              </a:buClr>
              <a:buSzPts val="1800"/>
              <a:buFont typeface="Calibri"/>
              <a:buChar char="●"/>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Data Quality Review</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342900" algn="l" defTabSz="914400" rtl="0" eaLnBrk="1" fontAlgn="auto" latinLnBrk="0" hangingPunct="1">
              <a:lnSpc>
                <a:spcPct val="115000"/>
              </a:lnSpc>
              <a:spcBef>
                <a:spcPts val="0"/>
              </a:spcBef>
              <a:spcAft>
                <a:spcPts val="0"/>
              </a:spcAft>
              <a:buClr>
                <a:srgbClr val="000000"/>
              </a:buClr>
              <a:buSzPts val="1800"/>
              <a:buFont typeface="Calibri"/>
              <a:buChar char="●"/>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Complete Final Certification</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342900" algn="l" defTabSz="914400" rtl="0" eaLnBrk="1" fontAlgn="auto" latinLnBrk="0" hangingPunct="1">
              <a:lnSpc>
                <a:spcPct val="115000"/>
              </a:lnSpc>
              <a:spcBef>
                <a:spcPts val="0"/>
              </a:spcBef>
              <a:spcAft>
                <a:spcPts val="0"/>
              </a:spcAft>
              <a:buClr>
                <a:srgbClr val="000000"/>
              </a:buClr>
              <a:buSzPts val="1800"/>
              <a:buFont typeface="Calibri"/>
              <a:buChar char="●"/>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Review Final Audits</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260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Lato"/>
              <a:ea typeface="Lato"/>
              <a:cs typeface="Lato"/>
              <a:sym typeface="Lato"/>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5"/>
          <p:cNvSpPr txBox="1"/>
          <p:nvPr/>
        </p:nvSpPr>
        <p:spPr>
          <a:xfrm>
            <a:off x="0" y="0"/>
            <a:ext cx="9144000" cy="894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FFFFFF"/>
                </a:solidFill>
                <a:effectLst/>
                <a:uLnTx/>
                <a:uFillTx/>
                <a:latin typeface="Lato"/>
                <a:ea typeface="Lato"/>
                <a:cs typeface="Lato"/>
                <a:sym typeface="Lato"/>
              </a:rPr>
              <a:t>Basics of WISEstaff Data Entry</a:t>
            </a: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25"/>
          <p:cNvSpPr txBox="1"/>
          <p:nvPr/>
        </p:nvSpPr>
        <p:spPr>
          <a:xfrm>
            <a:off x="89125" y="1147675"/>
            <a:ext cx="3562500" cy="2550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Calibri"/>
                <a:ea typeface="Calibri"/>
                <a:cs typeface="Calibri"/>
                <a:sym typeface="Calibri"/>
              </a:rPr>
              <a:t>Staff Collection Checklist</a:t>
            </a:r>
            <a:endParaRPr kumimoji="0" sz="1800" b="1"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342900" algn="l" defTabSz="914400" rtl="0" eaLnBrk="1" fontAlgn="auto" latinLnBrk="0" hangingPunct="1">
              <a:lnSpc>
                <a:spcPct val="115000"/>
              </a:lnSpc>
              <a:spcBef>
                <a:spcPts val="0"/>
              </a:spcBef>
              <a:spcAft>
                <a:spcPts val="0"/>
              </a:spcAft>
              <a:buClr>
                <a:srgbClr val="000000"/>
              </a:buClr>
              <a:buSzPts val="1800"/>
              <a:buFont typeface="Calibri"/>
              <a:buChar char="●"/>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List of preliminary and final certification tasks</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342900" algn="l" defTabSz="914400" rtl="0" eaLnBrk="1" fontAlgn="auto" latinLnBrk="0" hangingPunct="1">
              <a:lnSpc>
                <a:spcPct val="115000"/>
              </a:lnSpc>
              <a:spcBef>
                <a:spcPts val="0"/>
              </a:spcBef>
              <a:spcAft>
                <a:spcPts val="0"/>
              </a:spcAft>
              <a:buClr>
                <a:srgbClr val="000000"/>
              </a:buClr>
              <a:buSzPts val="1800"/>
              <a:buFont typeface="Calibri"/>
              <a:buChar char="●"/>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Status of each task</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342900" algn="l" defTabSz="914400" rtl="0" eaLnBrk="1" fontAlgn="auto" latinLnBrk="0" hangingPunct="1">
              <a:lnSpc>
                <a:spcPct val="115000"/>
              </a:lnSpc>
              <a:spcBef>
                <a:spcPts val="0"/>
              </a:spcBef>
              <a:spcAft>
                <a:spcPts val="0"/>
              </a:spcAft>
              <a:buClr>
                <a:srgbClr val="000000"/>
              </a:buClr>
              <a:buSzPts val="1800"/>
              <a:buFont typeface="Calibri"/>
              <a:buChar char="●"/>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Deadlines for tasks</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0" algn="l" defTabSz="914400" rtl="0" eaLnBrk="1" fontAlgn="auto" latinLnBrk="0" hangingPunct="1">
              <a:lnSpc>
                <a:spcPct val="115000"/>
              </a:lnSpc>
              <a:spcBef>
                <a:spcPts val="0"/>
              </a:spcBef>
              <a:spcAft>
                <a:spcPts val="400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157" name="Google Shape;157;p25"/>
          <p:cNvPicPr preferRelativeResize="0"/>
          <p:nvPr/>
        </p:nvPicPr>
        <p:blipFill>
          <a:blip r:embed="rId3">
            <a:alphaModFix/>
          </a:blip>
          <a:stretch>
            <a:fillRect/>
          </a:stretch>
        </p:blipFill>
        <p:spPr>
          <a:xfrm>
            <a:off x="3804025" y="1047300"/>
            <a:ext cx="5187576" cy="374367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g5d12314fad_1_39"/>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600"/>
              <a:buNone/>
            </a:pPr>
            <a:r>
              <a:rPr lang="en-US" dirty="0"/>
              <a:t>Overview</a:t>
            </a:r>
            <a:endParaRPr dirty="0"/>
          </a:p>
        </p:txBody>
      </p:sp>
      <p:sp>
        <p:nvSpPr>
          <p:cNvPr id="83" name="Google Shape;83;g5d12314fad_1_39"/>
          <p:cNvSpPr txBox="1">
            <a:spLocks noGrp="1"/>
          </p:cNvSpPr>
          <p:nvPr>
            <p:ph type="body" idx="2"/>
          </p:nvPr>
        </p:nvSpPr>
        <p:spPr>
          <a:xfrm>
            <a:off x="379524" y="1245544"/>
            <a:ext cx="5799600" cy="3303900"/>
          </a:xfrm>
          <a:prstGeom prst="rect">
            <a:avLst/>
          </a:prstGeom>
          <a:noFill/>
          <a:ln>
            <a:noFill/>
          </a:ln>
        </p:spPr>
        <p:txBody>
          <a:bodyPr spcFirstLastPara="1" wrap="square" lIns="91425" tIns="45700" rIns="91425" bIns="45700" anchor="t" anchorCtr="0">
            <a:noAutofit/>
          </a:bodyPr>
          <a:lstStyle/>
          <a:p>
            <a:pPr lvl="0">
              <a:lnSpc>
                <a:spcPct val="100000"/>
              </a:lnSpc>
              <a:spcAft>
                <a:spcPts val="600"/>
              </a:spcAft>
              <a:buSzPct val="100000"/>
            </a:pPr>
            <a:r>
              <a:rPr lang="en-US" sz="2800" dirty="0"/>
              <a:t>Evaluations</a:t>
            </a:r>
          </a:p>
          <a:p>
            <a:pPr lvl="0">
              <a:lnSpc>
                <a:spcPct val="100000"/>
              </a:lnSpc>
              <a:spcAft>
                <a:spcPts val="600"/>
              </a:spcAft>
              <a:buSzPct val="100000"/>
            </a:pPr>
            <a:endParaRPr lang="en-US" sz="1358" dirty="0"/>
          </a:p>
          <a:p>
            <a:pPr lvl="0">
              <a:lnSpc>
                <a:spcPct val="100000"/>
              </a:lnSpc>
              <a:spcAft>
                <a:spcPts val="600"/>
              </a:spcAft>
              <a:buSzPct val="100000"/>
            </a:pPr>
            <a:r>
              <a:rPr lang="en-US" sz="2800" dirty="0"/>
              <a:t>Providing Free Appropriate Public Education (FAPE)</a:t>
            </a:r>
          </a:p>
          <a:p>
            <a:pPr lvl="0">
              <a:lnSpc>
                <a:spcPct val="100000"/>
              </a:lnSpc>
              <a:spcAft>
                <a:spcPts val="600"/>
              </a:spcAft>
              <a:buSzPct val="100000"/>
            </a:pPr>
            <a:endParaRPr lang="en-US" sz="2800" dirty="0"/>
          </a:p>
          <a:p>
            <a:pPr lvl="0">
              <a:lnSpc>
                <a:spcPct val="100000"/>
              </a:lnSpc>
              <a:spcAft>
                <a:spcPts val="600"/>
              </a:spcAft>
              <a:buSzPct val="100000"/>
            </a:pPr>
            <a:r>
              <a:rPr lang="en-US" sz="2800" dirty="0"/>
              <a:t>IEP development</a:t>
            </a:r>
          </a:p>
        </p:txBody>
      </p:sp>
      <p:pic>
        <p:nvPicPr>
          <p:cNvPr id="84" name="Google Shape;84;g5d12314fad_1_39"/>
          <p:cNvPicPr preferRelativeResize="0"/>
          <p:nvPr/>
        </p:nvPicPr>
        <p:blipFill rotWithShape="1">
          <a:blip r:embed="rId3">
            <a:alphaModFix/>
          </a:blip>
          <a:srcRect l="8463"/>
          <a:stretch/>
        </p:blipFill>
        <p:spPr>
          <a:xfrm>
            <a:off x="6063521" y="921657"/>
            <a:ext cx="3080479" cy="4221843"/>
          </a:xfrm>
          <a:prstGeom prst="rect">
            <a:avLst/>
          </a:prstGeom>
          <a:noFill/>
          <a:ln>
            <a:noFill/>
          </a:ln>
        </p:spPr>
      </p:pic>
    </p:spTree>
    <p:extLst>
      <p:ext uri="{BB962C8B-B14F-4D97-AF65-F5344CB8AC3E}">
        <p14:creationId xmlns:p14="http://schemas.microsoft.com/office/powerpoint/2010/main" val="19089223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6"/>
          <p:cNvSpPr txBox="1"/>
          <p:nvPr/>
        </p:nvSpPr>
        <p:spPr>
          <a:xfrm>
            <a:off x="0" y="0"/>
            <a:ext cx="9144000" cy="894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FFFFFF"/>
                </a:solidFill>
                <a:effectLst/>
                <a:uLnTx/>
                <a:uFillTx/>
                <a:latin typeface="Lato"/>
                <a:ea typeface="Lato"/>
                <a:cs typeface="Lato"/>
                <a:sym typeface="Lato"/>
              </a:rPr>
              <a:t>Basics of WISEstaff Data Entry</a:t>
            </a: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26"/>
          <p:cNvSpPr txBox="1"/>
          <p:nvPr/>
        </p:nvSpPr>
        <p:spPr>
          <a:xfrm>
            <a:off x="89125" y="1147675"/>
            <a:ext cx="3725700" cy="27993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Calibri"/>
                <a:ea typeface="Calibri"/>
                <a:cs typeface="Calibri"/>
                <a:sym typeface="Calibri"/>
              </a:rPr>
              <a:t>Data Quality Dashboard</a:t>
            </a:r>
            <a:endParaRPr kumimoji="0" sz="1800" b="1"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342900" algn="l" defTabSz="914400" rtl="0" eaLnBrk="1" fontAlgn="auto" latinLnBrk="0" hangingPunct="1">
              <a:lnSpc>
                <a:spcPct val="115000"/>
              </a:lnSpc>
              <a:spcBef>
                <a:spcPts val="0"/>
              </a:spcBef>
              <a:spcAft>
                <a:spcPts val="0"/>
              </a:spcAft>
              <a:buClr>
                <a:srgbClr val="000000"/>
              </a:buClr>
              <a:buSzPts val="1800"/>
              <a:buFont typeface="Calibri"/>
              <a:buChar char="●"/>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Compares current contracts and assignments to previous years</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342900" algn="l" defTabSz="914400" rtl="0" eaLnBrk="1" fontAlgn="auto" latinLnBrk="0" hangingPunct="1">
              <a:lnSpc>
                <a:spcPct val="115000"/>
              </a:lnSpc>
              <a:spcBef>
                <a:spcPts val="0"/>
              </a:spcBef>
              <a:spcAft>
                <a:spcPts val="0"/>
              </a:spcAft>
              <a:buClr>
                <a:srgbClr val="000000"/>
              </a:buClr>
              <a:buSzPts val="1800"/>
              <a:buFont typeface="Calibri"/>
              <a:buChar char="●"/>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License and background check alert widgets</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342900" algn="l" defTabSz="914400" rtl="0" eaLnBrk="1" fontAlgn="auto" latinLnBrk="0" hangingPunct="1">
              <a:lnSpc>
                <a:spcPct val="115000"/>
              </a:lnSpc>
              <a:spcBef>
                <a:spcPts val="0"/>
              </a:spcBef>
              <a:spcAft>
                <a:spcPts val="0"/>
              </a:spcAft>
              <a:buClr>
                <a:srgbClr val="000000"/>
              </a:buClr>
              <a:buSzPts val="1800"/>
              <a:buFont typeface="Calibri"/>
              <a:buChar char="●"/>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Teacher salary alerts</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0" algn="l" defTabSz="914400" rtl="0" eaLnBrk="1" fontAlgn="auto" latinLnBrk="0" hangingPunct="1">
              <a:lnSpc>
                <a:spcPct val="115000"/>
              </a:lnSpc>
              <a:spcBef>
                <a:spcPts val="0"/>
              </a:spcBef>
              <a:spcAft>
                <a:spcPts val="400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164" name="Google Shape;164;p26"/>
          <p:cNvPicPr preferRelativeResize="0"/>
          <p:nvPr/>
        </p:nvPicPr>
        <p:blipFill>
          <a:blip r:embed="rId3">
            <a:alphaModFix/>
          </a:blip>
          <a:stretch>
            <a:fillRect/>
          </a:stretch>
        </p:blipFill>
        <p:spPr>
          <a:xfrm>
            <a:off x="3967225" y="1324850"/>
            <a:ext cx="5024375" cy="244494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7"/>
          <p:cNvSpPr txBox="1">
            <a:spLocks noGrp="1"/>
          </p:cNvSpPr>
          <p:nvPr>
            <p:ph type="body" idx="1"/>
          </p:nvPr>
        </p:nvSpPr>
        <p:spPr>
          <a:xfrm>
            <a:off x="0" y="0"/>
            <a:ext cx="9144000" cy="921600"/>
          </a:xfrm>
          <a:prstGeom prst="rect">
            <a:avLst/>
          </a:prstGeom>
        </p:spPr>
        <p:txBody>
          <a:bodyPr spcFirstLastPara="1" wrap="square" lIns="91425" tIns="45700" rIns="91425" bIns="45700" anchor="ctr" anchorCtr="0">
            <a:noAutofit/>
          </a:bodyPr>
          <a:lstStyle/>
          <a:p>
            <a:pPr marL="0" lvl="0" indent="0" algn="ctr" rtl="0">
              <a:spcBef>
                <a:spcPts val="0"/>
              </a:spcBef>
              <a:spcAft>
                <a:spcPts val="3000"/>
              </a:spcAft>
              <a:buNone/>
            </a:pPr>
            <a:r>
              <a:rPr lang="en-US"/>
              <a:t>Contact Information</a:t>
            </a:r>
            <a:endParaRPr/>
          </a:p>
        </p:txBody>
      </p:sp>
      <p:sp>
        <p:nvSpPr>
          <p:cNvPr id="170" name="Google Shape;170;p27"/>
          <p:cNvSpPr txBox="1">
            <a:spLocks noGrp="1"/>
          </p:cNvSpPr>
          <p:nvPr>
            <p:ph type="body" idx="2"/>
          </p:nvPr>
        </p:nvSpPr>
        <p:spPr>
          <a:xfrm>
            <a:off x="484200" y="1147150"/>
            <a:ext cx="7671000" cy="1806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400" b="0"/>
              <a:t>Resources tab → Update Contact Info </a:t>
            </a:r>
            <a:endParaRPr sz="1400" b="0"/>
          </a:p>
          <a:p>
            <a:pPr marL="457200" lvl="0" indent="-317500" algn="l" rtl="0">
              <a:spcBef>
                <a:spcPts val="439"/>
              </a:spcBef>
              <a:spcAft>
                <a:spcPts val="0"/>
              </a:spcAft>
              <a:buSzPts val="1400"/>
              <a:buChar char="•"/>
            </a:pPr>
            <a:r>
              <a:rPr lang="en-US" sz="1400" b="0"/>
              <a:t>It’s important to make sure the contact information at your school is up-to-date throughout the school year.</a:t>
            </a:r>
            <a:endParaRPr sz="1400" b="0"/>
          </a:p>
          <a:p>
            <a:pPr marL="914400" lvl="1" indent="-228600" algn="l" rtl="0">
              <a:spcBef>
                <a:spcPts val="0"/>
              </a:spcBef>
              <a:spcAft>
                <a:spcPts val="0"/>
              </a:spcAft>
              <a:buSzPts val="1400"/>
              <a:buNone/>
            </a:pPr>
            <a:r>
              <a:rPr lang="en-US" sz="1400"/>
              <a:t>* Contacts are used for training opportunities, deadline reminder emails, program updates</a:t>
            </a:r>
            <a:endParaRPr sz="1400" b="0"/>
          </a:p>
        </p:txBody>
      </p:sp>
      <p:pic>
        <p:nvPicPr>
          <p:cNvPr id="171" name="Google Shape;171;p27"/>
          <p:cNvPicPr preferRelativeResize="0"/>
          <p:nvPr/>
        </p:nvPicPr>
        <p:blipFill>
          <a:blip r:embed="rId3">
            <a:alphaModFix/>
          </a:blip>
          <a:stretch>
            <a:fillRect/>
          </a:stretch>
        </p:blipFill>
        <p:spPr>
          <a:xfrm>
            <a:off x="736500" y="3095875"/>
            <a:ext cx="7670998" cy="1962175"/>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8"/>
          <p:cNvSpPr txBox="1">
            <a:spLocks noGrp="1"/>
          </p:cNvSpPr>
          <p:nvPr>
            <p:ph type="body" idx="1"/>
          </p:nvPr>
        </p:nvSpPr>
        <p:spPr>
          <a:xfrm>
            <a:off x="0" y="0"/>
            <a:ext cx="9144000" cy="921600"/>
          </a:xfrm>
          <a:prstGeom prst="rect">
            <a:avLst/>
          </a:prstGeom>
        </p:spPr>
        <p:txBody>
          <a:bodyPr spcFirstLastPara="1" wrap="square" lIns="91425" tIns="45700" rIns="91425" bIns="45700" anchor="ctr" anchorCtr="0">
            <a:noAutofit/>
          </a:bodyPr>
          <a:lstStyle/>
          <a:p>
            <a:pPr marL="0" lvl="0" indent="0" algn="ctr" rtl="0">
              <a:spcBef>
                <a:spcPts val="0"/>
              </a:spcBef>
              <a:spcAft>
                <a:spcPts val="3000"/>
              </a:spcAft>
              <a:buNone/>
            </a:pPr>
            <a:r>
              <a:rPr lang="en-US"/>
              <a:t>Staff IDs: WISEid / Local Person / Entity</a:t>
            </a:r>
            <a:endParaRPr/>
          </a:p>
        </p:txBody>
      </p:sp>
      <p:sp>
        <p:nvSpPr>
          <p:cNvPr id="177" name="Google Shape;177;p28"/>
          <p:cNvSpPr txBox="1">
            <a:spLocks noGrp="1"/>
          </p:cNvSpPr>
          <p:nvPr>
            <p:ph type="body" idx="2"/>
          </p:nvPr>
        </p:nvSpPr>
        <p:spPr>
          <a:xfrm>
            <a:off x="709525" y="1154925"/>
            <a:ext cx="7671000" cy="3584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800" b="0"/>
              <a:t>WISEid Person Upload</a:t>
            </a:r>
            <a:endParaRPr sz="1800" b="0"/>
          </a:p>
          <a:p>
            <a:pPr marL="457200" lvl="0" indent="-342900" algn="l" rtl="0">
              <a:spcBef>
                <a:spcPts val="439"/>
              </a:spcBef>
              <a:spcAft>
                <a:spcPts val="0"/>
              </a:spcAft>
              <a:buSzPts val="1800"/>
              <a:buChar char="•"/>
            </a:pPr>
            <a:r>
              <a:rPr lang="en-US" sz="1800" b="0"/>
              <a:t>Upload all staff to assign Local Person ID and keep demographic data current</a:t>
            </a:r>
            <a:endParaRPr sz="1800" b="0"/>
          </a:p>
          <a:p>
            <a:pPr marL="0" lvl="0" indent="0" algn="l" rtl="0">
              <a:spcBef>
                <a:spcPts val="439"/>
              </a:spcBef>
              <a:spcAft>
                <a:spcPts val="0"/>
              </a:spcAft>
              <a:buNone/>
            </a:pPr>
            <a:r>
              <a:rPr lang="en-US" sz="1800" b="0"/>
              <a:t>Local Person ID</a:t>
            </a:r>
            <a:endParaRPr sz="1800" b="0"/>
          </a:p>
          <a:p>
            <a:pPr marL="457200" lvl="0" indent="-342900" algn="l" rtl="0">
              <a:spcBef>
                <a:spcPts val="439"/>
              </a:spcBef>
              <a:spcAft>
                <a:spcPts val="0"/>
              </a:spcAft>
              <a:buSzPts val="1800"/>
              <a:buChar char="•"/>
            </a:pPr>
            <a:r>
              <a:rPr lang="en-US" sz="1800" b="0"/>
              <a:t>Generated by your school; attaches staff to your school</a:t>
            </a:r>
            <a:endParaRPr sz="1800" b="0"/>
          </a:p>
          <a:p>
            <a:pPr marL="0" lvl="0" indent="0" algn="l" rtl="0">
              <a:spcBef>
                <a:spcPts val="439"/>
              </a:spcBef>
              <a:spcAft>
                <a:spcPts val="0"/>
              </a:spcAft>
              <a:buNone/>
            </a:pPr>
            <a:r>
              <a:rPr lang="en-US" sz="1800" b="0"/>
              <a:t>Entity ID</a:t>
            </a:r>
            <a:endParaRPr sz="1800" b="0"/>
          </a:p>
          <a:p>
            <a:pPr marL="457200" lvl="0" indent="-342900" algn="l" rtl="0">
              <a:spcBef>
                <a:spcPts val="439"/>
              </a:spcBef>
              <a:spcAft>
                <a:spcPts val="0"/>
              </a:spcAft>
              <a:buSzPts val="1800"/>
              <a:buChar char="•"/>
            </a:pPr>
            <a:r>
              <a:rPr lang="en-US" sz="1800" b="0"/>
              <a:t>Link to DPI license data; required for staff in licensed assignments</a:t>
            </a:r>
            <a:endParaRPr sz="1800" b="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9"/>
          <p:cNvSpPr txBox="1">
            <a:spLocks noGrp="1"/>
          </p:cNvSpPr>
          <p:nvPr>
            <p:ph type="body" idx="1"/>
          </p:nvPr>
        </p:nvSpPr>
        <p:spPr>
          <a:xfrm>
            <a:off x="0" y="0"/>
            <a:ext cx="9144000" cy="921600"/>
          </a:xfrm>
          <a:prstGeom prst="rect">
            <a:avLst/>
          </a:prstGeom>
        </p:spPr>
        <p:txBody>
          <a:bodyPr spcFirstLastPara="1" wrap="square" lIns="91425" tIns="45700" rIns="91425" bIns="45700" anchor="ctr" anchorCtr="0">
            <a:noAutofit/>
          </a:bodyPr>
          <a:lstStyle/>
          <a:p>
            <a:pPr marL="0" lvl="0" indent="0" algn="ctr" rtl="0">
              <a:spcBef>
                <a:spcPts val="0"/>
              </a:spcBef>
              <a:spcAft>
                <a:spcPts val="3000"/>
              </a:spcAft>
              <a:buNone/>
            </a:pPr>
            <a:r>
              <a:rPr lang="en-US"/>
              <a:t>Review Previous Year’s Audits</a:t>
            </a:r>
            <a:endParaRPr/>
          </a:p>
        </p:txBody>
      </p:sp>
      <p:sp>
        <p:nvSpPr>
          <p:cNvPr id="183" name="Google Shape;183;p29"/>
          <p:cNvSpPr txBox="1">
            <a:spLocks noGrp="1"/>
          </p:cNvSpPr>
          <p:nvPr>
            <p:ph type="body" idx="2"/>
          </p:nvPr>
        </p:nvSpPr>
        <p:spPr>
          <a:xfrm>
            <a:off x="709525" y="1154925"/>
            <a:ext cx="7671000" cy="1129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400" b="0"/>
              <a:t>Reports tab → Audit Results</a:t>
            </a:r>
            <a:endParaRPr sz="1400" b="0"/>
          </a:p>
          <a:p>
            <a:pPr marL="457200" lvl="0" indent="-317500" algn="l" rtl="0">
              <a:spcBef>
                <a:spcPts val="439"/>
              </a:spcBef>
              <a:spcAft>
                <a:spcPts val="0"/>
              </a:spcAft>
              <a:buSzPts val="1400"/>
              <a:buChar char="•"/>
            </a:pPr>
            <a:r>
              <a:rPr lang="en-US" sz="1400" b="0"/>
              <a:t>Review Reject Report and Audit Error Reports before or early in the new school year to identify staff missing Entity IDs or improperly licensed during the previous year</a:t>
            </a:r>
            <a:endParaRPr sz="1400" b="0"/>
          </a:p>
          <a:p>
            <a:pPr marL="0" lvl="0" indent="0" algn="l" rtl="0">
              <a:spcBef>
                <a:spcPts val="439"/>
              </a:spcBef>
              <a:spcAft>
                <a:spcPts val="0"/>
              </a:spcAft>
              <a:buClr>
                <a:schemeClr val="dk1"/>
              </a:buClr>
              <a:buSzPts val="1100"/>
              <a:buFont typeface="Arial"/>
              <a:buNone/>
            </a:pPr>
            <a:r>
              <a:rPr lang="en-US" sz="1400" b="0"/>
              <a:t> </a:t>
            </a:r>
            <a:endParaRPr sz="1400" b="0"/>
          </a:p>
          <a:p>
            <a:pPr marL="0" lvl="0" indent="0" algn="l" rtl="0">
              <a:spcBef>
                <a:spcPts val="439"/>
              </a:spcBef>
              <a:spcAft>
                <a:spcPts val="439"/>
              </a:spcAft>
              <a:buNone/>
            </a:pPr>
            <a:endParaRPr sz="1800" b="0"/>
          </a:p>
        </p:txBody>
      </p:sp>
      <p:pic>
        <p:nvPicPr>
          <p:cNvPr id="184" name="Google Shape;184;p29"/>
          <p:cNvPicPr preferRelativeResize="0"/>
          <p:nvPr/>
        </p:nvPicPr>
        <p:blipFill>
          <a:blip r:embed="rId3">
            <a:alphaModFix/>
          </a:blip>
          <a:stretch>
            <a:fillRect/>
          </a:stretch>
        </p:blipFill>
        <p:spPr>
          <a:xfrm>
            <a:off x="736500" y="2340799"/>
            <a:ext cx="7671000" cy="2707879"/>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0"/>
          <p:cNvSpPr txBox="1">
            <a:spLocks noGrp="1"/>
          </p:cNvSpPr>
          <p:nvPr>
            <p:ph type="body" idx="1"/>
          </p:nvPr>
        </p:nvSpPr>
        <p:spPr>
          <a:xfrm>
            <a:off x="0" y="0"/>
            <a:ext cx="9144000" cy="921600"/>
          </a:xfrm>
          <a:prstGeom prst="rect">
            <a:avLst/>
          </a:prstGeom>
        </p:spPr>
        <p:txBody>
          <a:bodyPr spcFirstLastPara="1" wrap="square" lIns="91425" tIns="45700" rIns="91425" bIns="45700" anchor="ctr" anchorCtr="0">
            <a:noAutofit/>
          </a:bodyPr>
          <a:lstStyle/>
          <a:p>
            <a:pPr marL="0" lvl="0" indent="0" algn="ctr" rtl="0">
              <a:spcBef>
                <a:spcPts val="0"/>
              </a:spcBef>
              <a:spcAft>
                <a:spcPts val="3000"/>
              </a:spcAft>
              <a:buNone/>
            </a:pPr>
            <a:r>
              <a:rPr lang="en-US"/>
              <a:t>Review Assignment Codes</a:t>
            </a:r>
            <a:endParaRPr/>
          </a:p>
        </p:txBody>
      </p:sp>
      <p:sp>
        <p:nvSpPr>
          <p:cNvPr id="190" name="Google Shape;190;p30"/>
          <p:cNvSpPr txBox="1">
            <a:spLocks noGrp="1"/>
          </p:cNvSpPr>
          <p:nvPr>
            <p:ph type="body" idx="2"/>
          </p:nvPr>
        </p:nvSpPr>
        <p:spPr>
          <a:xfrm>
            <a:off x="709525" y="1154925"/>
            <a:ext cx="7671000" cy="803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400" b="0"/>
              <a:t>Resources tab → Assignment Code List</a:t>
            </a:r>
            <a:endParaRPr sz="1400" b="0"/>
          </a:p>
          <a:p>
            <a:pPr marL="457200" lvl="0" indent="-317500" algn="l" rtl="0">
              <a:spcBef>
                <a:spcPts val="439"/>
              </a:spcBef>
              <a:spcAft>
                <a:spcPts val="0"/>
              </a:spcAft>
              <a:buSzPts val="1400"/>
              <a:buChar char="•"/>
            </a:pPr>
            <a:r>
              <a:rPr lang="en-US" sz="1400" b="0"/>
              <a:t>Review which assignments require a DPI license and contract information</a:t>
            </a:r>
            <a:endParaRPr sz="1400" b="0"/>
          </a:p>
          <a:p>
            <a:pPr marL="0" lvl="0" indent="0" algn="l" rtl="0">
              <a:spcBef>
                <a:spcPts val="439"/>
              </a:spcBef>
              <a:spcAft>
                <a:spcPts val="439"/>
              </a:spcAft>
              <a:buNone/>
            </a:pPr>
            <a:endParaRPr sz="1800" b="0"/>
          </a:p>
        </p:txBody>
      </p:sp>
      <p:pic>
        <p:nvPicPr>
          <p:cNvPr id="191" name="Google Shape;191;p30"/>
          <p:cNvPicPr preferRelativeResize="0"/>
          <p:nvPr/>
        </p:nvPicPr>
        <p:blipFill>
          <a:blip r:embed="rId3">
            <a:alphaModFix/>
          </a:blip>
          <a:stretch>
            <a:fillRect/>
          </a:stretch>
        </p:blipFill>
        <p:spPr>
          <a:xfrm>
            <a:off x="709525" y="2141525"/>
            <a:ext cx="7462319" cy="2880674"/>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1"/>
          <p:cNvSpPr txBox="1">
            <a:spLocks noGrp="1"/>
          </p:cNvSpPr>
          <p:nvPr>
            <p:ph type="body" idx="1"/>
          </p:nvPr>
        </p:nvSpPr>
        <p:spPr>
          <a:xfrm>
            <a:off x="0" y="0"/>
            <a:ext cx="9144000" cy="921600"/>
          </a:xfrm>
          <a:prstGeom prst="rect">
            <a:avLst/>
          </a:prstGeom>
        </p:spPr>
        <p:txBody>
          <a:bodyPr spcFirstLastPara="1" wrap="square" lIns="91425" tIns="45700" rIns="91425" bIns="45700" anchor="ctr" anchorCtr="0">
            <a:noAutofit/>
          </a:bodyPr>
          <a:lstStyle/>
          <a:p>
            <a:pPr marL="0" lvl="0" indent="0" algn="ctr" rtl="0">
              <a:spcBef>
                <a:spcPts val="0"/>
              </a:spcBef>
              <a:spcAft>
                <a:spcPts val="3000"/>
              </a:spcAft>
              <a:buNone/>
            </a:pPr>
            <a:r>
              <a:rPr lang="en-US"/>
              <a:t>Enter Assignments</a:t>
            </a:r>
            <a:endParaRPr/>
          </a:p>
        </p:txBody>
      </p:sp>
      <p:sp>
        <p:nvSpPr>
          <p:cNvPr id="197" name="Google Shape;197;p31"/>
          <p:cNvSpPr txBox="1">
            <a:spLocks noGrp="1"/>
          </p:cNvSpPr>
          <p:nvPr>
            <p:ph type="body" idx="2"/>
          </p:nvPr>
        </p:nvSpPr>
        <p:spPr>
          <a:xfrm>
            <a:off x="709525" y="1154925"/>
            <a:ext cx="7671000" cy="771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400" b="0"/>
              <a:t>Manage Staff Data tab → Upload Staff Data</a:t>
            </a:r>
            <a:endParaRPr sz="1400" b="0"/>
          </a:p>
          <a:p>
            <a:pPr marL="457200" lvl="0" indent="-317500" algn="l" rtl="0">
              <a:spcBef>
                <a:spcPts val="439"/>
              </a:spcBef>
              <a:spcAft>
                <a:spcPts val="0"/>
              </a:spcAft>
              <a:buSzPts val="1400"/>
              <a:buChar char="•"/>
            </a:pPr>
            <a:r>
              <a:rPr lang="en-US" sz="1400" b="0"/>
              <a:t>Upload assignment codes, grades, FTE for all staff working in your school</a:t>
            </a:r>
            <a:endParaRPr sz="1400" b="0"/>
          </a:p>
          <a:p>
            <a:pPr marL="0" lvl="0" indent="0" algn="l" rtl="0">
              <a:spcBef>
                <a:spcPts val="439"/>
              </a:spcBef>
              <a:spcAft>
                <a:spcPts val="439"/>
              </a:spcAft>
              <a:buNone/>
            </a:pPr>
            <a:endParaRPr sz="1800" b="0"/>
          </a:p>
        </p:txBody>
      </p:sp>
      <p:pic>
        <p:nvPicPr>
          <p:cNvPr id="198" name="Google Shape;198;p31"/>
          <p:cNvPicPr preferRelativeResize="0"/>
          <p:nvPr/>
        </p:nvPicPr>
        <p:blipFill>
          <a:blip r:embed="rId3">
            <a:alphaModFix/>
          </a:blip>
          <a:stretch>
            <a:fillRect/>
          </a:stretch>
        </p:blipFill>
        <p:spPr>
          <a:xfrm>
            <a:off x="709525" y="2102550"/>
            <a:ext cx="7087182" cy="2911875"/>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2"/>
          <p:cNvSpPr txBox="1">
            <a:spLocks noGrp="1"/>
          </p:cNvSpPr>
          <p:nvPr>
            <p:ph type="body" idx="1"/>
          </p:nvPr>
        </p:nvSpPr>
        <p:spPr>
          <a:xfrm>
            <a:off x="0" y="0"/>
            <a:ext cx="9144000" cy="921600"/>
          </a:xfrm>
          <a:prstGeom prst="rect">
            <a:avLst/>
          </a:prstGeom>
        </p:spPr>
        <p:txBody>
          <a:bodyPr spcFirstLastPara="1" wrap="square" lIns="91425" tIns="45700" rIns="91425" bIns="45700" anchor="ctr" anchorCtr="0">
            <a:noAutofit/>
          </a:bodyPr>
          <a:lstStyle/>
          <a:p>
            <a:pPr marL="0" lvl="0" indent="0" algn="ctr" rtl="0">
              <a:spcBef>
                <a:spcPts val="0"/>
              </a:spcBef>
              <a:spcAft>
                <a:spcPts val="3000"/>
              </a:spcAft>
              <a:buNone/>
            </a:pPr>
            <a:r>
              <a:rPr lang="en-US"/>
              <a:t>Enter Assignments</a:t>
            </a:r>
            <a:endParaRPr/>
          </a:p>
        </p:txBody>
      </p:sp>
      <p:sp>
        <p:nvSpPr>
          <p:cNvPr id="204" name="Google Shape;204;p32"/>
          <p:cNvSpPr txBox="1">
            <a:spLocks noGrp="1"/>
          </p:cNvSpPr>
          <p:nvPr>
            <p:ph type="body" idx="2"/>
          </p:nvPr>
        </p:nvSpPr>
        <p:spPr>
          <a:xfrm>
            <a:off x="709525" y="1154925"/>
            <a:ext cx="7671000" cy="771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400" b="0"/>
              <a:t>Person Search tab → Person Search / Edit → Edit Staff</a:t>
            </a:r>
            <a:endParaRPr sz="1400" b="0"/>
          </a:p>
          <a:p>
            <a:pPr marL="457200" lvl="0" indent="-317500" algn="l" rtl="0">
              <a:spcBef>
                <a:spcPts val="439"/>
              </a:spcBef>
              <a:spcAft>
                <a:spcPts val="0"/>
              </a:spcAft>
              <a:buSzPts val="1400"/>
              <a:buChar char="•"/>
            </a:pPr>
            <a:r>
              <a:rPr lang="en-US" sz="1400" b="0"/>
              <a:t>Manually enter assignment data for each staff person</a:t>
            </a:r>
            <a:endParaRPr sz="1400" b="0"/>
          </a:p>
          <a:p>
            <a:pPr marL="0" lvl="0" indent="0" algn="l" rtl="0">
              <a:spcBef>
                <a:spcPts val="439"/>
              </a:spcBef>
              <a:spcAft>
                <a:spcPts val="439"/>
              </a:spcAft>
              <a:buNone/>
            </a:pPr>
            <a:endParaRPr sz="1800" b="0"/>
          </a:p>
        </p:txBody>
      </p:sp>
      <p:pic>
        <p:nvPicPr>
          <p:cNvPr id="205" name="Google Shape;205;p32"/>
          <p:cNvPicPr preferRelativeResize="0"/>
          <p:nvPr/>
        </p:nvPicPr>
        <p:blipFill>
          <a:blip r:embed="rId3">
            <a:alphaModFix/>
          </a:blip>
          <a:stretch>
            <a:fillRect/>
          </a:stretch>
        </p:blipFill>
        <p:spPr>
          <a:xfrm>
            <a:off x="709525" y="2436625"/>
            <a:ext cx="8136948" cy="528325"/>
          </a:xfrm>
          <a:prstGeom prst="rect">
            <a:avLst/>
          </a:prstGeom>
          <a:noFill/>
          <a:ln>
            <a:noFill/>
          </a:ln>
        </p:spPr>
      </p:pic>
      <p:pic>
        <p:nvPicPr>
          <p:cNvPr id="206" name="Google Shape;206;p32"/>
          <p:cNvPicPr preferRelativeResize="0"/>
          <p:nvPr/>
        </p:nvPicPr>
        <p:blipFill>
          <a:blip r:embed="rId4">
            <a:alphaModFix/>
          </a:blip>
          <a:stretch>
            <a:fillRect/>
          </a:stretch>
        </p:blipFill>
        <p:spPr>
          <a:xfrm>
            <a:off x="732350" y="3171750"/>
            <a:ext cx="8091300" cy="1785151"/>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3"/>
          <p:cNvSpPr txBox="1">
            <a:spLocks noGrp="1"/>
          </p:cNvSpPr>
          <p:nvPr>
            <p:ph type="body" idx="1"/>
          </p:nvPr>
        </p:nvSpPr>
        <p:spPr>
          <a:xfrm>
            <a:off x="0" y="0"/>
            <a:ext cx="9144000" cy="921600"/>
          </a:xfrm>
          <a:prstGeom prst="rect">
            <a:avLst/>
          </a:prstGeom>
        </p:spPr>
        <p:txBody>
          <a:bodyPr spcFirstLastPara="1" wrap="square" lIns="91425" tIns="45700" rIns="91425" bIns="45700" anchor="ctr" anchorCtr="0">
            <a:noAutofit/>
          </a:bodyPr>
          <a:lstStyle/>
          <a:p>
            <a:pPr marL="0" lvl="0" indent="0" algn="ctr" rtl="0">
              <a:spcBef>
                <a:spcPts val="0"/>
              </a:spcBef>
              <a:spcAft>
                <a:spcPts val="3000"/>
              </a:spcAft>
              <a:buNone/>
            </a:pPr>
            <a:r>
              <a:rPr lang="en-US"/>
              <a:t>Enter Aggregate Assignments</a:t>
            </a:r>
            <a:endParaRPr/>
          </a:p>
        </p:txBody>
      </p:sp>
      <p:sp>
        <p:nvSpPr>
          <p:cNvPr id="212" name="Google Shape;212;p33"/>
          <p:cNvSpPr txBox="1">
            <a:spLocks noGrp="1"/>
          </p:cNvSpPr>
          <p:nvPr>
            <p:ph type="body" idx="2"/>
          </p:nvPr>
        </p:nvSpPr>
        <p:spPr>
          <a:xfrm>
            <a:off x="709525" y="1154925"/>
            <a:ext cx="7671000" cy="1038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400" b="0"/>
              <a:t>Manage Staff Data tab → Enter Aggregate Staff FTE</a:t>
            </a:r>
            <a:endParaRPr sz="1400" b="0"/>
          </a:p>
          <a:p>
            <a:pPr marL="457200" lvl="0" indent="-317500" algn="l" rtl="0">
              <a:spcBef>
                <a:spcPts val="439"/>
              </a:spcBef>
              <a:spcAft>
                <a:spcPts val="0"/>
              </a:spcAft>
              <a:buSzPts val="1400"/>
              <a:buChar char="•"/>
            </a:pPr>
            <a:r>
              <a:rPr lang="en-US" sz="1400" b="0"/>
              <a:t>Manually enter aggregate FTE for subcontracted bus drivers, cafeteria workers, maintenance staff</a:t>
            </a:r>
            <a:endParaRPr sz="1400" b="0"/>
          </a:p>
          <a:p>
            <a:pPr marL="0" lvl="0" indent="0" algn="l" rtl="0">
              <a:spcBef>
                <a:spcPts val="439"/>
              </a:spcBef>
              <a:spcAft>
                <a:spcPts val="439"/>
              </a:spcAft>
              <a:buNone/>
            </a:pPr>
            <a:endParaRPr sz="1800" b="0"/>
          </a:p>
        </p:txBody>
      </p:sp>
      <p:pic>
        <p:nvPicPr>
          <p:cNvPr id="213" name="Google Shape;213;p33"/>
          <p:cNvPicPr preferRelativeResize="0"/>
          <p:nvPr/>
        </p:nvPicPr>
        <p:blipFill>
          <a:blip r:embed="rId3">
            <a:alphaModFix/>
          </a:blip>
          <a:stretch>
            <a:fillRect/>
          </a:stretch>
        </p:blipFill>
        <p:spPr>
          <a:xfrm>
            <a:off x="1047400" y="2687500"/>
            <a:ext cx="7049199" cy="1284025"/>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4"/>
          <p:cNvSpPr txBox="1">
            <a:spLocks noGrp="1"/>
          </p:cNvSpPr>
          <p:nvPr>
            <p:ph type="body" idx="1"/>
          </p:nvPr>
        </p:nvSpPr>
        <p:spPr>
          <a:xfrm>
            <a:off x="0" y="0"/>
            <a:ext cx="9144000" cy="921600"/>
          </a:xfrm>
          <a:prstGeom prst="rect">
            <a:avLst/>
          </a:prstGeom>
        </p:spPr>
        <p:txBody>
          <a:bodyPr spcFirstLastPara="1" wrap="square" lIns="91425" tIns="45700" rIns="91425" bIns="45700" anchor="ctr" anchorCtr="0">
            <a:noAutofit/>
          </a:bodyPr>
          <a:lstStyle/>
          <a:p>
            <a:pPr marL="0" lvl="0" indent="0" algn="ctr" rtl="0">
              <a:spcBef>
                <a:spcPts val="0"/>
              </a:spcBef>
              <a:spcAft>
                <a:spcPts val="3000"/>
              </a:spcAft>
              <a:buNone/>
            </a:pPr>
            <a:r>
              <a:rPr lang="en-US"/>
              <a:t>Enter Contract Data</a:t>
            </a:r>
            <a:endParaRPr/>
          </a:p>
        </p:txBody>
      </p:sp>
      <p:sp>
        <p:nvSpPr>
          <p:cNvPr id="219" name="Google Shape;219;p34"/>
          <p:cNvSpPr txBox="1">
            <a:spLocks noGrp="1"/>
          </p:cNvSpPr>
          <p:nvPr>
            <p:ph type="body" idx="2"/>
          </p:nvPr>
        </p:nvSpPr>
        <p:spPr>
          <a:xfrm>
            <a:off x="709525" y="1154925"/>
            <a:ext cx="7671000" cy="1828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400" b="0"/>
              <a:t>Manage Staff Data tab → Upload Staff Data</a:t>
            </a:r>
            <a:endParaRPr sz="1400" b="0"/>
          </a:p>
          <a:p>
            <a:pPr marL="457200" lvl="0" indent="-317500" algn="l" rtl="0">
              <a:spcBef>
                <a:spcPts val="439"/>
              </a:spcBef>
              <a:spcAft>
                <a:spcPts val="0"/>
              </a:spcAft>
              <a:buSzPts val="1400"/>
              <a:buChar char="•"/>
            </a:pPr>
            <a:r>
              <a:rPr lang="en-US" sz="1400" b="0"/>
              <a:t>Upload contract data (working days, salary and fringe, degree, experience) for staff whose assignment requires contract data (see Assignment Code List)</a:t>
            </a:r>
            <a:endParaRPr sz="1400" b="0"/>
          </a:p>
          <a:p>
            <a:pPr marL="0" lvl="0" indent="0" algn="l" rtl="0">
              <a:spcBef>
                <a:spcPts val="439"/>
              </a:spcBef>
              <a:spcAft>
                <a:spcPts val="0"/>
              </a:spcAft>
              <a:buNone/>
            </a:pPr>
            <a:r>
              <a:rPr lang="en-US" sz="1400" b="0"/>
              <a:t>Person Search tab → Person Search / Edit → Edit Staff</a:t>
            </a:r>
            <a:endParaRPr sz="1400" b="0"/>
          </a:p>
          <a:p>
            <a:pPr marL="457200" lvl="0" indent="-317500" algn="l" rtl="0">
              <a:spcBef>
                <a:spcPts val="439"/>
              </a:spcBef>
              <a:spcAft>
                <a:spcPts val="0"/>
              </a:spcAft>
              <a:buSzPts val="1400"/>
              <a:buChar char="•"/>
            </a:pPr>
            <a:r>
              <a:rPr lang="en-US" sz="1400" b="0"/>
              <a:t>Manually enter contract data for each staff person</a:t>
            </a:r>
            <a:endParaRPr sz="1400" b="0"/>
          </a:p>
          <a:p>
            <a:pPr marL="0" lvl="0" indent="0" algn="l" rtl="0">
              <a:spcBef>
                <a:spcPts val="439"/>
              </a:spcBef>
              <a:spcAft>
                <a:spcPts val="0"/>
              </a:spcAft>
              <a:buClr>
                <a:schemeClr val="dk1"/>
              </a:buClr>
              <a:buSzPts val="1100"/>
              <a:buFont typeface="Arial"/>
              <a:buNone/>
            </a:pPr>
            <a:endParaRPr sz="1400" b="0"/>
          </a:p>
          <a:p>
            <a:pPr marL="0" lvl="0" indent="0" algn="l" rtl="0">
              <a:spcBef>
                <a:spcPts val="439"/>
              </a:spcBef>
              <a:spcAft>
                <a:spcPts val="439"/>
              </a:spcAft>
              <a:buNone/>
            </a:pPr>
            <a:endParaRPr sz="1800" b="0"/>
          </a:p>
        </p:txBody>
      </p:sp>
      <p:pic>
        <p:nvPicPr>
          <p:cNvPr id="220" name="Google Shape;220;p34"/>
          <p:cNvPicPr preferRelativeResize="0"/>
          <p:nvPr/>
        </p:nvPicPr>
        <p:blipFill>
          <a:blip r:embed="rId3">
            <a:alphaModFix/>
          </a:blip>
          <a:stretch>
            <a:fillRect/>
          </a:stretch>
        </p:blipFill>
        <p:spPr>
          <a:xfrm>
            <a:off x="152400" y="3050925"/>
            <a:ext cx="8839201" cy="1941803"/>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5"/>
          <p:cNvSpPr txBox="1">
            <a:spLocks noGrp="1"/>
          </p:cNvSpPr>
          <p:nvPr>
            <p:ph type="body" idx="1"/>
          </p:nvPr>
        </p:nvSpPr>
        <p:spPr>
          <a:xfrm>
            <a:off x="0" y="0"/>
            <a:ext cx="9144000" cy="921600"/>
          </a:xfrm>
          <a:prstGeom prst="rect">
            <a:avLst/>
          </a:prstGeom>
        </p:spPr>
        <p:txBody>
          <a:bodyPr spcFirstLastPara="1" wrap="square" lIns="91425" tIns="45700" rIns="91425" bIns="45700" anchor="ctr" anchorCtr="0">
            <a:noAutofit/>
          </a:bodyPr>
          <a:lstStyle/>
          <a:p>
            <a:pPr marL="0" lvl="0" indent="0" algn="ctr" rtl="0">
              <a:spcBef>
                <a:spcPts val="0"/>
              </a:spcBef>
              <a:spcAft>
                <a:spcPts val="3000"/>
              </a:spcAft>
              <a:buNone/>
            </a:pPr>
            <a:r>
              <a:rPr lang="en-US"/>
              <a:t>Data Validation</a:t>
            </a:r>
            <a:endParaRPr/>
          </a:p>
        </p:txBody>
      </p:sp>
      <p:sp>
        <p:nvSpPr>
          <p:cNvPr id="226" name="Google Shape;226;p35"/>
          <p:cNvSpPr txBox="1">
            <a:spLocks noGrp="1"/>
          </p:cNvSpPr>
          <p:nvPr>
            <p:ph type="body" idx="2"/>
          </p:nvPr>
        </p:nvSpPr>
        <p:spPr>
          <a:xfrm>
            <a:off x="709525" y="1154925"/>
            <a:ext cx="7671000" cy="3584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400" b="0"/>
              <a:t>Manage Staff Data tab → Validate Staff Data</a:t>
            </a:r>
            <a:endParaRPr sz="1400" b="0"/>
          </a:p>
          <a:p>
            <a:pPr marL="457200" lvl="0" indent="-317500" algn="l" rtl="0">
              <a:spcBef>
                <a:spcPts val="439"/>
              </a:spcBef>
              <a:spcAft>
                <a:spcPts val="0"/>
              </a:spcAft>
              <a:buSzPts val="1400"/>
              <a:buChar char="•"/>
            </a:pPr>
            <a:r>
              <a:rPr lang="en-US" sz="1400" b="0"/>
              <a:t>WISEstaff runs validations on assignment and contract data to check for missing info and inconsistencies</a:t>
            </a:r>
            <a:endParaRPr sz="1400" b="0"/>
          </a:p>
          <a:p>
            <a:pPr marL="457200" lvl="0" indent="-317500" algn="l" rtl="0">
              <a:spcBef>
                <a:spcPts val="0"/>
              </a:spcBef>
              <a:spcAft>
                <a:spcPts val="0"/>
              </a:spcAft>
              <a:buSzPts val="1400"/>
              <a:buChar char="•"/>
            </a:pPr>
            <a:r>
              <a:rPr lang="en-US" sz="1400" b="0"/>
              <a:t>Three levels: Error, Warning, Informational Message</a:t>
            </a:r>
            <a:endParaRPr sz="1400" b="0"/>
          </a:p>
          <a:p>
            <a:pPr marL="0" lvl="0" indent="0" algn="l" rtl="0">
              <a:spcBef>
                <a:spcPts val="439"/>
              </a:spcBef>
              <a:spcAft>
                <a:spcPts val="439"/>
              </a:spcAft>
              <a:buNone/>
            </a:pPr>
            <a:endParaRPr sz="1800" b="0"/>
          </a:p>
        </p:txBody>
      </p:sp>
      <p:pic>
        <p:nvPicPr>
          <p:cNvPr id="227" name="Google Shape;227;p35"/>
          <p:cNvPicPr preferRelativeResize="0"/>
          <p:nvPr/>
        </p:nvPicPr>
        <p:blipFill>
          <a:blip r:embed="rId3">
            <a:alphaModFix/>
          </a:blip>
          <a:stretch>
            <a:fillRect/>
          </a:stretch>
        </p:blipFill>
        <p:spPr>
          <a:xfrm>
            <a:off x="1255925" y="2501825"/>
            <a:ext cx="5800300" cy="26401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BDD9ED-B03A-E01E-1B2F-2A7D0F92B0AA}"/>
              </a:ext>
            </a:extLst>
          </p:cNvPr>
          <p:cNvSpPr>
            <a:spLocks noGrp="1"/>
          </p:cNvSpPr>
          <p:nvPr>
            <p:ph type="body" sz="quarter" idx="13"/>
          </p:nvPr>
        </p:nvSpPr>
        <p:spPr/>
        <p:txBody>
          <a:bodyPr>
            <a:normAutofit fontScale="92500" lnSpcReduction="20000"/>
          </a:bodyPr>
          <a:lstStyle/>
          <a:p>
            <a:r>
              <a:rPr lang="en-US" dirty="0"/>
              <a:t>Independent Charter Schools and Special Education</a:t>
            </a:r>
          </a:p>
        </p:txBody>
      </p:sp>
      <p:sp>
        <p:nvSpPr>
          <p:cNvPr id="3" name="Text Placeholder 2">
            <a:extLst>
              <a:ext uri="{FF2B5EF4-FFF2-40B4-BE49-F238E27FC236}">
                <a16:creationId xmlns:a16="http://schemas.microsoft.com/office/drawing/2014/main" id="{16F66CFE-DA35-52AC-69EC-6FC8884B37DC}"/>
              </a:ext>
            </a:extLst>
          </p:cNvPr>
          <p:cNvSpPr>
            <a:spLocks noGrp="1"/>
          </p:cNvSpPr>
          <p:nvPr>
            <p:ph type="body" sz="quarter" idx="14"/>
          </p:nvPr>
        </p:nvSpPr>
        <p:spPr>
          <a:xfrm>
            <a:off x="829876" y="1197429"/>
            <a:ext cx="7376672" cy="3797193"/>
          </a:xfrm>
        </p:spPr>
        <p:txBody>
          <a:bodyPr>
            <a:normAutofit/>
          </a:bodyPr>
          <a:lstStyle/>
          <a:p>
            <a:pPr marL="0" indent="0">
              <a:buNone/>
            </a:pPr>
            <a:r>
              <a:rPr lang="en-US" dirty="0"/>
              <a:t>Although exempt from many state laws, independent charter schools must comply with federal laws such as the Individuals with Disabilities Education Act (IDEA)</a:t>
            </a:r>
          </a:p>
          <a:p>
            <a:pPr marL="0" indent="0">
              <a:buNone/>
            </a:pPr>
            <a:endParaRPr lang="en-US" dirty="0"/>
          </a:p>
        </p:txBody>
      </p:sp>
    </p:spTree>
    <p:extLst>
      <p:ext uri="{BB962C8B-B14F-4D97-AF65-F5344CB8AC3E}">
        <p14:creationId xmlns:p14="http://schemas.microsoft.com/office/powerpoint/2010/main" val="231895898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6"/>
          <p:cNvSpPr txBox="1">
            <a:spLocks noGrp="1"/>
          </p:cNvSpPr>
          <p:nvPr>
            <p:ph type="body" idx="1"/>
          </p:nvPr>
        </p:nvSpPr>
        <p:spPr>
          <a:xfrm>
            <a:off x="0" y="0"/>
            <a:ext cx="9144000" cy="921600"/>
          </a:xfrm>
          <a:prstGeom prst="rect">
            <a:avLst/>
          </a:prstGeom>
        </p:spPr>
        <p:txBody>
          <a:bodyPr spcFirstLastPara="1" wrap="square" lIns="91425" tIns="45700" rIns="91425" bIns="45700" anchor="ctr" anchorCtr="0">
            <a:noAutofit/>
          </a:bodyPr>
          <a:lstStyle/>
          <a:p>
            <a:pPr marL="0" lvl="0" indent="0" algn="ctr" rtl="0">
              <a:spcBef>
                <a:spcPts val="0"/>
              </a:spcBef>
              <a:spcAft>
                <a:spcPts val="3000"/>
              </a:spcAft>
              <a:buNone/>
            </a:pPr>
            <a:r>
              <a:rPr lang="en-US"/>
              <a:t>Data Quality</a:t>
            </a:r>
            <a:endParaRPr/>
          </a:p>
        </p:txBody>
      </p:sp>
      <p:sp>
        <p:nvSpPr>
          <p:cNvPr id="233" name="Google Shape;233;p36"/>
          <p:cNvSpPr txBox="1">
            <a:spLocks noGrp="1"/>
          </p:cNvSpPr>
          <p:nvPr>
            <p:ph type="body" idx="2"/>
          </p:nvPr>
        </p:nvSpPr>
        <p:spPr>
          <a:xfrm>
            <a:off x="709525" y="1154925"/>
            <a:ext cx="7671000" cy="1213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400" b="0"/>
              <a:t>Reports tab → (Multiple Reports)</a:t>
            </a:r>
            <a:endParaRPr sz="1400" b="0"/>
          </a:p>
          <a:p>
            <a:pPr marL="457200" lvl="0" indent="-317500" algn="l" rtl="0">
              <a:spcBef>
                <a:spcPts val="439"/>
              </a:spcBef>
              <a:spcAft>
                <a:spcPts val="0"/>
              </a:spcAft>
              <a:buSzPts val="1400"/>
              <a:buChar char="•"/>
            </a:pPr>
            <a:r>
              <a:rPr lang="en-US" sz="1400" b="0"/>
              <a:t>Multiple reports are available to review for data quality: Admin Salary/Fringe, Salary/Fringe Variance, All Staff, FTE Summary</a:t>
            </a:r>
            <a:endParaRPr sz="1400" b="0"/>
          </a:p>
          <a:p>
            <a:pPr marL="0" lvl="0" indent="0" algn="l" rtl="0">
              <a:spcBef>
                <a:spcPts val="439"/>
              </a:spcBef>
              <a:spcAft>
                <a:spcPts val="0"/>
              </a:spcAft>
              <a:buNone/>
            </a:pPr>
            <a:endParaRPr sz="1400" b="0"/>
          </a:p>
          <a:p>
            <a:pPr marL="0" lvl="0" indent="0" algn="l" rtl="0">
              <a:spcBef>
                <a:spcPts val="439"/>
              </a:spcBef>
              <a:spcAft>
                <a:spcPts val="0"/>
              </a:spcAft>
              <a:buNone/>
            </a:pPr>
            <a:endParaRPr sz="1400" b="0"/>
          </a:p>
          <a:p>
            <a:pPr marL="0" lvl="0" indent="0" algn="l" rtl="0">
              <a:spcBef>
                <a:spcPts val="439"/>
              </a:spcBef>
              <a:spcAft>
                <a:spcPts val="0"/>
              </a:spcAft>
              <a:buNone/>
            </a:pPr>
            <a:r>
              <a:rPr lang="en-US" sz="1400" b="0"/>
              <a:t>Home → Data Quality Dashboard</a:t>
            </a:r>
            <a:endParaRPr sz="1400" b="0"/>
          </a:p>
          <a:p>
            <a:pPr marL="0" lvl="0" indent="0" algn="l" rtl="0">
              <a:spcBef>
                <a:spcPts val="439"/>
              </a:spcBef>
              <a:spcAft>
                <a:spcPts val="0"/>
              </a:spcAft>
              <a:buNone/>
            </a:pPr>
            <a:endParaRPr sz="1400" b="0"/>
          </a:p>
          <a:p>
            <a:pPr marL="0" lvl="0" indent="0" algn="l" rtl="0">
              <a:spcBef>
                <a:spcPts val="439"/>
              </a:spcBef>
              <a:spcAft>
                <a:spcPts val="439"/>
              </a:spcAft>
              <a:buNone/>
            </a:pPr>
            <a:endParaRPr sz="1800" b="0"/>
          </a:p>
        </p:txBody>
      </p:sp>
      <p:pic>
        <p:nvPicPr>
          <p:cNvPr id="234" name="Google Shape;234;p36"/>
          <p:cNvPicPr preferRelativeResize="0"/>
          <p:nvPr/>
        </p:nvPicPr>
        <p:blipFill>
          <a:blip r:embed="rId3">
            <a:alphaModFix/>
          </a:blip>
          <a:stretch>
            <a:fillRect/>
          </a:stretch>
        </p:blipFill>
        <p:spPr>
          <a:xfrm>
            <a:off x="3827375" y="2608625"/>
            <a:ext cx="5024375" cy="244494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7"/>
          <p:cNvSpPr txBox="1">
            <a:spLocks noGrp="1"/>
          </p:cNvSpPr>
          <p:nvPr>
            <p:ph type="body" idx="1"/>
          </p:nvPr>
        </p:nvSpPr>
        <p:spPr>
          <a:xfrm>
            <a:off x="0" y="0"/>
            <a:ext cx="9144000" cy="921600"/>
          </a:xfrm>
          <a:prstGeom prst="rect">
            <a:avLst/>
          </a:prstGeom>
        </p:spPr>
        <p:txBody>
          <a:bodyPr spcFirstLastPara="1" wrap="square" lIns="91425" tIns="45700" rIns="91425" bIns="45700" anchor="ctr" anchorCtr="0">
            <a:noAutofit/>
          </a:bodyPr>
          <a:lstStyle/>
          <a:p>
            <a:pPr marL="0" lvl="0" indent="0" algn="ctr" rtl="0">
              <a:spcBef>
                <a:spcPts val="0"/>
              </a:spcBef>
              <a:spcAft>
                <a:spcPts val="3000"/>
              </a:spcAft>
              <a:buNone/>
            </a:pPr>
            <a:r>
              <a:rPr lang="en-US"/>
              <a:t>Certification</a:t>
            </a:r>
            <a:endParaRPr/>
          </a:p>
        </p:txBody>
      </p:sp>
      <p:sp>
        <p:nvSpPr>
          <p:cNvPr id="240" name="Google Shape;240;p37"/>
          <p:cNvSpPr txBox="1">
            <a:spLocks noGrp="1"/>
          </p:cNvSpPr>
          <p:nvPr>
            <p:ph type="body" idx="2"/>
          </p:nvPr>
        </p:nvSpPr>
        <p:spPr>
          <a:xfrm>
            <a:off x="709525" y="1154925"/>
            <a:ext cx="7671000" cy="3584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400" b="0"/>
              <a:t>Manage Staff Data tab → Certify Data</a:t>
            </a:r>
            <a:endParaRPr sz="1400" b="0"/>
          </a:p>
          <a:p>
            <a:pPr marL="457200" lvl="0" indent="-317500" algn="l" rtl="0">
              <a:spcBef>
                <a:spcPts val="439"/>
              </a:spcBef>
              <a:spcAft>
                <a:spcPts val="0"/>
              </a:spcAft>
              <a:buSzPts val="1400"/>
              <a:buChar char="•"/>
            </a:pPr>
            <a:r>
              <a:rPr lang="en-US" sz="1400" b="0"/>
              <a:t>Required before Preliminary Certification Deadline (11/12/2024) and Final Certification Deadline (3/18/2025)</a:t>
            </a:r>
            <a:endParaRPr sz="1400" b="0"/>
          </a:p>
          <a:p>
            <a:pPr marL="457200" lvl="0" indent="-317500" algn="l" rtl="0">
              <a:spcBef>
                <a:spcPts val="0"/>
              </a:spcBef>
              <a:spcAft>
                <a:spcPts val="0"/>
              </a:spcAft>
              <a:buSzPts val="1400"/>
              <a:buChar char="•"/>
            </a:pPr>
            <a:r>
              <a:rPr lang="en-US" sz="1400" b="0"/>
              <a:t>Validation errors must be resolved; warnings must be resolved or acknowledged</a:t>
            </a:r>
            <a:endParaRPr sz="1400" b="0"/>
          </a:p>
          <a:p>
            <a:pPr marL="0" lvl="0" indent="0" algn="l" rtl="0">
              <a:spcBef>
                <a:spcPts val="439"/>
              </a:spcBef>
              <a:spcAft>
                <a:spcPts val="439"/>
              </a:spcAft>
              <a:buNone/>
            </a:pPr>
            <a:endParaRPr sz="1800" b="0"/>
          </a:p>
        </p:txBody>
      </p:sp>
      <p:pic>
        <p:nvPicPr>
          <p:cNvPr id="241" name="Google Shape;241;p37"/>
          <p:cNvPicPr preferRelativeResize="0"/>
          <p:nvPr/>
        </p:nvPicPr>
        <p:blipFill>
          <a:blip r:embed="rId3">
            <a:alphaModFix/>
          </a:blip>
          <a:stretch>
            <a:fillRect/>
          </a:stretch>
        </p:blipFill>
        <p:spPr>
          <a:xfrm>
            <a:off x="709525" y="2770751"/>
            <a:ext cx="8095076" cy="1642425"/>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8"/>
          <p:cNvSpPr txBox="1">
            <a:spLocks noGrp="1"/>
          </p:cNvSpPr>
          <p:nvPr>
            <p:ph type="body" idx="1"/>
          </p:nvPr>
        </p:nvSpPr>
        <p:spPr>
          <a:xfrm>
            <a:off x="0" y="0"/>
            <a:ext cx="9144000" cy="921600"/>
          </a:xfrm>
          <a:prstGeom prst="rect">
            <a:avLst/>
          </a:prstGeom>
        </p:spPr>
        <p:txBody>
          <a:bodyPr spcFirstLastPara="1" wrap="square" lIns="91425" tIns="45700" rIns="91425" bIns="45700" anchor="ctr" anchorCtr="0">
            <a:noAutofit/>
          </a:bodyPr>
          <a:lstStyle/>
          <a:p>
            <a:pPr marL="0" lvl="0" indent="0" algn="ctr" rtl="0">
              <a:spcBef>
                <a:spcPts val="0"/>
              </a:spcBef>
              <a:spcAft>
                <a:spcPts val="3000"/>
              </a:spcAft>
              <a:buNone/>
            </a:pPr>
            <a:r>
              <a:rPr lang="en-US"/>
              <a:t>Additional Training</a:t>
            </a:r>
            <a:endParaRPr/>
          </a:p>
        </p:txBody>
      </p:sp>
      <p:sp>
        <p:nvSpPr>
          <p:cNvPr id="247" name="Google Shape;247;p38"/>
          <p:cNvSpPr txBox="1">
            <a:spLocks noGrp="1"/>
          </p:cNvSpPr>
          <p:nvPr>
            <p:ph type="body" idx="2"/>
          </p:nvPr>
        </p:nvSpPr>
        <p:spPr>
          <a:xfrm>
            <a:off x="18450" y="803675"/>
            <a:ext cx="9107100" cy="42219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sz="1500" b="0"/>
          </a:p>
          <a:p>
            <a:pPr marL="0" lvl="0" indent="0" algn="l" rtl="0">
              <a:lnSpc>
                <a:spcPct val="115000"/>
              </a:lnSpc>
              <a:spcBef>
                <a:spcPts val="0"/>
              </a:spcBef>
              <a:spcAft>
                <a:spcPts val="0"/>
              </a:spcAft>
              <a:buClr>
                <a:schemeClr val="dk1"/>
              </a:buClr>
              <a:buSzPts val="1100"/>
              <a:buFont typeface="Arial"/>
              <a:buNone/>
            </a:pPr>
            <a:endParaRPr sz="800" b="0"/>
          </a:p>
          <a:p>
            <a:pPr marL="457200" lvl="0" indent="-342900" algn="l" rtl="0">
              <a:lnSpc>
                <a:spcPct val="115000"/>
              </a:lnSpc>
              <a:spcBef>
                <a:spcPts val="0"/>
              </a:spcBef>
              <a:spcAft>
                <a:spcPts val="0"/>
              </a:spcAft>
              <a:buSzPts val="1800"/>
              <a:buChar char="•"/>
            </a:pPr>
            <a:r>
              <a:rPr lang="en-US" sz="1800" b="0" u="sng">
                <a:solidFill>
                  <a:schemeClr val="hlink"/>
                </a:solidFill>
                <a:hlinkClick r:id="rId3"/>
              </a:rPr>
              <a:t>CESA WISEstaff Training</a:t>
            </a:r>
            <a:r>
              <a:rPr lang="en-US" sz="1800" b="0"/>
              <a:t>: This will cover the Staff Collection Checklist and each of the steps involved (slidedeck &amp; video of training included). </a:t>
            </a:r>
            <a:endParaRPr sz="1800" b="0"/>
          </a:p>
          <a:p>
            <a:pPr marL="457200" lvl="0" indent="0" algn="l" rtl="0">
              <a:lnSpc>
                <a:spcPct val="115000"/>
              </a:lnSpc>
              <a:spcBef>
                <a:spcPts val="0"/>
              </a:spcBef>
              <a:spcAft>
                <a:spcPts val="0"/>
              </a:spcAft>
              <a:buNone/>
            </a:pPr>
            <a:endParaRPr sz="1800" b="0"/>
          </a:p>
          <a:p>
            <a:pPr marL="457200" lvl="0" indent="-342900" algn="l" rtl="0">
              <a:lnSpc>
                <a:spcPct val="115000"/>
              </a:lnSpc>
              <a:spcBef>
                <a:spcPts val="0"/>
              </a:spcBef>
              <a:spcAft>
                <a:spcPts val="0"/>
              </a:spcAft>
              <a:buSzPts val="1800"/>
              <a:buChar char="•"/>
            </a:pPr>
            <a:r>
              <a:rPr lang="en-US" sz="1800" b="0" u="sng">
                <a:solidFill>
                  <a:schemeClr val="hlink"/>
                </a:solidFill>
                <a:hlinkClick r:id="rId4"/>
              </a:rPr>
              <a:t>WISEstaff Training Videos</a:t>
            </a:r>
            <a:r>
              <a:rPr lang="en-US" sz="1800" b="0"/>
              <a:t>:  Short how to videos.</a:t>
            </a:r>
            <a:endParaRPr sz="1800" b="0"/>
          </a:p>
          <a:p>
            <a:pPr marL="457200" lvl="0" indent="0" algn="l" rtl="0">
              <a:lnSpc>
                <a:spcPct val="115000"/>
              </a:lnSpc>
              <a:spcBef>
                <a:spcPts val="0"/>
              </a:spcBef>
              <a:spcAft>
                <a:spcPts val="0"/>
              </a:spcAft>
              <a:buNone/>
            </a:pPr>
            <a:endParaRPr sz="1800" b="0"/>
          </a:p>
          <a:p>
            <a:pPr marL="457200" lvl="0" indent="-342900" algn="l" rtl="0">
              <a:lnSpc>
                <a:spcPct val="115000"/>
              </a:lnSpc>
              <a:spcBef>
                <a:spcPts val="0"/>
              </a:spcBef>
              <a:spcAft>
                <a:spcPts val="0"/>
              </a:spcAft>
              <a:buSzPts val="1800"/>
              <a:buChar char="•"/>
            </a:pPr>
            <a:r>
              <a:rPr lang="en-US" sz="1800" b="0" u="sng">
                <a:solidFill>
                  <a:schemeClr val="hlink"/>
                </a:solidFill>
                <a:hlinkClick r:id="rId5"/>
              </a:rPr>
              <a:t>Mini tutorials </a:t>
            </a:r>
            <a:r>
              <a:rPr lang="en-US" sz="1800" b="0"/>
              <a:t>for WISEstaff &amp; WISEid:  Short how to tutorials.</a:t>
            </a:r>
            <a:endParaRPr sz="1800" b="0"/>
          </a:p>
          <a:p>
            <a:pPr marL="457200" lvl="0" indent="0" algn="l" rtl="0">
              <a:lnSpc>
                <a:spcPct val="115000"/>
              </a:lnSpc>
              <a:spcBef>
                <a:spcPts val="0"/>
              </a:spcBef>
              <a:spcAft>
                <a:spcPts val="0"/>
              </a:spcAft>
              <a:buNone/>
            </a:pPr>
            <a:endParaRPr sz="1800" b="0"/>
          </a:p>
          <a:p>
            <a:pPr marL="457200" lvl="0" indent="-342900" algn="l" rtl="0">
              <a:lnSpc>
                <a:spcPct val="115000"/>
              </a:lnSpc>
              <a:spcBef>
                <a:spcPts val="0"/>
              </a:spcBef>
              <a:spcAft>
                <a:spcPts val="0"/>
              </a:spcAft>
              <a:buSzPts val="1800"/>
              <a:buChar char="•"/>
            </a:pPr>
            <a:r>
              <a:rPr lang="en-US" sz="1800" b="0" u="sng">
                <a:solidFill>
                  <a:schemeClr val="hlink"/>
                </a:solidFill>
                <a:hlinkClick r:id="rId6"/>
              </a:rPr>
              <a:t>WISEid E-Learning</a:t>
            </a:r>
            <a:r>
              <a:rPr lang="en-US" sz="1800" b="0"/>
              <a:t>:  WISEid overview, includes quiz and certification. </a:t>
            </a:r>
            <a:endParaRPr sz="1500" b="0"/>
          </a:p>
          <a:p>
            <a:pPr marL="0" lvl="0" indent="0" algn="l" rtl="0">
              <a:lnSpc>
                <a:spcPct val="115000"/>
              </a:lnSpc>
              <a:spcBef>
                <a:spcPts val="0"/>
              </a:spcBef>
              <a:spcAft>
                <a:spcPts val="0"/>
              </a:spcAft>
              <a:buClr>
                <a:schemeClr val="dk1"/>
              </a:buClr>
              <a:buSzPts val="1100"/>
              <a:buFont typeface="Arial"/>
              <a:buNone/>
            </a:pPr>
            <a:endParaRPr sz="800" b="0"/>
          </a:p>
          <a:p>
            <a:pPr marL="0" lvl="0" indent="0" algn="l" rtl="0">
              <a:lnSpc>
                <a:spcPct val="115000"/>
              </a:lnSpc>
              <a:spcBef>
                <a:spcPts val="0"/>
              </a:spcBef>
              <a:spcAft>
                <a:spcPts val="0"/>
              </a:spcAft>
              <a:buClr>
                <a:schemeClr val="dk1"/>
              </a:buClr>
              <a:buSzPts val="1100"/>
              <a:buFont typeface="Arial"/>
              <a:buNone/>
            </a:pPr>
            <a:endParaRPr sz="1500" b="0"/>
          </a:p>
          <a:p>
            <a:pPr marL="0" lvl="0" indent="0" algn="l" rtl="0">
              <a:lnSpc>
                <a:spcPct val="115000"/>
              </a:lnSpc>
              <a:spcBef>
                <a:spcPts val="0"/>
              </a:spcBef>
              <a:spcAft>
                <a:spcPts val="0"/>
              </a:spcAft>
              <a:buClr>
                <a:schemeClr val="dk1"/>
              </a:buClr>
              <a:buSzPts val="1100"/>
              <a:buFont typeface="Arial"/>
              <a:buNone/>
            </a:pPr>
            <a:endParaRPr sz="800" b="0"/>
          </a:p>
          <a:p>
            <a:pPr marL="0" lvl="0" indent="0" algn="l" rtl="0">
              <a:lnSpc>
                <a:spcPct val="115000"/>
              </a:lnSpc>
              <a:spcBef>
                <a:spcPts val="0"/>
              </a:spcBef>
              <a:spcAft>
                <a:spcPts val="0"/>
              </a:spcAft>
              <a:buClr>
                <a:schemeClr val="dk1"/>
              </a:buClr>
              <a:buSzPts val="1100"/>
              <a:buFont typeface="Arial"/>
              <a:buNone/>
            </a:pPr>
            <a:endParaRPr sz="1500">
              <a:solidFill>
                <a:srgbClr val="292F33"/>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9"/>
          <p:cNvSpPr txBox="1">
            <a:spLocks noGrp="1"/>
          </p:cNvSpPr>
          <p:nvPr>
            <p:ph type="title"/>
          </p:nvPr>
        </p:nvSpPr>
        <p:spPr>
          <a:xfrm>
            <a:off x="616258" y="0"/>
            <a:ext cx="7886700" cy="9144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3000"/>
              </a:spcAft>
              <a:buClr>
                <a:schemeClr val="dk1"/>
              </a:buClr>
              <a:buSzPts val="1100"/>
              <a:buFont typeface="Arial"/>
              <a:buNone/>
            </a:pPr>
            <a:r>
              <a:rPr lang="en-US" b="1">
                <a:latin typeface="Lato Black"/>
                <a:ea typeface="Lato Black"/>
                <a:cs typeface="Lato Black"/>
                <a:sym typeface="Lato Black"/>
              </a:rPr>
              <a:t>Helpful Resources &amp; Links</a:t>
            </a:r>
            <a:endParaRPr/>
          </a:p>
        </p:txBody>
      </p:sp>
      <p:sp>
        <p:nvSpPr>
          <p:cNvPr id="253" name="Google Shape;253;p39"/>
          <p:cNvSpPr txBox="1">
            <a:spLocks noGrp="1"/>
          </p:cNvSpPr>
          <p:nvPr>
            <p:ph type="body" idx="1"/>
          </p:nvPr>
        </p:nvSpPr>
        <p:spPr>
          <a:xfrm>
            <a:off x="154750" y="1038475"/>
            <a:ext cx="4249200" cy="3794700"/>
          </a:xfrm>
          <a:prstGeom prst="rect">
            <a:avLst/>
          </a:prstGeom>
        </p:spPr>
        <p:txBody>
          <a:bodyPr spcFirstLastPara="1" wrap="square" lIns="91425" tIns="45700" rIns="91425" bIns="45700" anchor="t" anchorCtr="0">
            <a:noAutofit/>
          </a:bodyPr>
          <a:lstStyle/>
          <a:p>
            <a:pPr marL="457200" marR="0" lvl="0" indent="-342900" algn="l" rtl="0">
              <a:lnSpc>
                <a:spcPct val="150000"/>
              </a:lnSpc>
              <a:spcBef>
                <a:spcPts val="0"/>
              </a:spcBef>
              <a:spcAft>
                <a:spcPts val="0"/>
              </a:spcAft>
              <a:buSzPts val="1800"/>
              <a:buChar char="•"/>
            </a:pPr>
            <a:r>
              <a:rPr lang="en-US" sz="1800" b="0" u="sng">
                <a:solidFill>
                  <a:schemeClr val="hlink"/>
                </a:solidFill>
                <a:hlinkClick r:id="rId3"/>
              </a:rPr>
              <a:t>WISEhome</a:t>
            </a:r>
            <a:endParaRPr sz="1800" b="0"/>
          </a:p>
          <a:p>
            <a:pPr marL="457200" marR="0" lvl="0" indent="-361950" algn="l" rtl="0">
              <a:lnSpc>
                <a:spcPct val="150000"/>
              </a:lnSpc>
              <a:spcBef>
                <a:spcPts val="0"/>
              </a:spcBef>
              <a:spcAft>
                <a:spcPts val="0"/>
              </a:spcAft>
              <a:buSzPts val="2100"/>
              <a:buChar char="•"/>
            </a:pPr>
            <a:r>
              <a:rPr lang="en-US" sz="1800" b="0" u="sng">
                <a:solidFill>
                  <a:schemeClr val="hlink"/>
                </a:solidFill>
                <a:hlinkClick r:id="rId4"/>
              </a:rPr>
              <a:t>Reporting Information Homepage</a:t>
            </a:r>
            <a:endParaRPr sz="1800" b="0" u="sng">
              <a:solidFill>
                <a:schemeClr val="hlink"/>
              </a:solidFill>
            </a:endParaRPr>
          </a:p>
          <a:p>
            <a:pPr marL="457200" lvl="0" indent="-361950" algn="l" rtl="0">
              <a:lnSpc>
                <a:spcPct val="150000"/>
              </a:lnSpc>
              <a:spcBef>
                <a:spcPts val="0"/>
              </a:spcBef>
              <a:spcAft>
                <a:spcPts val="0"/>
              </a:spcAft>
              <a:buSzPts val="2100"/>
              <a:buChar char="•"/>
            </a:pPr>
            <a:r>
              <a:rPr lang="en-US" sz="1800" b="0" u="sng">
                <a:solidFill>
                  <a:schemeClr val="hlink"/>
                </a:solidFill>
                <a:hlinkClick r:id="rId5"/>
              </a:rPr>
              <a:t>WISEstaff Help</a:t>
            </a:r>
            <a:endParaRPr sz="1800" b="0"/>
          </a:p>
          <a:p>
            <a:pPr marL="457200" lvl="0" indent="-361950" algn="l" rtl="0">
              <a:lnSpc>
                <a:spcPct val="150000"/>
              </a:lnSpc>
              <a:spcBef>
                <a:spcPts val="0"/>
              </a:spcBef>
              <a:spcAft>
                <a:spcPts val="0"/>
              </a:spcAft>
              <a:buSzPts val="2100"/>
              <a:buChar char="•"/>
            </a:pPr>
            <a:r>
              <a:rPr lang="en-US" sz="1800" b="0" u="sng">
                <a:solidFill>
                  <a:schemeClr val="hlink"/>
                </a:solidFill>
                <a:hlinkClick r:id="rId6"/>
              </a:rPr>
              <a:t>Data Elements</a:t>
            </a:r>
            <a:endParaRPr sz="1800" b="0"/>
          </a:p>
          <a:p>
            <a:pPr marL="457200" lvl="0" indent="-361950" algn="l" rtl="0">
              <a:lnSpc>
                <a:spcPct val="150000"/>
              </a:lnSpc>
              <a:spcBef>
                <a:spcPts val="0"/>
              </a:spcBef>
              <a:spcAft>
                <a:spcPts val="0"/>
              </a:spcAft>
              <a:buSzPts val="2100"/>
              <a:buChar char="•"/>
            </a:pPr>
            <a:r>
              <a:rPr lang="en-US" sz="1800" b="0" u="sng">
                <a:solidFill>
                  <a:schemeClr val="hlink"/>
                </a:solidFill>
                <a:hlinkClick r:id="rId7"/>
              </a:rPr>
              <a:t>Release Notes</a:t>
            </a:r>
            <a:endParaRPr sz="1800" b="0"/>
          </a:p>
          <a:p>
            <a:pPr marL="457200" lvl="0" indent="-342900" algn="l" rtl="0">
              <a:lnSpc>
                <a:spcPct val="115000"/>
              </a:lnSpc>
              <a:spcBef>
                <a:spcPts val="0"/>
              </a:spcBef>
              <a:spcAft>
                <a:spcPts val="0"/>
              </a:spcAft>
              <a:buSzPts val="1800"/>
              <a:buChar char="•"/>
            </a:pPr>
            <a:r>
              <a:rPr lang="en-US" sz="1800" b="0" u="sng">
                <a:solidFill>
                  <a:srgbClr val="0066CC"/>
                </a:solidFill>
                <a:hlinkClick r:id="rId8">
                  <a:extLst>
                    <a:ext uri="{A12FA001-AC4F-418D-AE19-62706E023703}">
                      <ahyp:hlinkClr xmlns:ahyp="http://schemas.microsoft.com/office/drawing/2018/hyperlinkcolor" val="tx"/>
                    </a:ext>
                  </a:extLst>
                </a:hlinkClick>
              </a:rPr>
              <a:t>WISEdata Events Calendar</a:t>
            </a:r>
            <a:endParaRPr sz="1800" b="0"/>
          </a:p>
          <a:p>
            <a:pPr marL="457200" lvl="0" indent="0" algn="l" rtl="0">
              <a:lnSpc>
                <a:spcPct val="150000"/>
              </a:lnSpc>
              <a:spcBef>
                <a:spcPts val="0"/>
              </a:spcBef>
              <a:spcAft>
                <a:spcPts val="3000"/>
              </a:spcAft>
              <a:buNone/>
            </a:pPr>
            <a:endParaRPr sz="1400"/>
          </a:p>
        </p:txBody>
      </p:sp>
      <p:sp>
        <p:nvSpPr>
          <p:cNvPr id="254" name="Google Shape;254;p39"/>
          <p:cNvSpPr txBox="1">
            <a:spLocks noGrp="1"/>
          </p:cNvSpPr>
          <p:nvPr>
            <p:ph type="body" idx="2"/>
          </p:nvPr>
        </p:nvSpPr>
        <p:spPr>
          <a:xfrm>
            <a:off x="4637500" y="1074175"/>
            <a:ext cx="4249200" cy="3723300"/>
          </a:xfrm>
          <a:prstGeom prst="rect">
            <a:avLst/>
          </a:prstGeom>
        </p:spPr>
        <p:txBody>
          <a:bodyPr spcFirstLastPara="1" wrap="square" lIns="91425" tIns="45700" rIns="91425" bIns="45700" anchor="t" anchorCtr="0">
            <a:noAutofit/>
          </a:bodyPr>
          <a:lstStyle/>
          <a:p>
            <a:pPr marL="457200" lvl="0" indent="-342900" algn="l" rtl="0">
              <a:lnSpc>
                <a:spcPct val="150000"/>
              </a:lnSpc>
              <a:spcBef>
                <a:spcPts val="0"/>
              </a:spcBef>
              <a:spcAft>
                <a:spcPts val="0"/>
              </a:spcAft>
              <a:buSzPts val="1800"/>
              <a:buChar char="•"/>
            </a:pPr>
            <a:r>
              <a:rPr lang="en-US" sz="1800" b="0" u="sng">
                <a:solidFill>
                  <a:schemeClr val="hlink"/>
                </a:solidFill>
                <a:hlinkClick r:id="rId9"/>
              </a:rPr>
              <a:t>Decision Tree Diagram (Who to Report)</a:t>
            </a:r>
            <a:endParaRPr/>
          </a:p>
          <a:p>
            <a:pPr marL="457200" lvl="0" indent="-342900" algn="l" rtl="0">
              <a:lnSpc>
                <a:spcPct val="150000"/>
              </a:lnSpc>
              <a:spcBef>
                <a:spcPts val="0"/>
              </a:spcBef>
              <a:spcAft>
                <a:spcPts val="0"/>
              </a:spcAft>
              <a:buSzPts val="1800"/>
              <a:buChar char="•"/>
            </a:pPr>
            <a:r>
              <a:rPr lang="en-US" sz="1800" b="0" u="sng">
                <a:solidFill>
                  <a:schemeClr val="hlink"/>
                </a:solidFill>
                <a:hlinkClick r:id="rId10"/>
              </a:rPr>
              <a:t>Residential Care Centers (RCC) Staff Reporting Guidance</a:t>
            </a:r>
            <a:endParaRPr sz="1800" b="0"/>
          </a:p>
          <a:p>
            <a:pPr marL="457200" lvl="0" indent="-342900" algn="l" rtl="0">
              <a:lnSpc>
                <a:spcPct val="150000"/>
              </a:lnSpc>
              <a:spcBef>
                <a:spcPts val="0"/>
              </a:spcBef>
              <a:spcAft>
                <a:spcPts val="0"/>
              </a:spcAft>
              <a:buSzPts val="1800"/>
              <a:buChar char="•"/>
            </a:pPr>
            <a:r>
              <a:rPr lang="en-US" sz="1800" b="0" u="sng">
                <a:solidFill>
                  <a:schemeClr val="hlink"/>
                </a:solidFill>
                <a:hlinkClick r:id="rId11"/>
              </a:rPr>
              <a:t>Aggregate FTE examples</a:t>
            </a:r>
            <a:endParaRPr sz="1800" b="0"/>
          </a:p>
          <a:p>
            <a:pPr marL="457200" lvl="0" indent="-342900" algn="l" rtl="0">
              <a:lnSpc>
                <a:spcPct val="150000"/>
              </a:lnSpc>
              <a:spcBef>
                <a:spcPts val="0"/>
              </a:spcBef>
              <a:spcAft>
                <a:spcPts val="0"/>
              </a:spcAft>
              <a:buSzPts val="1800"/>
              <a:buChar char="•"/>
            </a:pPr>
            <a:r>
              <a:rPr lang="en-US" sz="1800" b="0" u="sng">
                <a:solidFill>
                  <a:schemeClr val="hlink"/>
                </a:solidFill>
                <a:hlinkClick r:id="rId12"/>
              </a:rPr>
              <a:t>FTE Calculation Guidance</a:t>
            </a:r>
            <a:endParaRPr sz="1800" b="0"/>
          </a:p>
        </p:txBody>
      </p:sp>
      <p:sp>
        <p:nvSpPr>
          <p:cNvPr id="255" name="Google Shape;255;p39"/>
          <p:cNvSpPr txBox="1"/>
          <p:nvPr/>
        </p:nvSpPr>
        <p:spPr>
          <a:xfrm>
            <a:off x="4872800" y="3743325"/>
            <a:ext cx="3455700" cy="1064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ato"/>
              <a:ea typeface="Lato"/>
              <a:cs typeface="Lato"/>
              <a:sym typeface="Lato"/>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40"/>
          <p:cNvSpPr txBox="1">
            <a:spLocks noGrp="1"/>
          </p:cNvSpPr>
          <p:nvPr>
            <p:ph type="body" idx="1"/>
          </p:nvPr>
        </p:nvSpPr>
        <p:spPr>
          <a:xfrm>
            <a:off x="0" y="0"/>
            <a:ext cx="9144000" cy="921600"/>
          </a:xfrm>
          <a:prstGeom prst="rect">
            <a:avLst/>
          </a:prstGeom>
        </p:spPr>
        <p:txBody>
          <a:bodyPr spcFirstLastPara="1" wrap="square" lIns="91425" tIns="45700" rIns="91425" bIns="45700" anchor="ctr" anchorCtr="0">
            <a:noAutofit/>
          </a:bodyPr>
          <a:lstStyle/>
          <a:p>
            <a:pPr marL="0" lvl="0" indent="0" algn="ctr" rtl="0">
              <a:spcBef>
                <a:spcPts val="0"/>
              </a:spcBef>
              <a:spcAft>
                <a:spcPts val="3000"/>
              </a:spcAft>
              <a:buNone/>
            </a:pPr>
            <a:r>
              <a:rPr lang="en-US"/>
              <a:t>Help Resources</a:t>
            </a:r>
            <a:endParaRPr/>
          </a:p>
        </p:txBody>
      </p:sp>
      <p:sp>
        <p:nvSpPr>
          <p:cNvPr id="261" name="Google Shape;261;p40"/>
          <p:cNvSpPr txBox="1">
            <a:spLocks noGrp="1"/>
          </p:cNvSpPr>
          <p:nvPr>
            <p:ph type="body" idx="2"/>
          </p:nvPr>
        </p:nvSpPr>
        <p:spPr>
          <a:xfrm>
            <a:off x="158100" y="1124100"/>
            <a:ext cx="8827800" cy="37761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endParaRPr sz="1800" b="0"/>
          </a:p>
          <a:p>
            <a:pPr marL="457200" lvl="0" indent="-342900" algn="l" rtl="0">
              <a:lnSpc>
                <a:spcPct val="115000"/>
              </a:lnSpc>
              <a:spcBef>
                <a:spcPts val="0"/>
              </a:spcBef>
              <a:spcAft>
                <a:spcPts val="0"/>
              </a:spcAft>
              <a:buSzPts val="1800"/>
              <a:buChar char="•"/>
            </a:pPr>
            <a:r>
              <a:rPr lang="en-US" sz="1800" b="0"/>
              <a:t>DPI Website: </a:t>
            </a:r>
            <a:r>
              <a:rPr lang="en-US" sz="1800" b="0" u="sng">
                <a:solidFill>
                  <a:schemeClr val="hlink"/>
                </a:solidFill>
                <a:hlinkClick r:id="rId3"/>
              </a:rPr>
              <a:t>http://dpi.wi.gov</a:t>
            </a:r>
            <a:r>
              <a:rPr lang="en-US" sz="1800" b="0"/>
              <a:t> / Search for: </a:t>
            </a:r>
            <a:endParaRPr sz="1800" b="0"/>
          </a:p>
          <a:p>
            <a:pPr marL="914400" lvl="1" indent="-228600" algn="l" rtl="0">
              <a:lnSpc>
                <a:spcPct val="115000"/>
              </a:lnSpc>
              <a:spcBef>
                <a:spcPts val="0"/>
              </a:spcBef>
              <a:spcAft>
                <a:spcPts val="0"/>
              </a:spcAft>
              <a:buSzPts val="1800"/>
              <a:buNone/>
            </a:pPr>
            <a:r>
              <a:rPr lang="en-US" sz="1800"/>
              <a:t>* </a:t>
            </a:r>
            <a:r>
              <a:rPr lang="en-US" sz="1800" b="0"/>
              <a:t>WISEstaff Help</a:t>
            </a:r>
            <a:endParaRPr sz="1800" b="0"/>
          </a:p>
          <a:p>
            <a:pPr marL="914400" lvl="1" indent="-228600" algn="l" rtl="0">
              <a:lnSpc>
                <a:spcPct val="115000"/>
              </a:lnSpc>
              <a:spcBef>
                <a:spcPts val="0"/>
              </a:spcBef>
              <a:spcAft>
                <a:spcPts val="0"/>
              </a:spcAft>
              <a:buSzPts val="1800"/>
              <a:buNone/>
            </a:pPr>
            <a:r>
              <a:rPr lang="en-US" sz="1800"/>
              <a:t>* WISEstaff Reporting Information</a:t>
            </a:r>
            <a:endParaRPr sz="1800"/>
          </a:p>
          <a:p>
            <a:pPr marL="457200" lvl="0" indent="-342900" algn="l" rtl="0">
              <a:lnSpc>
                <a:spcPct val="115000"/>
              </a:lnSpc>
              <a:spcBef>
                <a:spcPts val="0"/>
              </a:spcBef>
              <a:spcAft>
                <a:spcPts val="0"/>
              </a:spcAft>
              <a:buSzPts val="1800"/>
              <a:buChar char="•"/>
            </a:pPr>
            <a:r>
              <a:rPr lang="en-US" sz="1800" b="0"/>
              <a:t>Check WISE Events Calendar for new user trainings</a:t>
            </a:r>
            <a:endParaRPr sz="1800" b="0"/>
          </a:p>
          <a:p>
            <a:pPr marL="457200" lvl="0" indent="-342900" algn="l" rtl="0">
              <a:lnSpc>
                <a:spcPct val="115000"/>
              </a:lnSpc>
              <a:spcBef>
                <a:spcPts val="0"/>
              </a:spcBef>
              <a:spcAft>
                <a:spcPts val="0"/>
              </a:spcAft>
              <a:buSzPts val="1800"/>
              <a:buChar char="•"/>
            </a:pPr>
            <a:r>
              <a:rPr lang="en-US" sz="1800" b="0"/>
              <a:t>Join the weekly </a:t>
            </a:r>
            <a:r>
              <a:rPr lang="en-US" sz="1800" b="0" u="sng">
                <a:solidFill>
                  <a:schemeClr val="hlink"/>
                </a:solidFill>
                <a:hlinkClick r:id="rId4"/>
              </a:rPr>
              <a:t>WISEstaff User Group Calls</a:t>
            </a:r>
            <a:r>
              <a:rPr lang="en-US" sz="1800" b="0"/>
              <a:t> to hear updates from different teams and ask questions of DPI staff on the call</a:t>
            </a:r>
            <a:endParaRPr sz="1800" b="0"/>
          </a:p>
          <a:p>
            <a:pPr marL="914400" lvl="1" indent="-228600" algn="l" rtl="0">
              <a:lnSpc>
                <a:spcPct val="115000"/>
              </a:lnSpc>
              <a:spcBef>
                <a:spcPts val="0"/>
              </a:spcBef>
              <a:spcAft>
                <a:spcPts val="0"/>
              </a:spcAft>
              <a:buSzPts val="1800"/>
              <a:buNone/>
            </a:pPr>
            <a:r>
              <a:rPr lang="en-US" sz="1800"/>
              <a:t>* Calls will start around the second Tuesday in October</a:t>
            </a:r>
            <a:endParaRPr sz="1800" b="0"/>
          </a:p>
          <a:p>
            <a:pPr marL="457200" lvl="0" indent="-342900" algn="l" rtl="0">
              <a:lnSpc>
                <a:spcPct val="115000"/>
              </a:lnSpc>
              <a:spcBef>
                <a:spcPts val="0"/>
              </a:spcBef>
              <a:spcAft>
                <a:spcPts val="0"/>
              </a:spcAft>
              <a:buSzPts val="1800"/>
              <a:buChar char="•"/>
            </a:pPr>
            <a:r>
              <a:rPr lang="en-US" sz="1800" b="0"/>
              <a:t>Join our </a:t>
            </a:r>
            <a:r>
              <a:rPr lang="en-US" sz="1800" b="0" u="sng">
                <a:solidFill>
                  <a:schemeClr val="hlink"/>
                </a:solidFill>
                <a:hlinkClick r:id="rId5"/>
              </a:rPr>
              <a:t>Microsoft Teams Group</a:t>
            </a:r>
            <a:r>
              <a:rPr lang="en-US" sz="1800" b="0"/>
              <a:t> to connect with fellow WISEstaff users and receive announcements and notifications from DPI and the WISEstaff community.</a:t>
            </a:r>
            <a:endParaRPr sz="1800" b="0"/>
          </a:p>
          <a:p>
            <a:pPr marL="457200" lvl="0" indent="-342900" algn="l" rtl="0">
              <a:spcBef>
                <a:spcPts val="0"/>
              </a:spcBef>
              <a:spcAft>
                <a:spcPts val="0"/>
              </a:spcAft>
              <a:buSzPts val="1800"/>
              <a:buChar char="•"/>
            </a:pPr>
            <a:r>
              <a:rPr lang="en-US" sz="1800" b="0"/>
              <a:t>Submit a </a:t>
            </a:r>
            <a:r>
              <a:rPr lang="en-US" sz="1800" b="0" u="sng">
                <a:solidFill>
                  <a:schemeClr val="hlink"/>
                </a:solidFill>
                <a:hlinkClick r:id="rId6"/>
              </a:rPr>
              <a:t>Help Ticket</a:t>
            </a:r>
            <a:r>
              <a:rPr lang="en-US" sz="1800" b="0"/>
              <a:t> </a:t>
            </a:r>
            <a:endParaRPr sz="1800" b="0"/>
          </a:p>
          <a:p>
            <a:pPr marL="0" lvl="0" indent="0" algn="l" rtl="0">
              <a:spcBef>
                <a:spcPts val="439"/>
              </a:spcBef>
              <a:spcAft>
                <a:spcPts val="439"/>
              </a:spcAft>
              <a:buNone/>
            </a:pPr>
            <a:endParaRPr sz="1800" b="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41"/>
          <p:cNvSpPr txBox="1">
            <a:spLocks noGrp="1"/>
          </p:cNvSpPr>
          <p:nvPr>
            <p:ph type="body" idx="1"/>
          </p:nvPr>
        </p:nvSpPr>
        <p:spPr>
          <a:xfrm>
            <a:off x="0" y="0"/>
            <a:ext cx="9144000" cy="921600"/>
          </a:xfrm>
          <a:prstGeom prst="rect">
            <a:avLst/>
          </a:prstGeom>
        </p:spPr>
        <p:txBody>
          <a:bodyPr spcFirstLastPara="1" wrap="square" lIns="91425" tIns="45700" rIns="91425" bIns="45700" anchor="ctr" anchorCtr="0">
            <a:noAutofit/>
          </a:bodyPr>
          <a:lstStyle/>
          <a:p>
            <a:pPr marL="0" lvl="0" indent="0" algn="ctr" rtl="0">
              <a:spcBef>
                <a:spcPts val="0"/>
              </a:spcBef>
              <a:spcAft>
                <a:spcPts val="3000"/>
              </a:spcAft>
              <a:buNone/>
            </a:pPr>
            <a:r>
              <a:rPr lang="en-US"/>
              <a:t>WISEstaff Feedback</a:t>
            </a:r>
            <a:endParaRPr/>
          </a:p>
        </p:txBody>
      </p:sp>
      <p:sp>
        <p:nvSpPr>
          <p:cNvPr id="267" name="Google Shape;267;p41"/>
          <p:cNvSpPr txBox="1"/>
          <p:nvPr/>
        </p:nvSpPr>
        <p:spPr>
          <a:xfrm>
            <a:off x="493700" y="966663"/>
            <a:ext cx="8069100" cy="220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ctr"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2200" b="0" i="0" u="none" strike="noStrike" kern="0" cap="none" spc="0" normalizeH="0" baseline="0" noProof="0">
                <a:ln>
                  <a:noFill/>
                </a:ln>
                <a:solidFill>
                  <a:srgbClr val="000000"/>
                </a:solidFill>
                <a:effectLst/>
                <a:uLnTx/>
                <a:uFillTx/>
                <a:latin typeface="Lato"/>
                <a:ea typeface="Lato"/>
                <a:cs typeface="Lato"/>
                <a:sym typeface="Lato"/>
              </a:rPr>
              <a:t>Available within the WISEstaff / Resources menu:</a:t>
            </a:r>
            <a:endParaRPr kumimoji="0" sz="2200" b="0"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ctr"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2200" b="0" i="0" u="none" strike="noStrike" kern="0" cap="none" spc="0" normalizeH="0" baseline="0" noProof="0">
                <a:ln>
                  <a:noFill/>
                </a:ln>
                <a:solidFill>
                  <a:srgbClr val="000000"/>
                </a:solidFill>
                <a:effectLst/>
                <a:uLnTx/>
                <a:uFillTx/>
                <a:latin typeface="Lato"/>
                <a:ea typeface="Lato"/>
                <a:cs typeface="Lato"/>
                <a:sym typeface="Lato"/>
              </a:rPr>
              <a:t>Submit feedback directly,</a:t>
            </a:r>
            <a:endParaRPr kumimoji="0" sz="2200" b="0"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ctr"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2200" b="0" i="0" u="none" strike="noStrike" kern="0" cap="none" spc="0" normalizeH="0" baseline="0" noProof="0">
                <a:ln>
                  <a:noFill/>
                </a:ln>
                <a:solidFill>
                  <a:srgbClr val="000000"/>
                </a:solidFill>
                <a:effectLst/>
                <a:uLnTx/>
                <a:uFillTx/>
                <a:latin typeface="Lato"/>
                <a:ea typeface="Lato"/>
                <a:cs typeface="Lato"/>
                <a:sym typeface="Lato"/>
              </a:rPr>
              <a:t>enter a new suggestion, and</a:t>
            </a:r>
            <a:endParaRPr kumimoji="0" sz="2200" b="0"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ctr"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2200" b="0" i="0" u="none" strike="noStrike" kern="0" cap="none" spc="0" normalizeH="0" baseline="0" noProof="0">
                <a:ln>
                  <a:noFill/>
                </a:ln>
                <a:solidFill>
                  <a:srgbClr val="000000"/>
                </a:solidFill>
                <a:effectLst/>
                <a:uLnTx/>
                <a:uFillTx/>
                <a:latin typeface="Lato"/>
                <a:ea typeface="Lato"/>
                <a:cs typeface="Lato"/>
                <a:sym typeface="Lato"/>
              </a:rPr>
              <a:t>vote on suggestions made by other people.</a:t>
            </a:r>
            <a:endParaRPr kumimoji="0" sz="2200" b="0"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ctr"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sz="2200" b="0"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ctr"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2200" b="0" i="0" u="sng" strike="noStrike" kern="0" cap="none" spc="0" normalizeH="0" baseline="0" noProof="0">
                <a:ln>
                  <a:noFill/>
                </a:ln>
                <a:solidFill>
                  <a:srgbClr val="0563C1"/>
                </a:solidFill>
                <a:effectLst/>
                <a:uLnTx/>
                <a:uFillTx/>
                <a:latin typeface="Lato"/>
                <a:ea typeface="Lato"/>
                <a:cs typeface="Lato"/>
                <a:sym typeface="Lato"/>
                <a:hlinkClick r:id="rId3"/>
              </a:rPr>
              <a:t>WISEstaff Feedback</a:t>
            </a:r>
            <a:endParaRPr kumimoji="0" sz="2200" b="0"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2"/>
          <p:cNvSpPr txBox="1">
            <a:spLocks noGrp="1"/>
          </p:cNvSpPr>
          <p:nvPr>
            <p:ph type="body" idx="1"/>
          </p:nvPr>
        </p:nvSpPr>
        <p:spPr>
          <a:xfrm>
            <a:off x="0" y="0"/>
            <a:ext cx="9144000" cy="921600"/>
          </a:xfrm>
          <a:prstGeom prst="rect">
            <a:avLst/>
          </a:prstGeom>
        </p:spPr>
        <p:txBody>
          <a:bodyPr spcFirstLastPara="1" wrap="square" lIns="91425" tIns="45700" rIns="91425" bIns="45700" anchor="ctr" anchorCtr="0">
            <a:noAutofit/>
          </a:bodyPr>
          <a:lstStyle/>
          <a:p>
            <a:pPr marL="0" lvl="0" indent="0" algn="ctr" rtl="0">
              <a:spcBef>
                <a:spcPts val="0"/>
              </a:spcBef>
              <a:spcAft>
                <a:spcPts val="3000"/>
              </a:spcAft>
              <a:buNone/>
            </a:pPr>
            <a:r>
              <a:rPr lang="en-US"/>
              <a:t>Q &amp; A</a:t>
            </a:r>
            <a:endParaRPr/>
          </a:p>
        </p:txBody>
      </p:sp>
      <p:sp>
        <p:nvSpPr>
          <p:cNvPr id="273" name="Google Shape;273;p42"/>
          <p:cNvSpPr txBox="1">
            <a:spLocks noGrp="1"/>
          </p:cNvSpPr>
          <p:nvPr>
            <p:ph type="body" idx="2"/>
          </p:nvPr>
        </p:nvSpPr>
        <p:spPr>
          <a:xfrm>
            <a:off x="158100" y="1124100"/>
            <a:ext cx="8827800" cy="37761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endParaRPr sz="1800" b="0"/>
          </a:p>
          <a:p>
            <a:pPr marL="0" lvl="0" indent="0" algn="ctr" rtl="0">
              <a:spcBef>
                <a:spcPts val="0"/>
              </a:spcBef>
              <a:spcAft>
                <a:spcPts val="0"/>
              </a:spcAft>
              <a:buNone/>
            </a:pPr>
            <a:r>
              <a:rPr lang="en-US" sz="3700" b="0"/>
              <a:t>Questions?</a:t>
            </a:r>
            <a:endParaRPr sz="3700" b="0"/>
          </a:p>
          <a:p>
            <a:pPr marL="0" lvl="0" indent="0" algn="ctr" rtl="0">
              <a:spcBef>
                <a:spcPts val="439"/>
              </a:spcBef>
              <a:spcAft>
                <a:spcPts val="0"/>
              </a:spcAft>
              <a:buNone/>
            </a:pPr>
            <a:endParaRPr sz="3700" b="0"/>
          </a:p>
          <a:p>
            <a:pPr marL="0" lvl="0" indent="0" algn="ctr" rtl="0">
              <a:spcBef>
                <a:spcPts val="439"/>
              </a:spcBef>
              <a:spcAft>
                <a:spcPts val="0"/>
              </a:spcAft>
              <a:buNone/>
            </a:pPr>
            <a:r>
              <a:rPr lang="en-US" sz="3700" b="0"/>
              <a:t>Thank you for attending!</a:t>
            </a:r>
            <a:endParaRPr sz="3700" b="0"/>
          </a:p>
          <a:p>
            <a:pPr marL="0" lvl="0" indent="0" algn="l" rtl="0">
              <a:spcBef>
                <a:spcPts val="439"/>
              </a:spcBef>
              <a:spcAft>
                <a:spcPts val="439"/>
              </a:spcAft>
              <a:buNone/>
            </a:pPr>
            <a:endParaRPr sz="1800" b="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sp>
        <p:nvSpPr>
          <p:cNvPr id="36" name="Google Shape;36;p7"/>
          <p:cNvSpPr txBox="1">
            <a:spLocks noGrp="1"/>
          </p:cNvSpPr>
          <p:nvPr>
            <p:ph type="body" idx="1"/>
          </p:nvPr>
        </p:nvSpPr>
        <p:spPr>
          <a:xfrm>
            <a:off x="0" y="1"/>
            <a:ext cx="9144000" cy="921657"/>
          </a:xfrm>
          <a:prstGeom prst="rect">
            <a:avLst/>
          </a:prstGeom>
          <a:noFill/>
          <a:ln>
            <a:noFill/>
          </a:ln>
        </p:spPr>
        <p:txBody>
          <a:bodyPr spcFirstLastPara="1" vert="horz" wrap="square" lIns="91425" tIns="45700" rIns="91425" bIns="45700" rtlCol="0" anchor="ctr" anchorCtr="0">
            <a:noAutofit/>
          </a:bodyPr>
          <a:lstStyle/>
          <a:p>
            <a:pPr marL="0" indent="0"/>
            <a:r>
              <a:rPr lang="en-US" dirty="0"/>
              <a:t>LEA 101 2024</a:t>
            </a:r>
            <a:endParaRPr dirty="0"/>
          </a:p>
        </p:txBody>
      </p:sp>
      <p:sp>
        <p:nvSpPr>
          <p:cNvPr id="37" name="Google Shape;37;p7"/>
          <p:cNvSpPr txBox="1">
            <a:spLocks noGrp="1"/>
          </p:cNvSpPr>
          <p:nvPr>
            <p:ph type="body" idx="2"/>
          </p:nvPr>
        </p:nvSpPr>
        <p:spPr>
          <a:xfrm>
            <a:off x="690281" y="1048872"/>
            <a:ext cx="7727577" cy="3576732"/>
          </a:xfrm>
          <a:prstGeom prst="rect">
            <a:avLst/>
          </a:prstGeom>
          <a:noFill/>
          <a:ln>
            <a:noFill/>
          </a:ln>
        </p:spPr>
        <p:txBody>
          <a:bodyPr spcFirstLastPara="1" vert="horz" wrap="square" lIns="91425" tIns="45700" rIns="91425" bIns="45700" rtlCol="0" anchor="t" anchorCtr="0">
            <a:noAutofit/>
          </a:bodyPr>
          <a:lstStyle/>
          <a:p>
            <a:pPr marL="0" indent="0" algn="ctr">
              <a:lnSpc>
                <a:spcPct val="100000"/>
              </a:lnSpc>
              <a:buSzPts val="2127"/>
              <a:buNone/>
            </a:pPr>
            <a:endParaRPr lang="en-US" dirty="0"/>
          </a:p>
          <a:p>
            <a:pPr marL="0" indent="0" algn="ctr">
              <a:lnSpc>
                <a:spcPct val="100000"/>
              </a:lnSpc>
              <a:buSzPts val="2127"/>
              <a:buNone/>
            </a:pPr>
            <a:endParaRPr lang="en-US" dirty="0"/>
          </a:p>
          <a:p>
            <a:pPr marL="0" indent="0" algn="ctr">
              <a:lnSpc>
                <a:spcPct val="100000"/>
              </a:lnSpc>
              <a:buSzPts val="2127"/>
              <a:buNone/>
            </a:pPr>
            <a:endParaRPr lang="en-US" dirty="0"/>
          </a:p>
          <a:p>
            <a:pPr marL="0" indent="0" algn="ctr">
              <a:lnSpc>
                <a:spcPct val="100000"/>
              </a:lnSpc>
              <a:buSzPts val="2127"/>
              <a:buNone/>
            </a:pPr>
            <a:r>
              <a:rPr lang="en-US" dirty="0"/>
              <a:t>Hold for </a:t>
            </a:r>
            <a:r>
              <a:rPr lang="en-US"/>
              <a:t>Adam Mueller</a:t>
            </a:r>
            <a:endParaRPr lang="en-US" dirty="0"/>
          </a:p>
          <a:p>
            <a:pPr marL="0" indent="0">
              <a:lnSpc>
                <a:spcPct val="100000"/>
              </a:lnSpc>
              <a:buSzPts val="2127"/>
              <a:buNone/>
            </a:pPr>
            <a:endParaRPr lang="en-US" sz="2960" b="0" dirty="0"/>
          </a:p>
        </p:txBody>
      </p:sp>
    </p:spTree>
    <p:extLst>
      <p:ext uri="{BB962C8B-B14F-4D97-AF65-F5344CB8AC3E}">
        <p14:creationId xmlns:p14="http://schemas.microsoft.com/office/powerpoint/2010/main" val="317093587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2"/>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What’s WRCCS?</a:t>
            </a:r>
            <a:endParaRPr/>
          </a:p>
        </p:txBody>
      </p:sp>
      <p:cxnSp>
        <p:nvCxnSpPr>
          <p:cNvPr id="199" name="Google Shape;199;p32"/>
          <p:cNvCxnSpPr/>
          <p:nvPr/>
        </p:nvCxnSpPr>
        <p:spPr>
          <a:xfrm rot="10800000" flipH="1">
            <a:off x="-44350" y="-70850"/>
            <a:ext cx="3990600" cy="558600"/>
          </a:xfrm>
          <a:prstGeom prst="straightConnector1">
            <a:avLst/>
          </a:prstGeom>
          <a:noFill/>
          <a:ln w="76200" cap="flat" cmpd="sng">
            <a:solidFill>
              <a:srgbClr val="A5D848"/>
            </a:solidFill>
            <a:prstDash val="solid"/>
            <a:round/>
            <a:headEnd type="none" w="med" len="med"/>
            <a:tailEnd type="none" w="med" len="med"/>
          </a:ln>
        </p:spPr>
      </p:cxnSp>
      <p:cxnSp>
        <p:nvCxnSpPr>
          <p:cNvPr id="200" name="Google Shape;200;p32"/>
          <p:cNvCxnSpPr/>
          <p:nvPr/>
        </p:nvCxnSpPr>
        <p:spPr>
          <a:xfrm rot="10800000" flipH="1">
            <a:off x="-70950" y="-26575"/>
            <a:ext cx="5143500" cy="744900"/>
          </a:xfrm>
          <a:prstGeom prst="straightConnector1">
            <a:avLst/>
          </a:prstGeom>
          <a:noFill/>
          <a:ln w="76200" cap="flat" cmpd="sng">
            <a:solidFill>
              <a:srgbClr val="A5D848"/>
            </a:solidFill>
            <a:prstDash val="solid"/>
            <a:round/>
            <a:headEnd type="none" w="med" len="med"/>
            <a:tailEnd type="none" w="med" len="med"/>
          </a:ln>
        </p:spPr>
      </p:cxn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8"/>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template-white.pptx" id="{F8050E90-A50D-434C-AEFE-A37FF8BA39C4}" vid="{497949E9-B2C7-45A8-8401-4D4F73B5B828}"/>
    </a:ext>
  </a:extLst>
</a:theme>
</file>

<file path=ppt/theme/theme10.xml><?xml version="1.0" encoding="utf-8"?>
<a:theme xmlns:a="http://schemas.openxmlformats.org/drawingml/2006/main" name="6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7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8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3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Theme3">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9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0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PI Preferred">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PI Preferred" id="{BBA3D97D-A76F-4500-AB92-517E5AEFA5C1}" vid="{E5E0010D-1F82-4AD8-9B7B-C88E971C5FBC}"/>
    </a:ext>
  </a:extLst>
</a:theme>
</file>

<file path=ppt/theme/theme4.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576</TotalTime>
  <Words>14409</Words>
  <Application>Microsoft Office PowerPoint</Application>
  <PresentationFormat>On-screen Show (16:9)</PresentationFormat>
  <Paragraphs>1842</Paragraphs>
  <Slides>208</Slides>
  <Notes>199</Notes>
  <HiddenSlides>1</HiddenSlides>
  <MMClips>0</MMClips>
  <ScaleCrop>false</ScaleCrop>
  <HeadingPairs>
    <vt:vector size="6" baseType="variant">
      <vt:variant>
        <vt:lpstr>Fonts Used</vt:lpstr>
      </vt:variant>
      <vt:variant>
        <vt:i4>16</vt:i4>
      </vt:variant>
      <vt:variant>
        <vt:lpstr>Theme</vt:lpstr>
      </vt:variant>
      <vt:variant>
        <vt:i4>17</vt:i4>
      </vt:variant>
      <vt:variant>
        <vt:lpstr>Slide Titles</vt:lpstr>
      </vt:variant>
      <vt:variant>
        <vt:i4>208</vt:i4>
      </vt:variant>
    </vt:vector>
  </HeadingPairs>
  <TitlesOfParts>
    <vt:vector size="241" baseType="lpstr">
      <vt:lpstr>Anek Devanagari</vt:lpstr>
      <vt:lpstr>Arial</vt:lpstr>
      <vt:lpstr>Arial Black</vt:lpstr>
      <vt:lpstr>Calibri</vt:lpstr>
      <vt:lpstr>Courier New</vt:lpstr>
      <vt:lpstr>DM Sans</vt:lpstr>
      <vt:lpstr>Lato</vt:lpstr>
      <vt:lpstr>Lato Black</vt:lpstr>
      <vt:lpstr>Noto Sans Symbols</vt:lpstr>
      <vt:lpstr>Nunito</vt:lpstr>
      <vt:lpstr>Nunito Medium</vt:lpstr>
      <vt:lpstr>Nunito SemiBold</vt:lpstr>
      <vt:lpstr>Roboto</vt:lpstr>
      <vt:lpstr>Times</vt:lpstr>
      <vt:lpstr>Times New Roman</vt:lpstr>
      <vt:lpstr>Wingdings</vt:lpstr>
      <vt:lpstr>Office Theme</vt:lpstr>
      <vt:lpstr>1_Office Theme</vt:lpstr>
      <vt:lpstr>DPI Preferred</vt:lpstr>
      <vt:lpstr>2_Office Theme</vt:lpstr>
      <vt:lpstr>3_Office Theme</vt:lpstr>
      <vt:lpstr>Simple Light</vt:lpstr>
      <vt:lpstr>1_Simple Light</vt:lpstr>
      <vt:lpstr>4_Office Theme</vt:lpstr>
      <vt:lpstr>5_Office Theme</vt:lpstr>
      <vt:lpstr>6_Office Theme</vt:lpstr>
      <vt:lpstr>7_Office Theme</vt:lpstr>
      <vt:lpstr>2_Simple Light</vt:lpstr>
      <vt:lpstr>8_Office Theme</vt:lpstr>
      <vt:lpstr>3_Simple Light</vt:lpstr>
      <vt:lpstr>Theme3</vt:lpstr>
      <vt:lpstr>9_Office Theme</vt:lpstr>
      <vt:lpstr>10_Office Theme</vt:lpstr>
      <vt:lpstr>PowerPoint Presentation</vt:lpstr>
      <vt:lpstr>PowerPoint Presentation</vt:lpstr>
      <vt:lpstr>PowerPoint Presentation</vt:lpstr>
      <vt:lpstr>PowerPoint Presentation</vt:lpstr>
      <vt:lpstr>PowerPoint Presentation</vt:lpstr>
      <vt:lpstr>PowerPoint Presentation</vt:lpstr>
      <vt:lpstr>Title Slide</vt:lpstr>
      <vt:lpstr>PowerPoint Presentation</vt:lpstr>
      <vt:lpstr>PowerPoint Presentation</vt:lpstr>
      <vt:lpstr>Special Education Enrollment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Entering ESSA Identifications</vt:lpstr>
      <vt:lpstr>Exiting ESSA Identifications</vt:lpstr>
      <vt:lpstr>Exiting ESSA Identifications</vt:lpstr>
      <vt:lpstr>PowerPoint Presentation</vt:lpstr>
      <vt:lpstr>IDEA LEA Determinations</vt:lpstr>
      <vt:lpstr>All LEAs Receive Reports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School and District Report Cards</vt:lpstr>
      <vt:lpstr>PowerPoint Presentation</vt:lpstr>
      <vt:lpstr>Report Card Timelines</vt:lpstr>
      <vt:lpstr>Report Card 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WISEstaff: Data Collected</vt:lpstr>
      <vt:lpstr>WISEstaff: Who Gets Reported?</vt:lpstr>
      <vt:lpstr>WISEstaff: Who Does Reporting?</vt:lpstr>
      <vt:lpstr>WISEstaff: Data Collection Timeline</vt:lpstr>
      <vt:lpstr>WISEstaff: Data Collection Timeline</vt:lpstr>
      <vt:lpstr>WISEstaff: Navigation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Helpful Resources &amp; Links</vt:lpstr>
      <vt:lpstr>PowerPoint Presentation</vt:lpstr>
      <vt:lpstr>PowerPoint Presentation</vt:lpstr>
      <vt:lpstr>PowerPoint Presentation</vt:lpstr>
      <vt:lpstr>PowerPoint Presentation</vt:lpstr>
      <vt:lpstr>PowerPoint Presentation</vt:lpstr>
      <vt:lpstr>What’s WRCCS?</vt:lpstr>
      <vt:lpstr>WRCCS Beliefs and Assumptions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Focus on ICSs and LEAs</vt:lpstr>
      <vt:lpstr>PowerPoint Presentation</vt:lpstr>
      <vt:lpstr>WRCCS’s most frequent LEA calls for help … </vt:lpstr>
      <vt:lpstr>Specific Resources for Independent Charter Schools and LEAs</vt:lpstr>
      <vt:lpstr>General Charter Resources </vt:lpstr>
      <vt:lpstr>Next steps</vt:lpstr>
      <vt:lpstr>ICS and Governance Board Networks</vt:lpstr>
      <vt:lpstr>PowerPoint Presentation</vt:lpstr>
      <vt:lpstr>Please reach out to access personalized support, locate document resources, discuss engaging in PD from WRCCS and our partners, or give us ideas for how we can support you!</vt:lpstr>
      <vt:lpstr>PowerPoint Presentation</vt:lpstr>
      <vt:lpstr>PowerPoint Presentation</vt:lpstr>
      <vt:lpstr>PowerPoint Presentation</vt:lpstr>
      <vt:lpstr>PowerPoint Presentation</vt:lpstr>
      <vt:lpstr>PowerPoint Presentation</vt:lpstr>
      <vt:lpstr>Causes of Homelessness</vt:lpstr>
      <vt:lpstr>PowerPoint Presentation</vt:lpstr>
      <vt:lpstr>PowerPoint Presentation</vt:lpstr>
      <vt:lpstr>PowerPoint Presentation</vt:lpstr>
      <vt:lpstr>Role of the Homeless Liaison (continued)</vt:lpstr>
      <vt:lpstr>PowerPoint Presentation</vt:lpstr>
      <vt:lpstr>PowerPoint Presentation</vt:lpstr>
      <vt:lpstr>PowerPoint Presentation</vt:lpstr>
      <vt:lpstr>School of Origin</vt:lpstr>
      <vt:lpstr>PowerPoint Presentation</vt:lpstr>
      <vt:lpstr>Transportation</vt:lpstr>
      <vt:lpstr>PowerPoint Presentation</vt:lpstr>
      <vt:lpstr>Support for Academic Success: Coordination with Other Laws/Programs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Reservations</vt:lpstr>
      <vt:lpstr>PowerPoint Presentation</vt:lpstr>
      <vt:lpstr>PowerPoint Presentation</vt:lpstr>
      <vt:lpstr>Optional Reservations</vt:lpstr>
      <vt:lpstr>PowerPoint Presentation</vt:lpstr>
      <vt:lpstr>Types of Title I Programs</vt:lpstr>
      <vt:lpstr>Who are “Title I Eligible” Students?</vt:lpstr>
      <vt:lpstr>Allowable Costs &amp; Needs</vt:lpstr>
      <vt:lpstr>Allowable Costs</vt:lpstr>
      <vt:lpstr>PowerPoint Presentation</vt:lpstr>
      <vt:lpstr>PowerPoint Presentation</vt:lpstr>
      <vt:lpstr>Resources</vt:lpstr>
      <vt:lpstr>PowerPoint Presentation</vt:lpstr>
      <vt:lpstr>Financial Reporting Development Timeline </vt:lpstr>
      <vt:lpstr>School-Level Reporting </vt:lpstr>
      <vt:lpstr>Special Education Annual Report </vt:lpstr>
      <vt:lpstr>Special Education Annual Report </vt:lpstr>
      <vt:lpstr>What is WISEdata Finance?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Roberson, Alexander B. DPI</dc:creator>
  <cp:lastModifiedBy>Roberson, Alexander B. DPI</cp:lastModifiedBy>
  <cp:revision>6</cp:revision>
  <dcterms:created xsi:type="dcterms:W3CDTF">2024-07-18T20:59:59Z</dcterms:created>
  <dcterms:modified xsi:type="dcterms:W3CDTF">2024-07-19T22:05:23Z</dcterms:modified>
</cp:coreProperties>
</file>