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6" r:id="rId5"/>
    <p:sldId id="429" r:id="rId6"/>
    <p:sldId id="444" r:id="rId7"/>
    <p:sldId id="442" r:id="rId8"/>
    <p:sldId id="438" r:id="rId9"/>
    <p:sldId id="446" r:id="rId10"/>
    <p:sldId id="445" r:id="rId11"/>
    <p:sldId id="432" r:id="rId12"/>
    <p:sldId id="447" r:id="rId13"/>
    <p:sldId id="437" r:id="rId14"/>
    <p:sldId id="448" r:id="rId15"/>
    <p:sldId id="449" r:id="rId16"/>
    <p:sldId id="450" r:id="rId17"/>
    <p:sldId id="452" r:id="rId18"/>
    <p:sldId id="451" r:id="rId19"/>
    <p:sldId id="453" r:id="rId20"/>
    <p:sldId id="44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9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C83F"/>
    <a:srgbClr val="0E0FC8"/>
    <a:srgbClr val="0C85B7"/>
    <a:srgbClr val="0B8F82"/>
    <a:srgbClr val="049B53"/>
    <a:srgbClr val="009C31"/>
    <a:srgbClr val="169FA9"/>
    <a:srgbClr val="14BBBB"/>
    <a:srgbClr val="05CDD7"/>
    <a:srgbClr val="5639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3" autoAdjust="0"/>
    <p:restoredTop sz="86392" autoAdjust="0"/>
  </p:normalViewPr>
  <p:slideViewPr>
    <p:cSldViewPr snapToGrid="0">
      <p:cViewPr varScale="1">
        <p:scale>
          <a:sx n="93" d="100"/>
          <a:sy n="93" d="100"/>
        </p:scale>
        <p:origin x="-288" y="-102"/>
      </p:cViewPr>
      <p:guideLst>
        <p:guide orient="horz" pos="2393"/>
        <p:guide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3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98757-8E7D-4A72-BA2C-DA809583F8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41CFE-FB77-4FC2-AFC6-3BB1BA127C69}">
      <dgm:prSet phldrT="[Text]"/>
      <dgm:spPr/>
      <dgm:t>
        <a:bodyPr/>
        <a:lstStyle/>
        <a:p>
          <a:r>
            <a:rPr lang="en-US" dirty="0" smtClean="0"/>
            <a:t>Communication Skills</a:t>
          </a:r>
          <a:endParaRPr lang="en-US" dirty="0"/>
        </a:p>
      </dgm:t>
    </dgm:pt>
    <dgm:pt modelId="{8E40A581-2779-4E3D-806A-C7970E9B1DEF}" type="parTrans" cxnId="{70BF7D4A-31C8-4943-8249-E8D5CBC6511F}">
      <dgm:prSet/>
      <dgm:spPr/>
      <dgm:t>
        <a:bodyPr/>
        <a:lstStyle/>
        <a:p>
          <a:endParaRPr lang="en-US"/>
        </a:p>
      </dgm:t>
    </dgm:pt>
    <dgm:pt modelId="{36F22317-FCEC-42E4-8EF2-6854F4177B38}" type="sibTrans" cxnId="{70BF7D4A-31C8-4943-8249-E8D5CBC6511F}">
      <dgm:prSet/>
      <dgm:spPr/>
      <dgm:t>
        <a:bodyPr/>
        <a:lstStyle/>
        <a:p>
          <a:endParaRPr lang="en-US"/>
        </a:p>
      </dgm:t>
    </dgm:pt>
    <dgm:pt modelId="{2C43ED5C-B5D2-4F81-8FD4-3794FC530320}">
      <dgm:prSet phldrT="[Text]"/>
      <dgm:spPr/>
      <dgm:t>
        <a:bodyPr/>
        <a:lstStyle/>
        <a:p>
          <a:r>
            <a:rPr lang="en-US" dirty="0" smtClean="0"/>
            <a:t>Content Knowledge</a:t>
          </a:r>
          <a:endParaRPr lang="en-US" dirty="0"/>
        </a:p>
      </dgm:t>
    </dgm:pt>
    <dgm:pt modelId="{9D2F7CE3-88F5-4022-BA05-7578E21A5D8A}" type="parTrans" cxnId="{7D4863A8-50C4-413F-8D18-177FA10F9513}">
      <dgm:prSet/>
      <dgm:spPr/>
      <dgm:t>
        <a:bodyPr/>
        <a:lstStyle/>
        <a:p>
          <a:endParaRPr lang="en-US"/>
        </a:p>
      </dgm:t>
    </dgm:pt>
    <dgm:pt modelId="{C41C353C-32E4-4715-810E-223E4E57A7C8}" type="sibTrans" cxnId="{7D4863A8-50C4-413F-8D18-177FA10F9513}">
      <dgm:prSet/>
      <dgm:spPr/>
      <dgm:t>
        <a:bodyPr/>
        <a:lstStyle/>
        <a:p>
          <a:endParaRPr lang="en-US"/>
        </a:p>
      </dgm:t>
    </dgm:pt>
    <dgm:pt modelId="{91B13076-92D8-46DB-94B7-1BE78E853A74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100" dirty="0" smtClean="0"/>
            <a:t>Major in subject, Content Testing</a:t>
          </a:r>
          <a:endParaRPr lang="en-US" sz="1100" dirty="0"/>
        </a:p>
      </dgm:t>
    </dgm:pt>
    <dgm:pt modelId="{7EA875EE-16F7-4CB4-8555-71D0169A7B32}" type="parTrans" cxnId="{DD6A6103-B327-47FF-8191-0B0E85DF481A}">
      <dgm:prSet/>
      <dgm:spPr/>
      <dgm:t>
        <a:bodyPr/>
        <a:lstStyle/>
        <a:p>
          <a:endParaRPr lang="en-US"/>
        </a:p>
      </dgm:t>
    </dgm:pt>
    <dgm:pt modelId="{7DE25CF9-5F9D-4A17-97CD-32227A23E413}" type="sibTrans" cxnId="{DD6A6103-B327-47FF-8191-0B0E85DF481A}">
      <dgm:prSet/>
      <dgm:spPr/>
      <dgm:t>
        <a:bodyPr/>
        <a:lstStyle/>
        <a:p>
          <a:endParaRPr lang="en-US"/>
        </a:p>
      </dgm:t>
    </dgm:pt>
    <dgm:pt modelId="{74632C1D-16E1-4829-9E87-EF487D687B55}">
      <dgm:prSet phldrT="[Text]"/>
      <dgm:spPr/>
      <dgm:t>
        <a:bodyPr/>
        <a:lstStyle/>
        <a:p>
          <a:r>
            <a:rPr lang="en-US" dirty="0" smtClean="0"/>
            <a:t>Human Relations </a:t>
          </a:r>
          <a:endParaRPr lang="en-US" dirty="0"/>
        </a:p>
      </dgm:t>
    </dgm:pt>
    <dgm:pt modelId="{77F541D7-16D3-49ED-83C7-18960EA6080B}" type="parTrans" cxnId="{4BE8CFAC-918C-44B9-8CAC-24B841ADB01A}">
      <dgm:prSet/>
      <dgm:spPr/>
      <dgm:t>
        <a:bodyPr/>
        <a:lstStyle/>
        <a:p>
          <a:endParaRPr lang="en-US"/>
        </a:p>
      </dgm:t>
    </dgm:pt>
    <dgm:pt modelId="{1200C87D-05B6-4AD7-B77A-DFC124FC8B5B}" type="sibTrans" cxnId="{4BE8CFAC-918C-44B9-8CAC-24B841ADB01A}">
      <dgm:prSet/>
      <dgm:spPr/>
      <dgm:t>
        <a:bodyPr/>
        <a:lstStyle/>
        <a:p>
          <a:endParaRPr lang="en-US"/>
        </a:p>
      </dgm:t>
    </dgm:pt>
    <dgm:pt modelId="{CC8CCF4D-2564-404F-A745-8864288A43B5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000" dirty="0" smtClean="0"/>
            <a:t>Minority Group Relations </a:t>
          </a:r>
          <a:r>
            <a:rPr lang="en-US" sz="1000" dirty="0" smtClean="0">
              <a:latin typeface="Times New Roman"/>
              <a:cs typeface="Times New Roman"/>
            </a:rPr>
            <a:t>§</a:t>
          </a:r>
          <a:r>
            <a:rPr lang="en-US" sz="1000" dirty="0" smtClean="0"/>
            <a:t>118.19 (8); </a:t>
          </a:r>
          <a:endParaRPr lang="en-US" sz="1000" dirty="0"/>
        </a:p>
      </dgm:t>
    </dgm:pt>
    <dgm:pt modelId="{767552EA-A424-43B1-A6D3-A060ADF00C17}" type="parTrans" cxnId="{F56FA79E-D95D-40E7-9CD1-176806B46435}">
      <dgm:prSet/>
      <dgm:spPr/>
      <dgm:t>
        <a:bodyPr/>
        <a:lstStyle/>
        <a:p>
          <a:endParaRPr lang="en-US"/>
        </a:p>
      </dgm:t>
    </dgm:pt>
    <dgm:pt modelId="{5471E703-E47A-4E08-9FE0-208FF503DA7E}" type="sibTrans" cxnId="{F56FA79E-D95D-40E7-9CD1-176806B46435}">
      <dgm:prSet/>
      <dgm:spPr/>
      <dgm:t>
        <a:bodyPr/>
        <a:lstStyle/>
        <a:p>
          <a:endParaRPr lang="en-US"/>
        </a:p>
      </dgm:t>
    </dgm:pt>
    <dgm:pt modelId="{1E5DC4A9-59D1-4F92-B61B-37F8EF4B8E85}">
      <dgm:prSet/>
      <dgm:spPr/>
      <dgm:t>
        <a:bodyPr/>
        <a:lstStyle/>
        <a:p>
          <a:r>
            <a:rPr lang="en-US" dirty="0" smtClean="0"/>
            <a:t>Pedagogical Knowledge</a:t>
          </a:r>
          <a:endParaRPr lang="en-US" dirty="0"/>
        </a:p>
      </dgm:t>
    </dgm:pt>
    <dgm:pt modelId="{7C78E483-EEC0-4C67-B446-D3F1DA36F51C}" type="parTrans" cxnId="{4EE4C743-9385-4B67-87EF-C6EE783ADAAA}">
      <dgm:prSet/>
      <dgm:spPr/>
      <dgm:t>
        <a:bodyPr/>
        <a:lstStyle/>
        <a:p>
          <a:endParaRPr lang="en-US"/>
        </a:p>
      </dgm:t>
    </dgm:pt>
    <dgm:pt modelId="{93DDA219-FFD5-41AA-8D89-CF6AB801AD24}" type="sibTrans" cxnId="{4EE4C743-9385-4B67-87EF-C6EE783ADAAA}">
      <dgm:prSet/>
      <dgm:spPr/>
      <dgm:t>
        <a:bodyPr/>
        <a:lstStyle/>
        <a:p>
          <a:endParaRPr lang="en-US"/>
        </a:p>
      </dgm:t>
    </dgm:pt>
    <dgm:pt modelId="{349E7F41-8D21-4486-B867-5F2B59667981}">
      <dgm:prSet/>
      <dgm:spPr/>
      <dgm:t>
        <a:bodyPr/>
        <a:lstStyle/>
        <a:p>
          <a:r>
            <a:rPr lang="en-US" dirty="0" smtClean="0"/>
            <a:t>Teaching Practice</a:t>
          </a:r>
          <a:endParaRPr lang="en-US" dirty="0"/>
        </a:p>
      </dgm:t>
    </dgm:pt>
    <dgm:pt modelId="{0E1D5316-4BD6-46AD-A493-A7D1E560A25B}" type="parTrans" cxnId="{FCEA325B-75B5-4068-8103-F475D0F0551D}">
      <dgm:prSet/>
      <dgm:spPr/>
      <dgm:t>
        <a:bodyPr/>
        <a:lstStyle/>
        <a:p>
          <a:endParaRPr lang="en-US"/>
        </a:p>
      </dgm:t>
    </dgm:pt>
    <dgm:pt modelId="{8DD909B6-A2A4-444B-B30E-4FB5211B39F3}" type="sibTrans" cxnId="{FCEA325B-75B5-4068-8103-F475D0F0551D}">
      <dgm:prSet/>
      <dgm:spPr/>
      <dgm:t>
        <a:bodyPr/>
        <a:lstStyle/>
        <a:p>
          <a:endParaRPr lang="en-US"/>
        </a:p>
      </dgm:t>
    </dgm:pt>
    <dgm:pt modelId="{B00F993F-39B3-40BF-9486-5C8F9D598BC9}">
      <dgm:prSet/>
      <dgm:spPr/>
      <dgm:t>
        <a:bodyPr/>
        <a:lstStyle/>
        <a:p>
          <a:r>
            <a:rPr lang="en-US" dirty="0" smtClean="0"/>
            <a:t>Wisconsin Statutes</a:t>
          </a:r>
          <a:endParaRPr lang="en-US" dirty="0"/>
        </a:p>
      </dgm:t>
    </dgm:pt>
    <dgm:pt modelId="{FAD78067-63BC-4E82-9373-7681132B447A}" type="parTrans" cxnId="{A001F68D-FF70-4010-BD55-1261BDCA0653}">
      <dgm:prSet/>
      <dgm:spPr/>
      <dgm:t>
        <a:bodyPr/>
        <a:lstStyle/>
        <a:p>
          <a:endParaRPr lang="en-US"/>
        </a:p>
      </dgm:t>
    </dgm:pt>
    <dgm:pt modelId="{6F1719BD-CC94-4433-890E-8C298264FB5B}" type="sibTrans" cxnId="{A001F68D-FF70-4010-BD55-1261BDCA0653}">
      <dgm:prSet/>
      <dgm:spPr/>
      <dgm:t>
        <a:bodyPr/>
        <a:lstStyle/>
        <a:p>
          <a:endParaRPr lang="en-US"/>
        </a:p>
      </dgm:t>
    </dgm:pt>
    <dgm:pt modelId="{BF188F88-3F6A-4E04-8E15-52CCB1140563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100" dirty="0" smtClean="0"/>
            <a:t>Reading, Writing, Mathematics (Basic Skills Testing)</a:t>
          </a:r>
          <a:endParaRPr lang="en-US" sz="1100" dirty="0"/>
        </a:p>
      </dgm:t>
    </dgm:pt>
    <dgm:pt modelId="{CB8D8487-769E-4A3B-B568-36F97497549A}" type="sibTrans" cxnId="{4806D97B-BA87-41A1-965C-5FDADBA290DF}">
      <dgm:prSet/>
      <dgm:spPr/>
      <dgm:t>
        <a:bodyPr/>
        <a:lstStyle/>
        <a:p>
          <a:endParaRPr lang="en-US"/>
        </a:p>
      </dgm:t>
    </dgm:pt>
    <dgm:pt modelId="{700A2679-DDAA-49EF-BBDD-40E2D6A04FAF}" type="parTrans" cxnId="{4806D97B-BA87-41A1-965C-5FDADBA290DF}">
      <dgm:prSet/>
      <dgm:spPr/>
      <dgm:t>
        <a:bodyPr/>
        <a:lstStyle/>
        <a:p>
          <a:endParaRPr lang="en-US"/>
        </a:p>
      </dgm:t>
    </dgm:pt>
    <dgm:pt modelId="{DB916D0A-66F5-4958-8FCB-1E577DAAABCC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000" dirty="0" smtClean="0"/>
            <a:t>Conflict Resolution </a:t>
          </a:r>
          <a:r>
            <a:rPr lang="en-US" sz="1000" dirty="0" smtClean="0">
              <a:latin typeface="Times New Roman"/>
              <a:cs typeface="Times New Roman"/>
            </a:rPr>
            <a:t>§</a:t>
          </a:r>
          <a:r>
            <a:rPr lang="en-US" sz="1000" dirty="0" smtClean="0"/>
            <a:t>118.19 (9); professional disposition</a:t>
          </a:r>
          <a:endParaRPr lang="en-US" sz="1000" dirty="0"/>
        </a:p>
      </dgm:t>
    </dgm:pt>
    <dgm:pt modelId="{9FF15E23-20EB-4050-9AC4-2FC14DFF5AA9}" type="parTrans" cxnId="{0A9738B3-5D0C-4F2C-97EA-454F1E35A339}">
      <dgm:prSet/>
      <dgm:spPr/>
      <dgm:t>
        <a:bodyPr/>
        <a:lstStyle/>
        <a:p>
          <a:endParaRPr lang="en-US"/>
        </a:p>
      </dgm:t>
    </dgm:pt>
    <dgm:pt modelId="{A4817D85-C44D-420A-BB7C-AB6BBDE22DE1}" type="sibTrans" cxnId="{0A9738B3-5D0C-4F2C-97EA-454F1E35A339}">
      <dgm:prSet/>
      <dgm:spPr/>
      <dgm:t>
        <a:bodyPr/>
        <a:lstStyle/>
        <a:p>
          <a:endParaRPr lang="en-US"/>
        </a:p>
      </dgm:t>
    </dgm:pt>
    <dgm:pt modelId="{23E7A146-936D-4802-8035-481A40BC531C}" type="pres">
      <dgm:prSet presAssocID="{12F98757-8E7D-4A72-BA2C-DA809583F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4C211-99FE-486D-A343-AAB790F87D4E}" type="pres">
      <dgm:prSet presAssocID="{67A41CFE-FB77-4FC2-AFC6-3BB1BA127C69}" presName="linNode" presStyleCnt="0"/>
      <dgm:spPr/>
    </dgm:pt>
    <dgm:pt modelId="{C8BF05EC-21A1-4799-9E3C-115CE751E4E3}" type="pres">
      <dgm:prSet presAssocID="{67A41CFE-FB77-4FC2-AFC6-3BB1BA127C69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6385C-E9A3-4D34-A72B-0769469CA988}" type="pres">
      <dgm:prSet presAssocID="{67A41CFE-FB77-4FC2-AFC6-3BB1BA127C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540D2-12D9-499D-B968-55C2D6E4137F}" type="pres">
      <dgm:prSet presAssocID="{36F22317-FCEC-42E4-8EF2-6854F4177B38}" presName="sp" presStyleCnt="0"/>
      <dgm:spPr/>
    </dgm:pt>
    <dgm:pt modelId="{3473D494-67E4-4CDE-BB2A-90E782B344CB}" type="pres">
      <dgm:prSet presAssocID="{2C43ED5C-B5D2-4F81-8FD4-3794FC530320}" presName="linNode" presStyleCnt="0"/>
      <dgm:spPr/>
    </dgm:pt>
    <dgm:pt modelId="{3149578C-A529-4AAD-A1A1-741FED04FF9A}" type="pres">
      <dgm:prSet presAssocID="{2C43ED5C-B5D2-4F81-8FD4-3794FC53032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4EEA8-A917-4A0E-A783-9002F3B93BEF}" type="pres">
      <dgm:prSet presAssocID="{2C43ED5C-B5D2-4F81-8FD4-3794FC53032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6EADB-861B-4CF2-851C-D723EEE96A48}" type="pres">
      <dgm:prSet presAssocID="{C41C353C-32E4-4715-810E-223E4E57A7C8}" presName="sp" presStyleCnt="0"/>
      <dgm:spPr/>
    </dgm:pt>
    <dgm:pt modelId="{A73887FC-69CE-439A-B4A4-60EBEFABB24D}" type="pres">
      <dgm:prSet presAssocID="{74632C1D-16E1-4829-9E87-EF487D687B55}" presName="linNode" presStyleCnt="0"/>
      <dgm:spPr/>
    </dgm:pt>
    <dgm:pt modelId="{BB888BAF-7298-44C9-B595-E1CAACE5F153}" type="pres">
      <dgm:prSet presAssocID="{74632C1D-16E1-4829-9E87-EF487D687B5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14F3-FB21-4141-A1CF-6FF7CD5A4F65}" type="pres">
      <dgm:prSet presAssocID="{74632C1D-16E1-4829-9E87-EF487D687B5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B69AD-0214-4204-86A4-180D01A5D308}" type="pres">
      <dgm:prSet presAssocID="{1200C87D-05B6-4AD7-B77A-DFC124FC8B5B}" presName="sp" presStyleCnt="0"/>
      <dgm:spPr/>
    </dgm:pt>
    <dgm:pt modelId="{D2B1B3F5-DD0D-46C2-ACC9-6EA03240408E}" type="pres">
      <dgm:prSet presAssocID="{1E5DC4A9-59D1-4F92-B61B-37F8EF4B8E85}" presName="linNode" presStyleCnt="0"/>
      <dgm:spPr/>
    </dgm:pt>
    <dgm:pt modelId="{DFC20365-6C7B-4511-9636-EFF0ECE4047F}" type="pres">
      <dgm:prSet presAssocID="{1E5DC4A9-59D1-4F92-B61B-37F8EF4B8E8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63C71-56D3-4298-8047-9AE2C9E22981}" type="pres">
      <dgm:prSet presAssocID="{93DDA219-FFD5-41AA-8D89-CF6AB801AD24}" presName="sp" presStyleCnt="0"/>
      <dgm:spPr/>
    </dgm:pt>
    <dgm:pt modelId="{5257F7BF-0284-45C9-91AA-DAC810491FDF}" type="pres">
      <dgm:prSet presAssocID="{349E7F41-8D21-4486-B867-5F2B59667981}" presName="linNode" presStyleCnt="0"/>
      <dgm:spPr/>
    </dgm:pt>
    <dgm:pt modelId="{ECBFD3F3-4578-48C4-8108-A9DF4B70C1DC}" type="pres">
      <dgm:prSet presAssocID="{349E7F41-8D21-4486-B867-5F2B5966798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D2D29-CE29-4D53-A3AD-A623D8E36EB4}" type="pres">
      <dgm:prSet presAssocID="{8DD909B6-A2A4-444B-B30E-4FB5211B39F3}" presName="sp" presStyleCnt="0"/>
      <dgm:spPr/>
    </dgm:pt>
    <dgm:pt modelId="{D822342F-3601-44D9-A238-E383C1A0012C}" type="pres">
      <dgm:prSet presAssocID="{B00F993F-39B3-40BF-9486-5C8F9D598BC9}" presName="linNode" presStyleCnt="0"/>
      <dgm:spPr/>
    </dgm:pt>
    <dgm:pt modelId="{42883FF4-1BB3-4103-913C-B5D8BD85B837}" type="pres">
      <dgm:prSet presAssocID="{B00F993F-39B3-40BF-9486-5C8F9D598BC9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00E18-DE3B-4C03-9076-CCE4845B2C31}" type="presOf" srcId="{349E7F41-8D21-4486-B867-5F2B59667981}" destId="{ECBFD3F3-4578-48C4-8108-A9DF4B70C1DC}" srcOrd="0" destOrd="0" presId="urn:microsoft.com/office/officeart/2005/8/layout/vList5"/>
    <dgm:cxn modelId="{0A9738B3-5D0C-4F2C-97EA-454F1E35A339}" srcId="{74632C1D-16E1-4829-9E87-EF487D687B55}" destId="{DB916D0A-66F5-4958-8FCB-1E577DAAABCC}" srcOrd="1" destOrd="0" parTransId="{9FF15E23-20EB-4050-9AC4-2FC14DFF5AA9}" sibTransId="{A4817D85-C44D-420A-BB7C-AB6BBDE22DE1}"/>
    <dgm:cxn modelId="{CF86871D-8BF2-430A-9E43-A8D3FCF37C8E}" type="presOf" srcId="{12F98757-8E7D-4A72-BA2C-DA809583F8FD}" destId="{23E7A146-936D-4802-8035-481A40BC531C}" srcOrd="0" destOrd="0" presId="urn:microsoft.com/office/officeart/2005/8/layout/vList5"/>
    <dgm:cxn modelId="{12C1181A-A1E8-410B-8446-5DB53F212DA2}" type="presOf" srcId="{67A41CFE-FB77-4FC2-AFC6-3BB1BA127C69}" destId="{C8BF05EC-21A1-4799-9E3C-115CE751E4E3}" srcOrd="0" destOrd="0" presId="urn:microsoft.com/office/officeart/2005/8/layout/vList5"/>
    <dgm:cxn modelId="{A001F68D-FF70-4010-BD55-1261BDCA0653}" srcId="{12F98757-8E7D-4A72-BA2C-DA809583F8FD}" destId="{B00F993F-39B3-40BF-9486-5C8F9D598BC9}" srcOrd="5" destOrd="0" parTransId="{FAD78067-63BC-4E82-9373-7681132B447A}" sibTransId="{6F1719BD-CC94-4433-890E-8C298264FB5B}"/>
    <dgm:cxn modelId="{E706A090-C37C-485E-A597-9DAFD0E2E9CD}" type="presOf" srcId="{CC8CCF4D-2564-404F-A745-8864288A43B5}" destId="{550714F3-FB21-4141-A1CF-6FF7CD5A4F65}" srcOrd="0" destOrd="0" presId="urn:microsoft.com/office/officeart/2005/8/layout/vList5"/>
    <dgm:cxn modelId="{77E20C71-63B8-4E73-8AFB-B8BC62CF771D}" type="presOf" srcId="{74632C1D-16E1-4829-9E87-EF487D687B55}" destId="{BB888BAF-7298-44C9-B595-E1CAACE5F153}" srcOrd="0" destOrd="0" presId="urn:microsoft.com/office/officeart/2005/8/layout/vList5"/>
    <dgm:cxn modelId="{9A5D0322-F8B9-4159-BE06-DFCE07F3C126}" type="presOf" srcId="{B00F993F-39B3-40BF-9486-5C8F9D598BC9}" destId="{42883FF4-1BB3-4103-913C-B5D8BD85B837}" srcOrd="0" destOrd="0" presId="urn:microsoft.com/office/officeart/2005/8/layout/vList5"/>
    <dgm:cxn modelId="{FCEA325B-75B5-4068-8103-F475D0F0551D}" srcId="{12F98757-8E7D-4A72-BA2C-DA809583F8FD}" destId="{349E7F41-8D21-4486-B867-5F2B59667981}" srcOrd="4" destOrd="0" parTransId="{0E1D5316-4BD6-46AD-A493-A7D1E560A25B}" sibTransId="{8DD909B6-A2A4-444B-B30E-4FB5211B39F3}"/>
    <dgm:cxn modelId="{02215C21-BA05-4E68-826F-0BE3E10E0401}" type="presOf" srcId="{2C43ED5C-B5D2-4F81-8FD4-3794FC530320}" destId="{3149578C-A529-4AAD-A1A1-741FED04FF9A}" srcOrd="0" destOrd="0" presId="urn:microsoft.com/office/officeart/2005/8/layout/vList5"/>
    <dgm:cxn modelId="{DD6A6103-B327-47FF-8191-0B0E85DF481A}" srcId="{2C43ED5C-B5D2-4F81-8FD4-3794FC530320}" destId="{91B13076-92D8-46DB-94B7-1BE78E853A74}" srcOrd="0" destOrd="0" parTransId="{7EA875EE-16F7-4CB4-8555-71D0169A7B32}" sibTransId="{7DE25CF9-5F9D-4A17-97CD-32227A23E413}"/>
    <dgm:cxn modelId="{7D4863A8-50C4-413F-8D18-177FA10F9513}" srcId="{12F98757-8E7D-4A72-BA2C-DA809583F8FD}" destId="{2C43ED5C-B5D2-4F81-8FD4-3794FC530320}" srcOrd="1" destOrd="0" parTransId="{9D2F7CE3-88F5-4022-BA05-7578E21A5D8A}" sibTransId="{C41C353C-32E4-4715-810E-223E4E57A7C8}"/>
    <dgm:cxn modelId="{435C4DB2-D6EE-4E79-826B-52A3C2492B29}" type="presOf" srcId="{DB916D0A-66F5-4958-8FCB-1E577DAAABCC}" destId="{550714F3-FB21-4141-A1CF-6FF7CD5A4F65}" srcOrd="0" destOrd="1" presId="urn:microsoft.com/office/officeart/2005/8/layout/vList5"/>
    <dgm:cxn modelId="{4806D97B-BA87-41A1-965C-5FDADBA290DF}" srcId="{67A41CFE-FB77-4FC2-AFC6-3BB1BA127C69}" destId="{BF188F88-3F6A-4E04-8E15-52CCB1140563}" srcOrd="0" destOrd="0" parTransId="{700A2679-DDAA-49EF-BBDD-40E2D6A04FAF}" sibTransId="{CB8D8487-769E-4A3B-B568-36F97497549A}"/>
    <dgm:cxn modelId="{708685EB-CA45-407D-ACE9-83DD53345BC0}" type="presOf" srcId="{91B13076-92D8-46DB-94B7-1BE78E853A74}" destId="{1394EEA8-A917-4A0E-A783-9002F3B93BEF}" srcOrd="0" destOrd="0" presId="urn:microsoft.com/office/officeart/2005/8/layout/vList5"/>
    <dgm:cxn modelId="{196A2E5A-0B33-4E56-A995-829D0966DD96}" type="presOf" srcId="{1E5DC4A9-59D1-4F92-B61B-37F8EF4B8E85}" destId="{DFC20365-6C7B-4511-9636-EFF0ECE4047F}" srcOrd="0" destOrd="0" presId="urn:microsoft.com/office/officeart/2005/8/layout/vList5"/>
    <dgm:cxn modelId="{4EE4C743-9385-4B67-87EF-C6EE783ADAAA}" srcId="{12F98757-8E7D-4A72-BA2C-DA809583F8FD}" destId="{1E5DC4A9-59D1-4F92-B61B-37F8EF4B8E85}" srcOrd="3" destOrd="0" parTransId="{7C78E483-EEC0-4C67-B446-D3F1DA36F51C}" sibTransId="{93DDA219-FFD5-41AA-8D89-CF6AB801AD24}"/>
    <dgm:cxn modelId="{4BE8CFAC-918C-44B9-8CAC-24B841ADB01A}" srcId="{12F98757-8E7D-4A72-BA2C-DA809583F8FD}" destId="{74632C1D-16E1-4829-9E87-EF487D687B55}" srcOrd="2" destOrd="0" parTransId="{77F541D7-16D3-49ED-83C7-18960EA6080B}" sibTransId="{1200C87D-05B6-4AD7-B77A-DFC124FC8B5B}"/>
    <dgm:cxn modelId="{6C593DC1-01E2-4FDA-9BBB-EF50B747F449}" type="presOf" srcId="{BF188F88-3F6A-4E04-8E15-52CCB1140563}" destId="{4C66385C-E9A3-4D34-A72B-0769469CA988}" srcOrd="0" destOrd="0" presId="urn:microsoft.com/office/officeart/2005/8/layout/vList5"/>
    <dgm:cxn modelId="{70BF7D4A-31C8-4943-8249-E8D5CBC6511F}" srcId="{12F98757-8E7D-4A72-BA2C-DA809583F8FD}" destId="{67A41CFE-FB77-4FC2-AFC6-3BB1BA127C69}" srcOrd="0" destOrd="0" parTransId="{8E40A581-2779-4E3D-806A-C7970E9B1DEF}" sibTransId="{36F22317-FCEC-42E4-8EF2-6854F4177B38}"/>
    <dgm:cxn modelId="{F56FA79E-D95D-40E7-9CD1-176806B46435}" srcId="{74632C1D-16E1-4829-9E87-EF487D687B55}" destId="{CC8CCF4D-2564-404F-A745-8864288A43B5}" srcOrd="0" destOrd="0" parTransId="{767552EA-A424-43B1-A6D3-A060ADF00C17}" sibTransId="{5471E703-E47A-4E08-9FE0-208FF503DA7E}"/>
    <dgm:cxn modelId="{8FCE5747-435D-49C2-A1F8-0374CA0D6623}" type="presParOf" srcId="{23E7A146-936D-4802-8035-481A40BC531C}" destId="{D3D4C211-99FE-486D-A343-AAB790F87D4E}" srcOrd="0" destOrd="0" presId="urn:microsoft.com/office/officeart/2005/8/layout/vList5"/>
    <dgm:cxn modelId="{BAF6BEFB-F97A-4BDA-B5A8-C6A2D121A5BE}" type="presParOf" srcId="{D3D4C211-99FE-486D-A343-AAB790F87D4E}" destId="{C8BF05EC-21A1-4799-9E3C-115CE751E4E3}" srcOrd="0" destOrd="0" presId="urn:microsoft.com/office/officeart/2005/8/layout/vList5"/>
    <dgm:cxn modelId="{A292C208-FA18-4398-BF2B-A4D023F51C96}" type="presParOf" srcId="{D3D4C211-99FE-486D-A343-AAB790F87D4E}" destId="{4C66385C-E9A3-4D34-A72B-0769469CA988}" srcOrd="1" destOrd="0" presId="urn:microsoft.com/office/officeart/2005/8/layout/vList5"/>
    <dgm:cxn modelId="{598C6E34-8452-4DA8-AAEB-8862D30133CE}" type="presParOf" srcId="{23E7A146-936D-4802-8035-481A40BC531C}" destId="{335540D2-12D9-499D-B968-55C2D6E4137F}" srcOrd="1" destOrd="0" presId="urn:microsoft.com/office/officeart/2005/8/layout/vList5"/>
    <dgm:cxn modelId="{463E5299-0104-4390-A0C8-CDF3C5FA88B3}" type="presParOf" srcId="{23E7A146-936D-4802-8035-481A40BC531C}" destId="{3473D494-67E4-4CDE-BB2A-90E782B344CB}" srcOrd="2" destOrd="0" presId="urn:microsoft.com/office/officeart/2005/8/layout/vList5"/>
    <dgm:cxn modelId="{8AE39E96-14DF-43B7-A024-9C9E36DE0572}" type="presParOf" srcId="{3473D494-67E4-4CDE-BB2A-90E782B344CB}" destId="{3149578C-A529-4AAD-A1A1-741FED04FF9A}" srcOrd="0" destOrd="0" presId="urn:microsoft.com/office/officeart/2005/8/layout/vList5"/>
    <dgm:cxn modelId="{089657D5-3F23-4038-95B5-C1F9C60C66B5}" type="presParOf" srcId="{3473D494-67E4-4CDE-BB2A-90E782B344CB}" destId="{1394EEA8-A917-4A0E-A783-9002F3B93BEF}" srcOrd="1" destOrd="0" presId="urn:microsoft.com/office/officeart/2005/8/layout/vList5"/>
    <dgm:cxn modelId="{0059EF41-24CF-4B21-B9E8-F7CB6BA0A3BB}" type="presParOf" srcId="{23E7A146-936D-4802-8035-481A40BC531C}" destId="{A906EADB-861B-4CF2-851C-D723EEE96A48}" srcOrd="3" destOrd="0" presId="urn:microsoft.com/office/officeart/2005/8/layout/vList5"/>
    <dgm:cxn modelId="{A1FD891E-EE0E-45B0-B35D-33673A193E41}" type="presParOf" srcId="{23E7A146-936D-4802-8035-481A40BC531C}" destId="{A73887FC-69CE-439A-B4A4-60EBEFABB24D}" srcOrd="4" destOrd="0" presId="urn:microsoft.com/office/officeart/2005/8/layout/vList5"/>
    <dgm:cxn modelId="{56045A3D-D585-4A9C-B559-867506C48369}" type="presParOf" srcId="{A73887FC-69CE-439A-B4A4-60EBEFABB24D}" destId="{BB888BAF-7298-44C9-B595-E1CAACE5F153}" srcOrd="0" destOrd="0" presId="urn:microsoft.com/office/officeart/2005/8/layout/vList5"/>
    <dgm:cxn modelId="{DD1E4784-BAA1-44A0-AFC8-3BECD3705BC8}" type="presParOf" srcId="{A73887FC-69CE-439A-B4A4-60EBEFABB24D}" destId="{550714F3-FB21-4141-A1CF-6FF7CD5A4F65}" srcOrd="1" destOrd="0" presId="urn:microsoft.com/office/officeart/2005/8/layout/vList5"/>
    <dgm:cxn modelId="{250206DF-E01B-48FB-AAFE-6EA1F5AE5387}" type="presParOf" srcId="{23E7A146-936D-4802-8035-481A40BC531C}" destId="{B82B69AD-0214-4204-86A4-180D01A5D308}" srcOrd="5" destOrd="0" presId="urn:microsoft.com/office/officeart/2005/8/layout/vList5"/>
    <dgm:cxn modelId="{51E8918B-9D7F-4538-8582-1FC03FF1EE1F}" type="presParOf" srcId="{23E7A146-936D-4802-8035-481A40BC531C}" destId="{D2B1B3F5-DD0D-46C2-ACC9-6EA03240408E}" srcOrd="6" destOrd="0" presId="urn:microsoft.com/office/officeart/2005/8/layout/vList5"/>
    <dgm:cxn modelId="{CF7DB26E-458F-4E08-A74B-1BDECA83D7EF}" type="presParOf" srcId="{D2B1B3F5-DD0D-46C2-ACC9-6EA03240408E}" destId="{DFC20365-6C7B-4511-9636-EFF0ECE4047F}" srcOrd="0" destOrd="0" presId="urn:microsoft.com/office/officeart/2005/8/layout/vList5"/>
    <dgm:cxn modelId="{44E6DB21-1C70-421F-AE73-32522AC7B1D6}" type="presParOf" srcId="{23E7A146-936D-4802-8035-481A40BC531C}" destId="{24063C71-56D3-4298-8047-9AE2C9E22981}" srcOrd="7" destOrd="0" presId="urn:microsoft.com/office/officeart/2005/8/layout/vList5"/>
    <dgm:cxn modelId="{35CE0434-247F-477A-800D-F6914E0214E9}" type="presParOf" srcId="{23E7A146-936D-4802-8035-481A40BC531C}" destId="{5257F7BF-0284-45C9-91AA-DAC810491FDF}" srcOrd="8" destOrd="0" presId="urn:microsoft.com/office/officeart/2005/8/layout/vList5"/>
    <dgm:cxn modelId="{3E7E45A6-5C16-4B06-9E34-810D8E89C2F1}" type="presParOf" srcId="{5257F7BF-0284-45C9-91AA-DAC810491FDF}" destId="{ECBFD3F3-4578-48C4-8108-A9DF4B70C1DC}" srcOrd="0" destOrd="0" presId="urn:microsoft.com/office/officeart/2005/8/layout/vList5"/>
    <dgm:cxn modelId="{115C88A2-F7A8-4CB7-A66F-32889287D00A}" type="presParOf" srcId="{23E7A146-936D-4802-8035-481A40BC531C}" destId="{15DD2D29-CE29-4D53-A3AD-A623D8E36EB4}" srcOrd="9" destOrd="0" presId="urn:microsoft.com/office/officeart/2005/8/layout/vList5"/>
    <dgm:cxn modelId="{6B3F742B-0DFF-4124-8389-A251D14963A7}" type="presParOf" srcId="{23E7A146-936D-4802-8035-481A40BC531C}" destId="{D822342F-3601-44D9-A238-E383C1A0012C}" srcOrd="10" destOrd="0" presId="urn:microsoft.com/office/officeart/2005/8/layout/vList5"/>
    <dgm:cxn modelId="{BC26C4FD-0DDA-4B5D-A4AC-32863A2254B7}" type="presParOf" srcId="{D822342F-3601-44D9-A238-E383C1A0012C}" destId="{42883FF4-1BB3-4103-913C-B5D8BD85B8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A8BE6-29E2-4856-BB22-840B9A3D38D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F6E7292-CD55-40C6-9327-DB69531308E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General Studies and Major courses</a:t>
          </a:r>
          <a:endParaRPr lang="en-US" sz="1200" dirty="0">
            <a:solidFill>
              <a:schemeClr val="tx1"/>
            </a:solidFill>
          </a:endParaRPr>
        </a:p>
      </dgm:t>
    </dgm:pt>
    <dgm:pt modelId="{246808BC-5DE3-4665-BDB3-4ACE45F77413}" type="parTrans" cxnId="{43A4347C-BCB4-47AA-A895-03CCDF38C019}">
      <dgm:prSet/>
      <dgm:spPr/>
      <dgm:t>
        <a:bodyPr/>
        <a:lstStyle/>
        <a:p>
          <a:endParaRPr lang="en-US"/>
        </a:p>
      </dgm:t>
    </dgm:pt>
    <dgm:pt modelId="{039EA382-5E7F-4E6A-B9D0-C405A49F6D81}" type="sibTrans" cxnId="{43A4347C-BCB4-47AA-A895-03CCDF38C019}">
      <dgm:prSet/>
      <dgm:spPr/>
      <dgm:t>
        <a:bodyPr/>
        <a:lstStyle/>
        <a:p>
          <a:endParaRPr lang="en-US"/>
        </a:p>
      </dgm:t>
    </dgm:pt>
    <dgm:pt modelId="{B19E5B64-6EEF-46FC-B2D6-9DA55BFA0DD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100" dirty="0" smtClean="0">
              <a:solidFill>
                <a:srgbClr val="000000"/>
              </a:solidFill>
            </a:rPr>
            <a:t>Clinical Exp.</a:t>
          </a:r>
        </a:p>
        <a:p>
          <a:r>
            <a:rPr lang="en-US" sz="1100" dirty="0" smtClean="0">
              <a:solidFill>
                <a:srgbClr val="000000"/>
              </a:solidFill>
            </a:rPr>
            <a:t>Pre student  teaching and </a:t>
          </a:r>
          <a:r>
            <a:rPr lang="en-US" sz="1000" b="1" dirty="0" smtClean="0">
              <a:solidFill>
                <a:srgbClr val="000000"/>
              </a:solidFill>
            </a:rPr>
            <a:t>Student teaching </a:t>
          </a:r>
          <a:r>
            <a:rPr lang="en-US" sz="1100" dirty="0" smtClean="0">
              <a:solidFill>
                <a:srgbClr val="000000"/>
              </a:solidFill>
            </a:rPr>
            <a:t>18 weeks; </a:t>
          </a:r>
          <a:r>
            <a:rPr lang="en-US" sz="1100" b="1" dirty="0" smtClean="0">
              <a:solidFill>
                <a:srgbClr val="000000"/>
              </a:solidFill>
            </a:rPr>
            <a:t>edTPA</a:t>
          </a:r>
          <a:endParaRPr lang="en-US" sz="1100" b="1" dirty="0">
            <a:solidFill>
              <a:srgbClr val="000000"/>
            </a:solidFill>
          </a:endParaRPr>
        </a:p>
      </dgm:t>
    </dgm:pt>
    <dgm:pt modelId="{9B202348-2C68-4DFE-846A-9C7DBE56246F}" type="parTrans" cxnId="{20AB936C-E8BA-4490-BA38-99567B7842BB}">
      <dgm:prSet/>
      <dgm:spPr/>
      <dgm:t>
        <a:bodyPr/>
        <a:lstStyle/>
        <a:p>
          <a:endParaRPr lang="en-US"/>
        </a:p>
      </dgm:t>
    </dgm:pt>
    <dgm:pt modelId="{0E4EB40D-1ABB-4998-B1A9-B5D339904811}" type="sibTrans" cxnId="{20AB936C-E8BA-4490-BA38-99567B7842BB}">
      <dgm:prSet/>
      <dgm:spPr/>
      <dgm:t>
        <a:bodyPr/>
        <a:lstStyle/>
        <a:p>
          <a:endParaRPr lang="en-US"/>
        </a:p>
      </dgm:t>
    </dgm:pt>
    <dgm:pt modelId="{C6E3FFA1-8D7C-47F0-93DB-E35683305E7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BS/BA + </a:t>
          </a:r>
          <a:r>
            <a:rPr lang="en-US" sz="1000" dirty="0" smtClean="0">
              <a:solidFill>
                <a:schemeClr val="tx1"/>
              </a:solidFill>
            </a:rPr>
            <a:t>Prepared</a:t>
          </a:r>
          <a:r>
            <a:rPr lang="en-US" sz="1050" dirty="0" smtClean="0">
              <a:solidFill>
                <a:schemeClr val="tx1"/>
              </a:solidFill>
            </a:rPr>
            <a:t> to teach </a:t>
          </a:r>
          <a:r>
            <a:rPr lang="en-US" sz="1200" dirty="0" smtClean="0">
              <a:solidFill>
                <a:schemeClr val="tx1"/>
              </a:solidFill>
            </a:rPr>
            <a:t>License</a:t>
          </a:r>
          <a:endParaRPr lang="en-US" sz="1200" dirty="0">
            <a:solidFill>
              <a:schemeClr val="tx1"/>
            </a:solidFill>
          </a:endParaRPr>
        </a:p>
      </dgm:t>
    </dgm:pt>
    <dgm:pt modelId="{5FF01742-7F20-49CA-AFF3-CFCDB0E1B518}" type="parTrans" cxnId="{6A895FEE-105F-48FB-AB6B-4C198D52A383}">
      <dgm:prSet/>
      <dgm:spPr/>
      <dgm:t>
        <a:bodyPr/>
        <a:lstStyle/>
        <a:p>
          <a:endParaRPr lang="en-US"/>
        </a:p>
      </dgm:t>
    </dgm:pt>
    <dgm:pt modelId="{2EFA8E82-53D4-4C06-B771-22B3E2A322AB}" type="sibTrans" cxnId="{6A895FEE-105F-48FB-AB6B-4C198D52A383}">
      <dgm:prSet/>
      <dgm:spPr/>
      <dgm:t>
        <a:bodyPr/>
        <a:lstStyle/>
        <a:p>
          <a:endParaRPr lang="en-US"/>
        </a:p>
      </dgm:t>
    </dgm:pt>
    <dgm:pt modelId="{026BA61D-EAF9-4691-A125-31ED57F89D67}">
      <dgm:prSet custT="1"/>
      <dgm:spPr>
        <a:solidFill>
          <a:srgbClr val="FF0000"/>
        </a:solidFill>
      </dgm:spPr>
      <dgm:t>
        <a:bodyPr/>
        <a:lstStyle/>
        <a:p>
          <a:r>
            <a:rPr lang="en-US" sz="1100" dirty="0" smtClean="0">
              <a:solidFill>
                <a:srgbClr val="000000"/>
              </a:solidFill>
            </a:rPr>
            <a:t>Admit  to TE:</a:t>
          </a:r>
        </a:p>
        <a:p>
          <a:r>
            <a:rPr lang="en-US" sz="1100" b="1" dirty="0" smtClean="0">
              <a:solidFill>
                <a:srgbClr val="000000"/>
              </a:solidFill>
            </a:rPr>
            <a:t>Pass Basic Skills</a:t>
          </a:r>
        </a:p>
        <a:p>
          <a:r>
            <a:rPr lang="en-US" sz="1100" dirty="0" smtClean="0">
              <a:solidFill>
                <a:srgbClr val="000000"/>
              </a:solidFill>
            </a:rPr>
            <a:t>2.5 GPA</a:t>
          </a:r>
          <a:endParaRPr lang="en-US" sz="1100" dirty="0">
            <a:solidFill>
              <a:srgbClr val="000000"/>
            </a:solidFill>
          </a:endParaRPr>
        </a:p>
      </dgm:t>
    </dgm:pt>
    <dgm:pt modelId="{80C828AB-854F-4975-BDD3-784CE4E1C6DB}" type="parTrans" cxnId="{EE847D00-1F62-446A-85A1-030F9CBDC1DB}">
      <dgm:prSet/>
      <dgm:spPr/>
      <dgm:t>
        <a:bodyPr/>
        <a:lstStyle/>
        <a:p>
          <a:endParaRPr lang="en-US"/>
        </a:p>
      </dgm:t>
    </dgm:pt>
    <dgm:pt modelId="{04BEF68F-A60E-4BDB-8C07-447E5B910E0B}" type="sibTrans" cxnId="{EE847D00-1F62-446A-85A1-030F9CBDC1DB}">
      <dgm:prSet/>
      <dgm:spPr/>
      <dgm:t>
        <a:bodyPr/>
        <a:lstStyle/>
        <a:p>
          <a:endParaRPr lang="en-US"/>
        </a:p>
      </dgm:t>
    </dgm:pt>
    <dgm:pt modelId="{85492EA8-C630-4588-911A-33122F1451AB}">
      <dgm:prSet custT="1"/>
      <dgm:spPr>
        <a:solidFill>
          <a:srgbClr val="92D050"/>
        </a:solidFill>
      </dgm:spPr>
      <dgm:t>
        <a:bodyPr/>
        <a:lstStyle/>
        <a:p>
          <a:r>
            <a:rPr lang="en-US" sz="1100" b="1" dirty="0" smtClean="0">
              <a:solidFill>
                <a:srgbClr val="000000"/>
              </a:solidFill>
            </a:rPr>
            <a:t>Major</a:t>
          </a:r>
          <a:r>
            <a:rPr lang="en-US" sz="1100" dirty="0" smtClean="0">
              <a:solidFill>
                <a:srgbClr val="000000"/>
              </a:solidFill>
            </a:rPr>
            <a:t>  Courses and </a:t>
          </a:r>
          <a:r>
            <a:rPr lang="en-US" sz="1100" b="1" dirty="0" smtClean="0">
              <a:solidFill>
                <a:srgbClr val="000000"/>
              </a:solidFill>
            </a:rPr>
            <a:t>Content Tests</a:t>
          </a:r>
          <a:endParaRPr lang="en-US" sz="1100" b="1" dirty="0">
            <a:solidFill>
              <a:srgbClr val="000000"/>
            </a:solidFill>
          </a:endParaRPr>
        </a:p>
      </dgm:t>
    </dgm:pt>
    <dgm:pt modelId="{6B46089D-7B7F-4988-A892-BD11E95C91F2}" type="parTrans" cxnId="{4E18BD2C-A234-4B42-9F98-AA2B2BF991FF}">
      <dgm:prSet/>
      <dgm:spPr/>
      <dgm:t>
        <a:bodyPr/>
        <a:lstStyle/>
        <a:p>
          <a:endParaRPr lang="en-US"/>
        </a:p>
      </dgm:t>
    </dgm:pt>
    <dgm:pt modelId="{5936048F-C519-47FF-9C6B-2B8F5714A99E}" type="sibTrans" cxnId="{4E18BD2C-A234-4B42-9F98-AA2B2BF991FF}">
      <dgm:prSet/>
      <dgm:spPr/>
      <dgm:t>
        <a:bodyPr/>
        <a:lstStyle/>
        <a:p>
          <a:endParaRPr lang="en-US"/>
        </a:p>
      </dgm:t>
    </dgm:pt>
    <dgm:pt modelId="{233BE995-BC23-46E3-8A5F-E77A573446B4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 smtClean="0">
              <a:solidFill>
                <a:srgbClr val="000000"/>
              </a:solidFill>
            </a:rPr>
            <a:t>Courses and Exp. in </a:t>
          </a:r>
          <a:r>
            <a:rPr lang="en-US" sz="1000" b="1" dirty="0" smtClean="0">
              <a:solidFill>
                <a:srgbClr val="000000"/>
              </a:solidFill>
            </a:rPr>
            <a:t>Pedagogy</a:t>
          </a:r>
          <a:r>
            <a:rPr lang="en-US" sz="900" dirty="0" smtClean="0">
              <a:solidFill>
                <a:srgbClr val="000000"/>
              </a:solidFill>
            </a:rPr>
            <a:t> </a:t>
          </a:r>
          <a:r>
            <a:rPr lang="en-US" sz="1100" dirty="0" smtClean="0">
              <a:solidFill>
                <a:srgbClr val="000000"/>
              </a:solidFill>
            </a:rPr>
            <a:t>edTPA</a:t>
          </a:r>
        </a:p>
        <a:p>
          <a:r>
            <a:rPr lang="en-US" sz="1100" dirty="0" smtClean="0">
              <a:solidFill>
                <a:srgbClr val="000000"/>
              </a:solidFill>
            </a:rPr>
            <a:t> &amp; </a:t>
          </a:r>
        </a:p>
        <a:p>
          <a:r>
            <a:rPr lang="en-US" sz="1100" b="1" dirty="0" smtClean="0">
              <a:solidFill>
                <a:srgbClr val="000000"/>
              </a:solidFill>
            </a:rPr>
            <a:t>WI Stats</a:t>
          </a:r>
          <a:r>
            <a:rPr lang="en-US" sz="1100" dirty="0" smtClean="0">
              <a:solidFill>
                <a:srgbClr val="000000"/>
              </a:solidFill>
            </a:rPr>
            <a:t>.</a:t>
          </a:r>
        </a:p>
      </dgm:t>
    </dgm:pt>
    <dgm:pt modelId="{CC8E8F87-F587-4EFD-A877-850CA8138100}" type="parTrans" cxnId="{FB1401F6-79D5-4C8C-B07C-E4AAB83FC5A4}">
      <dgm:prSet/>
      <dgm:spPr/>
      <dgm:t>
        <a:bodyPr/>
        <a:lstStyle/>
        <a:p>
          <a:endParaRPr lang="en-US"/>
        </a:p>
      </dgm:t>
    </dgm:pt>
    <dgm:pt modelId="{461453FA-20E7-4B23-921A-C1CE9961BCDB}" type="sibTrans" cxnId="{FB1401F6-79D5-4C8C-B07C-E4AAB83FC5A4}">
      <dgm:prSet/>
      <dgm:spPr/>
      <dgm:t>
        <a:bodyPr/>
        <a:lstStyle/>
        <a:p>
          <a:endParaRPr lang="en-US"/>
        </a:p>
      </dgm:t>
    </dgm:pt>
    <dgm:pt modelId="{5ECADF27-F032-408F-AB71-EAA7C60FB1C5}" type="pres">
      <dgm:prSet presAssocID="{713A8BE6-29E2-4856-BB22-840B9A3D38D1}" presName="linearFlow" presStyleCnt="0">
        <dgm:presLayoutVars>
          <dgm:dir/>
          <dgm:resizeHandles val="exact"/>
        </dgm:presLayoutVars>
      </dgm:prSet>
      <dgm:spPr/>
    </dgm:pt>
    <dgm:pt modelId="{387512ED-3593-443A-9C7B-E674EF478F2D}" type="pres">
      <dgm:prSet presAssocID="{3F6E7292-CD55-40C6-9327-DB69531308EC}" presName="node" presStyleLbl="node1" presStyleIdx="0" presStyleCnt="6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0ABF-B172-4446-8EEC-6CA103EDAD5C}" type="pres">
      <dgm:prSet presAssocID="{039EA382-5E7F-4E6A-B9D0-C405A49F6D81}" presName="spacerL" presStyleCnt="0"/>
      <dgm:spPr/>
    </dgm:pt>
    <dgm:pt modelId="{144D618B-0995-4195-9120-7CC245A64004}" type="pres">
      <dgm:prSet presAssocID="{039EA382-5E7F-4E6A-B9D0-C405A49F6D8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DEA2A41-1437-4421-B29B-D5CB3EAC9E25}" type="pres">
      <dgm:prSet presAssocID="{039EA382-5E7F-4E6A-B9D0-C405A49F6D81}" presName="spacerR" presStyleCnt="0"/>
      <dgm:spPr/>
    </dgm:pt>
    <dgm:pt modelId="{9800130C-3B9B-4854-91D5-832F7CC2E3A0}" type="pres">
      <dgm:prSet presAssocID="{026BA61D-EAF9-4691-A125-31ED57F89D67}" presName="node" presStyleLbl="node1" presStyleIdx="1" presStyleCnt="6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14DDD-0F80-41A4-A454-172D2D0D00A8}" type="pres">
      <dgm:prSet presAssocID="{04BEF68F-A60E-4BDB-8C07-447E5B910E0B}" presName="spacerL" presStyleCnt="0"/>
      <dgm:spPr/>
    </dgm:pt>
    <dgm:pt modelId="{1DD550E7-E4D0-4DF7-9027-264178485A0C}" type="pres">
      <dgm:prSet presAssocID="{04BEF68F-A60E-4BDB-8C07-447E5B910E0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45E217F-8894-4C13-861F-021D79BA9D80}" type="pres">
      <dgm:prSet presAssocID="{04BEF68F-A60E-4BDB-8C07-447E5B910E0B}" presName="spacerR" presStyleCnt="0"/>
      <dgm:spPr/>
    </dgm:pt>
    <dgm:pt modelId="{9912D92D-B0CF-42F2-854D-9A426AE03183}" type="pres">
      <dgm:prSet presAssocID="{85492EA8-C630-4588-911A-33122F1451AB}" presName="node" presStyleLbl="node1" presStyleIdx="2" presStyleCnt="6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CEF5B-AF6A-4B80-AFF5-B64F51FE3AB8}" type="pres">
      <dgm:prSet presAssocID="{5936048F-C519-47FF-9C6B-2B8F5714A99E}" presName="spacerL" presStyleCnt="0"/>
      <dgm:spPr/>
    </dgm:pt>
    <dgm:pt modelId="{D9974035-816D-4FE8-85B6-DD375629954D}" type="pres">
      <dgm:prSet presAssocID="{5936048F-C519-47FF-9C6B-2B8F5714A9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C7CFB16-0D97-41CD-9EED-5B4D9C2E34ED}" type="pres">
      <dgm:prSet presAssocID="{5936048F-C519-47FF-9C6B-2B8F5714A99E}" presName="spacerR" presStyleCnt="0"/>
      <dgm:spPr/>
    </dgm:pt>
    <dgm:pt modelId="{6B108146-87F8-482E-AF37-B838E4BE9ECB}" type="pres">
      <dgm:prSet presAssocID="{233BE995-BC23-46E3-8A5F-E77A573446B4}" presName="node" presStyleLbl="node1" presStyleIdx="3" presStyleCnt="6" custScaleX="112980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76A00-62F5-4B2C-92DE-DABB906C1F55}" type="pres">
      <dgm:prSet presAssocID="{461453FA-20E7-4B23-921A-C1CE9961BCDB}" presName="spacerL" presStyleCnt="0"/>
      <dgm:spPr/>
    </dgm:pt>
    <dgm:pt modelId="{18A69265-28C7-479C-82A7-E34AD79E8857}" type="pres">
      <dgm:prSet presAssocID="{461453FA-20E7-4B23-921A-C1CE9961BCD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8D625E6-4536-4614-97FD-BE1002CCA61D}" type="pres">
      <dgm:prSet presAssocID="{461453FA-20E7-4B23-921A-C1CE9961BCDB}" presName="spacerR" presStyleCnt="0"/>
      <dgm:spPr/>
    </dgm:pt>
    <dgm:pt modelId="{5430489E-7DBC-4678-A4FE-C5411A6CBF01}" type="pres">
      <dgm:prSet presAssocID="{B19E5B64-6EEF-46FC-B2D6-9DA55BFA0DD8}" presName="node" presStyleLbl="node1" presStyleIdx="4" presStyleCnt="6" custScaleY="366431" custLinFactNeighborX="-56970" custLinFactNeighborY="2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AE601-3654-4304-8909-4A208FFE2B13}" type="pres">
      <dgm:prSet presAssocID="{0E4EB40D-1ABB-4998-B1A9-B5D339904811}" presName="spacerL" presStyleCnt="0"/>
      <dgm:spPr/>
    </dgm:pt>
    <dgm:pt modelId="{65AC7FD7-0C18-473A-9407-F4305243C608}" type="pres">
      <dgm:prSet presAssocID="{0E4EB40D-1ABB-4998-B1A9-B5D33990481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3B7BF29-F7F9-49EE-AEF3-296C0D83AD7D}" type="pres">
      <dgm:prSet presAssocID="{0E4EB40D-1ABB-4998-B1A9-B5D339904811}" presName="spacerR" presStyleCnt="0"/>
      <dgm:spPr/>
    </dgm:pt>
    <dgm:pt modelId="{0AC673E9-B2A6-46A4-A308-580365BD7B6E}" type="pres">
      <dgm:prSet presAssocID="{C6E3FFA1-8D7C-47F0-93DB-E35683305E74}" presName="node" presStyleLbl="node1" presStyleIdx="5" presStyleCnt="6" custScaleY="19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63606-6209-4CA0-A751-2243EC1D3E82}" type="presOf" srcId="{713A8BE6-29E2-4856-BB22-840B9A3D38D1}" destId="{5ECADF27-F032-408F-AB71-EAA7C60FB1C5}" srcOrd="0" destOrd="0" presId="urn:microsoft.com/office/officeart/2005/8/layout/equation1"/>
    <dgm:cxn modelId="{20AB936C-E8BA-4490-BA38-99567B7842BB}" srcId="{713A8BE6-29E2-4856-BB22-840B9A3D38D1}" destId="{B19E5B64-6EEF-46FC-B2D6-9DA55BFA0DD8}" srcOrd="4" destOrd="0" parTransId="{9B202348-2C68-4DFE-846A-9C7DBE56246F}" sibTransId="{0E4EB40D-1ABB-4998-B1A9-B5D339904811}"/>
    <dgm:cxn modelId="{4E18BD2C-A234-4B42-9F98-AA2B2BF991FF}" srcId="{713A8BE6-29E2-4856-BB22-840B9A3D38D1}" destId="{85492EA8-C630-4588-911A-33122F1451AB}" srcOrd="2" destOrd="0" parTransId="{6B46089D-7B7F-4988-A892-BD11E95C91F2}" sibTransId="{5936048F-C519-47FF-9C6B-2B8F5714A99E}"/>
    <dgm:cxn modelId="{01676F13-3029-4CFA-84B1-28D9FABA8445}" type="presOf" srcId="{0E4EB40D-1ABB-4998-B1A9-B5D339904811}" destId="{65AC7FD7-0C18-473A-9407-F4305243C608}" srcOrd="0" destOrd="0" presId="urn:microsoft.com/office/officeart/2005/8/layout/equation1"/>
    <dgm:cxn modelId="{979E9D43-5FD2-4E25-9537-C8A089E341BF}" type="presOf" srcId="{461453FA-20E7-4B23-921A-C1CE9961BCDB}" destId="{18A69265-28C7-479C-82A7-E34AD79E8857}" srcOrd="0" destOrd="0" presId="urn:microsoft.com/office/officeart/2005/8/layout/equation1"/>
    <dgm:cxn modelId="{EE847D00-1F62-446A-85A1-030F9CBDC1DB}" srcId="{713A8BE6-29E2-4856-BB22-840B9A3D38D1}" destId="{026BA61D-EAF9-4691-A125-31ED57F89D67}" srcOrd="1" destOrd="0" parTransId="{80C828AB-854F-4975-BDD3-784CE4E1C6DB}" sibTransId="{04BEF68F-A60E-4BDB-8C07-447E5B910E0B}"/>
    <dgm:cxn modelId="{65733261-4AD4-45D4-B53C-07B02C01E487}" type="presOf" srcId="{3F6E7292-CD55-40C6-9327-DB69531308EC}" destId="{387512ED-3593-443A-9C7B-E674EF478F2D}" srcOrd="0" destOrd="0" presId="urn:microsoft.com/office/officeart/2005/8/layout/equation1"/>
    <dgm:cxn modelId="{2ED9F49A-5ABC-4A50-9210-80892C764B73}" type="presOf" srcId="{039EA382-5E7F-4E6A-B9D0-C405A49F6D81}" destId="{144D618B-0995-4195-9120-7CC245A64004}" srcOrd="0" destOrd="0" presId="urn:microsoft.com/office/officeart/2005/8/layout/equation1"/>
    <dgm:cxn modelId="{DDFEDF89-F5BD-4080-85F7-B3FB0AE71D03}" type="presOf" srcId="{026BA61D-EAF9-4691-A125-31ED57F89D67}" destId="{9800130C-3B9B-4854-91D5-832F7CC2E3A0}" srcOrd="0" destOrd="0" presId="urn:microsoft.com/office/officeart/2005/8/layout/equation1"/>
    <dgm:cxn modelId="{6A895FEE-105F-48FB-AB6B-4C198D52A383}" srcId="{713A8BE6-29E2-4856-BB22-840B9A3D38D1}" destId="{C6E3FFA1-8D7C-47F0-93DB-E35683305E74}" srcOrd="5" destOrd="0" parTransId="{5FF01742-7F20-49CA-AFF3-CFCDB0E1B518}" sibTransId="{2EFA8E82-53D4-4C06-B771-22B3E2A322AB}"/>
    <dgm:cxn modelId="{E2A9E4BC-F0DB-4BBF-A864-33DEF6157A37}" type="presOf" srcId="{5936048F-C519-47FF-9C6B-2B8F5714A99E}" destId="{D9974035-816D-4FE8-85B6-DD375629954D}" srcOrd="0" destOrd="0" presId="urn:microsoft.com/office/officeart/2005/8/layout/equation1"/>
    <dgm:cxn modelId="{BE2C5FA5-5D67-4D5D-9A07-EE7621D447E7}" type="presOf" srcId="{233BE995-BC23-46E3-8A5F-E77A573446B4}" destId="{6B108146-87F8-482E-AF37-B838E4BE9ECB}" srcOrd="0" destOrd="0" presId="urn:microsoft.com/office/officeart/2005/8/layout/equation1"/>
    <dgm:cxn modelId="{F7607C27-7DCB-484C-98BE-82154AA1CC85}" type="presOf" srcId="{C6E3FFA1-8D7C-47F0-93DB-E35683305E74}" destId="{0AC673E9-B2A6-46A4-A308-580365BD7B6E}" srcOrd="0" destOrd="0" presId="urn:microsoft.com/office/officeart/2005/8/layout/equation1"/>
    <dgm:cxn modelId="{EE4DF5DC-99D2-48C9-93DA-29E708156D5A}" type="presOf" srcId="{B19E5B64-6EEF-46FC-B2D6-9DA55BFA0DD8}" destId="{5430489E-7DBC-4678-A4FE-C5411A6CBF01}" srcOrd="0" destOrd="0" presId="urn:microsoft.com/office/officeart/2005/8/layout/equation1"/>
    <dgm:cxn modelId="{43A4347C-BCB4-47AA-A895-03CCDF38C019}" srcId="{713A8BE6-29E2-4856-BB22-840B9A3D38D1}" destId="{3F6E7292-CD55-40C6-9327-DB69531308EC}" srcOrd="0" destOrd="0" parTransId="{246808BC-5DE3-4665-BDB3-4ACE45F77413}" sibTransId="{039EA382-5E7F-4E6A-B9D0-C405A49F6D81}"/>
    <dgm:cxn modelId="{80016881-0723-4647-8C8D-008C62849957}" type="presOf" srcId="{85492EA8-C630-4588-911A-33122F1451AB}" destId="{9912D92D-B0CF-42F2-854D-9A426AE03183}" srcOrd="0" destOrd="0" presId="urn:microsoft.com/office/officeart/2005/8/layout/equation1"/>
    <dgm:cxn modelId="{FB1401F6-79D5-4C8C-B07C-E4AAB83FC5A4}" srcId="{713A8BE6-29E2-4856-BB22-840B9A3D38D1}" destId="{233BE995-BC23-46E3-8A5F-E77A573446B4}" srcOrd="3" destOrd="0" parTransId="{CC8E8F87-F587-4EFD-A877-850CA8138100}" sibTransId="{461453FA-20E7-4B23-921A-C1CE9961BCDB}"/>
    <dgm:cxn modelId="{1205072B-2592-4098-B4C0-C4B1A3CC0658}" type="presOf" srcId="{04BEF68F-A60E-4BDB-8C07-447E5B910E0B}" destId="{1DD550E7-E4D0-4DF7-9027-264178485A0C}" srcOrd="0" destOrd="0" presId="urn:microsoft.com/office/officeart/2005/8/layout/equation1"/>
    <dgm:cxn modelId="{D41C0026-BF8F-4AA3-A402-9E9636FA1C8B}" type="presParOf" srcId="{5ECADF27-F032-408F-AB71-EAA7C60FB1C5}" destId="{387512ED-3593-443A-9C7B-E674EF478F2D}" srcOrd="0" destOrd="0" presId="urn:microsoft.com/office/officeart/2005/8/layout/equation1"/>
    <dgm:cxn modelId="{91C5B2AB-2574-444D-8F4D-F1E43E649087}" type="presParOf" srcId="{5ECADF27-F032-408F-AB71-EAA7C60FB1C5}" destId="{EE420ABF-B172-4446-8EEC-6CA103EDAD5C}" srcOrd="1" destOrd="0" presId="urn:microsoft.com/office/officeart/2005/8/layout/equation1"/>
    <dgm:cxn modelId="{A677E89F-605B-4AA6-8C6D-D877B758DA5B}" type="presParOf" srcId="{5ECADF27-F032-408F-AB71-EAA7C60FB1C5}" destId="{144D618B-0995-4195-9120-7CC245A64004}" srcOrd="2" destOrd="0" presId="urn:microsoft.com/office/officeart/2005/8/layout/equation1"/>
    <dgm:cxn modelId="{CBA3AA09-B32F-44E1-BA95-30B17814C315}" type="presParOf" srcId="{5ECADF27-F032-408F-AB71-EAA7C60FB1C5}" destId="{3DEA2A41-1437-4421-B29B-D5CB3EAC9E25}" srcOrd="3" destOrd="0" presId="urn:microsoft.com/office/officeart/2005/8/layout/equation1"/>
    <dgm:cxn modelId="{D4799C8A-D61A-4EB2-8847-49E803267550}" type="presParOf" srcId="{5ECADF27-F032-408F-AB71-EAA7C60FB1C5}" destId="{9800130C-3B9B-4854-91D5-832F7CC2E3A0}" srcOrd="4" destOrd="0" presId="urn:microsoft.com/office/officeart/2005/8/layout/equation1"/>
    <dgm:cxn modelId="{7F5B4098-C55C-4647-918E-2393A0AE685D}" type="presParOf" srcId="{5ECADF27-F032-408F-AB71-EAA7C60FB1C5}" destId="{A6014DDD-0F80-41A4-A454-172D2D0D00A8}" srcOrd="5" destOrd="0" presId="urn:microsoft.com/office/officeart/2005/8/layout/equation1"/>
    <dgm:cxn modelId="{F8E07EAA-E0BE-4F63-8CED-D7BE12DEDFB8}" type="presParOf" srcId="{5ECADF27-F032-408F-AB71-EAA7C60FB1C5}" destId="{1DD550E7-E4D0-4DF7-9027-264178485A0C}" srcOrd="6" destOrd="0" presId="urn:microsoft.com/office/officeart/2005/8/layout/equation1"/>
    <dgm:cxn modelId="{6D718C3A-ECAE-4B91-AD46-A3A8A34B3755}" type="presParOf" srcId="{5ECADF27-F032-408F-AB71-EAA7C60FB1C5}" destId="{445E217F-8894-4C13-861F-021D79BA9D80}" srcOrd="7" destOrd="0" presId="urn:microsoft.com/office/officeart/2005/8/layout/equation1"/>
    <dgm:cxn modelId="{0C9DE1B7-A6E4-4651-8A3A-6524957A66CB}" type="presParOf" srcId="{5ECADF27-F032-408F-AB71-EAA7C60FB1C5}" destId="{9912D92D-B0CF-42F2-854D-9A426AE03183}" srcOrd="8" destOrd="0" presId="urn:microsoft.com/office/officeart/2005/8/layout/equation1"/>
    <dgm:cxn modelId="{0AC7F761-3769-42A9-BC27-12FC58015350}" type="presParOf" srcId="{5ECADF27-F032-408F-AB71-EAA7C60FB1C5}" destId="{B5FCEF5B-AF6A-4B80-AFF5-B64F51FE3AB8}" srcOrd="9" destOrd="0" presId="urn:microsoft.com/office/officeart/2005/8/layout/equation1"/>
    <dgm:cxn modelId="{C9357EA5-D61F-46DA-B02C-F5BC069C1BC0}" type="presParOf" srcId="{5ECADF27-F032-408F-AB71-EAA7C60FB1C5}" destId="{D9974035-816D-4FE8-85B6-DD375629954D}" srcOrd="10" destOrd="0" presId="urn:microsoft.com/office/officeart/2005/8/layout/equation1"/>
    <dgm:cxn modelId="{4249E1F8-B9C3-4AEB-90BB-F0A0AA81B5E8}" type="presParOf" srcId="{5ECADF27-F032-408F-AB71-EAA7C60FB1C5}" destId="{FC7CFB16-0D97-41CD-9EED-5B4D9C2E34ED}" srcOrd="11" destOrd="0" presId="urn:microsoft.com/office/officeart/2005/8/layout/equation1"/>
    <dgm:cxn modelId="{62FF1E03-0CBA-4AB7-B77F-186A59900DF0}" type="presParOf" srcId="{5ECADF27-F032-408F-AB71-EAA7C60FB1C5}" destId="{6B108146-87F8-482E-AF37-B838E4BE9ECB}" srcOrd="12" destOrd="0" presId="urn:microsoft.com/office/officeart/2005/8/layout/equation1"/>
    <dgm:cxn modelId="{C7DC04D1-5A93-43DB-AE0A-2EC7CD25F713}" type="presParOf" srcId="{5ECADF27-F032-408F-AB71-EAA7C60FB1C5}" destId="{F6176A00-62F5-4B2C-92DE-DABB906C1F55}" srcOrd="13" destOrd="0" presId="urn:microsoft.com/office/officeart/2005/8/layout/equation1"/>
    <dgm:cxn modelId="{078539E0-DA4A-494D-80EC-2A6ECA83C744}" type="presParOf" srcId="{5ECADF27-F032-408F-AB71-EAA7C60FB1C5}" destId="{18A69265-28C7-479C-82A7-E34AD79E8857}" srcOrd="14" destOrd="0" presId="urn:microsoft.com/office/officeart/2005/8/layout/equation1"/>
    <dgm:cxn modelId="{959F0ECF-4ECE-4EC6-B3B4-EE13E075E111}" type="presParOf" srcId="{5ECADF27-F032-408F-AB71-EAA7C60FB1C5}" destId="{E8D625E6-4536-4614-97FD-BE1002CCA61D}" srcOrd="15" destOrd="0" presId="urn:microsoft.com/office/officeart/2005/8/layout/equation1"/>
    <dgm:cxn modelId="{3524AF86-F014-4A13-A107-EF3E6A7067CA}" type="presParOf" srcId="{5ECADF27-F032-408F-AB71-EAA7C60FB1C5}" destId="{5430489E-7DBC-4678-A4FE-C5411A6CBF01}" srcOrd="16" destOrd="0" presId="urn:microsoft.com/office/officeart/2005/8/layout/equation1"/>
    <dgm:cxn modelId="{CF04ABDD-E682-484B-9CAB-91DDA27E178C}" type="presParOf" srcId="{5ECADF27-F032-408F-AB71-EAA7C60FB1C5}" destId="{962AE601-3654-4304-8909-4A208FFE2B13}" srcOrd="17" destOrd="0" presId="urn:microsoft.com/office/officeart/2005/8/layout/equation1"/>
    <dgm:cxn modelId="{A8FE052F-990F-481C-A8A9-1985B2E7629E}" type="presParOf" srcId="{5ECADF27-F032-408F-AB71-EAA7C60FB1C5}" destId="{65AC7FD7-0C18-473A-9407-F4305243C608}" srcOrd="18" destOrd="0" presId="urn:microsoft.com/office/officeart/2005/8/layout/equation1"/>
    <dgm:cxn modelId="{17600F46-AF74-49D1-96FB-4A00399D4023}" type="presParOf" srcId="{5ECADF27-F032-408F-AB71-EAA7C60FB1C5}" destId="{D3B7BF29-F7F9-49EE-AEF3-296C0D83AD7D}" srcOrd="19" destOrd="0" presId="urn:microsoft.com/office/officeart/2005/8/layout/equation1"/>
    <dgm:cxn modelId="{4FA3AE26-B6A1-4579-8F91-8993BF13EEFA}" type="presParOf" srcId="{5ECADF27-F032-408F-AB71-EAA7C60FB1C5}" destId="{0AC673E9-B2A6-46A4-A308-580365BD7B6E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A8BE6-29E2-4856-BB22-840B9A3D38D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19E5B64-6EEF-46FC-B2D6-9DA55BFA0DD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Clinical Exp.</a:t>
          </a:r>
        </a:p>
        <a:p>
          <a:r>
            <a:rPr lang="en-US" sz="1200" dirty="0" smtClean="0">
              <a:solidFill>
                <a:srgbClr val="000000"/>
              </a:solidFill>
            </a:rPr>
            <a:t>Pre student  teaching and </a:t>
          </a:r>
          <a:r>
            <a:rPr lang="en-US" sz="1200" b="1" dirty="0" smtClean="0">
              <a:solidFill>
                <a:srgbClr val="000000"/>
              </a:solidFill>
            </a:rPr>
            <a:t>Student teaching </a:t>
          </a:r>
          <a:r>
            <a:rPr lang="en-US" sz="1200" dirty="0" smtClean="0">
              <a:solidFill>
                <a:srgbClr val="000000"/>
              </a:solidFill>
            </a:rPr>
            <a:t>18 weeks; </a:t>
          </a:r>
          <a:r>
            <a:rPr lang="en-US" sz="1200" b="1" dirty="0" smtClean="0">
              <a:solidFill>
                <a:srgbClr val="000000"/>
              </a:solidFill>
            </a:rPr>
            <a:t>edTPA</a:t>
          </a:r>
          <a:endParaRPr lang="en-US" sz="1200" b="1" dirty="0">
            <a:solidFill>
              <a:srgbClr val="000000"/>
            </a:solidFill>
          </a:endParaRPr>
        </a:p>
      </dgm:t>
    </dgm:pt>
    <dgm:pt modelId="{9B202348-2C68-4DFE-846A-9C7DBE56246F}" type="parTrans" cxnId="{20AB936C-E8BA-4490-BA38-99567B7842BB}">
      <dgm:prSet/>
      <dgm:spPr/>
      <dgm:t>
        <a:bodyPr/>
        <a:lstStyle/>
        <a:p>
          <a:endParaRPr lang="en-US"/>
        </a:p>
      </dgm:t>
    </dgm:pt>
    <dgm:pt modelId="{0E4EB40D-1ABB-4998-B1A9-B5D339904811}" type="sibTrans" cxnId="{20AB936C-E8BA-4490-BA38-99567B7842BB}">
      <dgm:prSet/>
      <dgm:spPr/>
      <dgm:t>
        <a:bodyPr/>
        <a:lstStyle/>
        <a:p>
          <a:endParaRPr lang="en-US"/>
        </a:p>
      </dgm:t>
    </dgm:pt>
    <dgm:pt modelId="{C6E3FFA1-8D7C-47F0-93DB-E35683305E7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Prepared to teach</a:t>
          </a:r>
        </a:p>
        <a:p>
          <a:r>
            <a:rPr lang="en-US" sz="1200" dirty="0" smtClean="0">
              <a:solidFill>
                <a:schemeClr val="tx1"/>
              </a:solidFill>
            </a:rPr>
            <a:t> License</a:t>
          </a:r>
          <a:endParaRPr lang="en-US" sz="1200" dirty="0">
            <a:solidFill>
              <a:schemeClr val="tx1"/>
            </a:solidFill>
          </a:endParaRPr>
        </a:p>
      </dgm:t>
    </dgm:pt>
    <dgm:pt modelId="{5FF01742-7F20-49CA-AFF3-CFCDB0E1B518}" type="parTrans" cxnId="{6A895FEE-105F-48FB-AB6B-4C198D52A383}">
      <dgm:prSet/>
      <dgm:spPr/>
      <dgm:t>
        <a:bodyPr/>
        <a:lstStyle/>
        <a:p>
          <a:endParaRPr lang="en-US"/>
        </a:p>
      </dgm:t>
    </dgm:pt>
    <dgm:pt modelId="{2EFA8E82-53D4-4C06-B771-22B3E2A322AB}" type="sibTrans" cxnId="{6A895FEE-105F-48FB-AB6B-4C198D52A383}">
      <dgm:prSet/>
      <dgm:spPr/>
      <dgm:t>
        <a:bodyPr/>
        <a:lstStyle/>
        <a:p>
          <a:endParaRPr lang="en-US"/>
        </a:p>
      </dgm:t>
    </dgm:pt>
    <dgm:pt modelId="{026BA61D-EAF9-4691-A125-31ED57F89D67}">
      <dgm:prSet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Admit  to TE:</a:t>
          </a:r>
        </a:p>
        <a:p>
          <a:r>
            <a:rPr lang="en-US" sz="1200" b="1" dirty="0" smtClean="0">
              <a:solidFill>
                <a:srgbClr val="000000"/>
              </a:solidFill>
            </a:rPr>
            <a:t>Pass Basic Skills</a:t>
          </a:r>
        </a:p>
        <a:p>
          <a:r>
            <a:rPr lang="en-US" sz="1200" dirty="0" smtClean="0">
              <a:solidFill>
                <a:srgbClr val="000000"/>
              </a:solidFill>
            </a:rPr>
            <a:t>2.75 GPA</a:t>
          </a:r>
          <a:endParaRPr lang="en-US" sz="1200" dirty="0">
            <a:solidFill>
              <a:srgbClr val="000000"/>
            </a:solidFill>
          </a:endParaRPr>
        </a:p>
      </dgm:t>
    </dgm:pt>
    <dgm:pt modelId="{80C828AB-854F-4975-BDD3-784CE4E1C6DB}" type="parTrans" cxnId="{EE847D00-1F62-446A-85A1-030F9CBDC1DB}">
      <dgm:prSet/>
      <dgm:spPr/>
      <dgm:t>
        <a:bodyPr/>
        <a:lstStyle/>
        <a:p>
          <a:endParaRPr lang="en-US"/>
        </a:p>
      </dgm:t>
    </dgm:pt>
    <dgm:pt modelId="{04BEF68F-A60E-4BDB-8C07-447E5B910E0B}" type="sibTrans" cxnId="{EE847D00-1F62-446A-85A1-030F9CBDC1DB}">
      <dgm:prSet/>
      <dgm:spPr/>
      <dgm:t>
        <a:bodyPr/>
        <a:lstStyle/>
        <a:p>
          <a:endParaRPr lang="en-US"/>
        </a:p>
      </dgm:t>
    </dgm:pt>
    <dgm:pt modelId="{85492EA8-C630-4588-911A-33122F1451AB}">
      <dgm:prSet custT="1"/>
      <dgm:spPr>
        <a:solidFill>
          <a:srgbClr val="92D05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Come with </a:t>
          </a:r>
          <a:r>
            <a:rPr lang="en-US" sz="1200" b="1" dirty="0" smtClean="0">
              <a:solidFill>
                <a:srgbClr val="000000"/>
              </a:solidFill>
            </a:rPr>
            <a:t>Major</a:t>
          </a:r>
          <a:r>
            <a:rPr lang="en-US" sz="1200" dirty="0" smtClean="0">
              <a:solidFill>
                <a:srgbClr val="000000"/>
              </a:solidFill>
            </a:rPr>
            <a:t>/ minor or Courses for the Major Equiv.</a:t>
          </a:r>
        </a:p>
        <a:p>
          <a:r>
            <a:rPr lang="en-US" sz="1200" dirty="0" smtClean="0">
              <a:solidFill>
                <a:srgbClr val="000000"/>
              </a:solidFill>
            </a:rPr>
            <a:t>and </a:t>
          </a:r>
          <a:r>
            <a:rPr lang="en-US" sz="1200" b="1" dirty="0" smtClean="0">
              <a:solidFill>
                <a:srgbClr val="000000"/>
              </a:solidFill>
            </a:rPr>
            <a:t>Content Tests</a:t>
          </a:r>
          <a:endParaRPr lang="en-US" sz="1200" b="1" dirty="0">
            <a:solidFill>
              <a:srgbClr val="000000"/>
            </a:solidFill>
          </a:endParaRPr>
        </a:p>
      </dgm:t>
    </dgm:pt>
    <dgm:pt modelId="{6B46089D-7B7F-4988-A892-BD11E95C91F2}" type="parTrans" cxnId="{4E18BD2C-A234-4B42-9F98-AA2B2BF991FF}">
      <dgm:prSet/>
      <dgm:spPr/>
      <dgm:t>
        <a:bodyPr/>
        <a:lstStyle/>
        <a:p>
          <a:endParaRPr lang="en-US"/>
        </a:p>
      </dgm:t>
    </dgm:pt>
    <dgm:pt modelId="{5936048F-C519-47FF-9C6B-2B8F5714A99E}" type="sibTrans" cxnId="{4E18BD2C-A234-4B42-9F98-AA2B2BF991FF}">
      <dgm:prSet/>
      <dgm:spPr/>
      <dgm:t>
        <a:bodyPr/>
        <a:lstStyle/>
        <a:p>
          <a:endParaRPr lang="en-US"/>
        </a:p>
      </dgm:t>
    </dgm:pt>
    <dgm:pt modelId="{233BE995-BC23-46E3-8A5F-E77A573446B4}">
      <dgm:prSet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Courses and Exp. in </a:t>
          </a:r>
          <a:r>
            <a:rPr lang="en-US" sz="1100" b="1" dirty="0" smtClean="0">
              <a:solidFill>
                <a:srgbClr val="000000"/>
              </a:solidFill>
            </a:rPr>
            <a:t>Pedagogy</a:t>
          </a:r>
          <a:r>
            <a:rPr lang="en-US" sz="1200" dirty="0" smtClean="0">
              <a:solidFill>
                <a:srgbClr val="000000"/>
              </a:solidFill>
            </a:rPr>
            <a:t>edTPA</a:t>
          </a:r>
        </a:p>
        <a:p>
          <a:r>
            <a:rPr lang="en-US" sz="1200" b="1" dirty="0" smtClean="0">
              <a:solidFill>
                <a:srgbClr val="000000"/>
              </a:solidFill>
            </a:rPr>
            <a:t>&amp; </a:t>
          </a:r>
        </a:p>
        <a:p>
          <a:r>
            <a:rPr lang="en-US" sz="1200" b="1" dirty="0" smtClean="0">
              <a:solidFill>
                <a:srgbClr val="000000"/>
              </a:solidFill>
            </a:rPr>
            <a:t>WI Stats</a:t>
          </a:r>
          <a:r>
            <a:rPr lang="en-US" sz="1200" dirty="0" smtClean="0">
              <a:solidFill>
                <a:srgbClr val="000000"/>
              </a:solidFill>
            </a:rPr>
            <a:t>.</a:t>
          </a:r>
          <a:endParaRPr lang="en-US" sz="1200" dirty="0">
            <a:solidFill>
              <a:srgbClr val="000000"/>
            </a:solidFill>
          </a:endParaRPr>
        </a:p>
      </dgm:t>
    </dgm:pt>
    <dgm:pt modelId="{CC8E8F87-F587-4EFD-A877-850CA8138100}" type="parTrans" cxnId="{FB1401F6-79D5-4C8C-B07C-E4AAB83FC5A4}">
      <dgm:prSet/>
      <dgm:spPr/>
      <dgm:t>
        <a:bodyPr/>
        <a:lstStyle/>
        <a:p>
          <a:endParaRPr lang="en-US"/>
        </a:p>
      </dgm:t>
    </dgm:pt>
    <dgm:pt modelId="{461453FA-20E7-4B23-921A-C1CE9961BCDB}" type="sibTrans" cxnId="{FB1401F6-79D5-4C8C-B07C-E4AAB83FC5A4}">
      <dgm:prSet/>
      <dgm:spPr/>
      <dgm:t>
        <a:bodyPr/>
        <a:lstStyle/>
        <a:p>
          <a:endParaRPr lang="en-US"/>
        </a:p>
      </dgm:t>
    </dgm:pt>
    <dgm:pt modelId="{5ECADF27-F032-408F-AB71-EAA7C60FB1C5}" type="pres">
      <dgm:prSet presAssocID="{713A8BE6-29E2-4856-BB22-840B9A3D38D1}" presName="linearFlow" presStyleCnt="0">
        <dgm:presLayoutVars>
          <dgm:dir/>
          <dgm:resizeHandles val="exact"/>
        </dgm:presLayoutVars>
      </dgm:prSet>
      <dgm:spPr/>
    </dgm:pt>
    <dgm:pt modelId="{9800130C-3B9B-4854-91D5-832F7CC2E3A0}" type="pres">
      <dgm:prSet presAssocID="{026BA61D-EAF9-4691-A125-31ED57F89D67}" presName="node" presStyleLbl="node1" presStyleIdx="0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14DDD-0F80-41A4-A454-172D2D0D00A8}" type="pres">
      <dgm:prSet presAssocID="{04BEF68F-A60E-4BDB-8C07-447E5B910E0B}" presName="spacerL" presStyleCnt="0"/>
      <dgm:spPr/>
    </dgm:pt>
    <dgm:pt modelId="{1DD550E7-E4D0-4DF7-9027-264178485A0C}" type="pres">
      <dgm:prSet presAssocID="{04BEF68F-A60E-4BDB-8C07-447E5B910E0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5E217F-8894-4C13-861F-021D79BA9D80}" type="pres">
      <dgm:prSet presAssocID="{04BEF68F-A60E-4BDB-8C07-447E5B910E0B}" presName="spacerR" presStyleCnt="0"/>
      <dgm:spPr/>
    </dgm:pt>
    <dgm:pt modelId="{9912D92D-B0CF-42F2-854D-9A426AE03183}" type="pres">
      <dgm:prSet presAssocID="{85492EA8-C630-4588-911A-33122F1451AB}" presName="node" presStyleLbl="node1" presStyleIdx="1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CEF5B-AF6A-4B80-AFF5-B64F51FE3AB8}" type="pres">
      <dgm:prSet presAssocID="{5936048F-C519-47FF-9C6B-2B8F5714A99E}" presName="spacerL" presStyleCnt="0"/>
      <dgm:spPr/>
    </dgm:pt>
    <dgm:pt modelId="{D9974035-816D-4FE8-85B6-DD375629954D}" type="pres">
      <dgm:prSet presAssocID="{5936048F-C519-47FF-9C6B-2B8F5714A99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C7CFB16-0D97-41CD-9EED-5B4D9C2E34ED}" type="pres">
      <dgm:prSet presAssocID="{5936048F-C519-47FF-9C6B-2B8F5714A99E}" presName="spacerR" presStyleCnt="0"/>
      <dgm:spPr/>
    </dgm:pt>
    <dgm:pt modelId="{6B108146-87F8-482E-AF37-B838E4BE9ECB}" type="pres">
      <dgm:prSet presAssocID="{233BE995-BC23-46E3-8A5F-E77A573446B4}" presName="node" presStyleLbl="node1" presStyleIdx="2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76A00-62F5-4B2C-92DE-DABB906C1F55}" type="pres">
      <dgm:prSet presAssocID="{461453FA-20E7-4B23-921A-C1CE9961BCDB}" presName="spacerL" presStyleCnt="0"/>
      <dgm:spPr/>
    </dgm:pt>
    <dgm:pt modelId="{18A69265-28C7-479C-82A7-E34AD79E8857}" type="pres">
      <dgm:prSet presAssocID="{461453FA-20E7-4B23-921A-C1CE9961BC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D625E6-4536-4614-97FD-BE1002CCA61D}" type="pres">
      <dgm:prSet presAssocID="{461453FA-20E7-4B23-921A-C1CE9961BCDB}" presName="spacerR" presStyleCnt="0"/>
      <dgm:spPr/>
    </dgm:pt>
    <dgm:pt modelId="{5430489E-7DBC-4678-A4FE-C5411A6CBF01}" type="pres">
      <dgm:prSet presAssocID="{B19E5B64-6EEF-46FC-B2D6-9DA55BFA0DD8}" presName="node" presStyleLbl="node1" presStyleIdx="3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AE601-3654-4304-8909-4A208FFE2B13}" type="pres">
      <dgm:prSet presAssocID="{0E4EB40D-1ABB-4998-B1A9-B5D339904811}" presName="spacerL" presStyleCnt="0"/>
      <dgm:spPr/>
    </dgm:pt>
    <dgm:pt modelId="{65AC7FD7-0C18-473A-9407-F4305243C608}" type="pres">
      <dgm:prSet presAssocID="{0E4EB40D-1ABB-4998-B1A9-B5D33990481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3B7BF29-F7F9-49EE-AEF3-296C0D83AD7D}" type="pres">
      <dgm:prSet presAssocID="{0E4EB40D-1ABB-4998-B1A9-B5D339904811}" presName="spacerR" presStyleCnt="0"/>
      <dgm:spPr/>
    </dgm:pt>
    <dgm:pt modelId="{0AC673E9-B2A6-46A4-A308-580365BD7B6E}" type="pres">
      <dgm:prSet presAssocID="{C6E3FFA1-8D7C-47F0-93DB-E35683305E74}" presName="node" presStyleLbl="node1" presStyleIdx="4" presStyleCnt="5" custScaleY="19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18564-BC13-4BB5-83A7-3FDCBEEFEB2B}" type="presOf" srcId="{85492EA8-C630-4588-911A-33122F1451AB}" destId="{9912D92D-B0CF-42F2-854D-9A426AE03183}" srcOrd="0" destOrd="0" presId="urn:microsoft.com/office/officeart/2005/8/layout/equation1"/>
    <dgm:cxn modelId="{20AB936C-E8BA-4490-BA38-99567B7842BB}" srcId="{713A8BE6-29E2-4856-BB22-840B9A3D38D1}" destId="{B19E5B64-6EEF-46FC-B2D6-9DA55BFA0DD8}" srcOrd="3" destOrd="0" parTransId="{9B202348-2C68-4DFE-846A-9C7DBE56246F}" sibTransId="{0E4EB40D-1ABB-4998-B1A9-B5D339904811}"/>
    <dgm:cxn modelId="{2AE06214-5E9D-4CF6-B2A0-9F8CFC63CC9F}" type="presOf" srcId="{713A8BE6-29E2-4856-BB22-840B9A3D38D1}" destId="{5ECADF27-F032-408F-AB71-EAA7C60FB1C5}" srcOrd="0" destOrd="0" presId="urn:microsoft.com/office/officeart/2005/8/layout/equation1"/>
    <dgm:cxn modelId="{4E18BD2C-A234-4B42-9F98-AA2B2BF991FF}" srcId="{713A8BE6-29E2-4856-BB22-840B9A3D38D1}" destId="{85492EA8-C630-4588-911A-33122F1451AB}" srcOrd="1" destOrd="0" parTransId="{6B46089D-7B7F-4988-A892-BD11E95C91F2}" sibTransId="{5936048F-C519-47FF-9C6B-2B8F5714A99E}"/>
    <dgm:cxn modelId="{6BDF2284-41B2-4E7B-BC14-DD196C2829E7}" type="presOf" srcId="{233BE995-BC23-46E3-8A5F-E77A573446B4}" destId="{6B108146-87F8-482E-AF37-B838E4BE9ECB}" srcOrd="0" destOrd="0" presId="urn:microsoft.com/office/officeart/2005/8/layout/equation1"/>
    <dgm:cxn modelId="{7495538A-BD89-45DE-9AB2-08CF2006C78F}" type="presOf" srcId="{461453FA-20E7-4B23-921A-C1CE9961BCDB}" destId="{18A69265-28C7-479C-82A7-E34AD79E8857}" srcOrd="0" destOrd="0" presId="urn:microsoft.com/office/officeart/2005/8/layout/equation1"/>
    <dgm:cxn modelId="{EE847D00-1F62-446A-85A1-030F9CBDC1DB}" srcId="{713A8BE6-29E2-4856-BB22-840B9A3D38D1}" destId="{026BA61D-EAF9-4691-A125-31ED57F89D67}" srcOrd="0" destOrd="0" parTransId="{80C828AB-854F-4975-BDD3-784CE4E1C6DB}" sibTransId="{04BEF68F-A60E-4BDB-8C07-447E5B910E0B}"/>
    <dgm:cxn modelId="{20EEA9AC-449D-48B6-BFC4-BD3ED62BD499}" type="presOf" srcId="{5936048F-C519-47FF-9C6B-2B8F5714A99E}" destId="{D9974035-816D-4FE8-85B6-DD375629954D}" srcOrd="0" destOrd="0" presId="urn:microsoft.com/office/officeart/2005/8/layout/equation1"/>
    <dgm:cxn modelId="{6A895FEE-105F-48FB-AB6B-4C198D52A383}" srcId="{713A8BE6-29E2-4856-BB22-840B9A3D38D1}" destId="{C6E3FFA1-8D7C-47F0-93DB-E35683305E74}" srcOrd="4" destOrd="0" parTransId="{5FF01742-7F20-49CA-AFF3-CFCDB0E1B518}" sibTransId="{2EFA8E82-53D4-4C06-B771-22B3E2A322AB}"/>
    <dgm:cxn modelId="{43B0D1D5-1255-4321-926A-60194D834D92}" type="presOf" srcId="{0E4EB40D-1ABB-4998-B1A9-B5D339904811}" destId="{65AC7FD7-0C18-473A-9407-F4305243C608}" srcOrd="0" destOrd="0" presId="urn:microsoft.com/office/officeart/2005/8/layout/equation1"/>
    <dgm:cxn modelId="{26773F5A-2287-4B00-984E-8C6A2FC812EB}" type="presOf" srcId="{B19E5B64-6EEF-46FC-B2D6-9DA55BFA0DD8}" destId="{5430489E-7DBC-4678-A4FE-C5411A6CBF01}" srcOrd="0" destOrd="0" presId="urn:microsoft.com/office/officeart/2005/8/layout/equation1"/>
    <dgm:cxn modelId="{B3C46D60-2059-47EA-BE02-04E1E672BDD9}" type="presOf" srcId="{C6E3FFA1-8D7C-47F0-93DB-E35683305E74}" destId="{0AC673E9-B2A6-46A4-A308-580365BD7B6E}" srcOrd="0" destOrd="0" presId="urn:microsoft.com/office/officeart/2005/8/layout/equation1"/>
    <dgm:cxn modelId="{FD9BC319-7235-458B-ABD4-701C89DBBEB6}" type="presOf" srcId="{026BA61D-EAF9-4691-A125-31ED57F89D67}" destId="{9800130C-3B9B-4854-91D5-832F7CC2E3A0}" srcOrd="0" destOrd="0" presId="urn:microsoft.com/office/officeart/2005/8/layout/equation1"/>
    <dgm:cxn modelId="{A4D11A24-DA69-4C94-9B77-1E1C870D906E}" type="presOf" srcId="{04BEF68F-A60E-4BDB-8C07-447E5B910E0B}" destId="{1DD550E7-E4D0-4DF7-9027-264178485A0C}" srcOrd="0" destOrd="0" presId="urn:microsoft.com/office/officeart/2005/8/layout/equation1"/>
    <dgm:cxn modelId="{FB1401F6-79D5-4C8C-B07C-E4AAB83FC5A4}" srcId="{713A8BE6-29E2-4856-BB22-840B9A3D38D1}" destId="{233BE995-BC23-46E3-8A5F-E77A573446B4}" srcOrd="2" destOrd="0" parTransId="{CC8E8F87-F587-4EFD-A877-850CA8138100}" sibTransId="{461453FA-20E7-4B23-921A-C1CE9961BCDB}"/>
    <dgm:cxn modelId="{76FDC15B-2142-49CE-A744-0A8260A6B746}" type="presParOf" srcId="{5ECADF27-F032-408F-AB71-EAA7C60FB1C5}" destId="{9800130C-3B9B-4854-91D5-832F7CC2E3A0}" srcOrd="0" destOrd="0" presId="urn:microsoft.com/office/officeart/2005/8/layout/equation1"/>
    <dgm:cxn modelId="{ECE20825-8E5D-4812-9414-88F58EA9024D}" type="presParOf" srcId="{5ECADF27-F032-408F-AB71-EAA7C60FB1C5}" destId="{A6014DDD-0F80-41A4-A454-172D2D0D00A8}" srcOrd="1" destOrd="0" presId="urn:microsoft.com/office/officeart/2005/8/layout/equation1"/>
    <dgm:cxn modelId="{ABAB7F41-05EB-45B7-8F05-3C0902C0345F}" type="presParOf" srcId="{5ECADF27-F032-408F-AB71-EAA7C60FB1C5}" destId="{1DD550E7-E4D0-4DF7-9027-264178485A0C}" srcOrd="2" destOrd="0" presId="urn:microsoft.com/office/officeart/2005/8/layout/equation1"/>
    <dgm:cxn modelId="{E0A3F7E0-11B0-414C-97D0-64E8BFCD6D26}" type="presParOf" srcId="{5ECADF27-F032-408F-AB71-EAA7C60FB1C5}" destId="{445E217F-8894-4C13-861F-021D79BA9D80}" srcOrd="3" destOrd="0" presId="urn:microsoft.com/office/officeart/2005/8/layout/equation1"/>
    <dgm:cxn modelId="{0C9A78F1-D1D0-461D-B349-C6C241EA9FB6}" type="presParOf" srcId="{5ECADF27-F032-408F-AB71-EAA7C60FB1C5}" destId="{9912D92D-B0CF-42F2-854D-9A426AE03183}" srcOrd="4" destOrd="0" presId="urn:microsoft.com/office/officeart/2005/8/layout/equation1"/>
    <dgm:cxn modelId="{0F8DE1AB-9B33-463F-A1C4-3A048CF5853A}" type="presParOf" srcId="{5ECADF27-F032-408F-AB71-EAA7C60FB1C5}" destId="{B5FCEF5B-AF6A-4B80-AFF5-B64F51FE3AB8}" srcOrd="5" destOrd="0" presId="urn:microsoft.com/office/officeart/2005/8/layout/equation1"/>
    <dgm:cxn modelId="{5E2F49F0-4033-488C-9433-BC41BE7D44FF}" type="presParOf" srcId="{5ECADF27-F032-408F-AB71-EAA7C60FB1C5}" destId="{D9974035-816D-4FE8-85B6-DD375629954D}" srcOrd="6" destOrd="0" presId="urn:microsoft.com/office/officeart/2005/8/layout/equation1"/>
    <dgm:cxn modelId="{6DD0775B-4F8C-49FA-85A3-C45BF3652019}" type="presParOf" srcId="{5ECADF27-F032-408F-AB71-EAA7C60FB1C5}" destId="{FC7CFB16-0D97-41CD-9EED-5B4D9C2E34ED}" srcOrd="7" destOrd="0" presId="urn:microsoft.com/office/officeart/2005/8/layout/equation1"/>
    <dgm:cxn modelId="{AF602818-1773-47ED-9E29-D983A802F19A}" type="presParOf" srcId="{5ECADF27-F032-408F-AB71-EAA7C60FB1C5}" destId="{6B108146-87F8-482E-AF37-B838E4BE9ECB}" srcOrd="8" destOrd="0" presId="urn:microsoft.com/office/officeart/2005/8/layout/equation1"/>
    <dgm:cxn modelId="{00FAE6A7-6462-47AA-8436-A646E1065BA4}" type="presParOf" srcId="{5ECADF27-F032-408F-AB71-EAA7C60FB1C5}" destId="{F6176A00-62F5-4B2C-92DE-DABB906C1F55}" srcOrd="9" destOrd="0" presId="urn:microsoft.com/office/officeart/2005/8/layout/equation1"/>
    <dgm:cxn modelId="{B2CF6484-911F-4D7A-BAF0-45BDA12265D9}" type="presParOf" srcId="{5ECADF27-F032-408F-AB71-EAA7C60FB1C5}" destId="{18A69265-28C7-479C-82A7-E34AD79E8857}" srcOrd="10" destOrd="0" presId="urn:microsoft.com/office/officeart/2005/8/layout/equation1"/>
    <dgm:cxn modelId="{CBF46B04-C3B3-439F-B82B-045A4064419C}" type="presParOf" srcId="{5ECADF27-F032-408F-AB71-EAA7C60FB1C5}" destId="{E8D625E6-4536-4614-97FD-BE1002CCA61D}" srcOrd="11" destOrd="0" presId="urn:microsoft.com/office/officeart/2005/8/layout/equation1"/>
    <dgm:cxn modelId="{4A3B395F-33B1-4DBE-AFF9-7B6253E68226}" type="presParOf" srcId="{5ECADF27-F032-408F-AB71-EAA7C60FB1C5}" destId="{5430489E-7DBC-4678-A4FE-C5411A6CBF01}" srcOrd="12" destOrd="0" presId="urn:microsoft.com/office/officeart/2005/8/layout/equation1"/>
    <dgm:cxn modelId="{52695332-B889-41F8-9DFF-86D9DE495A82}" type="presParOf" srcId="{5ECADF27-F032-408F-AB71-EAA7C60FB1C5}" destId="{962AE601-3654-4304-8909-4A208FFE2B13}" srcOrd="13" destOrd="0" presId="urn:microsoft.com/office/officeart/2005/8/layout/equation1"/>
    <dgm:cxn modelId="{F4292414-2E0D-48B2-A373-7651424F2CC7}" type="presParOf" srcId="{5ECADF27-F032-408F-AB71-EAA7C60FB1C5}" destId="{65AC7FD7-0C18-473A-9407-F4305243C608}" srcOrd="14" destOrd="0" presId="urn:microsoft.com/office/officeart/2005/8/layout/equation1"/>
    <dgm:cxn modelId="{628EAD9B-93E6-4019-8459-A60598FB1718}" type="presParOf" srcId="{5ECADF27-F032-408F-AB71-EAA7C60FB1C5}" destId="{D3B7BF29-F7F9-49EE-AEF3-296C0D83AD7D}" srcOrd="15" destOrd="0" presId="urn:microsoft.com/office/officeart/2005/8/layout/equation1"/>
    <dgm:cxn modelId="{B9AD6DEA-7008-4219-A87F-E9224E611624}" type="presParOf" srcId="{5ECADF27-F032-408F-AB71-EAA7C60FB1C5}" destId="{0AC673E9-B2A6-46A4-A308-580365BD7B6E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A8BE6-29E2-4856-BB22-840B9A3D38D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19E5B64-6EEF-46FC-B2D6-9DA55BFA0DD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Clinical Exp.</a:t>
          </a:r>
        </a:p>
        <a:p>
          <a:r>
            <a:rPr lang="en-US" sz="1200" dirty="0" smtClean="0">
              <a:solidFill>
                <a:srgbClr val="000000"/>
              </a:solidFill>
            </a:rPr>
            <a:t>Pre student  teaching and </a:t>
          </a:r>
          <a:r>
            <a:rPr lang="en-US" sz="1200" b="1" dirty="0" smtClean="0">
              <a:solidFill>
                <a:srgbClr val="000000"/>
              </a:solidFill>
            </a:rPr>
            <a:t>Student teaching </a:t>
          </a:r>
          <a:r>
            <a:rPr lang="en-US" sz="1200" b="0" dirty="0" smtClean="0">
              <a:solidFill>
                <a:srgbClr val="000000"/>
              </a:solidFill>
            </a:rPr>
            <a:t>18 weeks </a:t>
          </a:r>
          <a:r>
            <a:rPr lang="en-US" sz="1200" b="1" dirty="0" smtClean="0">
              <a:solidFill>
                <a:srgbClr val="000000"/>
              </a:solidFill>
            </a:rPr>
            <a:t>or on-the job; </a:t>
          </a:r>
        </a:p>
        <a:p>
          <a:r>
            <a:rPr lang="en-US" sz="1200" b="1" dirty="0" smtClean="0">
              <a:solidFill>
                <a:srgbClr val="000000"/>
              </a:solidFill>
            </a:rPr>
            <a:t>edTPA</a:t>
          </a:r>
          <a:endParaRPr lang="en-US" sz="1200" b="1" dirty="0">
            <a:solidFill>
              <a:srgbClr val="000000"/>
            </a:solidFill>
          </a:endParaRPr>
        </a:p>
      </dgm:t>
    </dgm:pt>
    <dgm:pt modelId="{9B202348-2C68-4DFE-846A-9C7DBE56246F}" type="parTrans" cxnId="{20AB936C-E8BA-4490-BA38-99567B7842BB}">
      <dgm:prSet/>
      <dgm:spPr/>
      <dgm:t>
        <a:bodyPr/>
        <a:lstStyle/>
        <a:p>
          <a:endParaRPr lang="en-US"/>
        </a:p>
      </dgm:t>
    </dgm:pt>
    <dgm:pt modelId="{0E4EB40D-1ABB-4998-B1A9-B5D339904811}" type="sibTrans" cxnId="{20AB936C-E8BA-4490-BA38-99567B7842BB}">
      <dgm:prSet/>
      <dgm:spPr/>
      <dgm:t>
        <a:bodyPr/>
        <a:lstStyle/>
        <a:p>
          <a:endParaRPr lang="en-US"/>
        </a:p>
      </dgm:t>
    </dgm:pt>
    <dgm:pt modelId="{C6E3FFA1-8D7C-47F0-93DB-E35683305E7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Prepared to teach </a:t>
          </a:r>
        </a:p>
        <a:p>
          <a:r>
            <a:rPr lang="en-US" sz="1200" dirty="0" smtClean="0">
              <a:solidFill>
                <a:schemeClr val="tx1"/>
              </a:solidFill>
            </a:rPr>
            <a:t>License</a:t>
          </a:r>
          <a:endParaRPr lang="en-US" sz="1200" dirty="0">
            <a:solidFill>
              <a:schemeClr val="tx1"/>
            </a:solidFill>
          </a:endParaRPr>
        </a:p>
      </dgm:t>
    </dgm:pt>
    <dgm:pt modelId="{5FF01742-7F20-49CA-AFF3-CFCDB0E1B518}" type="parTrans" cxnId="{6A895FEE-105F-48FB-AB6B-4C198D52A383}">
      <dgm:prSet/>
      <dgm:spPr/>
      <dgm:t>
        <a:bodyPr/>
        <a:lstStyle/>
        <a:p>
          <a:endParaRPr lang="en-US"/>
        </a:p>
      </dgm:t>
    </dgm:pt>
    <dgm:pt modelId="{2EFA8E82-53D4-4C06-B771-22B3E2A322AB}" type="sibTrans" cxnId="{6A895FEE-105F-48FB-AB6B-4C198D52A383}">
      <dgm:prSet/>
      <dgm:spPr/>
      <dgm:t>
        <a:bodyPr/>
        <a:lstStyle/>
        <a:p>
          <a:endParaRPr lang="en-US"/>
        </a:p>
      </dgm:t>
    </dgm:pt>
    <dgm:pt modelId="{026BA61D-EAF9-4691-A125-31ED57F89D67}">
      <dgm:prSet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Admit  to Program if:</a:t>
          </a:r>
        </a:p>
        <a:p>
          <a:r>
            <a:rPr lang="en-US" sz="1200" b="1" dirty="0" smtClean="0">
              <a:solidFill>
                <a:srgbClr val="000000"/>
              </a:solidFill>
            </a:rPr>
            <a:t>Pass Basic Skills</a:t>
          </a:r>
        </a:p>
      </dgm:t>
    </dgm:pt>
    <dgm:pt modelId="{80C828AB-854F-4975-BDD3-784CE4E1C6DB}" type="parTrans" cxnId="{EE847D00-1F62-446A-85A1-030F9CBDC1DB}">
      <dgm:prSet/>
      <dgm:spPr/>
      <dgm:t>
        <a:bodyPr/>
        <a:lstStyle/>
        <a:p>
          <a:endParaRPr lang="en-US"/>
        </a:p>
      </dgm:t>
    </dgm:pt>
    <dgm:pt modelId="{04BEF68F-A60E-4BDB-8C07-447E5B910E0B}" type="sibTrans" cxnId="{EE847D00-1F62-446A-85A1-030F9CBDC1DB}">
      <dgm:prSet/>
      <dgm:spPr/>
      <dgm:t>
        <a:bodyPr/>
        <a:lstStyle/>
        <a:p>
          <a:endParaRPr lang="en-US"/>
        </a:p>
      </dgm:t>
    </dgm:pt>
    <dgm:pt modelId="{85492EA8-C630-4588-911A-33122F1451AB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Major/ minor or equiv </a:t>
          </a:r>
          <a:r>
            <a:rPr lang="en-US" sz="1200" dirty="0" smtClean="0">
              <a:solidFill>
                <a:srgbClr val="000000"/>
              </a:solidFill>
            </a:rPr>
            <a:t>.</a:t>
          </a:r>
        </a:p>
        <a:p>
          <a:r>
            <a:rPr lang="en-US" sz="1200" dirty="0" smtClean="0">
              <a:solidFill>
                <a:srgbClr val="000000"/>
              </a:solidFill>
            </a:rPr>
            <a:t>And</a:t>
          </a:r>
        </a:p>
        <a:p>
          <a:r>
            <a:rPr lang="en-US" sz="1200" dirty="0" smtClean="0">
              <a:solidFill>
                <a:srgbClr val="000000"/>
              </a:solidFill>
            </a:rPr>
            <a:t>Pass </a:t>
          </a:r>
          <a:r>
            <a:rPr lang="en-US" sz="1200" b="1" dirty="0" smtClean="0">
              <a:solidFill>
                <a:srgbClr val="000000"/>
              </a:solidFill>
            </a:rPr>
            <a:t>Content Tests</a:t>
          </a:r>
          <a:endParaRPr lang="en-US" sz="1200" b="1" dirty="0">
            <a:solidFill>
              <a:srgbClr val="000000"/>
            </a:solidFill>
          </a:endParaRPr>
        </a:p>
      </dgm:t>
    </dgm:pt>
    <dgm:pt modelId="{6B46089D-7B7F-4988-A892-BD11E95C91F2}" type="parTrans" cxnId="{4E18BD2C-A234-4B42-9F98-AA2B2BF991FF}">
      <dgm:prSet/>
      <dgm:spPr/>
      <dgm:t>
        <a:bodyPr/>
        <a:lstStyle/>
        <a:p>
          <a:endParaRPr lang="en-US"/>
        </a:p>
      </dgm:t>
    </dgm:pt>
    <dgm:pt modelId="{5936048F-C519-47FF-9C6B-2B8F5714A99E}" type="sibTrans" cxnId="{4E18BD2C-A234-4B42-9F98-AA2B2BF991FF}">
      <dgm:prSet/>
      <dgm:spPr/>
      <dgm:t>
        <a:bodyPr/>
        <a:lstStyle/>
        <a:p>
          <a:endParaRPr lang="en-US"/>
        </a:p>
      </dgm:t>
    </dgm:pt>
    <dgm:pt modelId="{233BE995-BC23-46E3-8A5F-E77A573446B4}">
      <dgm:prSet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Courses and Exp. in </a:t>
          </a:r>
          <a:r>
            <a:rPr lang="en-US" sz="1100" b="1" dirty="0" smtClean="0">
              <a:solidFill>
                <a:srgbClr val="000000"/>
              </a:solidFill>
            </a:rPr>
            <a:t>Pedagogy</a:t>
          </a:r>
          <a:r>
            <a:rPr lang="en-US" sz="1100" dirty="0" smtClean="0">
              <a:solidFill>
                <a:srgbClr val="000000"/>
              </a:solidFill>
            </a:rPr>
            <a:t>; </a:t>
          </a:r>
          <a:r>
            <a:rPr lang="en-US" sz="1200" b="0" dirty="0" smtClean="0">
              <a:solidFill>
                <a:srgbClr val="000000"/>
              </a:solidFill>
            </a:rPr>
            <a:t>edTPA</a:t>
          </a:r>
        </a:p>
        <a:p>
          <a:r>
            <a:rPr lang="en-US" sz="1200" dirty="0" smtClean="0">
              <a:solidFill>
                <a:srgbClr val="000000"/>
              </a:solidFill>
            </a:rPr>
            <a:t>&amp; </a:t>
          </a:r>
        </a:p>
        <a:p>
          <a:r>
            <a:rPr lang="en-US" sz="1200" b="1" dirty="0" smtClean="0">
              <a:solidFill>
                <a:srgbClr val="000000"/>
              </a:solidFill>
            </a:rPr>
            <a:t>WI Stats</a:t>
          </a:r>
          <a:r>
            <a:rPr lang="en-US" sz="1200" dirty="0" smtClean="0">
              <a:solidFill>
                <a:srgbClr val="000000"/>
              </a:solidFill>
            </a:rPr>
            <a:t>.</a:t>
          </a:r>
          <a:endParaRPr lang="en-US" sz="1200" b="1" dirty="0">
            <a:solidFill>
              <a:srgbClr val="000000"/>
            </a:solidFill>
          </a:endParaRPr>
        </a:p>
      </dgm:t>
    </dgm:pt>
    <dgm:pt modelId="{CC8E8F87-F587-4EFD-A877-850CA8138100}" type="parTrans" cxnId="{FB1401F6-79D5-4C8C-B07C-E4AAB83FC5A4}">
      <dgm:prSet/>
      <dgm:spPr/>
      <dgm:t>
        <a:bodyPr/>
        <a:lstStyle/>
        <a:p>
          <a:endParaRPr lang="en-US"/>
        </a:p>
      </dgm:t>
    </dgm:pt>
    <dgm:pt modelId="{461453FA-20E7-4B23-921A-C1CE9961BCDB}" type="sibTrans" cxnId="{FB1401F6-79D5-4C8C-B07C-E4AAB83FC5A4}">
      <dgm:prSet/>
      <dgm:spPr/>
      <dgm:t>
        <a:bodyPr/>
        <a:lstStyle/>
        <a:p>
          <a:endParaRPr lang="en-US"/>
        </a:p>
      </dgm:t>
    </dgm:pt>
    <dgm:pt modelId="{5ECADF27-F032-408F-AB71-EAA7C60FB1C5}" type="pres">
      <dgm:prSet presAssocID="{713A8BE6-29E2-4856-BB22-840B9A3D38D1}" presName="linearFlow" presStyleCnt="0">
        <dgm:presLayoutVars>
          <dgm:dir/>
          <dgm:resizeHandles val="exact"/>
        </dgm:presLayoutVars>
      </dgm:prSet>
      <dgm:spPr/>
    </dgm:pt>
    <dgm:pt modelId="{9800130C-3B9B-4854-91D5-832F7CC2E3A0}" type="pres">
      <dgm:prSet presAssocID="{026BA61D-EAF9-4691-A125-31ED57F89D67}" presName="node" presStyleLbl="node1" presStyleIdx="0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14DDD-0F80-41A4-A454-172D2D0D00A8}" type="pres">
      <dgm:prSet presAssocID="{04BEF68F-A60E-4BDB-8C07-447E5B910E0B}" presName="spacerL" presStyleCnt="0"/>
      <dgm:spPr/>
    </dgm:pt>
    <dgm:pt modelId="{1DD550E7-E4D0-4DF7-9027-264178485A0C}" type="pres">
      <dgm:prSet presAssocID="{04BEF68F-A60E-4BDB-8C07-447E5B910E0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5E217F-8894-4C13-861F-021D79BA9D80}" type="pres">
      <dgm:prSet presAssocID="{04BEF68F-A60E-4BDB-8C07-447E5B910E0B}" presName="spacerR" presStyleCnt="0"/>
      <dgm:spPr/>
    </dgm:pt>
    <dgm:pt modelId="{9912D92D-B0CF-42F2-854D-9A426AE03183}" type="pres">
      <dgm:prSet presAssocID="{85492EA8-C630-4588-911A-33122F1451AB}" presName="node" presStyleLbl="node1" presStyleIdx="1" presStyleCnt="5" custScaleY="366431" custLinFactX="-66403" custLinFactNeighborX="-100000" custLinFactNeighborY="4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CEF5B-AF6A-4B80-AFF5-B64F51FE3AB8}" type="pres">
      <dgm:prSet presAssocID="{5936048F-C519-47FF-9C6B-2B8F5714A99E}" presName="spacerL" presStyleCnt="0"/>
      <dgm:spPr/>
    </dgm:pt>
    <dgm:pt modelId="{D9974035-816D-4FE8-85B6-DD375629954D}" type="pres">
      <dgm:prSet presAssocID="{5936048F-C519-47FF-9C6B-2B8F5714A99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C7CFB16-0D97-41CD-9EED-5B4D9C2E34ED}" type="pres">
      <dgm:prSet presAssocID="{5936048F-C519-47FF-9C6B-2B8F5714A99E}" presName="spacerR" presStyleCnt="0"/>
      <dgm:spPr/>
    </dgm:pt>
    <dgm:pt modelId="{6B108146-87F8-482E-AF37-B838E4BE9ECB}" type="pres">
      <dgm:prSet presAssocID="{233BE995-BC23-46E3-8A5F-E77A573446B4}" presName="node" presStyleLbl="node1" presStyleIdx="2" presStyleCnt="5" custScaleX="116500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76A00-62F5-4B2C-92DE-DABB906C1F55}" type="pres">
      <dgm:prSet presAssocID="{461453FA-20E7-4B23-921A-C1CE9961BCDB}" presName="spacerL" presStyleCnt="0"/>
      <dgm:spPr/>
    </dgm:pt>
    <dgm:pt modelId="{18A69265-28C7-479C-82A7-E34AD79E8857}" type="pres">
      <dgm:prSet presAssocID="{461453FA-20E7-4B23-921A-C1CE9961BC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D625E6-4536-4614-97FD-BE1002CCA61D}" type="pres">
      <dgm:prSet presAssocID="{461453FA-20E7-4B23-921A-C1CE9961BCDB}" presName="spacerR" presStyleCnt="0"/>
      <dgm:spPr/>
    </dgm:pt>
    <dgm:pt modelId="{5430489E-7DBC-4678-A4FE-C5411A6CBF01}" type="pres">
      <dgm:prSet presAssocID="{B19E5B64-6EEF-46FC-B2D6-9DA55BFA0DD8}" presName="node" presStyleLbl="node1" presStyleIdx="3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AE601-3654-4304-8909-4A208FFE2B13}" type="pres">
      <dgm:prSet presAssocID="{0E4EB40D-1ABB-4998-B1A9-B5D339904811}" presName="spacerL" presStyleCnt="0"/>
      <dgm:spPr/>
    </dgm:pt>
    <dgm:pt modelId="{65AC7FD7-0C18-473A-9407-F4305243C608}" type="pres">
      <dgm:prSet presAssocID="{0E4EB40D-1ABB-4998-B1A9-B5D33990481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3B7BF29-F7F9-49EE-AEF3-296C0D83AD7D}" type="pres">
      <dgm:prSet presAssocID="{0E4EB40D-1ABB-4998-B1A9-B5D339904811}" presName="spacerR" presStyleCnt="0"/>
      <dgm:spPr/>
    </dgm:pt>
    <dgm:pt modelId="{0AC673E9-B2A6-46A4-A308-580365BD7B6E}" type="pres">
      <dgm:prSet presAssocID="{C6E3FFA1-8D7C-47F0-93DB-E35683305E74}" presName="node" presStyleLbl="node1" presStyleIdx="4" presStyleCnt="5" custScaleY="19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F4F80-A590-40C9-BDED-9798A00D1F75}" type="presOf" srcId="{713A8BE6-29E2-4856-BB22-840B9A3D38D1}" destId="{5ECADF27-F032-408F-AB71-EAA7C60FB1C5}" srcOrd="0" destOrd="0" presId="urn:microsoft.com/office/officeart/2005/8/layout/equation1"/>
    <dgm:cxn modelId="{20AB936C-E8BA-4490-BA38-99567B7842BB}" srcId="{713A8BE6-29E2-4856-BB22-840B9A3D38D1}" destId="{B19E5B64-6EEF-46FC-B2D6-9DA55BFA0DD8}" srcOrd="3" destOrd="0" parTransId="{9B202348-2C68-4DFE-846A-9C7DBE56246F}" sibTransId="{0E4EB40D-1ABB-4998-B1A9-B5D339904811}"/>
    <dgm:cxn modelId="{4E18BD2C-A234-4B42-9F98-AA2B2BF991FF}" srcId="{713A8BE6-29E2-4856-BB22-840B9A3D38D1}" destId="{85492EA8-C630-4588-911A-33122F1451AB}" srcOrd="1" destOrd="0" parTransId="{6B46089D-7B7F-4988-A892-BD11E95C91F2}" sibTransId="{5936048F-C519-47FF-9C6B-2B8F5714A99E}"/>
    <dgm:cxn modelId="{271A8F44-C828-40A1-B3DB-4CF9FE7712F3}" type="presOf" srcId="{026BA61D-EAF9-4691-A125-31ED57F89D67}" destId="{9800130C-3B9B-4854-91D5-832F7CC2E3A0}" srcOrd="0" destOrd="0" presId="urn:microsoft.com/office/officeart/2005/8/layout/equation1"/>
    <dgm:cxn modelId="{512A3134-E82F-4B89-A200-A3791097F43A}" type="presOf" srcId="{461453FA-20E7-4B23-921A-C1CE9961BCDB}" destId="{18A69265-28C7-479C-82A7-E34AD79E8857}" srcOrd="0" destOrd="0" presId="urn:microsoft.com/office/officeart/2005/8/layout/equation1"/>
    <dgm:cxn modelId="{EE847D00-1F62-446A-85A1-030F9CBDC1DB}" srcId="{713A8BE6-29E2-4856-BB22-840B9A3D38D1}" destId="{026BA61D-EAF9-4691-A125-31ED57F89D67}" srcOrd="0" destOrd="0" parTransId="{80C828AB-854F-4975-BDD3-784CE4E1C6DB}" sibTransId="{04BEF68F-A60E-4BDB-8C07-447E5B910E0B}"/>
    <dgm:cxn modelId="{66D96D1F-1B04-49D7-AA56-D29676828DCF}" type="presOf" srcId="{233BE995-BC23-46E3-8A5F-E77A573446B4}" destId="{6B108146-87F8-482E-AF37-B838E4BE9ECB}" srcOrd="0" destOrd="0" presId="urn:microsoft.com/office/officeart/2005/8/layout/equation1"/>
    <dgm:cxn modelId="{6A895FEE-105F-48FB-AB6B-4C198D52A383}" srcId="{713A8BE6-29E2-4856-BB22-840B9A3D38D1}" destId="{C6E3FFA1-8D7C-47F0-93DB-E35683305E74}" srcOrd="4" destOrd="0" parTransId="{5FF01742-7F20-49CA-AFF3-CFCDB0E1B518}" sibTransId="{2EFA8E82-53D4-4C06-B771-22B3E2A322AB}"/>
    <dgm:cxn modelId="{42CA9C81-0714-46F2-9522-1CCC95ACE384}" type="presOf" srcId="{0E4EB40D-1ABB-4998-B1A9-B5D339904811}" destId="{65AC7FD7-0C18-473A-9407-F4305243C608}" srcOrd="0" destOrd="0" presId="urn:microsoft.com/office/officeart/2005/8/layout/equation1"/>
    <dgm:cxn modelId="{59A17D48-2DF0-402D-9793-9BABE429A93B}" type="presOf" srcId="{04BEF68F-A60E-4BDB-8C07-447E5B910E0B}" destId="{1DD550E7-E4D0-4DF7-9027-264178485A0C}" srcOrd="0" destOrd="0" presId="urn:microsoft.com/office/officeart/2005/8/layout/equation1"/>
    <dgm:cxn modelId="{D16FDEDC-D43A-4329-A9AC-3392755D4DD3}" type="presOf" srcId="{85492EA8-C630-4588-911A-33122F1451AB}" destId="{9912D92D-B0CF-42F2-854D-9A426AE03183}" srcOrd="0" destOrd="0" presId="urn:microsoft.com/office/officeart/2005/8/layout/equation1"/>
    <dgm:cxn modelId="{CB067111-ED78-4897-B596-BAA41BAA4CCB}" type="presOf" srcId="{5936048F-C519-47FF-9C6B-2B8F5714A99E}" destId="{D9974035-816D-4FE8-85B6-DD375629954D}" srcOrd="0" destOrd="0" presId="urn:microsoft.com/office/officeart/2005/8/layout/equation1"/>
    <dgm:cxn modelId="{302984F4-4B60-40AA-9341-5891EF6D21B3}" type="presOf" srcId="{B19E5B64-6EEF-46FC-B2D6-9DA55BFA0DD8}" destId="{5430489E-7DBC-4678-A4FE-C5411A6CBF01}" srcOrd="0" destOrd="0" presId="urn:microsoft.com/office/officeart/2005/8/layout/equation1"/>
    <dgm:cxn modelId="{D730C927-1EF2-4C87-A0A7-A45206E06F93}" type="presOf" srcId="{C6E3FFA1-8D7C-47F0-93DB-E35683305E74}" destId="{0AC673E9-B2A6-46A4-A308-580365BD7B6E}" srcOrd="0" destOrd="0" presId="urn:microsoft.com/office/officeart/2005/8/layout/equation1"/>
    <dgm:cxn modelId="{FB1401F6-79D5-4C8C-B07C-E4AAB83FC5A4}" srcId="{713A8BE6-29E2-4856-BB22-840B9A3D38D1}" destId="{233BE995-BC23-46E3-8A5F-E77A573446B4}" srcOrd="2" destOrd="0" parTransId="{CC8E8F87-F587-4EFD-A877-850CA8138100}" sibTransId="{461453FA-20E7-4B23-921A-C1CE9961BCDB}"/>
    <dgm:cxn modelId="{10E83E80-F6AF-4BAB-9DC1-D6968AC1431F}" type="presParOf" srcId="{5ECADF27-F032-408F-AB71-EAA7C60FB1C5}" destId="{9800130C-3B9B-4854-91D5-832F7CC2E3A0}" srcOrd="0" destOrd="0" presId="urn:microsoft.com/office/officeart/2005/8/layout/equation1"/>
    <dgm:cxn modelId="{F2B6A332-7723-4756-A29F-EC31A8B00058}" type="presParOf" srcId="{5ECADF27-F032-408F-AB71-EAA7C60FB1C5}" destId="{A6014DDD-0F80-41A4-A454-172D2D0D00A8}" srcOrd="1" destOrd="0" presId="urn:microsoft.com/office/officeart/2005/8/layout/equation1"/>
    <dgm:cxn modelId="{23AA780F-7B9F-4291-B020-0215061BC3AD}" type="presParOf" srcId="{5ECADF27-F032-408F-AB71-EAA7C60FB1C5}" destId="{1DD550E7-E4D0-4DF7-9027-264178485A0C}" srcOrd="2" destOrd="0" presId="urn:microsoft.com/office/officeart/2005/8/layout/equation1"/>
    <dgm:cxn modelId="{0954C46B-C343-4C6B-8F56-7343C4740891}" type="presParOf" srcId="{5ECADF27-F032-408F-AB71-EAA7C60FB1C5}" destId="{445E217F-8894-4C13-861F-021D79BA9D80}" srcOrd="3" destOrd="0" presId="urn:microsoft.com/office/officeart/2005/8/layout/equation1"/>
    <dgm:cxn modelId="{C2AB8524-E166-4B0F-BD61-90AC87769E8F}" type="presParOf" srcId="{5ECADF27-F032-408F-AB71-EAA7C60FB1C5}" destId="{9912D92D-B0CF-42F2-854D-9A426AE03183}" srcOrd="4" destOrd="0" presId="urn:microsoft.com/office/officeart/2005/8/layout/equation1"/>
    <dgm:cxn modelId="{B82B9612-C4CE-49CC-9AF0-394AB01C6EF0}" type="presParOf" srcId="{5ECADF27-F032-408F-AB71-EAA7C60FB1C5}" destId="{B5FCEF5B-AF6A-4B80-AFF5-B64F51FE3AB8}" srcOrd="5" destOrd="0" presId="urn:microsoft.com/office/officeart/2005/8/layout/equation1"/>
    <dgm:cxn modelId="{CB4C7DC8-F5C4-40F1-BA24-2716E3ECE08C}" type="presParOf" srcId="{5ECADF27-F032-408F-AB71-EAA7C60FB1C5}" destId="{D9974035-816D-4FE8-85B6-DD375629954D}" srcOrd="6" destOrd="0" presId="urn:microsoft.com/office/officeart/2005/8/layout/equation1"/>
    <dgm:cxn modelId="{B81B7F6A-26A5-4F32-B67F-D6F6B2BF08AA}" type="presParOf" srcId="{5ECADF27-F032-408F-AB71-EAA7C60FB1C5}" destId="{FC7CFB16-0D97-41CD-9EED-5B4D9C2E34ED}" srcOrd="7" destOrd="0" presId="urn:microsoft.com/office/officeart/2005/8/layout/equation1"/>
    <dgm:cxn modelId="{4F013487-CB37-4F35-9732-1BEB4EF645EB}" type="presParOf" srcId="{5ECADF27-F032-408F-AB71-EAA7C60FB1C5}" destId="{6B108146-87F8-482E-AF37-B838E4BE9ECB}" srcOrd="8" destOrd="0" presId="urn:microsoft.com/office/officeart/2005/8/layout/equation1"/>
    <dgm:cxn modelId="{1D987FC7-5487-4128-BB2D-8A993DA795CB}" type="presParOf" srcId="{5ECADF27-F032-408F-AB71-EAA7C60FB1C5}" destId="{F6176A00-62F5-4B2C-92DE-DABB906C1F55}" srcOrd="9" destOrd="0" presId="urn:microsoft.com/office/officeart/2005/8/layout/equation1"/>
    <dgm:cxn modelId="{C23015A8-84DE-4D08-9DD6-27E9C1C0CD76}" type="presParOf" srcId="{5ECADF27-F032-408F-AB71-EAA7C60FB1C5}" destId="{18A69265-28C7-479C-82A7-E34AD79E8857}" srcOrd="10" destOrd="0" presId="urn:microsoft.com/office/officeart/2005/8/layout/equation1"/>
    <dgm:cxn modelId="{586C3649-95CF-4087-BAEE-47DD2B520DEF}" type="presParOf" srcId="{5ECADF27-F032-408F-AB71-EAA7C60FB1C5}" destId="{E8D625E6-4536-4614-97FD-BE1002CCA61D}" srcOrd="11" destOrd="0" presId="urn:microsoft.com/office/officeart/2005/8/layout/equation1"/>
    <dgm:cxn modelId="{1FB6719F-C4D8-4A6B-B2D4-46F3CE8C1432}" type="presParOf" srcId="{5ECADF27-F032-408F-AB71-EAA7C60FB1C5}" destId="{5430489E-7DBC-4678-A4FE-C5411A6CBF01}" srcOrd="12" destOrd="0" presId="urn:microsoft.com/office/officeart/2005/8/layout/equation1"/>
    <dgm:cxn modelId="{60427AF4-AB03-4D65-8F22-27B85E2C8F74}" type="presParOf" srcId="{5ECADF27-F032-408F-AB71-EAA7C60FB1C5}" destId="{962AE601-3654-4304-8909-4A208FFE2B13}" srcOrd="13" destOrd="0" presId="urn:microsoft.com/office/officeart/2005/8/layout/equation1"/>
    <dgm:cxn modelId="{77C8282D-6F74-433D-BFB4-56DC8ED5D0B9}" type="presParOf" srcId="{5ECADF27-F032-408F-AB71-EAA7C60FB1C5}" destId="{65AC7FD7-0C18-473A-9407-F4305243C608}" srcOrd="14" destOrd="0" presId="urn:microsoft.com/office/officeart/2005/8/layout/equation1"/>
    <dgm:cxn modelId="{8EF5580A-0D18-49F2-9A47-59DA8C5A8D6D}" type="presParOf" srcId="{5ECADF27-F032-408F-AB71-EAA7C60FB1C5}" destId="{D3B7BF29-F7F9-49EE-AEF3-296C0D83AD7D}" srcOrd="15" destOrd="0" presId="urn:microsoft.com/office/officeart/2005/8/layout/equation1"/>
    <dgm:cxn modelId="{ACC4E171-96A4-4EDA-9689-4F2133BCAA07}" type="presParOf" srcId="{5ECADF27-F032-408F-AB71-EAA7C60FB1C5}" destId="{0AC673E9-B2A6-46A4-A308-580365BD7B6E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A8BE6-29E2-4856-BB22-840B9A3D38D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19E5B64-6EEF-46FC-B2D6-9DA55BFA0DD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Clinical Exp. -</a:t>
          </a:r>
        </a:p>
        <a:p>
          <a:r>
            <a:rPr lang="en-US" sz="1200" b="1" dirty="0" smtClean="0">
              <a:solidFill>
                <a:srgbClr val="000000"/>
              </a:solidFill>
            </a:rPr>
            <a:t>On the job teaching </a:t>
          </a:r>
        </a:p>
        <a:p>
          <a:r>
            <a:rPr lang="en-US" sz="1200" dirty="0" smtClean="0">
              <a:solidFill>
                <a:srgbClr val="000000"/>
              </a:solidFill>
            </a:rPr>
            <a:t>(3 years)</a:t>
          </a:r>
          <a:endParaRPr lang="en-US" sz="1200" dirty="0">
            <a:solidFill>
              <a:srgbClr val="000000"/>
            </a:solidFill>
          </a:endParaRPr>
        </a:p>
      </dgm:t>
    </dgm:pt>
    <dgm:pt modelId="{9B202348-2C68-4DFE-846A-9C7DBE56246F}" type="parTrans" cxnId="{20AB936C-E8BA-4490-BA38-99567B7842BB}">
      <dgm:prSet/>
      <dgm:spPr/>
      <dgm:t>
        <a:bodyPr/>
        <a:lstStyle/>
        <a:p>
          <a:endParaRPr lang="en-US"/>
        </a:p>
      </dgm:t>
    </dgm:pt>
    <dgm:pt modelId="{0E4EB40D-1ABB-4998-B1A9-B5D339904811}" type="sibTrans" cxnId="{20AB936C-E8BA-4490-BA38-99567B7842BB}">
      <dgm:prSet/>
      <dgm:spPr/>
      <dgm:t>
        <a:bodyPr/>
        <a:lstStyle/>
        <a:p>
          <a:endParaRPr lang="en-US"/>
        </a:p>
      </dgm:t>
    </dgm:pt>
    <dgm:pt modelId="{C6E3FFA1-8D7C-47F0-93DB-E35683305E7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Prepared to teach</a:t>
          </a:r>
        </a:p>
        <a:p>
          <a:r>
            <a:rPr lang="en-US" sz="1200" dirty="0" smtClean="0">
              <a:solidFill>
                <a:schemeClr val="tx1"/>
              </a:solidFill>
            </a:rPr>
            <a:t> License</a:t>
          </a:r>
          <a:endParaRPr lang="en-US" sz="1200" dirty="0">
            <a:solidFill>
              <a:schemeClr val="tx1"/>
            </a:solidFill>
          </a:endParaRPr>
        </a:p>
      </dgm:t>
    </dgm:pt>
    <dgm:pt modelId="{5FF01742-7F20-49CA-AFF3-CFCDB0E1B518}" type="parTrans" cxnId="{6A895FEE-105F-48FB-AB6B-4C198D52A383}">
      <dgm:prSet/>
      <dgm:spPr/>
      <dgm:t>
        <a:bodyPr/>
        <a:lstStyle/>
        <a:p>
          <a:endParaRPr lang="en-US"/>
        </a:p>
      </dgm:t>
    </dgm:pt>
    <dgm:pt modelId="{2EFA8E82-53D4-4C06-B771-22B3E2A322AB}" type="sibTrans" cxnId="{6A895FEE-105F-48FB-AB6B-4C198D52A383}">
      <dgm:prSet/>
      <dgm:spPr/>
      <dgm:t>
        <a:bodyPr/>
        <a:lstStyle/>
        <a:p>
          <a:endParaRPr lang="en-US"/>
        </a:p>
      </dgm:t>
    </dgm:pt>
    <dgm:pt modelId="{026BA61D-EAF9-4691-A125-31ED57F89D67}">
      <dgm:prSet custT="1"/>
      <dgm:spPr>
        <a:solidFill>
          <a:srgbClr val="FF0000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Basic Skills Test</a:t>
          </a:r>
        </a:p>
      </dgm:t>
    </dgm:pt>
    <dgm:pt modelId="{80C828AB-854F-4975-BDD3-784CE4E1C6DB}" type="parTrans" cxnId="{EE847D00-1F62-446A-85A1-030F9CBDC1DB}">
      <dgm:prSet/>
      <dgm:spPr/>
      <dgm:t>
        <a:bodyPr/>
        <a:lstStyle/>
        <a:p>
          <a:endParaRPr lang="en-US"/>
        </a:p>
      </dgm:t>
    </dgm:pt>
    <dgm:pt modelId="{04BEF68F-A60E-4BDB-8C07-447E5B910E0B}" type="sibTrans" cxnId="{EE847D00-1F62-446A-85A1-030F9CBDC1DB}">
      <dgm:prSet/>
      <dgm:spPr/>
      <dgm:t>
        <a:bodyPr/>
        <a:lstStyle/>
        <a:p>
          <a:endParaRPr lang="en-US"/>
        </a:p>
      </dgm:t>
    </dgm:pt>
    <dgm:pt modelId="{85492EA8-C630-4588-911A-33122F1451AB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Major/ or Major equiv </a:t>
          </a:r>
          <a:r>
            <a:rPr lang="en-US" sz="1200" dirty="0" smtClean="0">
              <a:solidFill>
                <a:srgbClr val="000000"/>
              </a:solidFill>
            </a:rPr>
            <a:t>.</a:t>
          </a:r>
        </a:p>
        <a:p>
          <a:r>
            <a:rPr lang="en-US" sz="1200" dirty="0" smtClean="0">
              <a:solidFill>
                <a:srgbClr val="000000"/>
              </a:solidFill>
            </a:rPr>
            <a:t>And</a:t>
          </a:r>
        </a:p>
        <a:p>
          <a:r>
            <a:rPr lang="en-US" sz="1200" dirty="0" smtClean="0">
              <a:solidFill>
                <a:srgbClr val="000000"/>
              </a:solidFill>
            </a:rPr>
            <a:t>Pass </a:t>
          </a:r>
          <a:r>
            <a:rPr lang="en-US" sz="1200" b="1" dirty="0" smtClean="0">
              <a:solidFill>
                <a:srgbClr val="000000"/>
              </a:solidFill>
            </a:rPr>
            <a:t>Content Tests</a:t>
          </a:r>
          <a:endParaRPr lang="en-US" sz="1200" b="1" dirty="0">
            <a:solidFill>
              <a:srgbClr val="000000"/>
            </a:solidFill>
          </a:endParaRPr>
        </a:p>
      </dgm:t>
    </dgm:pt>
    <dgm:pt modelId="{6B46089D-7B7F-4988-A892-BD11E95C91F2}" type="parTrans" cxnId="{4E18BD2C-A234-4B42-9F98-AA2B2BF991FF}">
      <dgm:prSet/>
      <dgm:spPr/>
      <dgm:t>
        <a:bodyPr/>
        <a:lstStyle/>
        <a:p>
          <a:endParaRPr lang="en-US"/>
        </a:p>
      </dgm:t>
    </dgm:pt>
    <dgm:pt modelId="{5936048F-C519-47FF-9C6B-2B8F5714A99E}" type="sibTrans" cxnId="{4E18BD2C-A234-4B42-9F98-AA2B2BF991FF}">
      <dgm:prSet/>
      <dgm:spPr/>
      <dgm:t>
        <a:bodyPr/>
        <a:lstStyle/>
        <a:p>
          <a:endParaRPr lang="en-US"/>
        </a:p>
      </dgm:t>
    </dgm:pt>
    <dgm:pt modelId="{233BE995-BC23-46E3-8A5F-E77A573446B4}">
      <dgm:prSet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Courses and Exp. in </a:t>
          </a:r>
          <a:r>
            <a:rPr lang="en-US" sz="1100" b="1" dirty="0" smtClean="0">
              <a:solidFill>
                <a:srgbClr val="000000"/>
              </a:solidFill>
            </a:rPr>
            <a:t>Pedagogy</a:t>
          </a:r>
          <a:r>
            <a:rPr lang="en-US" sz="1200" dirty="0" smtClean="0">
              <a:solidFill>
                <a:srgbClr val="000000"/>
              </a:solidFill>
            </a:rPr>
            <a:t>; </a:t>
          </a:r>
          <a:r>
            <a:rPr lang="en-US" sz="1200" b="1" dirty="0" smtClean="0">
              <a:solidFill>
                <a:srgbClr val="000000"/>
              </a:solidFill>
            </a:rPr>
            <a:t>edTPA</a:t>
          </a:r>
        </a:p>
        <a:p>
          <a:r>
            <a:rPr lang="en-US" sz="1200" dirty="0" smtClean="0">
              <a:solidFill>
                <a:srgbClr val="000000"/>
              </a:solidFill>
            </a:rPr>
            <a:t>&amp; </a:t>
          </a:r>
        </a:p>
        <a:p>
          <a:r>
            <a:rPr lang="en-US" sz="1200" b="1" dirty="0" smtClean="0">
              <a:solidFill>
                <a:srgbClr val="000000"/>
              </a:solidFill>
            </a:rPr>
            <a:t>WI Stats</a:t>
          </a:r>
          <a:r>
            <a:rPr lang="en-US" sz="1200" dirty="0" smtClean="0">
              <a:solidFill>
                <a:srgbClr val="000000"/>
              </a:solidFill>
            </a:rPr>
            <a:t>.</a:t>
          </a:r>
          <a:endParaRPr lang="en-US" sz="1200" dirty="0">
            <a:solidFill>
              <a:srgbClr val="000000"/>
            </a:solidFill>
          </a:endParaRPr>
        </a:p>
      </dgm:t>
    </dgm:pt>
    <dgm:pt modelId="{CC8E8F87-F587-4EFD-A877-850CA8138100}" type="parTrans" cxnId="{FB1401F6-79D5-4C8C-B07C-E4AAB83FC5A4}">
      <dgm:prSet/>
      <dgm:spPr/>
      <dgm:t>
        <a:bodyPr/>
        <a:lstStyle/>
        <a:p>
          <a:endParaRPr lang="en-US"/>
        </a:p>
      </dgm:t>
    </dgm:pt>
    <dgm:pt modelId="{461453FA-20E7-4B23-921A-C1CE9961BCDB}" type="sibTrans" cxnId="{FB1401F6-79D5-4C8C-B07C-E4AAB83FC5A4}">
      <dgm:prSet/>
      <dgm:spPr/>
      <dgm:t>
        <a:bodyPr/>
        <a:lstStyle/>
        <a:p>
          <a:endParaRPr lang="en-US"/>
        </a:p>
      </dgm:t>
    </dgm:pt>
    <dgm:pt modelId="{5ECADF27-F032-408F-AB71-EAA7C60FB1C5}" type="pres">
      <dgm:prSet presAssocID="{713A8BE6-29E2-4856-BB22-840B9A3D38D1}" presName="linearFlow" presStyleCnt="0">
        <dgm:presLayoutVars>
          <dgm:dir/>
          <dgm:resizeHandles val="exact"/>
        </dgm:presLayoutVars>
      </dgm:prSet>
      <dgm:spPr/>
    </dgm:pt>
    <dgm:pt modelId="{9800130C-3B9B-4854-91D5-832F7CC2E3A0}" type="pres">
      <dgm:prSet presAssocID="{026BA61D-EAF9-4691-A125-31ED57F89D67}" presName="node" presStyleLbl="node1" presStyleIdx="0" presStyleCnt="5" custScaleY="36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14DDD-0F80-41A4-A454-172D2D0D00A8}" type="pres">
      <dgm:prSet presAssocID="{04BEF68F-A60E-4BDB-8C07-447E5B910E0B}" presName="spacerL" presStyleCnt="0"/>
      <dgm:spPr/>
    </dgm:pt>
    <dgm:pt modelId="{1DD550E7-E4D0-4DF7-9027-264178485A0C}" type="pres">
      <dgm:prSet presAssocID="{04BEF68F-A60E-4BDB-8C07-447E5B910E0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5E217F-8894-4C13-861F-021D79BA9D80}" type="pres">
      <dgm:prSet presAssocID="{04BEF68F-A60E-4BDB-8C07-447E5B910E0B}" presName="spacerR" presStyleCnt="0"/>
      <dgm:spPr/>
    </dgm:pt>
    <dgm:pt modelId="{9912D92D-B0CF-42F2-854D-9A426AE03183}" type="pres">
      <dgm:prSet presAssocID="{85492EA8-C630-4588-911A-33122F1451AB}" presName="node" presStyleLbl="node1" presStyleIdx="1" presStyleCnt="5" custScaleY="366431" custLinFactX="-52854" custLinFactNeighborX="-100000" custLinFactNeighborY="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CEF5B-AF6A-4B80-AFF5-B64F51FE3AB8}" type="pres">
      <dgm:prSet presAssocID="{5936048F-C519-47FF-9C6B-2B8F5714A99E}" presName="spacerL" presStyleCnt="0"/>
      <dgm:spPr/>
    </dgm:pt>
    <dgm:pt modelId="{D9974035-816D-4FE8-85B6-DD375629954D}" type="pres">
      <dgm:prSet presAssocID="{5936048F-C519-47FF-9C6B-2B8F5714A99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C7CFB16-0D97-41CD-9EED-5B4D9C2E34ED}" type="pres">
      <dgm:prSet presAssocID="{5936048F-C519-47FF-9C6B-2B8F5714A99E}" presName="spacerR" presStyleCnt="0"/>
      <dgm:spPr/>
    </dgm:pt>
    <dgm:pt modelId="{6B108146-87F8-482E-AF37-B838E4BE9ECB}" type="pres">
      <dgm:prSet presAssocID="{233BE995-BC23-46E3-8A5F-E77A573446B4}" presName="node" presStyleLbl="node1" presStyleIdx="2" presStyleCnt="5" custScaleX="120467" custScaleY="366431" custLinFactX="124391" custLinFactNeighborX="200000" custLinFactNeighborY="-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76A00-62F5-4B2C-92DE-DABB906C1F55}" type="pres">
      <dgm:prSet presAssocID="{461453FA-20E7-4B23-921A-C1CE9961BCDB}" presName="spacerL" presStyleCnt="0"/>
      <dgm:spPr/>
    </dgm:pt>
    <dgm:pt modelId="{18A69265-28C7-479C-82A7-E34AD79E8857}" type="pres">
      <dgm:prSet presAssocID="{461453FA-20E7-4B23-921A-C1CE9961BCDB}" presName="sibTrans" presStyleLbl="sibTrans2D1" presStyleIdx="2" presStyleCnt="4" custLinFactX="-110692" custLinFactNeighborX="-200000" custLinFactNeighborY="3698"/>
      <dgm:spPr/>
      <dgm:t>
        <a:bodyPr/>
        <a:lstStyle/>
        <a:p>
          <a:endParaRPr lang="en-US"/>
        </a:p>
      </dgm:t>
    </dgm:pt>
    <dgm:pt modelId="{E8D625E6-4536-4614-97FD-BE1002CCA61D}" type="pres">
      <dgm:prSet presAssocID="{461453FA-20E7-4B23-921A-C1CE9961BCDB}" presName="spacerR" presStyleCnt="0"/>
      <dgm:spPr/>
    </dgm:pt>
    <dgm:pt modelId="{5430489E-7DBC-4678-A4FE-C5411A6CBF01}" type="pres">
      <dgm:prSet presAssocID="{B19E5B64-6EEF-46FC-B2D6-9DA55BFA0DD8}" presName="node" presStyleLbl="node1" presStyleIdx="3" presStyleCnt="5" custScaleY="366431" custLinFactX="-266424" custLinFactNeighborX="-300000" custLinFactNeighborY="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AE601-3654-4304-8909-4A208FFE2B13}" type="pres">
      <dgm:prSet presAssocID="{0E4EB40D-1ABB-4998-B1A9-B5D339904811}" presName="spacerL" presStyleCnt="0"/>
      <dgm:spPr/>
    </dgm:pt>
    <dgm:pt modelId="{65AC7FD7-0C18-473A-9407-F4305243C608}" type="pres">
      <dgm:prSet presAssocID="{0E4EB40D-1ABB-4998-B1A9-B5D33990481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3B7BF29-F7F9-49EE-AEF3-296C0D83AD7D}" type="pres">
      <dgm:prSet presAssocID="{0E4EB40D-1ABB-4998-B1A9-B5D339904811}" presName="spacerR" presStyleCnt="0"/>
      <dgm:spPr/>
    </dgm:pt>
    <dgm:pt modelId="{0AC673E9-B2A6-46A4-A308-580365BD7B6E}" type="pres">
      <dgm:prSet presAssocID="{C6E3FFA1-8D7C-47F0-93DB-E35683305E74}" presName="node" presStyleLbl="node1" presStyleIdx="4" presStyleCnt="5" custScaleY="19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B936C-E8BA-4490-BA38-99567B7842BB}" srcId="{713A8BE6-29E2-4856-BB22-840B9A3D38D1}" destId="{B19E5B64-6EEF-46FC-B2D6-9DA55BFA0DD8}" srcOrd="3" destOrd="0" parTransId="{9B202348-2C68-4DFE-846A-9C7DBE56246F}" sibTransId="{0E4EB40D-1ABB-4998-B1A9-B5D339904811}"/>
    <dgm:cxn modelId="{D899B379-AA65-49C9-BF23-6A4C553D2301}" type="presOf" srcId="{85492EA8-C630-4588-911A-33122F1451AB}" destId="{9912D92D-B0CF-42F2-854D-9A426AE03183}" srcOrd="0" destOrd="0" presId="urn:microsoft.com/office/officeart/2005/8/layout/equation1"/>
    <dgm:cxn modelId="{E02AF1B6-0F53-4350-8D68-93F058A3C1B0}" type="presOf" srcId="{713A8BE6-29E2-4856-BB22-840B9A3D38D1}" destId="{5ECADF27-F032-408F-AB71-EAA7C60FB1C5}" srcOrd="0" destOrd="0" presId="urn:microsoft.com/office/officeart/2005/8/layout/equation1"/>
    <dgm:cxn modelId="{7F054CC4-610D-492E-813A-A4F2C6F08C98}" type="presOf" srcId="{04BEF68F-A60E-4BDB-8C07-447E5B910E0B}" destId="{1DD550E7-E4D0-4DF7-9027-264178485A0C}" srcOrd="0" destOrd="0" presId="urn:microsoft.com/office/officeart/2005/8/layout/equation1"/>
    <dgm:cxn modelId="{8DFF10AF-44EE-44B1-BE9C-542BCE87942B}" type="presOf" srcId="{233BE995-BC23-46E3-8A5F-E77A573446B4}" destId="{6B108146-87F8-482E-AF37-B838E4BE9ECB}" srcOrd="0" destOrd="0" presId="urn:microsoft.com/office/officeart/2005/8/layout/equation1"/>
    <dgm:cxn modelId="{4E18BD2C-A234-4B42-9F98-AA2B2BF991FF}" srcId="{713A8BE6-29E2-4856-BB22-840B9A3D38D1}" destId="{85492EA8-C630-4588-911A-33122F1451AB}" srcOrd="1" destOrd="0" parTransId="{6B46089D-7B7F-4988-A892-BD11E95C91F2}" sibTransId="{5936048F-C519-47FF-9C6B-2B8F5714A99E}"/>
    <dgm:cxn modelId="{759B5C2A-5155-47CE-81ED-DCF112E33CBD}" type="presOf" srcId="{C6E3FFA1-8D7C-47F0-93DB-E35683305E74}" destId="{0AC673E9-B2A6-46A4-A308-580365BD7B6E}" srcOrd="0" destOrd="0" presId="urn:microsoft.com/office/officeart/2005/8/layout/equation1"/>
    <dgm:cxn modelId="{C77F3007-9BA0-46D2-BAF3-E8D62E4B95ED}" type="presOf" srcId="{026BA61D-EAF9-4691-A125-31ED57F89D67}" destId="{9800130C-3B9B-4854-91D5-832F7CC2E3A0}" srcOrd="0" destOrd="0" presId="urn:microsoft.com/office/officeart/2005/8/layout/equation1"/>
    <dgm:cxn modelId="{EE847D00-1F62-446A-85A1-030F9CBDC1DB}" srcId="{713A8BE6-29E2-4856-BB22-840B9A3D38D1}" destId="{026BA61D-EAF9-4691-A125-31ED57F89D67}" srcOrd="0" destOrd="0" parTransId="{80C828AB-854F-4975-BDD3-784CE4E1C6DB}" sibTransId="{04BEF68F-A60E-4BDB-8C07-447E5B910E0B}"/>
    <dgm:cxn modelId="{6A895FEE-105F-48FB-AB6B-4C198D52A383}" srcId="{713A8BE6-29E2-4856-BB22-840B9A3D38D1}" destId="{C6E3FFA1-8D7C-47F0-93DB-E35683305E74}" srcOrd="4" destOrd="0" parTransId="{5FF01742-7F20-49CA-AFF3-CFCDB0E1B518}" sibTransId="{2EFA8E82-53D4-4C06-B771-22B3E2A322AB}"/>
    <dgm:cxn modelId="{B1770F69-A0D5-4A4E-8C12-1633B46662D3}" type="presOf" srcId="{5936048F-C519-47FF-9C6B-2B8F5714A99E}" destId="{D9974035-816D-4FE8-85B6-DD375629954D}" srcOrd="0" destOrd="0" presId="urn:microsoft.com/office/officeart/2005/8/layout/equation1"/>
    <dgm:cxn modelId="{7C3EFB1F-4F71-40D3-923D-FFE7BFC25460}" type="presOf" srcId="{B19E5B64-6EEF-46FC-B2D6-9DA55BFA0DD8}" destId="{5430489E-7DBC-4678-A4FE-C5411A6CBF01}" srcOrd="0" destOrd="0" presId="urn:microsoft.com/office/officeart/2005/8/layout/equation1"/>
    <dgm:cxn modelId="{358E8469-13C9-4087-B3EF-CD67FAFC9F21}" type="presOf" srcId="{0E4EB40D-1ABB-4998-B1A9-B5D339904811}" destId="{65AC7FD7-0C18-473A-9407-F4305243C608}" srcOrd="0" destOrd="0" presId="urn:microsoft.com/office/officeart/2005/8/layout/equation1"/>
    <dgm:cxn modelId="{FB1401F6-79D5-4C8C-B07C-E4AAB83FC5A4}" srcId="{713A8BE6-29E2-4856-BB22-840B9A3D38D1}" destId="{233BE995-BC23-46E3-8A5F-E77A573446B4}" srcOrd="2" destOrd="0" parTransId="{CC8E8F87-F587-4EFD-A877-850CA8138100}" sibTransId="{461453FA-20E7-4B23-921A-C1CE9961BCDB}"/>
    <dgm:cxn modelId="{425CB1BF-3A1F-4FB2-AB1F-092BC32FC07B}" type="presOf" srcId="{461453FA-20E7-4B23-921A-C1CE9961BCDB}" destId="{18A69265-28C7-479C-82A7-E34AD79E8857}" srcOrd="0" destOrd="0" presId="urn:microsoft.com/office/officeart/2005/8/layout/equation1"/>
    <dgm:cxn modelId="{D8214102-2FBF-47C4-9121-1F7D69FEB5C4}" type="presParOf" srcId="{5ECADF27-F032-408F-AB71-EAA7C60FB1C5}" destId="{9800130C-3B9B-4854-91D5-832F7CC2E3A0}" srcOrd="0" destOrd="0" presId="urn:microsoft.com/office/officeart/2005/8/layout/equation1"/>
    <dgm:cxn modelId="{8D967D34-5383-4570-89E8-3BFD6576736A}" type="presParOf" srcId="{5ECADF27-F032-408F-AB71-EAA7C60FB1C5}" destId="{A6014DDD-0F80-41A4-A454-172D2D0D00A8}" srcOrd="1" destOrd="0" presId="urn:microsoft.com/office/officeart/2005/8/layout/equation1"/>
    <dgm:cxn modelId="{36C65CF9-47B3-4AA6-82EC-468E44FFEF6F}" type="presParOf" srcId="{5ECADF27-F032-408F-AB71-EAA7C60FB1C5}" destId="{1DD550E7-E4D0-4DF7-9027-264178485A0C}" srcOrd="2" destOrd="0" presId="urn:microsoft.com/office/officeart/2005/8/layout/equation1"/>
    <dgm:cxn modelId="{F35D0697-B6B5-4B1C-9415-944B674AB9F0}" type="presParOf" srcId="{5ECADF27-F032-408F-AB71-EAA7C60FB1C5}" destId="{445E217F-8894-4C13-861F-021D79BA9D80}" srcOrd="3" destOrd="0" presId="urn:microsoft.com/office/officeart/2005/8/layout/equation1"/>
    <dgm:cxn modelId="{26A57CF3-F345-4C63-895F-645CD1C74E5E}" type="presParOf" srcId="{5ECADF27-F032-408F-AB71-EAA7C60FB1C5}" destId="{9912D92D-B0CF-42F2-854D-9A426AE03183}" srcOrd="4" destOrd="0" presId="urn:microsoft.com/office/officeart/2005/8/layout/equation1"/>
    <dgm:cxn modelId="{8F89D3AD-2FA2-4469-9760-26AC7CB719A2}" type="presParOf" srcId="{5ECADF27-F032-408F-AB71-EAA7C60FB1C5}" destId="{B5FCEF5B-AF6A-4B80-AFF5-B64F51FE3AB8}" srcOrd="5" destOrd="0" presId="urn:microsoft.com/office/officeart/2005/8/layout/equation1"/>
    <dgm:cxn modelId="{17F1E87F-06BC-4961-A9CD-ADD2FDF9C768}" type="presParOf" srcId="{5ECADF27-F032-408F-AB71-EAA7C60FB1C5}" destId="{D9974035-816D-4FE8-85B6-DD375629954D}" srcOrd="6" destOrd="0" presId="urn:microsoft.com/office/officeart/2005/8/layout/equation1"/>
    <dgm:cxn modelId="{FE2FFE60-A432-4B0D-81C4-4426BCBFAAA5}" type="presParOf" srcId="{5ECADF27-F032-408F-AB71-EAA7C60FB1C5}" destId="{FC7CFB16-0D97-41CD-9EED-5B4D9C2E34ED}" srcOrd="7" destOrd="0" presId="urn:microsoft.com/office/officeart/2005/8/layout/equation1"/>
    <dgm:cxn modelId="{353EBDEB-1B81-46EB-AF5F-875A0219E0C7}" type="presParOf" srcId="{5ECADF27-F032-408F-AB71-EAA7C60FB1C5}" destId="{6B108146-87F8-482E-AF37-B838E4BE9ECB}" srcOrd="8" destOrd="0" presId="urn:microsoft.com/office/officeart/2005/8/layout/equation1"/>
    <dgm:cxn modelId="{F48C1752-A1E5-4AB9-AAF5-238E54161D0D}" type="presParOf" srcId="{5ECADF27-F032-408F-AB71-EAA7C60FB1C5}" destId="{F6176A00-62F5-4B2C-92DE-DABB906C1F55}" srcOrd="9" destOrd="0" presId="urn:microsoft.com/office/officeart/2005/8/layout/equation1"/>
    <dgm:cxn modelId="{44449F2F-63AF-49DE-AF3F-024E300B972F}" type="presParOf" srcId="{5ECADF27-F032-408F-AB71-EAA7C60FB1C5}" destId="{18A69265-28C7-479C-82A7-E34AD79E8857}" srcOrd="10" destOrd="0" presId="urn:microsoft.com/office/officeart/2005/8/layout/equation1"/>
    <dgm:cxn modelId="{1580BB6D-0A1B-4D04-A6A0-95D1E6D95015}" type="presParOf" srcId="{5ECADF27-F032-408F-AB71-EAA7C60FB1C5}" destId="{E8D625E6-4536-4614-97FD-BE1002CCA61D}" srcOrd="11" destOrd="0" presId="urn:microsoft.com/office/officeart/2005/8/layout/equation1"/>
    <dgm:cxn modelId="{D1EA436C-16A9-4049-AA99-9D18C7078DC3}" type="presParOf" srcId="{5ECADF27-F032-408F-AB71-EAA7C60FB1C5}" destId="{5430489E-7DBC-4678-A4FE-C5411A6CBF01}" srcOrd="12" destOrd="0" presId="urn:microsoft.com/office/officeart/2005/8/layout/equation1"/>
    <dgm:cxn modelId="{84A5ADD3-2085-4295-BADB-233AC4047C02}" type="presParOf" srcId="{5ECADF27-F032-408F-AB71-EAA7C60FB1C5}" destId="{962AE601-3654-4304-8909-4A208FFE2B13}" srcOrd="13" destOrd="0" presId="urn:microsoft.com/office/officeart/2005/8/layout/equation1"/>
    <dgm:cxn modelId="{0764FCA7-CF3D-4159-A7FD-5032FC7ADCE0}" type="presParOf" srcId="{5ECADF27-F032-408F-AB71-EAA7C60FB1C5}" destId="{65AC7FD7-0C18-473A-9407-F4305243C608}" srcOrd="14" destOrd="0" presId="urn:microsoft.com/office/officeart/2005/8/layout/equation1"/>
    <dgm:cxn modelId="{B7825912-C39B-49CC-BC4F-79CBA1119E56}" type="presParOf" srcId="{5ECADF27-F032-408F-AB71-EAA7C60FB1C5}" destId="{D3B7BF29-F7F9-49EE-AEF3-296C0D83AD7D}" srcOrd="15" destOrd="0" presId="urn:microsoft.com/office/officeart/2005/8/layout/equation1"/>
    <dgm:cxn modelId="{FFF2CB69-B0D4-4335-A64C-24194EC522CB}" type="presParOf" srcId="{5ECADF27-F032-408F-AB71-EAA7C60FB1C5}" destId="{0AC673E9-B2A6-46A4-A308-580365BD7B6E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6385C-E9A3-4D34-A72B-0769469CA988}">
      <dsp:nvSpPr>
        <dsp:cNvPr id="0" name=""/>
        <dsp:cNvSpPr/>
      </dsp:nvSpPr>
      <dsp:spPr>
        <a:xfrm rot="5400000">
          <a:off x="4413980" y="-1957406"/>
          <a:ext cx="305627" cy="4298159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Reading, Writing, Mathematics (Basic Skills Testing)</a:t>
          </a:r>
          <a:endParaRPr lang="en-US" sz="1100" kern="1200" dirty="0"/>
        </a:p>
      </dsp:txBody>
      <dsp:txXfrm rot="5400000">
        <a:off x="4413980" y="-1957406"/>
        <a:ext cx="305627" cy="4298159"/>
      </dsp:txXfrm>
    </dsp:sp>
    <dsp:sp modelId="{C8BF05EC-21A1-4799-9E3C-115CE751E4E3}">
      <dsp:nvSpPr>
        <dsp:cNvPr id="0" name=""/>
        <dsp:cNvSpPr/>
      </dsp:nvSpPr>
      <dsp:spPr>
        <a:xfrm>
          <a:off x="0" y="656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 Skills</a:t>
          </a:r>
          <a:endParaRPr lang="en-US" sz="1600" kern="1200" dirty="0"/>
        </a:p>
      </dsp:txBody>
      <dsp:txXfrm>
        <a:off x="0" y="656"/>
        <a:ext cx="2417714" cy="382034"/>
      </dsp:txXfrm>
    </dsp:sp>
    <dsp:sp modelId="{1394EEA8-A917-4A0E-A783-9002F3B93BEF}">
      <dsp:nvSpPr>
        <dsp:cNvPr id="0" name=""/>
        <dsp:cNvSpPr/>
      </dsp:nvSpPr>
      <dsp:spPr>
        <a:xfrm rot="5400000">
          <a:off x="4413980" y="-1556270"/>
          <a:ext cx="305627" cy="4298159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Major in subject, Content Testing</a:t>
          </a:r>
          <a:endParaRPr lang="en-US" sz="1100" kern="1200" dirty="0"/>
        </a:p>
      </dsp:txBody>
      <dsp:txXfrm rot="5400000">
        <a:off x="4413980" y="-1556270"/>
        <a:ext cx="305627" cy="4298159"/>
      </dsp:txXfrm>
    </dsp:sp>
    <dsp:sp modelId="{3149578C-A529-4AAD-A1A1-741FED04FF9A}">
      <dsp:nvSpPr>
        <dsp:cNvPr id="0" name=""/>
        <dsp:cNvSpPr/>
      </dsp:nvSpPr>
      <dsp:spPr>
        <a:xfrm>
          <a:off x="0" y="401792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Content Knowledge</a:t>
          </a:r>
          <a:endParaRPr lang="en-US" sz="1600" kern="1200" dirty="0"/>
        </a:p>
      </dsp:txBody>
      <dsp:txXfrm>
        <a:off x="0" y="401792"/>
        <a:ext cx="2417714" cy="382034"/>
      </dsp:txXfrm>
    </dsp:sp>
    <dsp:sp modelId="{550714F3-FB21-4141-A1CF-6FF7CD5A4F65}">
      <dsp:nvSpPr>
        <dsp:cNvPr id="0" name=""/>
        <dsp:cNvSpPr/>
      </dsp:nvSpPr>
      <dsp:spPr>
        <a:xfrm rot="5400000">
          <a:off x="4413980" y="-1155134"/>
          <a:ext cx="305627" cy="4298159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Minority Group Relations </a:t>
          </a:r>
          <a:r>
            <a:rPr lang="en-US" sz="1000" kern="1200" dirty="0" smtClean="0">
              <a:latin typeface="Times New Roman"/>
              <a:cs typeface="Times New Roman"/>
            </a:rPr>
            <a:t>§</a:t>
          </a:r>
          <a:r>
            <a:rPr lang="en-US" sz="1000" kern="1200" dirty="0" smtClean="0"/>
            <a:t>118.19 (8);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Conflict Resolution </a:t>
          </a:r>
          <a:r>
            <a:rPr lang="en-US" sz="1000" kern="1200" dirty="0" smtClean="0">
              <a:latin typeface="Times New Roman"/>
              <a:cs typeface="Times New Roman"/>
            </a:rPr>
            <a:t>§</a:t>
          </a:r>
          <a:r>
            <a:rPr lang="en-US" sz="1000" kern="1200" dirty="0" smtClean="0"/>
            <a:t>118.19 (9); professional disposition</a:t>
          </a:r>
          <a:endParaRPr lang="en-US" sz="1000" kern="1200" dirty="0"/>
        </a:p>
      </dsp:txBody>
      <dsp:txXfrm rot="5400000">
        <a:off x="4413980" y="-1155134"/>
        <a:ext cx="305627" cy="4298159"/>
      </dsp:txXfrm>
    </dsp:sp>
    <dsp:sp modelId="{BB888BAF-7298-44C9-B595-E1CAACE5F153}">
      <dsp:nvSpPr>
        <dsp:cNvPr id="0" name=""/>
        <dsp:cNvSpPr/>
      </dsp:nvSpPr>
      <dsp:spPr>
        <a:xfrm>
          <a:off x="0" y="802928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Human Relations </a:t>
          </a:r>
          <a:endParaRPr lang="en-US" sz="1600" kern="1200" dirty="0"/>
        </a:p>
      </dsp:txBody>
      <dsp:txXfrm>
        <a:off x="0" y="802928"/>
        <a:ext cx="2417714" cy="382034"/>
      </dsp:txXfrm>
    </dsp:sp>
    <dsp:sp modelId="{DFC20365-6C7B-4511-9636-EFF0ECE4047F}">
      <dsp:nvSpPr>
        <dsp:cNvPr id="0" name=""/>
        <dsp:cNvSpPr/>
      </dsp:nvSpPr>
      <dsp:spPr>
        <a:xfrm>
          <a:off x="0" y="1204064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Pedagogical Knowledge</a:t>
          </a:r>
          <a:endParaRPr lang="en-US" sz="1600" kern="1200" dirty="0"/>
        </a:p>
      </dsp:txBody>
      <dsp:txXfrm>
        <a:off x="0" y="1204064"/>
        <a:ext cx="2417714" cy="382034"/>
      </dsp:txXfrm>
    </dsp:sp>
    <dsp:sp modelId="{ECBFD3F3-4578-48C4-8108-A9DF4B70C1DC}">
      <dsp:nvSpPr>
        <dsp:cNvPr id="0" name=""/>
        <dsp:cNvSpPr/>
      </dsp:nvSpPr>
      <dsp:spPr>
        <a:xfrm>
          <a:off x="0" y="1605200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Teaching Practice</a:t>
          </a:r>
          <a:endParaRPr lang="en-US" sz="1600" kern="1200" dirty="0"/>
        </a:p>
      </dsp:txBody>
      <dsp:txXfrm>
        <a:off x="0" y="1605200"/>
        <a:ext cx="2417714" cy="382034"/>
      </dsp:txXfrm>
    </dsp:sp>
    <dsp:sp modelId="{42883FF4-1BB3-4103-913C-B5D8BD85B837}">
      <dsp:nvSpPr>
        <dsp:cNvPr id="0" name=""/>
        <dsp:cNvSpPr/>
      </dsp:nvSpPr>
      <dsp:spPr>
        <a:xfrm>
          <a:off x="0" y="2006336"/>
          <a:ext cx="2417714" cy="382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Wisconsin Statutes</a:t>
          </a:r>
          <a:endParaRPr lang="en-US" sz="1600" kern="1200" dirty="0"/>
        </a:p>
      </dsp:txBody>
      <dsp:txXfrm>
        <a:off x="0" y="2006336"/>
        <a:ext cx="2417714" cy="3820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7512ED-3593-443A-9C7B-E674EF478F2D}">
      <dsp:nvSpPr>
        <dsp:cNvPr id="0" name=""/>
        <dsp:cNvSpPr/>
      </dsp:nvSpPr>
      <dsp:spPr>
        <a:xfrm>
          <a:off x="1769" y="413230"/>
          <a:ext cx="812862" cy="297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General Studies and Major courses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69" y="413230"/>
        <a:ext cx="812862" cy="2978579"/>
      </dsp:txXfrm>
    </dsp:sp>
    <dsp:sp modelId="{144D618B-0995-4195-9120-7CC245A64004}">
      <dsp:nvSpPr>
        <dsp:cNvPr id="0" name=""/>
        <dsp:cNvSpPr/>
      </dsp:nvSpPr>
      <dsp:spPr>
        <a:xfrm>
          <a:off x="880636" y="1666790"/>
          <a:ext cx="471460" cy="4714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80636" y="1666790"/>
        <a:ext cx="471460" cy="471460"/>
      </dsp:txXfrm>
    </dsp:sp>
    <dsp:sp modelId="{9800130C-3B9B-4854-91D5-832F7CC2E3A0}">
      <dsp:nvSpPr>
        <dsp:cNvPr id="0" name=""/>
        <dsp:cNvSpPr/>
      </dsp:nvSpPr>
      <dsp:spPr>
        <a:xfrm>
          <a:off x="1418100" y="413230"/>
          <a:ext cx="812862" cy="29785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Admit  to TE: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Pass Basic Skills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2.5 GPA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418100" y="413230"/>
        <a:ext cx="812862" cy="2978579"/>
      </dsp:txXfrm>
    </dsp:sp>
    <dsp:sp modelId="{1DD550E7-E4D0-4DF7-9027-264178485A0C}">
      <dsp:nvSpPr>
        <dsp:cNvPr id="0" name=""/>
        <dsp:cNvSpPr/>
      </dsp:nvSpPr>
      <dsp:spPr>
        <a:xfrm>
          <a:off x="2296967" y="1666790"/>
          <a:ext cx="471460" cy="4714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96967" y="1666790"/>
        <a:ext cx="471460" cy="471460"/>
      </dsp:txXfrm>
    </dsp:sp>
    <dsp:sp modelId="{9912D92D-B0CF-42F2-854D-9A426AE03183}">
      <dsp:nvSpPr>
        <dsp:cNvPr id="0" name=""/>
        <dsp:cNvSpPr/>
      </dsp:nvSpPr>
      <dsp:spPr>
        <a:xfrm>
          <a:off x="2834432" y="413230"/>
          <a:ext cx="812862" cy="297857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Major</a:t>
          </a:r>
          <a:r>
            <a:rPr lang="en-US" sz="1100" kern="1200" dirty="0" smtClean="0">
              <a:solidFill>
                <a:srgbClr val="000000"/>
              </a:solidFill>
            </a:rPr>
            <a:t>  Courses and </a:t>
          </a:r>
          <a:r>
            <a:rPr lang="en-US" sz="1100" b="1" kern="1200" dirty="0" smtClean="0">
              <a:solidFill>
                <a:srgbClr val="000000"/>
              </a:solidFill>
            </a:rPr>
            <a:t>Content Tests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2834432" y="413230"/>
        <a:ext cx="812862" cy="2978579"/>
      </dsp:txXfrm>
    </dsp:sp>
    <dsp:sp modelId="{D9974035-816D-4FE8-85B6-DD375629954D}">
      <dsp:nvSpPr>
        <dsp:cNvPr id="0" name=""/>
        <dsp:cNvSpPr/>
      </dsp:nvSpPr>
      <dsp:spPr>
        <a:xfrm>
          <a:off x="3713299" y="1666790"/>
          <a:ext cx="471460" cy="4714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713299" y="1666790"/>
        <a:ext cx="471460" cy="471460"/>
      </dsp:txXfrm>
    </dsp:sp>
    <dsp:sp modelId="{6B108146-87F8-482E-AF37-B838E4BE9ECB}">
      <dsp:nvSpPr>
        <dsp:cNvPr id="0" name=""/>
        <dsp:cNvSpPr/>
      </dsp:nvSpPr>
      <dsp:spPr>
        <a:xfrm>
          <a:off x="4250763" y="413230"/>
          <a:ext cx="918371" cy="297857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Courses and Exp. in </a:t>
          </a:r>
          <a:r>
            <a:rPr lang="en-US" sz="1000" b="1" kern="1200" dirty="0" smtClean="0">
              <a:solidFill>
                <a:srgbClr val="000000"/>
              </a:solidFill>
            </a:rPr>
            <a:t>Pedagogy</a:t>
          </a:r>
          <a:r>
            <a:rPr lang="en-US" sz="900" kern="1200" dirty="0" smtClean="0">
              <a:solidFill>
                <a:srgbClr val="000000"/>
              </a:solidFill>
            </a:rPr>
            <a:t> </a:t>
          </a:r>
          <a:r>
            <a:rPr lang="en-US" sz="1100" kern="1200" dirty="0" smtClean="0">
              <a:solidFill>
                <a:srgbClr val="000000"/>
              </a:solidFill>
            </a:rPr>
            <a:t>edTPA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 &amp;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WI Stats</a:t>
          </a:r>
          <a:r>
            <a:rPr lang="en-US" sz="1100" kern="1200" dirty="0" smtClean="0">
              <a:solidFill>
                <a:srgbClr val="000000"/>
              </a:solidFill>
            </a:rPr>
            <a:t>.</a:t>
          </a:r>
        </a:p>
      </dsp:txBody>
      <dsp:txXfrm>
        <a:off x="4250763" y="413230"/>
        <a:ext cx="918371" cy="2978579"/>
      </dsp:txXfrm>
    </dsp:sp>
    <dsp:sp modelId="{18A69265-28C7-479C-82A7-E34AD79E8857}">
      <dsp:nvSpPr>
        <dsp:cNvPr id="0" name=""/>
        <dsp:cNvSpPr/>
      </dsp:nvSpPr>
      <dsp:spPr>
        <a:xfrm>
          <a:off x="5235140" y="1666790"/>
          <a:ext cx="471460" cy="4714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235140" y="1666790"/>
        <a:ext cx="471460" cy="471460"/>
      </dsp:txXfrm>
    </dsp:sp>
    <dsp:sp modelId="{5430489E-7DBC-4678-A4FE-C5411A6CBF01}">
      <dsp:nvSpPr>
        <dsp:cNvPr id="0" name=""/>
        <dsp:cNvSpPr/>
      </dsp:nvSpPr>
      <dsp:spPr>
        <a:xfrm>
          <a:off x="5735001" y="432032"/>
          <a:ext cx="812862" cy="29785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Clinical Exp.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Pre student  teaching and </a:t>
          </a:r>
          <a:r>
            <a:rPr lang="en-US" sz="1000" b="1" kern="1200" dirty="0" smtClean="0">
              <a:solidFill>
                <a:srgbClr val="000000"/>
              </a:solidFill>
            </a:rPr>
            <a:t>Student teaching </a:t>
          </a:r>
          <a:r>
            <a:rPr lang="en-US" sz="1100" kern="1200" dirty="0" smtClean="0">
              <a:solidFill>
                <a:srgbClr val="000000"/>
              </a:solidFill>
            </a:rPr>
            <a:t>18 weeks; </a:t>
          </a:r>
          <a:r>
            <a:rPr lang="en-US" sz="1100" b="1" kern="1200" dirty="0" smtClean="0">
              <a:solidFill>
                <a:srgbClr val="000000"/>
              </a:solidFill>
            </a:rPr>
            <a:t>edTPA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5735001" y="432032"/>
        <a:ext cx="812862" cy="2978579"/>
      </dsp:txXfrm>
    </dsp:sp>
    <dsp:sp modelId="{65AC7FD7-0C18-473A-9407-F4305243C608}">
      <dsp:nvSpPr>
        <dsp:cNvPr id="0" name=""/>
        <dsp:cNvSpPr/>
      </dsp:nvSpPr>
      <dsp:spPr>
        <a:xfrm>
          <a:off x="6651471" y="1666790"/>
          <a:ext cx="471460" cy="47146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651471" y="1666790"/>
        <a:ext cx="471460" cy="471460"/>
      </dsp:txXfrm>
    </dsp:sp>
    <dsp:sp modelId="{0AC673E9-B2A6-46A4-A308-580365BD7B6E}">
      <dsp:nvSpPr>
        <dsp:cNvPr id="0" name=""/>
        <dsp:cNvSpPr/>
      </dsp:nvSpPr>
      <dsp:spPr>
        <a:xfrm>
          <a:off x="7188936" y="1121014"/>
          <a:ext cx="812862" cy="156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BS/BA + </a:t>
          </a:r>
          <a:r>
            <a:rPr lang="en-US" sz="1000" kern="1200" dirty="0" smtClean="0">
              <a:solidFill>
                <a:schemeClr val="tx1"/>
              </a:solidFill>
            </a:rPr>
            <a:t>Prepared</a:t>
          </a:r>
          <a:r>
            <a:rPr lang="en-US" sz="1050" kern="1200" dirty="0" smtClean="0">
              <a:solidFill>
                <a:schemeClr val="tx1"/>
              </a:solidFill>
            </a:rPr>
            <a:t> to teach </a:t>
          </a:r>
          <a:r>
            <a:rPr lang="en-US" sz="1200" kern="1200" dirty="0" smtClean="0">
              <a:solidFill>
                <a:schemeClr val="tx1"/>
              </a:solidFill>
            </a:rPr>
            <a:t>License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188936" y="1121014"/>
        <a:ext cx="812862" cy="1563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0130C-3B9B-4854-91D5-832F7CC2E3A0}">
      <dsp:nvSpPr>
        <dsp:cNvPr id="0" name=""/>
        <dsp:cNvSpPr/>
      </dsp:nvSpPr>
      <dsp:spPr>
        <a:xfrm>
          <a:off x="7468" y="288684"/>
          <a:ext cx="1008834" cy="36966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Admit  to TE: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Pass Basic Skills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2.75 GPA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7468" y="288684"/>
        <a:ext cx="1008834" cy="3696681"/>
      </dsp:txXfrm>
    </dsp:sp>
    <dsp:sp modelId="{1DD550E7-E4D0-4DF7-9027-264178485A0C}">
      <dsp:nvSpPr>
        <dsp:cNvPr id="0" name=""/>
        <dsp:cNvSpPr/>
      </dsp:nvSpPr>
      <dsp:spPr>
        <a:xfrm>
          <a:off x="1098219" y="1844463"/>
          <a:ext cx="585123" cy="5851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98219" y="1844463"/>
        <a:ext cx="585123" cy="585123"/>
      </dsp:txXfrm>
    </dsp:sp>
    <dsp:sp modelId="{9912D92D-B0CF-42F2-854D-9A426AE03183}">
      <dsp:nvSpPr>
        <dsp:cNvPr id="0" name=""/>
        <dsp:cNvSpPr/>
      </dsp:nvSpPr>
      <dsp:spPr>
        <a:xfrm>
          <a:off x="1765260" y="288684"/>
          <a:ext cx="1008834" cy="36966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Come with </a:t>
          </a:r>
          <a:r>
            <a:rPr lang="en-US" sz="1200" b="1" kern="1200" dirty="0" smtClean="0">
              <a:solidFill>
                <a:srgbClr val="000000"/>
              </a:solidFill>
            </a:rPr>
            <a:t>Major</a:t>
          </a:r>
          <a:r>
            <a:rPr lang="en-US" sz="1200" kern="1200" dirty="0" smtClean="0">
              <a:solidFill>
                <a:srgbClr val="000000"/>
              </a:solidFill>
            </a:rPr>
            <a:t>/ minor or Courses for the Major Equiv.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and </a:t>
          </a:r>
          <a:r>
            <a:rPr lang="en-US" sz="1200" b="1" kern="1200" dirty="0" smtClean="0">
              <a:solidFill>
                <a:srgbClr val="000000"/>
              </a:solidFill>
            </a:rPr>
            <a:t>Content Tests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1765260" y="288684"/>
        <a:ext cx="1008834" cy="3696681"/>
      </dsp:txXfrm>
    </dsp:sp>
    <dsp:sp modelId="{D9974035-816D-4FE8-85B6-DD375629954D}">
      <dsp:nvSpPr>
        <dsp:cNvPr id="0" name=""/>
        <dsp:cNvSpPr/>
      </dsp:nvSpPr>
      <dsp:spPr>
        <a:xfrm>
          <a:off x="2856012" y="1844463"/>
          <a:ext cx="585123" cy="5851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56012" y="1844463"/>
        <a:ext cx="585123" cy="585123"/>
      </dsp:txXfrm>
    </dsp:sp>
    <dsp:sp modelId="{6B108146-87F8-482E-AF37-B838E4BE9ECB}">
      <dsp:nvSpPr>
        <dsp:cNvPr id="0" name=""/>
        <dsp:cNvSpPr/>
      </dsp:nvSpPr>
      <dsp:spPr>
        <a:xfrm>
          <a:off x="3523053" y="288684"/>
          <a:ext cx="1008834" cy="369668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Courses and Exp. in </a:t>
          </a:r>
          <a:r>
            <a:rPr lang="en-US" sz="1100" b="1" kern="1200" dirty="0" smtClean="0">
              <a:solidFill>
                <a:srgbClr val="000000"/>
              </a:solidFill>
            </a:rPr>
            <a:t>Pedagogy</a:t>
          </a:r>
          <a:r>
            <a:rPr lang="en-US" sz="1200" kern="1200" dirty="0" smtClean="0">
              <a:solidFill>
                <a:srgbClr val="000000"/>
              </a:solidFill>
            </a:rPr>
            <a:t>edTPA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&amp;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WI Stats</a:t>
          </a:r>
          <a:r>
            <a:rPr lang="en-US" sz="1200" kern="1200" dirty="0" smtClean="0">
              <a:solidFill>
                <a:srgbClr val="000000"/>
              </a:solidFill>
            </a:rPr>
            <a:t>.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3523053" y="288684"/>
        <a:ext cx="1008834" cy="3696681"/>
      </dsp:txXfrm>
    </dsp:sp>
    <dsp:sp modelId="{18A69265-28C7-479C-82A7-E34AD79E8857}">
      <dsp:nvSpPr>
        <dsp:cNvPr id="0" name=""/>
        <dsp:cNvSpPr/>
      </dsp:nvSpPr>
      <dsp:spPr>
        <a:xfrm>
          <a:off x="4613804" y="1844463"/>
          <a:ext cx="585123" cy="5851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13804" y="1844463"/>
        <a:ext cx="585123" cy="585123"/>
      </dsp:txXfrm>
    </dsp:sp>
    <dsp:sp modelId="{5430489E-7DBC-4678-A4FE-C5411A6CBF01}">
      <dsp:nvSpPr>
        <dsp:cNvPr id="0" name=""/>
        <dsp:cNvSpPr/>
      </dsp:nvSpPr>
      <dsp:spPr>
        <a:xfrm>
          <a:off x="5280846" y="288684"/>
          <a:ext cx="1008834" cy="369668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Clinical Exp.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Pre student  teaching and </a:t>
          </a:r>
          <a:r>
            <a:rPr lang="en-US" sz="1200" b="1" kern="1200" dirty="0" smtClean="0">
              <a:solidFill>
                <a:srgbClr val="000000"/>
              </a:solidFill>
            </a:rPr>
            <a:t>Student teaching </a:t>
          </a:r>
          <a:r>
            <a:rPr lang="en-US" sz="1200" kern="1200" dirty="0" smtClean="0">
              <a:solidFill>
                <a:srgbClr val="000000"/>
              </a:solidFill>
            </a:rPr>
            <a:t>18 weeks; </a:t>
          </a:r>
          <a:r>
            <a:rPr lang="en-US" sz="1200" b="1" kern="1200" dirty="0" smtClean="0">
              <a:solidFill>
                <a:srgbClr val="000000"/>
              </a:solidFill>
            </a:rPr>
            <a:t>edTPA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5280846" y="288684"/>
        <a:ext cx="1008834" cy="3696681"/>
      </dsp:txXfrm>
    </dsp:sp>
    <dsp:sp modelId="{65AC7FD7-0C18-473A-9407-F4305243C608}">
      <dsp:nvSpPr>
        <dsp:cNvPr id="0" name=""/>
        <dsp:cNvSpPr/>
      </dsp:nvSpPr>
      <dsp:spPr>
        <a:xfrm>
          <a:off x="6371597" y="1844463"/>
          <a:ext cx="585123" cy="58512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71597" y="1844463"/>
        <a:ext cx="585123" cy="585123"/>
      </dsp:txXfrm>
    </dsp:sp>
    <dsp:sp modelId="{0AC673E9-B2A6-46A4-A308-580365BD7B6E}">
      <dsp:nvSpPr>
        <dsp:cNvPr id="0" name=""/>
        <dsp:cNvSpPr/>
      </dsp:nvSpPr>
      <dsp:spPr>
        <a:xfrm>
          <a:off x="7038638" y="1167107"/>
          <a:ext cx="1008834" cy="1939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Prepared to teach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 License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038638" y="1167107"/>
        <a:ext cx="1008834" cy="19398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878F052-01FD-470A-81DE-90F11D088C6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3575117-8EDE-43EA-B546-1293F4377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3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EFD94392-0EC6-487E-A323-3AAB8EFF1E88}" type="datetimeFigureOut">
              <a:rPr lang="en-US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B8DB3C69-16F6-466A-B3B3-DB0E2089E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79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44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47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85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58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42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66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56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966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85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74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8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2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19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12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79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70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57C1-5F6C-45FA-BF00-FA3393B52152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A1AF-0FAF-4A43-BF78-FFD67272E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A7B3-B36C-45AF-A0D5-195A2ED8EEF1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F450-B010-44F3-A87C-A52A6F362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2F6B-04C2-4D48-84CC-8B68B19FCD8F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E99B-75FC-4C07-9182-8D8CEE233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415E-5B39-4CD8-A8E4-32608CD6D61F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1DD7-576A-4572-9584-7E1C72719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72CD-9738-4307-983B-810B3FBFC3F3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02BE-CE23-4449-BB2F-1CABC1927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D289-C583-4BF2-8E87-21AE747C48CC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01D5-1458-4871-B908-3E0241C4C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570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1333"/>
            <a:ext cx="8229600" cy="39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6C59D-F18C-4773-9645-551455268564}" type="datetimeFigureOut">
              <a:rPr lang="en-US" smtClean="0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01E32-8237-40D5-A2A8-5E73551FA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PIlogo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1735" y="6272582"/>
            <a:ext cx="915247" cy="439961"/>
          </a:xfrm>
          <a:prstGeom prst="rect">
            <a:avLst/>
          </a:prstGeom>
        </p:spPr>
      </p:pic>
      <p:pic>
        <p:nvPicPr>
          <p:cNvPr id="2" name="Picture 1" descr="every child logo header.tif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31" b="99485" l="659" r="99718">
                        <a14:backgroundMark x1="1505" y1="58763" x2="1505" y2="58763"/>
                        <a14:backgroundMark x1="470" y1="62371" x2="470" y2="62371"/>
                        <a14:backgroundMark x1="4327" y1="94845" x2="4327" y2="94845"/>
                        <a14:backgroundMark x1="20226" y1="90722" x2="20226" y2="9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3" t="7397" r="3048" b="13464"/>
          <a:stretch/>
        </p:blipFill>
        <p:spPr>
          <a:xfrm>
            <a:off x="2814637" y="273050"/>
            <a:ext cx="3546475" cy="53657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2816224" y="266703"/>
            <a:ext cx="3546475" cy="550333"/>
          </a:xfrm>
          <a:prstGeom prst="roundRect">
            <a:avLst>
              <a:gd name="adj" fmla="val 17820"/>
            </a:avLst>
          </a:prstGeom>
          <a:noFill/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>
              <a:lumMod val="75000"/>
              <a:lumOff val="25000"/>
            </a:schemeClr>
          </a:solidFill>
          <a:latin typeface="Gadget"/>
          <a:ea typeface="+mj-ea"/>
          <a:cs typeface="Gadge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pdl.dpi.wi.gov/licensing/pathways-to-licensu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91060" y="1273996"/>
            <a:ext cx="4089407" cy="52199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indent="-164592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Preparation Pathways to Licensure</a:t>
            </a:r>
          </a:p>
          <a:p>
            <a:pPr indent="-164592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Wisconsin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2000" dirty="0" smtClean="0"/>
              <a:t>February 19, 2015</a:t>
            </a:r>
          </a:p>
          <a:p>
            <a:pPr algn="ctr">
              <a:buNone/>
            </a:pPr>
            <a:r>
              <a:rPr lang="en-US" sz="2000" dirty="0" smtClean="0"/>
              <a:t>Assembly Education </a:t>
            </a:r>
          </a:p>
          <a:p>
            <a:pPr algn="ctr">
              <a:buNone/>
            </a:pPr>
            <a:r>
              <a:rPr lang="en-US" sz="2000" dirty="0" smtClean="0"/>
              <a:t>Committee </a:t>
            </a:r>
          </a:p>
          <a:p>
            <a:pPr algn="r"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Tammy G. Huth,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Director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16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Teacher Education, Professional</a:t>
            </a:r>
          </a:p>
          <a:p>
            <a:pPr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Development and Licensing</a:t>
            </a:r>
          </a:p>
        </p:txBody>
      </p:sp>
      <p:pic>
        <p:nvPicPr>
          <p:cNvPr id="3" name="Picture 2" descr="finan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292" y="2835667"/>
            <a:ext cx="4335486" cy="3308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3434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Alternative Route Program Pathway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8674645"/>
              </p:ext>
            </p:extLst>
          </p:nvPr>
        </p:nvGraphicFramePr>
        <p:xfrm>
          <a:off x="739738" y="2138363"/>
          <a:ext cx="7870861" cy="387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05537" y="2342508"/>
            <a:ext cx="0" cy="3339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License Based on Equivalency Assessment Pathway </a:t>
            </a:r>
            <a:r>
              <a:rPr lang="en-US" sz="1000" dirty="0"/>
              <a:t>Option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smtClean="0"/>
              <a:t>Candidate Profile</a:t>
            </a:r>
          </a:p>
          <a:p>
            <a:pPr lvl="1"/>
            <a:r>
              <a:rPr lang="en-US" sz="1800" dirty="0" smtClean="0"/>
              <a:t>Bachelor's degree</a:t>
            </a:r>
          </a:p>
          <a:p>
            <a:pPr lvl="1"/>
            <a:r>
              <a:rPr lang="en-US" sz="1800" dirty="0" smtClean="0"/>
              <a:t>3 years of teaching experience in PK-12, postsecondary, and/or industry</a:t>
            </a:r>
          </a:p>
          <a:p>
            <a:pPr lvl="1"/>
            <a:r>
              <a:rPr lang="en-US" sz="1800" dirty="0" smtClean="0"/>
              <a:t>Major or equivalent in content area</a:t>
            </a:r>
          </a:p>
          <a:p>
            <a:pPr lvl="1"/>
            <a:r>
              <a:rPr lang="en-US" sz="1800" dirty="0" smtClean="0"/>
              <a:t>May have completed alternative-route teacher preparation program in another state or a teacher preparation program in another country</a:t>
            </a:r>
          </a:p>
          <a:p>
            <a:pPr lvl="1"/>
            <a:r>
              <a:rPr lang="en-US" sz="1800" dirty="0" smtClean="0"/>
              <a:t>May be a teacher in a private school, postsecondary education, or a workplace</a:t>
            </a:r>
          </a:p>
          <a:p>
            <a:pPr lvl="2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800" dirty="0" smtClean="0"/>
              <a:t>Complete the licensure program equivalency process </a:t>
            </a:r>
          </a:p>
          <a:p>
            <a:pPr lvl="1">
              <a:buNone/>
            </a:pPr>
            <a:r>
              <a:rPr lang="en-US" sz="1800" dirty="0" smtClean="0"/>
              <a:t>2 LBE Program Providers (DPI, CESA 1 New to Wisconsin) - can be university, technical college, school district, for profit, non-profit, etc.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Cannot guarantee portability to other states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216 applications to date.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License Based on Equivalency Assessment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74" y="1574686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endParaRPr lang="en-US" sz="1400" dirty="0" smtClean="0"/>
          </a:p>
          <a:p>
            <a:pPr lvl="2"/>
            <a:endParaRPr lang="en-US" sz="1400" dirty="0" smtClean="0"/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1462576"/>
              </p:ext>
            </p:extLst>
          </p:nvPr>
        </p:nvGraphicFramePr>
        <p:xfrm>
          <a:off x="739738" y="2138363"/>
          <a:ext cx="7870861" cy="387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7416" y="1900719"/>
            <a:ext cx="2774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 One-Evidence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5708" y="1869897"/>
            <a:ext cx="21575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 Two-Evidence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Adding Another </a:t>
            </a:r>
            <a:r>
              <a:rPr lang="en-US" dirty="0"/>
              <a:t>License </a:t>
            </a:r>
            <a:r>
              <a:rPr lang="en-US" sz="1000" dirty="0"/>
              <a:t>Option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smtClean="0"/>
              <a:t>License Based on a Content Test</a:t>
            </a:r>
          </a:p>
          <a:p>
            <a:r>
              <a:rPr lang="en-US" sz="1800" b="1" dirty="0" smtClean="0"/>
              <a:t>Candidate Profile - </a:t>
            </a:r>
            <a:endParaRPr lang="en-US" sz="1800" b="1" dirty="0"/>
          </a:p>
          <a:p>
            <a:pPr lvl="1"/>
            <a:r>
              <a:rPr lang="en-US" sz="1600" dirty="0"/>
              <a:t>Educator who holds a valid WI Professional Educator, Master Educator, or Life license in one of the following subjects: Science, Social Studies, Mathematics or Computer Science, English or Language Arts, World Languages</a:t>
            </a:r>
          </a:p>
          <a:p>
            <a:pPr lvl="1"/>
            <a:r>
              <a:rPr lang="en-US" sz="1600" dirty="0"/>
              <a:t>Seeking additional license in related </a:t>
            </a:r>
            <a:r>
              <a:rPr lang="en-US" sz="1600" dirty="0" smtClean="0"/>
              <a:t>area</a:t>
            </a:r>
          </a:p>
          <a:p>
            <a:pPr lvl="1"/>
            <a:r>
              <a:rPr lang="en-US" sz="1600" dirty="0" smtClean="0"/>
              <a:t>For example: Hold a chemistry license; add a biology license by taking a biology content test, etc.</a:t>
            </a:r>
          </a:p>
          <a:p>
            <a:pPr lvl="1"/>
            <a:endParaRPr lang="en-US" sz="1600" b="1" dirty="0" smtClean="0"/>
          </a:p>
          <a:p>
            <a:pPr marL="457200" lvl="1" indent="0">
              <a:buNone/>
            </a:pPr>
            <a:endParaRPr lang="en-US" sz="1800" b="1" dirty="0" smtClean="0"/>
          </a:p>
          <a:p>
            <a:pPr marL="457200" lvl="1" indent="0">
              <a:buNone/>
            </a:pPr>
            <a:endParaRPr lang="en-US" sz="1800" b="1" dirty="0" smtClean="0"/>
          </a:p>
          <a:p>
            <a:pPr marL="457200" lvl="1" indent="0">
              <a:buNone/>
            </a:pPr>
            <a:r>
              <a:rPr lang="en-US" sz="1800" b="1" dirty="0" smtClean="0"/>
              <a:t>Other options:</a:t>
            </a:r>
          </a:p>
          <a:p>
            <a:pPr marL="457200" lvl="1" indent="0">
              <a:buNone/>
            </a:pPr>
            <a:r>
              <a:rPr lang="en-US" sz="1800" b="1" dirty="0" smtClean="0"/>
              <a:t>Post-Baccalaureate Pathway</a:t>
            </a:r>
          </a:p>
          <a:p>
            <a:pPr marL="457200" lvl="1" indent="0">
              <a:buNone/>
            </a:pPr>
            <a:r>
              <a:rPr lang="en-US" sz="1800" b="1" dirty="0" smtClean="0"/>
              <a:t>Alternative Route to Licensure Pathway</a:t>
            </a:r>
          </a:p>
          <a:p>
            <a:pPr marL="457200" lvl="1" indent="0">
              <a:buNone/>
            </a:pPr>
            <a:endParaRPr lang="en-US" sz="1800" b="1" dirty="0"/>
          </a:p>
          <a:p>
            <a:pPr lvl="2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2"/>
            <a:endParaRPr lang="en-US" sz="1400" dirty="0" smtClean="0"/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96666" y="3770615"/>
          <a:ext cx="3541160" cy="157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73"/>
                <a:gridCol w="554805"/>
                <a:gridCol w="647272"/>
                <a:gridCol w="544530"/>
                <a:gridCol w="565080"/>
              </a:tblGrid>
              <a:tr h="306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License Area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2011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2013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Totals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Math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4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Science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114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4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Social Studies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44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7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English </a:t>
                      </a:r>
                      <a:r>
                        <a:rPr lang="en-US" sz="11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LA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0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World Lang.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7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Totals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59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111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172</a:t>
                      </a: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99563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Professional Teaching Permit </a:t>
            </a:r>
            <a:r>
              <a:rPr lang="en-US" dirty="0"/>
              <a:t>Pathway </a:t>
            </a:r>
            <a:r>
              <a:rPr lang="en-US" sz="1000" dirty="0"/>
              <a:t>Option</a:t>
            </a:r>
            <a:r>
              <a:rPr lang="en-US" dirty="0"/>
              <a:t>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/>
              <a:t>Candidate Profile</a:t>
            </a:r>
          </a:p>
          <a:p>
            <a:pPr lvl="1"/>
            <a:r>
              <a:rPr lang="en-US" sz="1600" dirty="0"/>
              <a:t>Professional with a Bachelors degree from a regionally accredited institution of higher education in one of these areas:  Engineering, Math, Science, Computer Science, Art, Music, or World Languages</a:t>
            </a:r>
            <a:r>
              <a:rPr lang="en-US" sz="1600" dirty="0" smtClean="0"/>
              <a:t>.           </a:t>
            </a:r>
            <a:r>
              <a:rPr lang="en-US" sz="1600" dirty="0" smtClean="0">
                <a:cs typeface="Times New Roman" panose="02020603050405020304" pitchFamily="18" charset="0"/>
              </a:rPr>
              <a:t>§118.192</a:t>
            </a:r>
          </a:p>
          <a:p>
            <a:pPr marL="457200" lvl="1" indent="0">
              <a:buNone/>
            </a:pPr>
            <a:r>
              <a:rPr lang="en-US" sz="1400" i="1" dirty="0" smtClean="0"/>
              <a:t>	Engineer </a:t>
            </a:r>
            <a:r>
              <a:rPr lang="en-US" sz="1400" i="1" dirty="0"/>
              <a:t>can get a math permit, science permit, or technology education permit</a:t>
            </a:r>
            <a:endParaRPr lang="en-US" sz="1400" i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dirty="0" smtClean="0"/>
              <a:t>5 </a:t>
            </a:r>
            <a:r>
              <a:rPr lang="en-US" sz="1600" dirty="0"/>
              <a:t>years of experience as a professional in the subject area in which the bachelor’s degree was awarded</a:t>
            </a:r>
          </a:p>
          <a:p>
            <a:pPr lvl="1"/>
            <a:r>
              <a:rPr lang="en-US" sz="1600" dirty="0"/>
              <a:t>Seeking a permit to teach in a Wisconsin school district in one of these </a:t>
            </a:r>
            <a:r>
              <a:rPr lang="en-US" sz="1600" dirty="0" smtClean="0"/>
              <a:t>areas</a:t>
            </a:r>
          </a:p>
          <a:p>
            <a:pPr lvl="1"/>
            <a:r>
              <a:rPr lang="en-US" sz="1600" dirty="0" smtClean="0"/>
              <a:t>Must complete at </a:t>
            </a:r>
            <a:r>
              <a:rPr lang="en-US" sz="1600" dirty="0"/>
              <a:t>minimum 100 hours of formal instruction in the application of modern curricula and </a:t>
            </a:r>
            <a:r>
              <a:rPr lang="en-US" sz="1600" dirty="0" smtClean="0"/>
              <a:t>pass </a:t>
            </a:r>
            <a:r>
              <a:rPr lang="en-US" sz="1600" dirty="0"/>
              <a:t>the subject specific content </a:t>
            </a:r>
            <a:r>
              <a:rPr lang="en-US" sz="1600" dirty="0" smtClean="0"/>
              <a:t>tests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207591"/>
              </p:ext>
            </p:extLst>
          </p:nvPr>
        </p:nvGraphicFramePr>
        <p:xfrm>
          <a:off x="1895475" y="4366517"/>
          <a:ext cx="5480685" cy="139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685"/>
                <a:gridCol w="800100"/>
                <a:gridCol w="685800"/>
                <a:gridCol w="628650"/>
                <a:gridCol w="685800"/>
                <a:gridCol w="628650"/>
              </a:tblGrid>
              <a:tr h="220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 smtClean="0">
                          <a:effectLst/>
                        </a:rPr>
                        <a:t>Permit </a:t>
                      </a:r>
                      <a:r>
                        <a:rPr lang="en-US" sz="1100" spc="20" dirty="0">
                          <a:effectLst/>
                        </a:rPr>
                        <a:t>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2012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2013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2014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Math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Technology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Computer 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Am Sign Lang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Music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2698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International and Guest Teacher Exchange </a:t>
            </a:r>
            <a:r>
              <a:rPr lang="en-US" sz="3600" dirty="0"/>
              <a:t>Pathway </a:t>
            </a:r>
            <a:r>
              <a:rPr lang="en-US" sz="1000" dirty="0"/>
              <a:t>Option</a:t>
            </a:r>
            <a:r>
              <a:rPr lang="en-US" sz="3600" dirty="0"/>
              <a:t> </a:t>
            </a:r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smtClean="0"/>
              <a:t>Candidate </a:t>
            </a:r>
            <a:r>
              <a:rPr lang="en-US" sz="1800" b="1" dirty="0"/>
              <a:t>Profile</a:t>
            </a:r>
          </a:p>
          <a:p>
            <a:pPr lvl="1"/>
            <a:r>
              <a:rPr lang="en-US" sz="1600" dirty="0"/>
              <a:t>Equivalent of a U.S. Bachelor's degree as verified by international credentialing service</a:t>
            </a:r>
          </a:p>
          <a:p>
            <a:pPr lvl="1"/>
            <a:r>
              <a:rPr lang="en-US" sz="1600" dirty="0"/>
              <a:t>3 years of teaching experience</a:t>
            </a:r>
          </a:p>
          <a:p>
            <a:pPr lvl="1"/>
            <a:r>
              <a:rPr lang="en-US" sz="1600" dirty="0"/>
              <a:t>Seeking time-limited WI </a:t>
            </a:r>
            <a:r>
              <a:rPr lang="en-US" sz="1600" dirty="0" smtClean="0"/>
              <a:t>license</a:t>
            </a:r>
          </a:p>
          <a:p>
            <a:pPr lvl="1"/>
            <a:r>
              <a:rPr lang="en-US" sz="1600" dirty="0" smtClean="0"/>
              <a:t>Have </a:t>
            </a:r>
            <a:r>
              <a:rPr lang="en-US" sz="1600" dirty="0"/>
              <a:t>completed, in the country from which the teacher is entering, the equivalent of a teacher preparation program </a:t>
            </a:r>
            <a:endParaRPr lang="en-US" sz="1600" dirty="0" smtClean="0"/>
          </a:p>
          <a:p>
            <a:pPr lvl="1"/>
            <a:r>
              <a:rPr lang="en-US" sz="1600" dirty="0" smtClean="0"/>
              <a:t>Hold </a:t>
            </a:r>
            <a:r>
              <a:rPr lang="en-US" sz="1600" dirty="0"/>
              <a:t>foreign educator credentials in a teaching field comparable to those recognized in Wisconsin </a:t>
            </a:r>
            <a:endParaRPr lang="en-US" sz="1600" dirty="0" smtClean="0"/>
          </a:p>
          <a:p>
            <a:pPr lvl="1"/>
            <a:r>
              <a:rPr lang="en-US" sz="1600" dirty="0" smtClean="0"/>
              <a:t>Be </a:t>
            </a:r>
            <a:r>
              <a:rPr lang="en-US" sz="1600" dirty="0"/>
              <a:t>fluent in English </a:t>
            </a:r>
            <a:endParaRPr lang="en-US" sz="1600" b="1" dirty="0"/>
          </a:p>
          <a:p>
            <a:pPr lvl="2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2"/>
            <a:r>
              <a:rPr lang="en-US" sz="1600" dirty="0" smtClean="0"/>
              <a:t>Provides permit to teach in Wisconsin schools to develop world language programs, ESL and bilingual programs, and for short term exchange programs</a:t>
            </a:r>
          </a:p>
          <a:p>
            <a:pPr lvl="2"/>
            <a:r>
              <a:rPr lang="en-US" sz="1600" dirty="0" smtClean="0"/>
              <a:t>Approximately 15-20 issued to date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4523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Trade Specialist Permit </a:t>
            </a:r>
            <a:br>
              <a:rPr lang="en-US" dirty="0" smtClean="0"/>
            </a:br>
            <a:r>
              <a:rPr lang="en-US" dirty="0" smtClean="0"/>
              <a:t>Pathway     </a:t>
            </a:r>
            <a:r>
              <a:rPr lang="en-US" sz="1000" dirty="0" smtClean="0"/>
              <a:t>Option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/>
              <a:t>Candidate Profile</a:t>
            </a:r>
          </a:p>
          <a:p>
            <a:pPr lvl="1"/>
            <a:r>
              <a:rPr lang="en-US" sz="1800" dirty="0" smtClean="0"/>
              <a:t>Completed </a:t>
            </a:r>
            <a:r>
              <a:rPr lang="en-US" sz="1800" dirty="0"/>
              <a:t>an apprenticeship </a:t>
            </a:r>
            <a:r>
              <a:rPr lang="en-US" sz="1800" dirty="0" smtClean="0"/>
              <a:t>program and three </a:t>
            </a:r>
            <a:r>
              <a:rPr lang="en-US" sz="1800" dirty="0"/>
              <a:t>additional years of occupational experience in a particular trade </a:t>
            </a:r>
            <a:r>
              <a:rPr lang="en-US" sz="1800" dirty="0" smtClean="0"/>
              <a:t>area; or</a:t>
            </a:r>
          </a:p>
          <a:p>
            <a:pPr lvl="1"/>
            <a:r>
              <a:rPr lang="en-US" sz="1800" dirty="0" smtClean="0"/>
              <a:t>4 years of institutional training in a trade area</a:t>
            </a:r>
            <a:endParaRPr lang="en-US" sz="1800" dirty="0"/>
          </a:p>
          <a:p>
            <a:pPr lvl="1"/>
            <a:r>
              <a:rPr lang="en-US" sz="1800" dirty="0"/>
              <a:t>Seeking to fill a school district need in a specific trade area </a:t>
            </a:r>
            <a:endParaRPr lang="en-US" sz="1800" dirty="0" smtClean="0"/>
          </a:p>
          <a:p>
            <a:pPr lvl="1"/>
            <a:r>
              <a:rPr lang="en-US" sz="1800" dirty="0" smtClean="0"/>
              <a:t>Seeking to teach upper level high school courses in the trade area</a:t>
            </a:r>
          </a:p>
          <a:p>
            <a:pPr lvl="2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400" dirty="0" smtClean="0"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cs typeface="Times New Roman" panose="02020603050405020304" pitchFamily="18" charset="0"/>
              </a:rPr>
              <a:t>§118.19 (7) – existed since 1936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600" i="1" dirty="0" smtClean="0"/>
              <a:t>Examples</a:t>
            </a:r>
            <a:r>
              <a:rPr lang="en-US" sz="1600" dirty="0" smtClean="0"/>
              <a:t>:</a:t>
            </a:r>
          </a:p>
          <a:p>
            <a:pPr marL="914400" lvl="2" indent="0">
              <a:buNone/>
            </a:pPr>
            <a:r>
              <a:rPr lang="en-US" sz="1600" dirty="0" smtClean="0"/>
              <a:t>-Upon completing a welding apprenticeship and working three years as a welder, a trade specialist permit can be issued to teach welding.</a:t>
            </a:r>
            <a:r>
              <a:rPr lang="en-US" sz="1600" dirty="0"/>
              <a:t> </a:t>
            </a:r>
            <a:endParaRPr lang="en-US" sz="1600" dirty="0" smtClean="0"/>
          </a:p>
          <a:p>
            <a:pPr marL="914400" lvl="2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-Upon completing 4 years of construction trades training at a college/university, a trade specialist permit can be issued to teach construction.</a:t>
            </a:r>
          </a:p>
          <a:p>
            <a:pPr marL="914400" lvl="2" indent="0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285186"/>
              </p:ext>
            </p:extLst>
          </p:nvPr>
        </p:nvGraphicFramePr>
        <p:xfrm>
          <a:off x="2158365" y="5548948"/>
          <a:ext cx="5017770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8770"/>
                <a:gridCol w="800100"/>
                <a:gridCol w="685800"/>
                <a:gridCol w="628650"/>
                <a:gridCol w="685800"/>
                <a:gridCol w="628650"/>
              </a:tblGrid>
              <a:tr h="16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 smtClean="0">
                          <a:effectLst/>
                        </a:rPr>
                        <a:t>Permit </a:t>
                      </a:r>
                      <a:r>
                        <a:rPr lang="en-US" sz="1100" spc="20" dirty="0">
                          <a:effectLst/>
                        </a:rPr>
                        <a:t>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Trade Specialist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96712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06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Do you have 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2711"/>
            <a:ext cx="8229600" cy="47858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For more information on the pathways: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tepdl.dpi.wi.gov/licensing/pathways-to-licensure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7025" y="4203888"/>
            <a:ext cx="2663349" cy="206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3524" y="3349451"/>
            <a:ext cx="2905125" cy="199439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Wisconsin’s Licensing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74" y="1595234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1963" y="3696128"/>
          <a:ext cx="5897880" cy="1828800"/>
        </p:xfrm>
        <a:graphic>
          <a:graphicData uri="http://schemas.openxmlformats.org/drawingml/2006/table">
            <a:tbl>
              <a:tblPr/>
              <a:tblGrid>
                <a:gridCol w="686435"/>
                <a:gridCol w="386715"/>
                <a:gridCol w="386080"/>
                <a:gridCol w="370840"/>
                <a:gridCol w="370840"/>
                <a:gridCol w="370840"/>
                <a:gridCol w="370840"/>
                <a:gridCol w="370840"/>
                <a:gridCol w="370840"/>
                <a:gridCol w="370840"/>
                <a:gridCol w="370840"/>
                <a:gridCol w="370840"/>
                <a:gridCol w="383540"/>
                <a:gridCol w="358775"/>
                <a:gridCol w="358775"/>
              </a:tblGrid>
              <a:tr h="250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Calibri"/>
                        </a:rPr>
                        <a:t>Birth to age3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4K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5K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cap="small" dirty="0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50825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Calibri"/>
                        </a:rPr>
                        <a:t>Early Childhood (EC) 70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Calibri"/>
                        </a:rPr>
                        <a:t>Approximate ages birth through age 8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82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Calibri"/>
                        </a:rPr>
                        <a:t>Early Childhood-Middle Childhood (EC-MC) 71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Calibri"/>
                        </a:rPr>
                        <a:t>Approximate ages birth through age 11</a:t>
                      </a: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cap="small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Middle Childhood-Early Adolescence (MC-EA) 72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Approximate ages 6 through 12 or 13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cap="small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small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Early Adolescence-Adolescence (EA-A) 73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Approximate ages 10 through age 21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25">
                <a:tc gridSpan="1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Early Childhood-Adolescence (EC-A) 74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Approximate ages birth through age 21</a:t>
                      </a:r>
                      <a:endParaRPr lang="en-US" sz="1200" b="1" cap="small" dirty="0">
                        <a:solidFill>
                          <a:schemeClr val="bg1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7286" y="1849348"/>
            <a:ext cx="64829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Wisconsin uses a development level (age range) teacher preparation and licensing system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Licenses are issued </a:t>
            </a:r>
            <a:r>
              <a:rPr lang="en-US" sz="1400" u="sng" dirty="0" smtClean="0">
                <a:solidFill>
                  <a:schemeClr val="bg1"/>
                </a:solidFill>
              </a:rPr>
              <a:t>in both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 developmental age range level, which allows an applicant to teach any pupil within the developmental age range of the license, and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 subject/position, which allows an applicant to teach specific subject(s) to pupils within the developmental age range level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Preparation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To obtain a Wisconsin License, an applicant must: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Have a Bachelor’s Degree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Have Completed an Approved Educator Preparation Program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614254802"/>
              </p:ext>
            </p:extLst>
          </p:nvPr>
        </p:nvGraphicFramePr>
        <p:xfrm>
          <a:off x="1524000" y="3071972"/>
          <a:ext cx="6715874" cy="238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5002" y="4294597"/>
            <a:ext cx="4315146" cy="33904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How to teach, how children learn, adolescent psychology, Lesson planning, assessment, curriculum, classroom management, etc.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551" y="4705564"/>
            <a:ext cx="4284324" cy="318499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Student teaching, practicum, internships, residency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24727" y="5095982"/>
            <a:ext cx="4356244" cy="359596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Tribal sovereignty Wisconsin Indian, phonics, envir. ed., etc.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Bachelor’s Degree Pathway   </a:t>
            </a:r>
            <a:r>
              <a:rPr lang="en-US" sz="1000" dirty="0" smtClean="0"/>
              <a:t>Option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8" y="1687702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b="1" dirty="0" smtClean="0"/>
              <a:t>Candidate Profile</a:t>
            </a:r>
          </a:p>
          <a:p>
            <a:pPr lvl="1"/>
            <a:r>
              <a:rPr lang="en-US" sz="1800" dirty="0" smtClean="0"/>
              <a:t>High School graduate</a:t>
            </a:r>
          </a:p>
          <a:p>
            <a:pPr lvl="1"/>
            <a:r>
              <a:rPr lang="en-US" sz="1800" dirty="0" smtClean="0"/>
              <a:t>First teaching license in WI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Complete the Bachelor’s degree and </a:t>
            </a:r>
          </a:p>
          <a:p>
            <a:pPr lvl="1">
              <a:buNone/>
            </a:pPr>
            <a:r>
              <a:rPr lang="en-US" sz="1800" dirty="0" smtClean="0"/>
              <a:t>the licensure program preparation at the same time</a:t>
            </a:r>
          </a:p>
          <a:p>
            <a:pPr lvl="1">
              <a:buNone/>
            </a:pPr>
            <a:r>
              <a:rPr lang="en-US" sz="1800" dirty="0" smtClean="0"/>
              <a:t>33 Wisconsin Colleges and Universities: </a:t>
            </a:r>
            <a:r>
              <a:rPr lang="en-US" sz="1600" dirty="0" smtClean="0"/>
              <a:t>13 Public, 19 Private, 1 Public Tribal</a:t>
            </a:r>
          </a:p>
          <a:p>
            <a:pPr lvl="1">
              <a:buNone/>
            </a:pPr>
            <a:r>
              <a:rPr lang="en-US" sz="1600" dirty="0" smtClean="0"/>
              <a:t>Portability to other states</a:t>
            </a:r>
            <a:endParaRPr lang="en-US" sz="1400" dirty="0" smtClean="0"/>
          </a:p>
          <a:p>
            <a:pPr lvl="1">
              <a:buNone/>
            </a:pPr>
            <a:r>
              <a:rPr lang="en-US" sz="1600" dirty="0" smtClean="0"/>
              <a:t>2011-2012 = 4,130 completers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rad female hu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0" r="18978"/>
          <a:stretch/>
        </p:blipFill>
        <p:spPr>
          <a:xfrm>
            <a:off x="5917916" y="2070564"/>
            <a:ext cx="2229490" cy="2078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Bachelor’s Degree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5621305"/>
              </p:ext>
            </p:extLst>
          </p:nvPr>
        </p:nvGraphicFramePr>
        <p:xfrm>
          <a:off x="565079" y="2092325"/>
          <a:ext cx="8003568" cy="380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 Baccalaureate Pathway  </a:t>
            </a:r>
            <a:r>
              <a:rPr lang="en-US" sz="1000" dirty="0" smtClean="0"/>
              <a:t>Option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8" y="1687702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b="1" dirty="0" smtClean="0"/>
              <a:t>Candidate Profile</a:t>
            </a:r>
          </a:p>
          <a:p>
            <a:pPr lvl="1"/>
            <a:r>
              <a:rPr lang="en-US" sz="1800" dirty="0" smtClean="0"/>
              <a:t>Bachelor's degree</a:t>
            </a:r>
          </a:p>
          <a:p>
            <a:pPr lvl="1"/>
            <a:r>
              <a:rPr lang="en-US" sz="1800" dirty="0" smtClean="0"/>
              <a:t>Career changer, entering teaching</a:t>
            </a:r>
          </a:p>
          <a:p>
            <a:pPr lvl="1"/>
            <a:r>
              <a:rPr lang="en-US" sz="1800" dirty="0" smtClean="0"/>
              <a:t>Educator seeking additional license</a:t>
            </a:r>
          </a:p>
          <a:p>
            <a:pPr lvl="1"/>
            <a:r>
              <a:rPr lang="en-US" sz="1800" dirty="0" smtClean="0"/>
              <a:t>College graduate, seeking MS degree in a new content area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Complete the teacher preparation licensure program</a:t>
            </a:r>
          </a:p>
          <a:p>
            <a:pPr lvl="1">
              <a:buNone/>
            </a:pPr>
            <a:r>
              <a:rPr lang="en-US" sz="1800" dirty="0" smtClean="0"/>
              <a:t>33 Wisconsin Colleges and Universities—offer some licensure programs in this format; evening, weekend, online, etc.; 6-24 months</a:t>
            </a:r>
          </a:p>
          <a:p>
            <a:pPr lvl="1">
              <a:buNone/>
            </a:pPr>
            <a:r>
              <a:rPr lang="en-US" sz="1800" dirty="0" smtClean="0"/>
              <a:t>Portability to other states</a:t>
            </a:r>
            <a:endParaRPr lang="en-US" sz="1600" dirty="0" smtClean="0"/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8451" y="1773427"/>
            <a:ext cx="2603499" cy="179400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 </a:t>
            </a:r>
            <a:r>
              <a:rPr lang="en-US" dirty="0"/>
              <a:t>Baccalaureate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780241"/>
              </p:ext>
            </p:extLst>
          </p:nvPr>
        </p:nvGraphicFramePr>
        <p:xfrm>
          <a:off x="544529" y="1715783"/>
          <a:ext cx="8054941" cy="42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Alternative Route Program </a:t>
            </a:r>
            <a:r>
              <a:rPr lang="en-US" sz="3200" dirty="0"/>
              <a:t>Pathway </a:t>
            </a:r>
            <a:r>
              <a:rPr lang="en-US" sz="1000" dirty="0">
                <a:solidFill>
                  <a:schemeClr val="tx1"/>
                </a:solidFill>
              </a:rPr>
              <a:t>Option</a:t>
            </a:r>
            <a:r>
              <a:rPr lang="en-US" sz="3600" dirty="0"/>
              <a:t> </a:t>
            </a:r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smtClean="0"/>
              <a:t>Candidate Profile</a:t>
            </a:r>
          </a:p>
          <a:p>
            <a:pPr lvl="1"/>
            <a:r>
              <a:rPr lang="en-US" sz="1800" dirty="0" smtClean="0"/>
              <a:t>Bachelor's degree, with a major in the license subject</a:t>
            </a:r>
          </a:p>
          <a:p>
            <a:pPr lvl="1"/>
            <a:r>
              <a:rPr lang="en-US" sz="1800" dirty="0" smtClean="0"/>
              <a:t>Career changer, entering teaching</a:t>
            </a:r>
          </a:p>
          <a:p>
            <a:pPr lvl="1"/>
            <a:r>
              <a:rPr lang="en-US" sz="1800" dirty="0" smtClean="0"/>
              <a:t>Educator seeking an additional license in shortage area</a:t>
            </a:r>
          </a:p>
          <a:p>
            <a:pPr lvl="1"/>
            <a:r>
              <a:rPr lang="en-US" sz="1800" dirty="0" smtClean="0"/>
              <a:t>Seeking licensure in a Shortage area </a:t>
            </a:r>
            <a:r>
              <a:rPr lang="en-US" sz="1800" dirty="0"/>
              <a:t>i</a:t>
            </a:r>
            <a:r>
              <a:rPr lang="en-US" sz="1800" dirty="0" smtClean="0"/>
              <a:t>n Wisconsin</a:t>
            </a:r>
          </a:p>
          <a:p>
            <a:pPr lvl="2"/>
            <a:r>
              <a:rPr lang="en-US" sz="1400" dirty="0" smtClean="0"/>
              <a:t>Mathematics, Science, Career and Technical Education Subjects, World Languages, Special Education, Bilingual/Bicultural and ESL; also regional shortages</a:t>
            </a:r>
          </a:p>
          <a:p>
            <a:pPr lvl="2"/>
            <a:endParaRPr lang="en-US" sz="1400" dirty="0" smtClean="0"/>
          </a:p>
          <a:p>
            <a:pPr lvl="1">
              <a:buNone/>
            </a:pPr>
            <a:r>
              <a:rPr lang="en-US" sz="1800" dirty="0" smtClean="0"/>
              <a:t>Complete the teacher preparation licensure program </a:t>
            </a:r>
          </a:p>
          <a:p>
            <a:pPr lvl="1">
              <a:buNone/>
            </a:pPr>
            <a:r>
              <a:rPr lang="en-US" sz="1800" dirty="0" smtClean="0"/>
              <a:t>Can be employed on emergency permit or professional teaching permit; use this on-the-job employment as the teaching practice </a:t>
            </a:r>
          </a:p>
          <a:p>
            <a:pPr lvl="1">
              <a:buNone/>
            </a:pPr>
            <a:r>
              <a:rPr lang="en-US" sz="1800" dirty="0" smtClean="0"/>
              <a:t>10 Alternative Route Program Providers- can be university, technical college, school district, for profit, non-profit, etc.</a:t>
            </a:r>
          </a:p>
          <a:p>
            <a:pPr lvl="1">
              <a:buNone/>
            </a:pPr>
            <a:r>
              <a:rPr lang="en-US" sz="1800" dirty="0" smtClean="0"/>
              <a:t>Weekend, online, hybrid, competency based formats; 6-18 months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Cannot guarantee portability to other states            2011-2012 =  158 completers</a:t>
            </a:r>
          </a:p>
          <a:p>
            <a:pPr lvl="1">
              <a:buNone/>
            </a:pPr>
            <a:endParaRPr lang="en-US" sz="1400" dirty="0" smtClean="0"/>
          </a:p>
          <a:p>
            <a:pPr lvl="2"/>
            <a:endParaRPr lang="en-US" sz="1400" dirty="0" smtClean="0"/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10972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Alternative Route Program Pathway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41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1800" b="1" dirty="0" smtClean="0"/>
          </a:p>
          <a:p>
            <a:r>
              <a:rPr lang="en-US" sz="1800" b="1" dirty="0" smtClean="0"/>
              <a:t>ACT! – Alternative Careers in Teaching; </a:t>
            </a:r>
            <a:r>
              <a:rPr lang="en-US" sz="1800" dirty="0" smtClean="0"/>
              <a:t>UW Oshkosh, UW Fox Valley, UW Manitowoc (Math and Science Licensure)</a:t>
            </a:r>
          </a:p>
          <a:p>
            <a:r>
              <a:rPr lang="en-US" sz="1800" b="1" dirty="0" smtClean="0"/>
              <a:t>ARTEL – Alternative Route to Technology Education Licensure; </a:t>
            </a:r>
            <a:r>
              <a:rPr lang="en-US" sz="1800" dirty="0" smtClean="0"/>
              <a:t>UW Parkside and Gateway Technical College (Tech Ed Licensure)</a:t>
            </a:r>
          </a:p>
          <a:p>
            <a:r>
              <a:rPr lang="en-US" sz="1800" b="1" dirty="0" smtClean="0"/>
              <a:t>CESA 1 PBL – Proficiency Based Licensure</a:t>
            </a:r>
          </a:p>
          <a:p>
            <a:r>
              <a:rPr lang="en-US" sz="1800" b="1" dirty="0" smtClean="0"/>
              <a:t>CESA 6 RITE – Residency in Teacher Education</a:t>
            </a:r>
          </a:p>
          <a:p>
            <a:r>
              <a:rPr lang="en-US" sz="1800" b="1" dirty="0" smtClean="0"/>
              <a:t>CESA 7 TDC – Teacher Development Center</a:t>
            </a:r>
          </a:p>
          <a:p>
            <a:r>
              <a:rPr lang="en-US" sz="1800" b="1" dirty="0" smtClean="0"/>
              <a:t>MTEC – Milwaukee Teacher Education Center</a:t>
            </a:r>
          </a:p>
          <a:p>
            <a:r>
              <a:rPr lang="en-US" sz="1800" b="1" dirty="0" smtClean="0"/>
              <a:t>NORDA, Inc. - Project Teaching!</a:t>
            </a:r>
          </a:p>
          <a:p>
            <a:r>
              <a:rPr lang="en-US" sz="1800" b="1" dirty="0" smtClean="0"/>
              <a:t>NORDA, Inc. – 10SPED </a:t>
            </a:r>
            <a:r>
              <a:rPr lang="en-US" sz="1800" dirty="0" smtClean="0"/>
              <a:t>(special education licensure)</a:t>
            </a:r>
          </a:p>
          <a:p>
            <a:r>
              <a:rPr lang="en-US" sz="1800" b="1" dirty="0" smtClean="0"/>
              <a:t>NORDA, Inc. – WISCAD </a:t>
            </a:r>
            <a:r>
              <a:rPr lang="en-US" sz="1800" dirty="0" smtClean="0"/>
              <a:t>(administrator licensure)</a:t>
            </a:r>
          </a:p>
          <a:p>
            <a:r>
              <a:rPr lang="en-US" sz="1800" b="1" dirty="0" smtClean="0"/>
              <a:t>Urban Education Fellows Program; </a:t>
            </a:r>
            <a:r>
              <a:rPr lang="en-US" sz="1800" dirty="0" smtClean="0"/>
              <a:t>Alverno College and Mt. Mary Univ.</a:t>
            </a:r>
          </a:p>
          <a:p>
            <a:endParaRPr lang="en-US" sz="1800" b="1" dirty="0" smtClean="0"/>
          </a:p>
          <a:p>
            <a:pPr lvl="2"/>
            <a:endParaRPr lang="en-US" sz="1400" dirty="0" smtClean="0"/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5B8C6D-0134-492D-96D6-F86F5BB307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44A275-7C7D-41A0-94DF-093C6988DB74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7208A54-2497-4F91-A889-8B71D4E10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8277</TotalTime>
  <Words>1314</Words>
  <Application>Microsoft Office PowerPoint</Application>
  <PresentationFormat>On-screen Show (4:3)</PresentationFormat>
  <Paragraphs>343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TS030002245</vt:lpstr>
      <vt:lpstr>Slide 1</vt:lpstr>
      <vt:lpstr>Wisconsin’s Licensing Structure</vt:lpstr>
      <vt:lpstr>Preparation Building Blocks</vt:lpstr>
      <vt:lpstr>Bachelor’s Degree Pathway   Option1</vt:lpstr>
      <vt:lpstr>Bachelor’s Degree Pathway</vt:lpstr>
      <vt:lpstr>Post Baccalaureate Pathway  Option 2</vt:lpstr>
      <vt:lpstr>Post Baccalaureate Pathway</vt:lpstr>
      <vt:lpstr>Alternative Route Program Pathway Option 3</vt:lpstr>
      <vt:lpstr>Alternative Route Program Pathway</vt:lpstr>
      <vt:lpstr>Alternative Route Program Pathway</vt:lpstr>
      <vt:lpstr>License Based on Equivalency Assessment Pathway Option 4</vt:lpstr>
      <vt:lpstr>License Based on Equivalency Assessment Pathway</vt:lpstr>
      <vt:lpstr>Adding Another License Option 5</vt:lpstr>
      <vt:lpstr>Professional Teaching Permit Pathway Option 6</vt:lpstr>
      <vt:lpstr>International and Guest Teacher Exchange Pathway Option 7</vt:lpstr>
      <vt:lpstr>Trade Specialist Permit  Pathway     Option 8</vt:lpstr>
      <vt:lpstr>Do you have Questions?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2010-11 MPS Corrective Action Requirements</dc:title>
  <dc:creator>Jeff Pertl</dc:creator>
  <cp:lastModifiedBy>Jennifer Kammerud</cp:lastModifiedBy>
  <cp:revision>457</cp:revision>
  <cp:lastPrinted>2012-07-26T15:23:05Z</cp:lastPrinted>
  <dcterms:created xsi:type="dcterms:W3CDTF">2011-08-03T18:08:34Z</dcterms:created>
  <dcterms:modified xsi:type="dcterms:W3CDTF">2015-02-26T15:58:55Z</dcterms:modified>
  <cp:category>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TC300022459990</vt:lpwstr>
  </property>
  <property fmtid="{D5CDD505-2E9C-101B-9397-08002B2CF9AE}" pid="3" name="_AdHocReviewCycleID">
    <vt:i4>2051566650</vt:i4>
  </property>
  <property fmtid="{D5CDD505-2E9C-101B-9397-08002B2CF9AE}" pid="4" name="_NewReviewCycle">
    <vt:lpwstr/>
  </property>
  <property fmtid="{D5CDD505-2E9C-101B-9397-08002B2CF9AE}" pid="5" name="_EmailSubject">
    <vt:lpwstr>Assembly Hearing - Pathways to Licensure</vt:lpwstr>
  </property>
  <property fmtid="{D5CDD505-2E9C-101B-9397-08002B2CF9AE}" pid="6" name="_AuthorEmail">
    <vt:lpwstr>Tammy.Huth@dpi.wi.gov</vt:lpwstr>
  </property>
  <property fmtid="{D5CDD505-2E9C-101B-9397-08002B2CF9AE}" pid="7" name="_AuthorEmailDisplayName">
    <vt:lpwstr>Huth, Tammy G.  DPI</vt:lpwstr>
  </property>
  <property fmtid="{D5CDD505-2E9C-101B-9397-08002B2CF9AE}" pid="8" name="_PreviousAdHocReviewCycleID">
    <vt:i4>1940797302</vt:i4>
  </property>
</Properties>
</file>