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sldIdLst>
    <p:sldId id="267" r:id="rId2"/>
    <p:sldId id="257" r:id="rId3"/>
    <p:sldId id="262" r:id="rId4"/>
    <p:sldId id="264" r:id="rId5"/>
    <p:sldId id="266" r:id="rId6"/>
  </p:sldIdLst>
  <p:sldSz cx="10058400" cy="7772400"/>
  <p:notesSz cx="6858000" cy="9144000"/>
  <p:custDataLst>
    <p:tags r:id="rId8"/>
  </p:custDataLst>
  <p:defaultTextStyle>
    <a:defPPr>
      <a:defRPr lang="en-US"/>
    </a:defPPr>
    <a:lvl1pPr marL="0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1pPr>
    <a:lvl2pPr marL="497306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2pPr>
    <a:lvl3pPr marL="994613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3pPr>
    <a:lvl4pPr marL="1491919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4pPr>
    <a:lvl5pPr marL="1989225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5pPr>
    <a:lvl6pPr marL="2486530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6pPr>
    <a:lvl7pPr marL="2983838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7pPr>
    <a:lvl8pPr marL="3481143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8pPr>
    <a:lvl9pPr marL="3978450" algn="l" defTabSz="994613" rtl="0" eaLnBrk="1" latinLnBrk="0" hangingPunct="1">
      <a:defRPr sz="19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87" userDrawn="1">
          <p15:clr>
            <a:srgbClr val="A4A3A4"/>
          </p15:clr>
        </p15:guide>
        <p15:guide id="2" pos="4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p, Melissa A.   DPI" initials="SMAD" lastIdx="1" clrIdx="0">
    <p:extLst>
      <p:ext uri="{19B8F6BF-5375-455C-9EA6-DF929625EA0E}">
        <p15:presenceInfo xmlns:p15="http://schemas.microsoft.com/office/powerpoint/2012/main" userId="Samp, Melissa A.   DPI" providerId="None"/>
      </p:ext>
    </p:extLst>
  </p:cmAuthor>
  <p:cmAuthor id="2" name="Winter, Janelle L.   DPI" initials="WJLD" lastIdx="1" clrIdx="1">
    <p:extLst>
      <p:ext uri="{19B8F6BF-5375-455C-9EA6-DF929625EA0E}">
        <p15:presenceInfo xmlns:p15="http://schemas.microsoft.com/office/powerpoint/2012/main" userId="S-1-5-21-1801521381-3634682121-3741049240-21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EFF6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81781" autoAdjust="0"/>
  </p:normalViewPr>
  <p:slideViewPr>
    <p:cSldViewPr snapToGrid="0">
      <p:cViewPr varScale="1">
        <p:scale>
          <a:sx n="53" d="100"/>
          <a:sy n="53" d="100"/>
        </p:scale>
        <p:origin x="907" y="62"/>
      </p:cViewPr>
      <p:guideLst>
        <p:guide orient="horz" pos="4387"/>
        <p:guide pos="4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E8B75-C897-482C-B87D-AA2D5DDAB8D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74E83-68E4-4EBA-8010-4F2BDF31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306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4613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1919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89225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6530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3838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1143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78450" algn="l" defTabSz="994613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Lunch with OVS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4E83-68E4-4EBA-8010-4F2BDF31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Breakfast with OVS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4E83-68E4-4EBA-8010-4F2BDF31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3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Lunch NO OVS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4E83-68E4-4EBA-8010-4F2BDF31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Breakfast NO OVS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4E83-68E4-4EBA-8010-4F2BDF31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3" y="1272013"/>
            <a:ext cx="7543800" cy="2705946"/>
          </a:xfrm>
        </p:spPr>
        <p:txBody>
          <a:bodyPr anchor="b"/>
          <a:lstStyle>
            <a:lvl1pPr algn="ctr">
              <a:defRPr sz="440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3" y="4082313"/>
            <a:ext cx="7543800" cy="1876530"/>
          </a:xfrm>
        </p:spPr>
        <p:txBody>
          <a:bodyPr/>
          <a:lstStyle>
            <a:lvl1pPr marL="0" indent="0" algn="ctr">
              <a:buNone/>
              <a:defRPr sz="1763"/>
            </a:lvl1pPr>
            <a:lvl2pPr marL="335899" indent="0" algn="ctr">
              <a:buNone/>
              <a:defRPr sz="1469"/>
            </a:lvl2pPr>
            <a:lvl3pPr marL="671799" indent="0" algn="ctr">
              <a:buNone/>
              <a:defRPr sz="1323"/>
            </a:lvl3pPr>
            <a:lvl4pPr marL="1007698" indent="0" algn="ctr">
              <a:buNone/>
              <a:defRPr sz="1176"/>
            </a:lvl4pPr>
            <a:lvl5pPr marL="1343597" indent="0" algn="ctr">
              <a:buNone/>
              <a:defRPr sz="1176"/>
            </a:lvl5pPr>
            <a:lvl6pPr marL="1679496" indent="0" algn="ctr">
              <a:buNone/>
              <a:defRPr sz="1176"/>
            </a:lvl6pPr>
            <a:lvl7pPr marL="2015395" indent="0" algn="ctr">
              <a:buNone/>
              <a:defRPr sz="1176"/>
            </a:lvl7pPr>
            <a:lvl8pPr marL="2351294" indent="0" algn="ctr">
              <a:buNone/>
              <a:defRPr sz="1176"/>
            </a:lvl8pPr>
            <a:lvl9pPr marL="2687194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10"/>
            <a:ext cx="2168842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7" y="413810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99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8" y="1884778"/>
            <a:ext cx="8675371" cy="4945946"/>
          </a:xfrm>
        </p:spPr>
        <p:txBody>
          <a:bodyPr/>
          <a:lstStyle>
            <a:lvl1pPr>
              <a:lnSpc>
                <a:spcPct val="150000"/>
              </a:lnSpc>
              <a:defRPr sz="1866"/>
            </a:lvl1pPr>
            <a:lvl2pPr>
              <a:lnSpc>
                <a:spcPct val="150000"/>
              </a:lnSpc>
              <a:defRPr sz="1723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1518" y="607179"/>
            <a:ext cx="8675371" cy="1138453"/>
          </a:xfrm>
        </p:spPr>
        <p:txBody>
          <a:bodyPr>
            <a:normAutofit/>
          </a:bodyPr>
          <a:lstStyle>
            <a:lvl1pPr>
              <a:defRPr sz="2870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21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7" y="1935375"/>
            <a:ext cx="4191158" cy="4870050"/>
          </a:xfrm>
        </p:spPr>
        <p:txBody>
          <a:bodyPr/>
          <a:lstStyle>
            <a:lvl1pPr>
              <a:lnSpc>
                <a:spcPct val="150000"/>
              </a:lnSpc>
              <a:defRPr sz="1866"/>
            </a:lvl1pPr>
            <a:lvl2pPr>
              <a:lnSpc>
                <a:spcPct val="150000"/>
              </a:lnSpc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5240" y="1935369"/>
            <a:ext cx="4211648" cy="4870051"/>
          </a:xfrm>
        </p:spPr>
        <p:txBody>
          <a:bodyPr/>
          <a:lstStyle>
            <a:lvl1pPr>
              <a:lnSpc>
                <a:spcPct val="150000"/>
              </a:lnSpc>
              <a:defRPr sz="1866"/>
            </a:lvl1pPr>
            <a:lvl2pPr>
              <a:lnSpc>
                <a:spcPct val="150000"/>
              </a:lnSpc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1518" y="607179"/>
            <a:ext cx="8675371" cy="1138453"/>
          </a:xfrm>
        </p:spPr>
        <p:txBody>
          <a:bodyPr>
            <a:normAutofit/>
          </a:bodyPr>
          <a:lstStyle>
            <a:lvl1pPr>
              <a:defRPr sz="2870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09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961" y="1910073"/>
            <a:ext cx="4340043" cy="802519"/>
          </a:xfrm>
        </p:spPr>
        <p:txBody>
          <a:bodyPr anchor="ctr">
            <a:normAutofit/>
          </a:bodyPr>
          <a:lstStyle>
            <a:lvl1pPr marL="0" indent="0">
              <a:buNone/>
              <a:defRPr sz="2010" b="1"/>
            </a:lvl1pPr>
            <a:lvl2pPr marL="335891" indent="0">
              <a:buNone/>
              <a:defRPr sz="1469" b="1"/>
            </a:lvl2pPr>
            <a:lvl3pPr marL="671782" indent="0">
              <a:buNone/>
              <a:defRPr sz="1323" b="1"/>
            </a:lvl3pPr>
            <a:lvl4pPr marL="1007674" indent="0">
              <a:buNone/>
              <a:defRPr sz="1176" b="1"/>
            </a:lvl4pPr>
            <a:lvl5pPr marL="1343566" indent="0">
              <a:buNone/>
              <a:defRPr sz="1176" b="1"/>
            </a:lvl5pPr>
            <a:lvl6pPr marL="1679457" indent="0">
              <a:buNone/>
              <a:defRPr sz="1176" b="1"/>
            </a:lvl6pPr>
            <a:lvl7pPr marL="2015347" indent="0">
              <a:buNone/>
              <a:defRPr sz="1176" b="1"/>
            </a:lvl7pPr>
            <a:lvl8pPr marL="2351239" indent="0">
              <a:buNone/>
              <a:defRPr sz="1176" b="1"/>
            </a:lvl8pPr>
            <a:lvl9pPr marL="2687131" indent="0">
              <a:buNone/>
              <a:defRPr sz="117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961" y="2871432"/>
            <a:ext cx="4340043" cy="3971935"/>
          </a:xfrm>
        </p:spPr>
        <p:txBody>
          <a:bodyPr/>
          <a:lstStyle>
            <a:lvl1pPr>
              <a:lnSpc>
                <a:spcPct val="150000"/>
              </a:lnSpc>
              <a:defRPr sz="1866"/>
            </a:lvl1pPr>
            <a:lvl2pPr>
              <a:lnSpc>
                <a:spcPct val="150000"/>
              </a:lnSpc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4" y="1910073"/>
            <a:ext cx="4358891" cy="802519"/>
          </a:xfrm>
        </p:spPr>
        <p:txBody>
          <a:bodyPr anchor="ctr">
            <a:normAutofit/>
          </a:bodyPr>
          <a:lstStyle>
            <a:lvl1pPr marL="0" indent="0">
              <a:buNone/>
              <a:defRPr sz="2010" b="1"/>
            </a:lvl1pPr>
            <a:lvl2pPr marL="335891" indent="0">
              <a:buNone/>
              <a:defRPr sz="1469" b="1"/>
            </a:lvl2pPr>
            <a:lvl3pPr marL="671782" indent="0">
              <a:buNone/>
              <a:defRPr sz="1323" b="1"/>
            </a:lvl3pPr>
            <a:lvl4pPr marL="1007674" indent="0">
              <a:buNone/>
              <a:defRPr sz="1176" b="1"/>
            </a:lvl4pPr>
            <a:lvl5pPr marL="1343566" indent="0">
              <a:buNone/>
              <a:defRPr sz="1176" b="1"/>
            </a:lvl5pPr>
            <a:lvl6pPr marL="1679457" indent="0">
              <a:buNone/>
              <a:defRPr sz="1176" b="1"/>
            </a:lvl6pPr>
            <a:lvl7pPr marL="2015347" indent="0">
              <a:buNone/>
              <a:defRPr sz="1176" b="1"/>
            </a:lvl7pPr>
            <a:lvl8pPr marL="2351239" indent="0">
              <a:buNone/>
              <a:defRPr sz="1176" b="1"/>
            </a:lvl8pPr>
            <a:lvl9pPr marL="2687131" indent="0">
              <a:buNone/>
              <a:defRPr sz="117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4" y="2871438"/>
            <a:ext cx="4358891" cy="3971936"/>
          </a:xfrm>
        </p:spPr>
        <p:txBody>
          <a:bodyPr/>
          <a:lstStyle>
            <a:lvl1pPr>
              <a:lnSpc>
                <a:spcPct val="150000"/>
              </a:lnSpc>
              <a:defRPr sz="1866"/>
            </a:lvl1pPr>
            <a:lvl2pPr>
              <a:lnSpc>
                <a:spcPct val="150000"/>
              </a:lnSpc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1518" y="607179"/>
            <a:ext cx="8675371" cy="1138453"/>
          </a:xfrm>
        </p:spPr>
        <p:txBody>
          <a:bodyPr>
            <a:normAutofit/>
          </a:bodyPr>
          <a:lstStyle>
            <a:lvl1pPr>
              <a:defRPr sz="2870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12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1518" y="607179"/>
            <a:ext cx="8675371" cy="1138453"/>
          </a:xfrm>
        </p:spPr>
        <p:txBody>
          <a:bodyPr>
            <a:normAutofit/>
          </a:bodyPr>
          <a:lstStyle>
            <a:lvl1pPr>
              <a:defRPr sz="2870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761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1872122"/>
            <a:ext cx="5090754" cy="4770402"/>
          </a:xfrm>
        </p:spPr>
        <p:txBody>
          <a:bodyPr anchor="t"/>
          <a:lstStyle>
            <a:lvl1pPr marL="0" indent="0">
              <a:buNone/>
              <a:defRPr sz="2351"/>
            </a:lvl1pPr>
            <a:lvl2pPr marL="335891" indent="0">
              <a:buNone/>
              <a:defRPr sz="2056"/>
            </a:lvl2pPr>
            <a:lvl3pPr marL="671782" indent="0">
              <a:buNone/>
              <a:defRPr sz="1763"/>
            </a:lvl3pPr>
            <a:lvl4pPr marL="1007674" indent="0">
              <a:buNone/>
              <a:defRPr sz="1469"/>
            </a:lvl4pPr>
            <a:lvl5pPr marL="1343566" indent="0">
              <a:buNone/>
              <a:defRPr sz="1469"/>
            </a:lvl5pPr>
            <a:lvl6pPr marL="1679457" indent="0">
              <a:buNone/>
              <a:defRPr sz="1469"/>
            </a:lvl6pPr>
            <a:lvl7pPr marL="2015347" indent="0">
              <a:buNone/>
              <a:defRPr sz="1469"/>
            </a:lvl7pPr>
            <a:lvl8pPr marL="2351239" indent="0">
              <a:buNone/>
              <a:defRPr sz="1469"/>
            </a:lvl8pPr>
            <a:lvl9pPr marL="2687131" indent="0">
              <a:buNone/>
              <a:defRPr sz="14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519" y="1872122"/>
            <a:ext cx="3245407" cy="4779397"/>
          </a:xfrm>
        </p:spPr>
        <p:txBody>
          <a:bodyPr/>
          <a:lstStyle>
            <a:lvl1pPr marL="0" indent="0">
              <a:buNone/>
              <a:defRPr sz="1723"/>
            </a:lvl1pPr>
            <a:lvl2pPr marL="335891" indent="0">
              <a:buNone/>
              <a:defRPr sz="1028"/>
            </a:lvl2pPr>
            <a:lvl3pPr marL="671782" indent="0">
              <a:buNone/>
              <a:defRPr sz="881"/>
            </a:lvl3pPr>
            <a:lvl4pPr marL="1007674" indent="0">
              <a:buNone/>
              <a:defRPr sz="735"/>
            </a:lvl4pPr>
            <a:lvl5pPr marL="1343566" indent="0">
              <a:buNone/>
              <a:defRPr sz="735"/>
            </a:lvl5pPr>
            <a:lvl6pPr marL="1679457" indent="0">
              <a:buNone/>
              <a:defRPr sz="735"/>
            </a:lvl6pPr>
            <a:lvl7pPr marL="2015347" indent="0">
              <a:buNone/>
              <a:defRPr sz="735"/>
            </a:lvl7pPr>
            <a:lvl8pPr marL="2351239" indent="0">
              <a:buNone/>
              <a:defRPr sz="735"/>
            </a:lvl8pPr>
            <a:lvl9pPr marL="2687131" indent="0">
              <a:buNone/>
              <a:defRPr sz="73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1518" y="607179"/>
            <a:ext cx="8675371" cy="1138453"/>
          </a:xfrm>
        </p:spPr>
        <p:txBody>
          <a:bodyPr>
            <a:normAutofit/>
          </a:bodyPr>
          <a:lstStyle>
            <a:lvl1pPr>
              <a:defRPr sz="2870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0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63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4"/>
            <a:ext cx="8675370" cy="3233101"/>
          </a:xfrm>
        </p:spPr>
        <p:txBody>
          <a:bodyPr anchor="b"/>
          <a:lstStyle>
            <a:lvl1pPr>
              <a:defRPr sz="440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2"/>
            <a:ext cx="8675370" cy="1700213"/>
          </a:xfrm>
        </p:spPr>
        <p:txBody>
          <a:bodyPr/>
          <a:lstStyle>
            <a:lvl1pPr marL="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1pPr>
            <a:lvl2pPr marL="335899" indent="0">
              <a:buNone/>
              <a:defRPr sz="1469">
                <a:solidFill>
                  <a:schemeClr val="tx1">
                    <a:tint val="75000"/>
                  </a:schemeClr>
                </a:solidFill>
              </a:defRPr>
            </a:lvl2pPr>
            <a:lvl3pPr marL="6717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769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3597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7949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539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1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71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1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19"/>
            <a:ext cx="4255174" cy="933768"/>
          </a:xfrm>
        </p:spPr>
        <p:txBody>
          <a:bodyPr anchor="b"/>
          <a:lstStyle>
            <a:lvl1pPr marL="0" indent="0">
              <a:buNone/>
              <a:defRPr sz="1763" b="1"/>
            </a:lvl1pPr>
            <a:lvl2pPr marL="335899" indent="0">
              <a:buNone/>
              <a:defRPr sz="1469" b="1"/>
            </a:lvl2pPr>
            <a:lvl3pPr marL="671799" indent="0">
              <a:buNone/>
              <a:defRPr sz="1323" b="1"/>
            </a:lvl3pPr>
            <a:lvl4pPr marL="1007698" indent="0">
              <a:buNone/>
              <a:defRPr sz="1176" b="1"/>
            </a:lvl4pPr>
            <a:lvl5pPr marL="1343597" indent="0">
              <a:buNone/>
              <a:defRPr sz="1176" b="1"/>
            </a:lvl5pPr>
            <a:lvl6pPr marL="1679496" indent="0">
              <a:buNone/>
              <a:defRPr sz="1176" b="1"/>
            </a:lvl6pPr>
            <a:lvl7pPr marL="2015395" indent="0">
              <a:buNone/>
              <a:defRPr sz="1176" b="1"/>
            </a:lvl7pPr>
            <a:lvl8pPr marL="2351294" indent="0">
              <a:buNone/>
              <a:defRPr sz="1176" b="1"/>
            </a:lvl8pPr>
            <a:lvl9pPr marL="2687194" indent="0">
              <a:buNone/>
              <a:defRPr sz="11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6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9"/>
            <a:ext cx="4276130" cy="933768"/>
          </a:xfrm>
        </p:spPr>
        <p:txBody>
          <a:bodyPr anchor="b"/>
          <a:lstStyle>
            <a:lvl1pPr marL="0" indent="0">
              <a:buNone/>
              <a:defRPr sz="1763" b="1"/>
            </a:lvl1pPr>
            <a:lvl2pPr marL="335899" indent="0">
              <a:buNone/>
              <a:defRPr sz="1469" b="1"/>
            </a:lvl2pPr>
            <a:lvl3pPr marL="671799" indent="0">
              <a:buNone/>
              <a:defRPr sz="1323" b="1"/>
            </a:lvl3pPr>
            <a:lvl4pPr marL="1007698" indent="0">
              <a:buNone/>
              <a:defRPr sz="1176" b="1"/>
            </a:lvl4pPr>
            <a:lvl5pPr marL="1343597" indent="0">
              <a:buNone/>
              <a:defRPr sz="1176" b="1"/>
            </a:lvl5pPr>
            <a:lvl6pPr marL="1679496" indent="0">
              <a:buNone/>
              <a:defRPr sz="1176" b="1"/>
            </a:lvl6pPr>
            <a:lvl7pPr marL="2015395" indent="0">
              <a:buNone/>
              <a:defRPr sz="1176" b="1"/>
            </a:lvl7pPr>
            <a:lvl8pPr marL="2351294" indent="0">
              <a:buNone/>
              <a:defRPr sz="1176" b="1"/>
            </a:lvl8pPr>
            <a:lvl9pPr marL="2687194" indent="0">
              <a:buNone/>
              <a:defRPr sz="11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6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0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9" y="518163"/>
            <a:ext cx="3244095" cy="1813560"/>
          </a:xfrm>
        </p:spPr>
        <p:txBody>
          <a:bodyPr anchor="b"/>
          <a:lstStyle>
            <a:lvl1pPr>
              <a:defRPr sz="23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3" y="1119086"/>
            <a:ext cx="5092065" cy="5523441"/>
          </a:xfrm>
        </p:spPr>
        <p:txBody>
          <a:bodyPr/>
          <a:lstStyle>
            <a:lvl1pPr>
              <a:defRPr sz="2351"/>
            </a:lvl1pPr>
            <a:lvl2pPr>
              <a:defRPr sz="2057"/>
            </a:lvl2pPr>
            <a:lvl3pPr>
              <a:defRPr sz="1763"/>
            </a:lvl3pPr>
            <a:lvl4pPr>
              <a:defRPr sz="1469"/>
            </a:lvl4pPr>
            <a:lvl5pPr>
              <a:defRPr sz="1469"/>
            </a:lvl5pPr>
            <a:lvl6pPr>
              <a:defRPr sz="1469"/>
            </a:lvl6pPr>
            <a:lvl7pPr>
              <a:defRPr sz="1469"/>
            </a:lvl7pPr>
            <a:lvl8pPr>
              <a:defRPr sz="1469"/>
            </a:lvl8pPr>
            <a:lvl9pPr>
              <a:defRPr sz="14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9" y="2331720"/>
            <a:ext cx="3244095" cy="4319799"/>
          </a:xfrm>
        </p:spPr>
        <p:txBody>
          <a:bodyPr/>
          <a:lstStyle>
            <a:lvl1pPr marL="0" indent="0">
              <a:buNone/>
              <a:defRPr sz="1176"/>
            </a:lvl1pPr>
            <a:lvl2pPr marL="335899" indent="0">
              <a:buNone/>
              <a:defRPr sz="1028"/>
            </a:lvl2pPr>
            <a:lvl3pPr marL="671799" indent="0">
              <a:buNone/>
              <a:defRPr sz="882"/>
            </a:lvl3pPr>
            <a:lvl4pPr marL="1007698" indent="0">
              <a:buNone/>
              <a:defRPr sz="735"/>
            </a:lvl4pPr>
            <a:lvl5pPr marL="1343597" indent="0">
              <a:buNone/>
              <a:defRPr sz="735"/>
            </a:lvl5pPr>
            <a:lvl6pPr marL="1679496" indent="0">
              <a:buNone/>
              <a:defRPr sz="735"/>
            </a:lvl6pPr>
            <a:lvl7pPr marL="2015395" indent="0">
              <a:buNone/>
              <a:defRPr sz="735"/>
            </a:lvl7pPr>
            <a:lvl8pPr marL="2351294" indent="0">
              <a:buNone/>
              <a:defRPr sz="735"/>
            </a:lvl8pPr>
            <a:lvl9pPr marL="2687194" indent="0">
              <a:buNone/>
              <a:defRPr sz="7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0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9" y="518163"/>
            <a:ext cx="3244095" cy="1813560"/>
          </a:xfrm>
        </p:spPr>
        <p:txBody>
          <a:bodyPr anchor="b"/>
          <a:lstStyle>
            <a:lvl1pPr>
              <a:defRPr sz="23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3" y="1119086"/>
            <a:ext cx="5092065" cy="5523441"/>
          </a:xfrm>
        </p:spPr>
        <p:txBody>
          <a:bodyPr/>
          <a:lstStyle>
            <a:lvl1pPr marL="0" indent="0">
              <a:buNone/>
              <a:defRPr sz="2351"/>
            </a:lvl1pPr>
            <a:lvl2pPr marL="335899" indent="0">
              <a:buNone/>
              <a:defRPr sz="2057"/>
            </a:lvl2pPr>
            <a:lvl3pPr marL="671799" indent="0">
              <a:buNone/>
              <a:defRPr sz="1763"/>
            </a:lvl3pPr>
            <a:lvl4pPr marL="1007698" indent="0">
              <a:buNone/>
              <a:defRPr sz="1469"/>
            </a:lvl4pPr>
            <a:lvl5pPr marL="1343597" indent="0">
              <a:buNone/>
              <a:defRPr sz="1469"/>
            </a:lvl5pPr>
            <a:lvl6pPr marL="1679496" indent="0">
              <a:buNone/>
              <a:defRPr sz="1469"/>
            </a:lvl6pPr>
            <a:lvl7pPr marL="2015395" indent="0">
              <a:buNone/>
              <a:defRPr sz="1469"/>
            </a:lvl7pPr>
            <a:lvl8pPr marL="2351294" indent="0">
              <a:buNone/>
              <a:defRPr sz="1469"/>
            </a:lvl8pPr>
            <a:lvl9pPr marL="2687194" indent="0">
              <a:buNone/>
              <a:defRPr sz="146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9" y="2331720"/>
            <a:ext cx="3244095" cy="4319799"/>
          </a:xfrm>
        </p:spPr>
        <p:txBody>
          <a:bodyPr/>
          <a:lstStyle>
            <a:lvl1pPr marL="0" indent="0">
              <a:buNone/>
              <a:defRPr sz="1176"/>
            </a:lvl1pPr>
            <a:lvl2pPr marL="335899" indent="0">
              <a:buNone/>
              <a:defRPr sz="1028"/>
            </a:lvl2pPr>
            <a:lvl3pPr marL="671799" indent="0">
              <a:buNone/>
              <a:defRPr sz="882"/>
            </a:lvl3pPr>
            <a:lvl4pPr marL="1007698" indent="0">
              <a:buNone/>
              <a:defRPr sz="735"/>
            </a:lvl4pPr>
            <a:lvl5pPr marL="1343597" indent="0">
              <a:buNone/>
              <a:defRPr sz="735"/>
            </a:lvl5pPr>
            <a:lvl6pPr marL="1679496" indent="0">
              <a:buNone/>
              <a:defRPr sz="735"/>
            </a:lvl6pPr>
            <a:lvl7pPr marL="2015395" indent="0">
              <a:buNone/>
              <a:defRPr sz="735"/>
            </a:lvl7pPr>
            <a:lvl8pPr marL="2351294" indent="0">
              <a:buNone/>
              <a:defRPr sz="735"/>
            </a:lvl8pPr>
            <a:lvl9pPr marL="2687194" indent="0">
              <a:buNone/>
              <a:defRPr sz="7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33D-B3FE-477A-98EB-68AE3498B6E7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B12F-0E3E-4749-A183-DAE509AF1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5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  <p15:guide id="2" pos="63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1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8" y="7203867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933D-B3FE-477A-98EB-68AE3498B6E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7203867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7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B12F-0E3E-4749-A183-DAE509AF16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834" y="-98692"/>
            <a:ext cx="11910423" cy="808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98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72" r:id="rId12"/>
    <p:sldLayoutId id="2147483674" r:id="rId13"/>
    <p:sldLayoutId id="2147483675" r:id="rId14"/>
    <p:sldLayoutId id="2147483676" r:id="rId15"/>
    <p:sldLayoutId id="2147483679" r:id="rId16"/>
  </p:sldLayoutIdLst>
  <p:txStyles>
    <p:titleStyle>
      <a:lvl1pPr algn="l" defTabSz="671799" rtl="0" eaLnBrk="1" latinLnBrk="0" hangingPunct="1">
        <a:lnSpc>
          <a:spcPct val="90000"/>
        </a:lnSpc>
        <a:spcBef>
          <a:spcPct val="0"/>
        </a:spcBef>
        <a:buNone/>
        <a:defRPr sz="32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950" indent="-167950" algn="l" defTabSz="67179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1pPr>
      <a:lvl2pPr marL="503849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39748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9" kern="1200">
          <a:solidFill>
            <a:schemeClr val="tx1"/>
          </a:solidFill>
          <a:latin typeface="+mn-lt"/>
          <a:ea typeface="+mn-ea"/>
          <a:cs typeface="+mn-cs"/>
        </a:defRPr>
      </a:lvl3pPr>
      <a:lvl4pPr marL="1175648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1546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7445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3345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19244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5143" indent="-167950" algn="l" defTabSz="671799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9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1799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7698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3597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79496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5395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1294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7194" algn="l" defTabSz="671799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microsoft.com/office/2007/relationships/hdphoto" Target="../media/hdphoto3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4.xml"/><Relationship Id="rId7" Type="http://schemas.microsoft.com/office/2007/relationships/hdphoto" Target="../media/hdphoto3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B74C6A-F047-49C5-B2E2-A52102FF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Breakfast and Lunch Signage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BC409-9950-47F7-9D6C-40979ED69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Feel free to add your school’s mascot, colors, etc., to the signage!</a:t>
            </a:r>
          </a:p>
          <a:p>
            <a:r>
              <a:rPr lang="en-US" dirty="0">
                <a:latin typeface="Lato" panose="020F0502020204030203" pitchFamily="34" charset="0"/>
              </a:rPr>
              <a:t>To change the size for printing, click Design &gt;&gt; Slide Size &gt;&gt; Custom Slide Size </a:t>
            </a:r>
          </a:p>
          <a:p>
            <a:pPr lvl="1"/>
            <a:r>
              <a:rPr lang="en-US" dirty="0">
                <a:latin typeface="Lato" panose="020F0502020204030203" pitchFamily="34" charset="0"/>
              </a:rPr>
              <a:t>Default has been set to 8.5 x 11”</a:t>
            </a:r>
          </a:p>
          <a:p>
            <a:r>
              <a:rPr lang="en-US" dirty="0">
                <a:latin typeface="Lato" panose="020F0502020204030203" pitchFamily="34" charset="0"/>
              </a:rPr>
              <a:t>To print, click File &gt;&gt; Print</a:t>
            </a:r>
          </a:p>
          <a:p>
            <a:pPr lvl="1"/>
            <a:r>
              <a:rPr lang="en-US" dirty="0">
                <a:latin typeface="Lato" panose="020F0502020204030203" pitchFamily="34" charset="0"/>
              </a:rPr>
              <a:t>Type the slide numbers that you want printed</a:t>
            </a:r>
          </a:p>
          <a:p>
            <a:pPr lvl="1"/>
            <a:r>
              <a:rPr lang="en-US" dirty="0">
                <a:latin typeface="Lato" panose="020F0502020204030203" pitchFamily="34" charset="0"/>
              </a:rPr>
              <a:t>Select “Full Page Slides”</a:t>
            </a:r>
          </a:p>
          <a:p>
            <a:r>
              <a:rPr lang="en-US" dirty="0">
                <a:latin typeface="Lato" panose="020F0502020204030203" pitchFamily="34" charset="0"/>
              </a:rPr>
              <a:t>These two lines </a:t>
            </a:r>
            <a:r>
              <a:rPr lang="en-US" u="sng" dirty="0">
                <a:latin typeface="Lato" panose="020F0502020204030203" pitchFamily="34" charset="0"/>
              </a:rPr>
              <a:t>must</a:t>
            </a:r>
            <a:r>
              <a:rPr lang="en-US" dirty="0">
                <a:latin typeface="Lato" panose="020F0502020204030203" pitchFamily="34" charset="0"/>
              </a:rPr>
              <a:t> be on signage:</a:t>
            </a:r>
          </a:p>
          <a:p>
            <a:pPr lvl="1"/>
            <a:r>
              <a:rPr lang="en-US" sz="1760" b="1" dirty="0">
                <a:latin typeface="Lato" panose="020F0502020204030203" pitchFamily="34" charset="0"/>
              </a:rPr>
              <a:t>Including ½ cup fruit and/or vegetable </a:t>
            </a:r>
            <a:r>
              <a:rPr lang="en-US" sz="1760" dirty="0">
                <a:latin typeface="Lato" panose="020F0502020204030203" pitchFamily="34" charset="0"/>
              </a:rPr>
              <a:t>(if using Offer versus Serve- slides 2 and 3)</a:t>
            </a:r>
          </a:p>
          <a:p>
            <a:pPr lvl="1"/>
            <a:r>
              <a:rPr lang="en-US" sz="1760" b="1" dirty="0">
                <a:latin typeface="Lato" panose="020F0502020204030203" pitchFamily="34" charset="0"/>
              </a:rPr>
              <a:t>This institution is an equal opportunity provider. </a:t>
            </a:r>
            <a:r>
              <a:rPr lang="en-US" sz="1760" dirty="0">
                <a:latin typeface="Lato" panose="020F0502020204030203" pitchFamily="34" charset="0"/>
              </a:rPr>
              <a:t>(on all slides)</a:t>
            </a:r>
            <a:endParaRPr lang="en-US" sz="2106" b="1" dirty="0">
              <a:latin typeface="Lato" panose="020F0502020204030203" pitchFamily="34" charset="0"/>
            </a:endParaRPr>
          </a:p>
          <a:p>
            <a:endParaRPr lang="en-US" sz="2106" b="1" dirty="0">
              <a:latin typeface="Lato" panose="020F0502020204030203" pitchFamily="34" charset="0"/>
            </a:endParaRPr>
          </a:p>
          <a:p>
            <a:r>
              <a:rPr lang="en-US" sz="2106" dirty="0">
                <a:latin typeface="Lato" panose="020F0502020204030203" pitchFamily="34" charset="0"/>
              </a:rPr>
              <a:t>Updated 5/2023</a:t>
            </a:r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4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2F1DFB3-A5C1-4C75-A534-94FB36D8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 with OVS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861" y="781608"/>
            <a:ext cx="8576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Lato" panose="020F0502020204030203" pitchFamily="34" charset="0"/>
              </a:rPr>
              <a:t>The 5 Food Components for Lunch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4D50E45-23AB-4C75-9098-7223AC511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3760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Vegetable</a:t>
            </a:r>
          </a:p>
        </p:txBody>
      </p:sp>
      <p:pic>
        <p:nvPicPr>
          <p:cNvPr id="35" name="Picture 34" descr="spinach leaves">
            <a:extLst>
              <a:ext uri="{FF2B5EF4-FFF2-40B4-BE49-F238E27FC236}">
                <a16:creationId xmlns:a16="http://schemas.microsoft.com/office/drawing/2014/main" id="{E04EBCED-2753-4ABA-A561-56C26DDCE64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1" b="94435" l="5236" r="94548">
                        <a14:backgroundMark x1="34098" y1="58674" x2="34098" y2="58674"/>
                        <a14:backgroundMark x1="26352" y1="76377" x2="26352" y2="76377"/>
                        <a14:backgroundMark x1="22328" y1="75488" x2="22328" y2="75488"/>
                        <a14:backgroundMark x1="20727" y1="69094" x2="20727" y2="69094"/>
                        <a14:backgroundMark x1="13760" y1="69094" x2="13760" y2="69094"/>
                        <a14:backgroundMark x1="11986" y1="64417" x2="11986" y2="64417"/>
                        <a14:backgroundMark x1="11986" y1="70634" x2="11986" y2="706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2" y="2288625"/>
            <a:ext cx="1517205" cy="1108562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FF165F0-84B8-4033-8BBF-01096E47D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68453" y="1893793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Fruit</a:t>
            </a:r>
          </a:p>
        </p:txBody>
      </p:sp>
      <p:pic>
        <p:nvPicPr>
          <p:cNvPr id="21" name="Picture 20" descr="strawberry">
            <a:extLst>
              <a:ext uri="{FF2B5EF4-FFF2-40B4-BE49-F238E27FC236}">
                <a16:creationId xmlns:a16="http://schemas.microsoft.com/office/drawing/2014/main" id="{3764F162-E4EF-457C-8512-4CA61CCF1B5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9994" r="94619">
                        <a14:backgroundMark x1="55825" y1="84497" x2="55825" y2="84497"/>
                        <a14:backgroundMark x1="35305" y1="83432" x2="35305" y2="83432"/>
                        <a14:backgroundMark x1="65937" y1="80533" x2="65937" y2="80533"/>
                        <a14:backgroundMark x1="58250" y1="81420" x2="58250" y2="814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54" y="2077849"/>
            <a:ext cx="1466750" cy="1466349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FF9A6B5-018A-4602-BC7F-4ECC5962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3529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Grain</a:t>
            </a:r>
          </a:p>
        </p:txBody>
      </p:sp>
      <p:pic>
        <p:nvPicPr>
          <p:cNvPr id="23" name="Picture 22" descr="slice of bread">
            <a:extLst>
              <a:ext uri="{FF2B5EF4-FFF2-40B4-BE49-F238E27FC236}">
                <a16:creationId xmlns:a16="http://schemas.microsoft.com/office/drawing/2014/main" id="{5FA5CC22-9292-46F7-AD5F-D2D46C0AC5A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56" b="97510" l="9981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79" y="2255774"/>
            <a:ext cx="1347582" cy="110682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6124EE1-A62B-4E03-AFDC-881A4A3B0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44091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Milk</a:t>
            </a:r>
          </a:p>
        </p:txBody>
      </p:sp>
      <p:pic>
        <p:nvPicPr>
          <p:cNvPr id="5" name="Picture 4" descr="carton of milk">
            <a:extLst>
              <a:ext uri="{FF2B5EF4-FFF2-40B4-BE49-F238E27FC236}">
                <a16:creationId xmlns:a16="http://schemas.microsoft.com/office/drawing/2014/main" id="{BE70B5A0-30A9-41F0-B99C-5BFB1CFC26A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/>
        </p:blipFill>
        <p:spPr>
          <a:xfrm>
            <a:off x="6122419" y="2288626"/>
            <a:ext cx="1039194" cy="1108562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F3B554B-0EEF-48F6-AB38-73CCFECA7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89167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Meat/Meat Alternate</a:t>
            </a:r>
          </a:p>
        </p:txBody>
      </p:sp>
      <p:pic>
        <p:nvPicPr>
          <p:cNvPr id="39" name="Picture 38" descr="block of cheese">
            <a:extLst>
              <a:ext uri="{FF2B5EF4-FFF2-40B4-BE49-F238E27FC236}">
                <a16:creationId xmlns:a16="http://schemas.microsoft.com/office/drawing/2014/main" id="{A38A4994-71DC-4F5E-96CF-975BBB15D01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68" y="2559721"/>
            <a:ext cx="807787" cy="575549"/>
          </a:xfrm>
          <a:prstGeom prst="rect">
            <a:avLst/>
          </a:prstGeom>
        </p:spPr>
      </p:pic>
      <p:pic>
        <p:nvPicPr>
          <p:cNvPr id="40" name="Picture 39" descr="grilled chicken">
            <a:extLst>
              <a:ext uri="{FF2B5EF4-FFF2-40B4-BE49-F238E27FC236}">
                <a16:creationId xmlns:a16="http://schemas.microsoft.com/office/drawing/2014/main" id="{E6AA529B-6866-40CE-884D-FD66FF5C4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4989" b="89877" l="6541" r="961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18" y="2598596"/>
            <a:ext cx="1225598" cy="88698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08860" y="3901550"/>
            <a:ext cx="8576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Lato" panose="020F0502020204030203" pitchFamily="34" charset="0"/>
              </a:rPr>
              <a:t>Choose at least 3 components</a:t>
            </a:r>
          </a:p>
          <a:p>
            <a:pPr algn="ctr"/>
            <a:r>
              <a:rPr lang="en-US" sz="3600" b="1" dirty="0">
                <a:latin typeface="Lato" panose="020F0502020204030203" pitchFamily="34" charset="0"/>
              </a:rPr>
              <a:t>(including ½ cup fruit and/or vegetable)</a:t>
            </a:r>
          </a:p>
          <a:p>
            <a:pPr algn="ctr"/>
            <a:endParaRPr lang="en-US" sz="3600" b="1" dirty="0">
              <a:latin typeface="Lato" panose="020F0502020204030203" pitchFamily="34" charset="0"/>
            </a:endParaRPr>
          </a:p>
          <a:p>
            <a:pPr algn="ctr"/>
            <a:r>
              <a:rPr lang="en-US" sz="3600" b="1" dirty="0">
                <a:latin typeface="Lato" panose="020F0502020204030203" pitchFamily="34" charset="0"/>
              </a:rPr>
              <a:t>For a nutritious meal, choose all 5!</a:t>
            </a:r>
          </a:p>
          <a:p>
            <a:pPr algn="ctr"/>
            <a:endParaRPr lang="en-US" sz="2800" b="1" dirty="0">
              <a:latin typeface="Lato" panose="020F0502020204030203" pitchFamily="34" charset="0"/>
            </a:endParaRPr>
          </a:p>
          <a:p>
            <a:pPr algn="ctr"/>
            <a:endParaRPr lang="en-US" sz="2800" b="1" dirty="0">
              <a:latin typeface="Lato" panose="020F0502020204030203" pitchFamily="34" charset="0"/>
            </a:endParaRPr>
          </a:p>
          <a:p>
            <a:pPr algn="ctr"/>
            <a:r>
              <a:rPr lang="en-US" sz="2000" dirty="0">
                <a:latin typeface="Lato" panose="020F0502020204030203" pitchFamily="34" charset="0"/>
              </a:rPr>
              <a:t>This institution is an equal opportunity provider. </a:t>
            </a:r>
          </a:p>
        </p:txBody>
      </p:sp>
      <p:pic>
        <p:nvPicPr>
          <p:cNvPr id="9" name="Picture 8" descr="Wisconsin School Nutrition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67" y="6365448"/>
            <a:ext cx="2143494" cy="1218550"/>
          </a:xfrm>
          <a:prstGeom prst="rect">
            <a:avLst/>
          </a:prstGeom>
        </p:spPr>
      </p:pic>
      <p:pic>
        <p:nvPicPr>
          <p:cNvPr id="4" name="Picture 3" descr="DPI logo">
            <a:extLst>
              <a:ext uri="{FF2B5EF4-FFF2-40B4-BE49-F238E27FC236}">
                <a16:creationId xmlns:a16="http://schemas.microsoft.com/office/drawing/2014/main" id="{B7E61490-0387-3A1D-467E-66EA2C4F0CE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9" y="6365448"/>
            <a:ext cx="1961732" cy="1116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065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2F1DFB3-A5C1-4C75-A534-94FB36D8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Breakfast with OVS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9287" y="781608"/>
            <a:ext cx="8940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Lato" panose="020F0502020204030203" pitchFamily="34" charset="0"/>
              </a:rPr>
              <a:t>The 3 Food Components for Breakfast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26B9E8-8AC0-4E2D-AA10-A64D8A169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68453" y="1893793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Fruit</a:t>
            </a:r>
          </a:p>
        </p:txBody>
      </p:sp>
      <p:pic>
        <p:nvPicPr>
          <p:cNvPr id="16" name="Picture 15" descr="strawberry">
            <a:extLst>
              <a:ext uri="{FF2B5EF4-FFF2-40B4-BE49-F238E27FC236}">
                <a16:creationId xmlns:a16="http://schemas.microsoft.com/office/drawing/2014/main" id="{AB925345-78A4-4B00-A190-238A11542C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9994" r="94619">
                        <a14:backgroundMark x1="55825" y1="84497" x2="55825" y2="84497"/>
                        <a14:backgroundMark x1="35305" y1="83432" x2="35305" y2="83432"/>
                        <a14:backgroundMark x1="65937" y1="80533" x2="65937" y2="80533"/>
                        <a14:backgroundMark x1="58250" y1="81420" x2="58250" y2="814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54" y="2077849"/>
            <a:ext cx="1466750" cy="1466349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A9960CF-4DD5-4E17-B16B-8BA889D3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3529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Grain</a:t>
            </a:r>
          </a:p>
        </p:txBody>
      </p:sp>
      <p:pic>
        <p:nvPicPr>
          <p:cNvPr id="19" name="Picture 18" descr="slice of bread">
            <a:extLst>
              <a:ext uri="{FF2B5EF4-FFF2-40B4-BE49-F238E27FC236}">
                <a16:creationId xmlns:a16="http://schemas.microsoft.com/office/drawing/2014/main" id="{606DE59F-0D83-498B-9B29-7EDFA2512D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956" b="97510" l="9981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79" y="2255774"/>
            <a:ext cx="1347582" cy="1106825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737B5B6-32A1-468B-ACE2-E28E019D2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44091" y="1891237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Milk</a:t>
            </a:r>
          </a:p>
        </p:txBody>
      </p:sp>
      <p:pic>
        <p:nvPicPr>
          <p:cNvPr id="21" name="Picture 20" descr="carton of milk">
            <a:extLst>
              <a:ext uri="{FF2B5EF4-FFF2-40B4-BE49-F238E27FC236}">
                <a16:creationId xmlns:a16="http://schemas.microsoft.com/office/drawing/2014/main" id="{6AAE9784-B0DB-47CA-AB66-97F8C036475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/>
        </p:blipFill>
        <p:spPr>
          <a:xfrm>
            <a:off x="6122419" y="2288626"/>
            <a:ext cx="1039194" cy="110856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08860" y="3901550"/>
            <a:ext cx="8576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Lato" panose="020F0502020204030203" pitchFamily="34" charset="0"/>
              </a:rPr>
              <a:t>Choose at least 3 items</a:t>
            </a:r>
          </a:p>
          <a:p>
            <a:pPr algn="ctr"/>
            <a:r>
              <a:rPr lang="en-US" sz="3600" b="1" dirty="0">
                <a:latin typeface="Lato" panose="020F0502020204030203" pitchFamily="34" charset="0"/>
              </a:rPr>
              <a:t>(including ½ cup fruit and/or vegetable)</a:t>
            </a:r>
          </a:p>
          <a:p>
            <a:pPr algn="ctr"/>
            <a:endParaRPr lang="en-US" sz="3600" b="1" dirty="0">
              <a:latin typeface="Lato" panose="020F0502020204030203" pitchFamily="34" charset="0"/>
            </a:endParaRPr>
          </a:p>
          <a:p>
            <a:pPr algn="ctr"/>
            <a:r>
              <a:rPr lang="en-US" sz="3600" b="1" dirty="0">
                <a:latin typeface="Lato" panose="020F0502020204030203" pitchFamily="34" charset="0"/>
              </a:rPr>
              <a:t>For a nutritious meal, choose all!</a:t>
            </a:r>
          </a:p>
          <a:p>
            <a:pPr algn="ctr"/>
            <a:endParaRPr lang="en-US" sz="2800" b="1" dirty="0">
              <a:latin typeface="Lato" panose="020F0502020204030203" pitchFamily="34" charset="0"/>
            </a:endParaRPr>
          </a:p>
          <a:p>
            <a:pPr algn="ctr"/>
            <a:endParaRPr lang="en-US" sz="2800" b="1" dirty="0">
              <a:latin typeface="Lato" panose="020F0502020204030203" pitchFamily="34" charset="0"/>
            </a:endParaRPr>
          </a:p>
          <a:p>
            <a:pPr algn="ctr"/>
            <a:r>
              <a:rPr lang="en-US" sz="2000" dirty="0">
                <a:latin typeface="Lato" panose="020F0502020204030203" pitchFamily="34" charset="0"/>
              </a:rPr>
              <a:t>This institution is an equal opportunity provider. </a:t>
            </a:r>
          </a:p>
        </p:txBody>
      </p:sp>
      <p:pic>
        <p:nvPicPr>
          <p:cNvPr id="9" name="Picture 8" descr="Wisconsin School Nutrition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67" y="6365448"/>
            <a:ext cx="2143494" cy="1218550"/>
          </a:xfrm>
          <a:prstGeom prst="rect">
            <a:avLst/>
          </a:prstGeom>
        </p:spPr>
      </p:pic>
      <p:pic>
        <p:nvPicPr>
          <p:cNvPr id="2" name="Picture 1" descr="DPI logo">
            <a:extLst>
              <a:ext uri="{FF2B5EF4-FFF2-40B4-BE49-F238E27FC236}">
                <a16:creationId xmlns:a16="http://schemas.microsoft.com/office/drawing/2014/main" id="{F5484061-C30F-E00D-DB49-BE05EE0A4A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9" y="6365448"/>
            <a:ext cx="1961732" cy="1116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156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2F1DFB3-A5C1-4C75-A534-94FB36D8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 NO OVS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861" y="1962902"/>
            <a:ext cx="8576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Lato" panose="020F0502020204030203" pitchFamily="34" charset="0"/>
              </a:rPr>
              <a:t>The 5 Food Components for Lunch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1D3AE01-F258-4AF7-AEAB-D8864CE89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3951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Vegetable</a:t>
            </a:r>
          </a:p>
        </p:txBody>
      </p:sp>
      <p:pic>
        <p:nvPicPr>
          <p:cNvPr id="23" name="Picture 22" descr="spinach leaves">
            <a:extLst>
              <a:ext uri="{FF2B5EF4-FFF2-40B4-BE49-F238E27FC236}">
                <a16:creationId xmlns:a16="http://schemas.microsoft.com/office/drawing/2014/main" id="{E03A8D65-E641-46C8-95E3-9BE89AE980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1" b="94435" l="5236" r="94548">
                        <a14:backgroundMark x1="34098" y1="58674" x2="34098" y2="58674"/>
                        <a14:backgroundMark x1="26352" y1="76377" x2="26352" y2="76377"/>
                        <a14:backgroundMark x1="22328" y1="75488" x2="22328" y2="75488"/>
                        <a14:backgroundMark x1="20727" y1="69094" x2="20727" y2="69094"/>
                        <a14:backgroundMark x1="13760" y1="69094" x2="13760" y2="69094"/>
                        <a14:backgroundMark x1="11986" y1="64417" x2="11986" y2="64417"/>
                        <a14:backgroundMark x1="11986" y1="70634" x2="11986" y2="706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13" y="3484122"/>
            <a:ext cx="1517205" cy="1108562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98E28BB-DC4C-426A-8074-AF6C93461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78644" y="3089290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Fruit</a:t>
            </a:r>
          </a:p>
        </p:txBody>
      </p:sp>
      <p:pic>
        <p:nvPicPr>
          <p:cNvPr id="35" name="Picture 34" descr="strawberry">
            <a:extLst>
              <a:ext uri="{FF2B5EF4-FFF2-40B4-BE49-F238E27FC236}">
                <a16:creationId xmlns:a16="http://schemas.microsoft.com/office/drawing/2014/main" id="{EF520B6F-2F9E-4BDA-A452-56886E46BDE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9994" r="94619">
                        <a14:backgroundMark x1="55825" y1="84497" x2="55825" y2="84497"/>
                        <a14:backgroundMark x1="35305" y1="83432" x2="35305" y2="83432"/>
                        <a14:backgroundMark x1="65937" y1="80533" x2="65937" y2="80533"/>
                        <a14:backgroundMark x1="58250" y1="81420" x2="58250" y2="814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845" y="3273346"/>
            <a:ext cx="1466750" cy="1466349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CCEE6B8-9E98-4591-81A4-68323ACB8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23720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Grain</a:t>
            </a:r>
          </a:p>
        </p:txBody>
      </p:sp>
      <p:pic>
        <p:nvPicPr>
          <p:cNvPr id="37" name="Picture 36" descr="slice of bread">
            <a:extLst>
              <a:ext uri="{FF2B5EF4-FFF2-40B4-BE49-F238E27FC236}">
                <a16:creationId xmlns:a16="http://schemas.microsoft.com/office/drawing/2014/main" id="{D1F51F6D-EFD8-4EB7-96A7-28AB718330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56" b="97510" l="9981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770" y="3451271"/>
            <a:ext cx="1347582" cy="1106825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206F6D1-1742-480B-853B-8BBE96172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54282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Milk</a:t>
            </a:r>
          </a:p>
        </p:txBody>
      </p:sp>
      <p:pic>
        <p:nvPicPr>
          <p:cNvPr id="21" name="Picture 20" descr="carton of milk">
            <a:extLst>
              <a:ext uri="{FF2B5EF4-FFF2-40B4-BE49-F238E27FC236}">
                <a16:creationId xmlns:a16="http://schemas.microsoft.com/office/drawing/2014/main" id="{F2B2FD42-BD4C-4A6C-BC60-BE5ABCB823F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/>
        </p:blipFill>
        <p:spPr>
          <a:xfrm>
            <a:off x="6232610" y="3484123"/>
            <a:ext cx="1039194" cy="1108562"/>
          </a:xfrm>
          <a:prstGeom prst="rect">
            <a:avLst/>
          </a:prstGeom>
        </p:spPr>
      </p:pic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98584D0-08C0-433C-B1DC-FC7D9C1C7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9358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Meat/Meat Alternate</a:t>
            </a:r>
          </a:p>
        </p:txBody>
      </p:sp>
      <p:pic>
        <p:nvPicPr>
          <p:cNvPr id="40" name="Picture 39" descr="block of cheese">
            <a:extLst>
              <a:ext uri="{FF2B5EF4-FFF2-40B4-BE49-F238E27FC236}">
                <a16:creationId xmlns:a16="http://schemas.microsoft.com/office/drawing/2014/main" id="{B54476FA-BBFA-4793-B7F2-92664B5C82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59" y="3755218"/>
            <a:ext cx="807787" cy="575549"/>
          </a:xfrm>
          <a:prstGeom prst="rect">
            <a:avLst/>
          </a:prstGeom>
        </p:spPr>
      </p:pic>
      <p:pic>
        <p:nvPicPr>
          <p:cNvPr id="42" name="Picture 41" descr="grilled chicken">
            <a:extLst>
              <a:ext uri="{FF2B5EF4-FFF2-40B4-BE49-F238E27FC236}">
                <a16:creationId xmlns:a16="http://schemas.microsoft.com/office/drawing/2014/main" id="{656896F5-1217-4DF8-85DF-BB309F5E7C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4989" b="89877" l="6541" r="961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609" y="3794093"/>
            <a:ext cx="1225598" cy="88698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08860" y="5082844"/>
            <a:ext cx="85761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Lato" panose="020F0502020204030203" pitchFamily="34" charset="0"/>
              </a:rPr>
              <a:t>Select all items for a nutritious meal!</a:t>
            </a: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r>
              <a:rPr lang="en-US" sz="2000" dirty="0">
                <a:latin typeface="Lato" panose="020F0502020204030203" pitchFamily="34" charset="0"/>
              </a:rPr>
              <a:t>This institution is an equal opportunity provider. </a:t>
            </a:r>
          </a:p>
        </p:txBody>
      </p:sp>
      <p:pic>
        <p:nvPicPr>
          <p:cNvPr id="9" name="Picture 8" descr="Wisconsin School Nutrition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67" y="6365448"/>
            <a:ext cx="2143494" cy="1218550"/>
          </a:xfrm>
          <a:prstGeom prst="rect">
            <a:avLst/>
          </a:prstGeom>
        </p:spPr>
      </p:pic>
      <p:pic>
        <p:nvPicPr>
          <p:cNvPr id="2" name="Picture 1" descr="DPI logo">
            <a:extLst>
              <a:ext uri="{FF2B5EF4-FFF2-40B4-BE49-F238E27FC236}">
                <a16:creationId xmlns:a16="http://schemas.microsoft.com/office/drawing/2014/main" id="{3380C31B-9A66-5362-6ED1-4002E9FAD4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9" y="6365448"/>
            <a:ext cx="1961732" cy="1116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062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2F1DFB3-A5C1-4C75-A534-94FB36D8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Breakfast NO OVS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8971" y="1962902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Lato" panose="020F0502020204030203" pitchFamily="34" charset="0"/>
              </a:rPr>
              <a:t>The 3 Food Components for Breakfast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63D489-2399-4457-B930-D71F4170D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78644" y="3089290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Fruit</a:t>
            </a:r>
          </a:p>
        </p:txBody>
      </p:sp>
      <p:pic>
        <p:nvPicPr>
          <p:cNvPr id="18" name="Picture 17" descr="strawberry">
            <a:extLst>
              <a:ext uri="{FF2B5EF4-FFF2-40B4-BE49-F238E27FC236}">
                <a16:creationId xmlns:a16="http://schemas.microsoft.com/office/drawing/2014/main" id="{0BBF72AC-0582-46BC-825F-EBAFA8DB33D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9994" r="94619">
                        <a14:backgroundMark x1="55825" y1="84497" x2="55825" y2="84497"/>
                        <a14:backgroundMark x1="35305" y1="83432" x2="35305" y2="83432"/>
                        <a14:backgroundMark x1="65937" y1="80533" x2="65937" y2="80533"/>
                        <a14:backgroundMark x1="58250" y1="81420" x2="58250" y2="814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845" y="3273346"/>
            <a:ext cx="1466750" cy="1466349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232412D-F1EE-4ECE-B235-4F484EBCC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23720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Grain</a:t>
            </a:r>
          </a:p>
        </p:txBody>
      </p:sp>
      <p:pic>
        <p:nvPicPr>
          <p:cNvPr id="25" name="Picture 24" descr="slice of bread">
            <a:extLst>
              <a:ext uri="{FF2B5EF4-FFF2-40B4-BE49-F238E27FC236}">
                <a16:creationId xmlns:a16="http://schemas.microsoft.com/office/drawing/2014/main" id="{96649D1E-7FBD-4F62-B51E-4F32FA8286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956" b="97510" l="9981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770" y="3451271"/>
            <a:ext cx="1347582" cy="1106825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E301F43-4A99-410E-BDA6-A90CC636C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54282" y="3086734"/>
            <a:ext cx="1595851" cy="1548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71" b="1" dirty="0">
                <a:solidFill>
                  <a:schemeClr val="tx1"/>
                </a:solidFill>
                <a:latin typeface="Lato" panose="020F0502020204030203" pitchFamily="34" charset="0"/>
              </a:rPr>
              <a:t>Milk</a:t>
            </a:r>
          </a:p>
        </p:txBody>
      </p:sp>
      <p:pic>
        <p:nvPicPr>
          <p:cNvPr id="28" name="Picture 27" descr="carton of milk">
            <a:extLst>
              <a:ext uri="{FF2B5EF4-FFF2-40B4-BE49-F238E27FC236}">
                <a16:creationId xmlns:a16="http://schemas.microsoft.com/office/drawing/2014/main" id="{F603F1C2-A893-4792-AEAD-03417FD859B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/>
        </p:blipFill>
        <p:spPr>
          <a:xfrm>
            <a:off x="6232610" y="3484123"/>
            <a:ext cx="1039194" cy="110856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08860" y="5082844"/>
            <a:ext cx="85761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Lato" panose="020F0502020204030203" pitchFamily="34" charset="0"/>
              </a:rPr>
              <a:t>Select all items for a nutritious meal!</a:t>
            </a: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endParaRPr lang="en-US" sz="2000" dirty="0">
              <a:latin typeface="Lato" panose="020F0502020204030203" pitchFamily="34" charset="0"/>
            </a:endParaRPr>
          </a:p>
          <a:p>
            <a:pPr algn="ctr"/>
            <a:r>
              <a:rPr lang="en-US" sz="2000" dirty="0">
                <a:latin typeface="Lato" panose="020F0502020204030203" pitchFamily="34" charset="0"/>
              </a:rPr>
              <a:t>This institution is an equal opportunity provider. </a:t>
            </a:r>
          </a:p>
        </p:txBody>
      </p:sp>
      <p:pic>
        <p:nvPicPr>
          <p:cNvPr id="9" name="Picture 8" descr="Wisconsin School Nutrition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67" y="6365448"/>
            <a:ext cx="2143494" cy="1218550"/>
          </a:xfrm>
          <a:prstGeom prst="rect">
            <a:avLst/>
          </a:prstGeom>
        </p:spPr>
      </p:pic>
      <p:pic>
        <p:nvPicPr>
          <p:cNvPr id="2" name="Picture 1" descr="DPI logo">
            <a:extLst>
              <a:ext uri="{FF2B5EF4-FFF2-40B4-BE49-F238E27FC236}">
                <a16:creationId xmlns:a16="http://schemas.microsoft.com/office/drawing/2014/main" id="{B2B48DED-CEBA-A15E-C458-2CFF4156C34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9" y="6365448"/>
            <a:ext cx="1961732" cy="1116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49568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277</Words>
  <Application>Microsoft Office PowerPoint</Application>
  <PresentationFormat>Custom</PresentationFormat>
  <Paragraphs>70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Office Theme</vt:lpstr>
      <vt:lpstr>Breakfast and Lunch Signage</vt:lpstr>
      <vt:lpstr>Lunch with OVS</vt:lpstr>
      <vt:lpstr>Breakfast with OVS</vt:lpstr>
      <vt:lpstr>Lunch NO OVS</vt:lpstr>
      <vt:lpstr>Breakfast NO OVS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 and Lunch signage (editable)</dc:title>
  <dc:creator>Ransley, Tawny M.  DPI</dc:creator>
  <cp:lastModifiedBy>Huffman, Tracy A.  DPI</cp:lastModifiedBy>
  <cp:revision>94</cp:revision>
  <dcterms:created xsi:type="dcterms:W3CDTF">2016-02-23T19:34:17Z</dcterms:created>
  <dcterms:modified xsi:type="dcterms:W3CDTF">2023-05-30T20:00:46Z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98A496F5-DAAD-4BDC-9E1A-72C8AD760883</vt:lpwstr>
  </property>
  <property fmtid="{D5CDD505-2E9C-101B-9397-08002B2CF9AE}" pid="3" name="ArticulatePath">
    <vt:lpwstr>Swirls Template</vt:lpwstr>
  </property>
  <property fmtid="{D5CDD505-2E9C-101B-9397-08002B2CF9AE}" pid="4" name="_AdHocReviewCycleID">
    <vt:i4>188452330</vt:i4>
  </property>
  <property fmtid="{D5CDD505-2E9C-101B-9397-08002B2CF9AE}" pid="5" name="_NewReviewCycle">
    <vt:lpwstr/>
  </property>
  <property fmtid="{D5CDD505-2E9C-101B-9397-08002B2CF9AE}" pid="6" name="_EmailSubject">
    <vt:lpwstr>PowerPoint templates</vt:lpwstr>
  </property>
  <property fmtid="{D5CDD505-2E9C-101B-9397-08002B2CF9AE}" pid="7" name="_AuthorEmail">
    <vt:lpwstr>Daniel.Toomey@dpi.wi.gov</vt:lpwstr>
  </property>
  <property fmtid="{D5CDD505-2E9C-101B-9397-08002B2CF9AE}" pid="8" name="_AuthorEmailDisplayName">
    <vt:lpwstr>Toomey, Daniel P.   DPI</vt:lpwstr>
  </property>
</Properties>
</file>