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480925" cy="7023100"/>
  <p:notesSz cx="6858000" cy="9144000"/>
  <p:embeddedFontLst>
    <p:embeddedFont>
      <p:font typeface="Calibri" panose="020F0502020204030204" pitchFamily="34" charset="0"/>
      <p:regular r:id="rId44"/>
      <p:bold r:id="rId45"/>
      <p:italic r:id="rId46"/>
      <p:boldItalic r:id="rId47"/>
    </p:embeddedFont>
    <p:embeddedFont>
      <p:font typeface="Lato" panose="020F0502020204030203" pitchFamily="34" charset="0"/>
      <p:regular r:id="rId48"/>
      <p:bold r:id="rId49"/>
      <p:italic r:id="rId50"/>
      <p:boldItalic r:id="rId51"/>
    </p:embeddedFont>
    <p:embeddedFont>
      <p:font typeface="Lato Black" panose="020F0A02020204030203" pitchFamily="34" charset="0"/>
      <p:bold r:id="rId52"/>
      <p:boldItalic r:id="rId53"/>
    </p:embeddedFont>
    <p:embeddedFont>
      <p:font typeface="Proxima Nova" panose="020B0604020202020204" charset="0"/>
      <p:regular r:id="rId54"/>
      <p:bold r:id="rId55"/>
      <p:italic r:id="rId56"/>
      <p:boldItalic r:id="rId57"/>
    </p:embeddedFont>
    <p:embeddedFont>
      <p:font typeface="Roboto"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931">
          <p15:clr>
            <a:srgbClr val="A4A3A4"/>
          </p15:clr>
        </p15:guide>
        <p15:guide id="2" orient="horz" pos="22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80" y="108"/>
      </p:cViewPr>
      <p:guideLst>
        <p:guide pos="3931"/>
        <p:guide orient="horz" pos="22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pi.wi.gov/sfs/finances/wufar/overview"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pi.wi.gov/sfs/reporting/safr/overvie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d-fi.org/assets/2018/07/Ed-Fi-API-Vendor-Implementation-Overview-3.0.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d-fi.org/assets/2018/07/Ed-Fi-API-Vendor-Implementation-Overview-3.0.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Q&amp;A</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60" name="Google Shape;160;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773"/>
              </a:buClr>
              <a:buSzPts val="1200"/>
              <a:buFont typeface="Roboto"/>
              <a:buNone/>
            </a:pPr>
            <a:r>
              <a:rPr lang="en-US" sz="1200">
                <a:solidFill>
                  <a:srgbClr val="272773"/>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Wisconsin Uniform Financial Accounting Requirements (WUFAR)</a:t>
            </a:r>
            <a:endParaRPr sz="1200">
              <a:solidFill>
                <a:srgbClr val="272773"/>
              </a:solidFill>
              <a:highlight>
                <a:srgbClr val="FFFFFF"/>
              </a:highlight>
              <a:latin typeface="Roboto"/>
              <a:ea typeface="Roboto"/>
              <a:cs typeface="Roboto"/>
              <a:sym typeface="Roboto"/>
            </a:endParaRPr>
          </a:p>
          <a:p>
            <a:pPr marL="0" lvl="0" indent="0" algn="l" rtl="0">
              <a:spcBef>
                <a:spcPts val="0"/>
              </a:spcBef>
              <a:spcAft>
                <a:spcPts val="0"/>
              </a:spcAft>
              <a:buNone/>
            </a:pPr>
            <a:r>
              <a:rPr lang="en-US"/>
              <a:t>https://dpi.wi.gov/sfs/finances/wufar/overview </a:t>
            </a:r>
            <a:endParaRPr/>
          </a:p>
        </p:txBody>
      </p:sp>
      <p:sp>
        <p:nvSpPr>
          <p:cNvPr id="173" name="Google Shape;17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2ae71635fd_0_15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2ae71635fd_0_1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5039c70a53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See slide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87" name="Google Shape;187;g15039c70a53_0_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500"/>
              </a:spcBef>
              <a:spcAft>
                <a:spcPts val="0"/>
              </a:spcAft>
              <a:buClr>
                <a:srgbClr val="000000"/>
              </a:buClr>
              <a:buSzPts val="1100"/>
              <a:buFont typeface="Arial"/>
              <a:buNone/>
            </a:pPr>
            <a:r>
              <a:rPr lang="en-US" sz="1100">
                <a:solidFill>
                  <a:srgbClr val="292F33"/>
                </a:solidFill>
                <a:highlight>
                  <a:srgbClr val="FFFFFF"/>
                </a:highlight>
                <a:latin typeface="Arial"/>
                <a:ea typeface="Arial"/>
                <a:cs typeface="Arial"/>
                <a:sym typeface="Arial"/>
              </a:rPr>
              <a:t>As you are all well aware at this point, we retired the PI-1504, and did not collect budget data via that report for 2021-22.  We are currently performing outreach </a:t>
            </a:r>
            <a:endParaRPr sz="1100" b="0" i="0" u="none" strike="noStrike" cap="none">
              <a:solidFill>
                <a:srgbClr val="444444"/>
              </a:solidFill>
              <a:latin typeface="Arial"/>
              <a:ea typeface="Arial"/>
              <a:cs typeface="Arial"/>
              <a:sym typeface="Arial"/>
            </a:endParaRPr>
          </a:p>
          <a:p>
            <a:pPr marL="37392" lvl="0" indent="0" algn="l" rtl="0">
              <a:lnSpc>
                <a:spcPct val="90000"/>
              </a:lnSpc>
              <a:spcBef>
                <a:spcPts val="240"/>
              </a:spcBef>
              <a:spcAft>
                <a:spcPts val="0"/>
              </a:spcAft>
              <a:buClr>
                <a:srgbClr val="262087"/>
              </a:buClr>
              <a:buSzPts val="1200"/>
              <a:buFont typeface="Noto Sans Symbols"/>
              <a:buNone/>
            </a:pPr>
            <a:endParaRPr/>
          </a:p>
        </p:txBody>
      </p:sp>
      <p:sp>
        <p:nvSpPr>
          <p:cNvPr id="195" name="Google Shape;195;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WASBO New School Administrators August 2016</a:t>
            </a:r>
            <a:endParaRPr/>
          </a:p>
        </p:txBody>
      </p:sp>
      <p:sp>
        <p:nvSpPr>
          <p:cNvPr id="196" name="Google Shape;1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
        <p:nvSpPr>
          <p:cNvPr id="197" name="Google Shape;197;p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ae71635fd_0_8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See slide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03" name="Google Shape;203;g12ae71635fd_0_8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2a7bcc990a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09" name="Google Shape;209;g12a7bcc990a_0_2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039c70a5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See slide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15" name="Google Shape;215;g15039c70a53_0_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SFS and Collections Teams have begun the necessary work as part of the parallel reporting of 2021-22 actuals in WISEdata Finance and SAFR.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22" name="Google Shape;22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8" name="Google Shape;98;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ae71635fd_0_25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ae71635fd_0_2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ICS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2ae71635fd_0_7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Q&amp;A</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34" name="Google Shape;234;g12ae71635fd_0_79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2ae71635fd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2ae71635f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2ae71635fd_0_4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2ae71635fd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2ae71635fd_0_40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2ae71635fd_0_4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2ae71635fd_0_4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ae71635fd_0_9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ae71635fd_0_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ae71635fd_0_5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2ae71635fd_0_5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 working on it</a:t>
            </a:r>
            <a:endParaRPr/>
          </a:p>
        </p:txBody>
      </p:sp>
      <p:sp>
        <p:nvSpPr>
          <p:cNvPr id="269" name="Google Shape;269;g12ae71635fd_0_5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2ae71635fd_0_69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2ae71635fd_0_6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12ae71635fd_0_6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5039c70a53_0_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5039c70a53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15039c70a53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2ae71635fd_0_83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2ae71635fd_0_8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 working on it</a:t>
            </a:r>
            <a:endParaRPr/>
          </a:p>
        </p:txBody>
      </p:sp>
      <p:sp>
        <p:nvSpPr>
          <p:cNvPr id="293" name="Google Shape;293;g12ae71635fd_0_8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1500"/>
              </a:spcBef>
              <a:spcAft>
                <a:spcPts val="0"/>
              </a:spcAft>
              <a:buClr>
                <a:schemeClr val="dk1"/>
              </a:buClr>
              <a:buSzPts val="1100"/>
              <a:buFont typeface="Arial"/>
              <a:buNone/>
            </a:pPr>
            <a:r>
              <a:rPr lang="en-US" sz="1300">
                <a:solidFill>
                  <a:srgbClr val="292F33"/>
                </a:solidFill>
                <a:highlight>
                  <a:srgbClr val="FFFFFF"/>
                </a:highlight>
                <a:latin typeface="Roboto"/>
                <a:ea typeface="Roboto"/>
                <a:cs typeface="Roboto"/>
                <a:sym typeface="Roboto"/>
              </a:rPr>
              <a:t>State Aid Financial Reporting (SAFR) is the current school finance reporting portal </a:t>
            </a:r>
            <a:r>
              <a:rPr lang="en-US" sz="1300" u="sng">
                <a:solidFill>
                  <a:schemeClr val="hlink"/>
                </a:solidFill>
                <a:highlight>
                  <a:srgbClr val="FFFFFF"/>
                </a:highlight>
                <a:latin typeface="Roboto"/>
                <a:ea typeface="Roboto"/>
                <a:cs typeface="Roboto"/>
                <a:sym typeface="Roboto"/>
                <a:hlinkClick r:id="rId3"/>
              </a:rPr>
              <a:t>https://dpi.wi.gov/sfs/reporting/safr/overview</a:t>
            </a:r>
            <a:r>
              <a:rPr lang="en-US" sz="1300">
                <a:solidFill>
                  <a:srgbClr val="292F33"/>
                </a:solidFill>
                <a:highlight>
                  <a:srgbClr val="FFFFFF"/>
                </a:highlight>
                <a:latin typeface="Roboto"/>
                <a:ea typeface="Roboto"/>
                <a:cs typeface="Roboto"/>
                <a:sym typeface="Roboto"/>
              </a:rPr>
              <a:t> </a:t>
            </a:r>
            <a:endParaRPr sz="2300">
              <a:solidFill>
                <a:srgbClr val="444444"/>
              </a:solidFill>
              <a:latin typeface="Lato"/>
              <a:ea typeface="Lato"/>
              <a:cs typeface="Lato"/>
              <a:sym typeface="Lato"/>
            </a:endParaRPr>
          </a:p>
          <a:p>
            <a:pPr marL="0" lvl="0" indent="0" algn="l" rtl="0">
              <a:lnSpc>
                <a:spcPct val="100000"/>
              </a:lnSpc>
              <a:spcBef>
                <a:spcPts val="2300"/>
              </a:spcBef>
              <a:spcAft>
                <a:spcPts val="0"/>
              </a:spcAft>
              <a:buClr>
                <a:schemeClr val="dk1"/>
              </a:buClr>
              <a:buSzPts val="1400"/>
              <a:buFont typeface="Calibri"/>
              <a:buNone/>
            </a:pPr>
            <a:endParaRPr/>
          </a:p>
        </p:txBody>
      </p:sp>
      <p:sp>
        <p:nvSpPr>
          <p:cNvPr id="108" name="Google Shape;108;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5039c70a53_0_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5039c70a5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 working on it</a:t>
            </a:r>
            <a:endParaRPr/>
          </a:p>
        </p:txBody>
      </p:sp>
      <p:sp>
        <p:nvSpPr>
          <p:cNvPr id="300" name="Google Shape;300;g15039c70a5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2ae71635fd_0_30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2ae71635fd_0_3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2ae71635fd_0_7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What’s working</a:t>
            </a:r>
            <a:endParaRPr/>
          </a:p>
        </p:txBody>
      </p:sp>
      <p:sp>
        <p:nvSpPr>
          <p:cNvPr id="312" name="Google Shape;312;g12ae71635fd_0_75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5039c70a53_0_2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5039c70a53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15039c70a53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27" name="Google Shape;32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5039c70a53_0_3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5039c70a53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34" name="Google Shape;334;g15039c70a53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2ae71635fd_0_20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2ae71635fd_0_2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2ae71635fd_0_8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346" name="Google Shape;346;g12ae71635fd_0_80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2ae71635fd_0_2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Timeline and road map for what’s next.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July Aid </a:t>
            </a:r>
            <a:endParaRPr/>
          </a:p>
        </p:txBody>
      </p:sp>
      <p:sp>
        <p:nvSpPr>
          <p:cNvPr id="353" name="Google Shape;353;g12ae71635fd_0_20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2a0feed0a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What’s working</a:t>
            </a:r>
            <a:endParaRPr/>
          </a:p>
        </p:txBody>
      </p:sp>
      <p:sp>
        <p:nvSpPr>
          <p:cNvPr id="359" name="Google Shape;359;g12a0feed0ae_0_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lvl="0" indent="0" algn="l" rtl="0">
              <a:spcBef>
                <a:spcPts val="0"/>
              </a:spcBef>
              <a:spcAft>
                <a:spcPts val="0"/>
              </a:spcAft>
              <a:buNone/>
            </a:pPr>
            <a:endParaRPr/>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2ae71635fd_0_3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65" name="Google Shape;365;g12ae71635fd_0_34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ae71635fd_0_75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2ae71635fd_0_7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lvl="0" indent="0" algn="l" rtl="0">
              <a:spcBef>
                <a:spcPts val="0"/>
              </a:spcBef>
              <a:spcAft>
                <a:spcPts val="0"/>
              </a:spcAft>
              <a:buNone/>
            </a:pPr>
            <a:endParaRPr/>
          </a:p>
        </p:txBody>
      </p:sp>
      <p:sp>
        <p:nvSpPr>
          <p:cNvPr id="126" name="Google Shape;126;g12ae71635fd_0_7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ae71635fd_0_8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12ae71635fd_0_8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lvl="0" indent="0" algn="l" rtl="0">
              <a:spcBef>
                <a:spcPts val="0"/>
              </a:spcBef>
              <a:spcAft>
                <a:spcPts val="0"/>
              </a:spcAft>
              <a:buNone/>
            </a:pPr>
            <a:endParaRPr/>
          </a:p>
        </p:txBody>
      </p:sp>
      <p:sp>
        <p:nvSpPr>
          <p:cNvPr id="133" name="Google Shape;133;g12ae71635fd_0_8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39" name="Google Shape;139;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u="sng">
                <a:solidFill>
                  <a:srgbClr val="1A0DAB"/>
                </a:solidFill>
                <a:latin typeface="Roboto"/>
                <a:ea typeface="Roboto"/>
                <a:cs typeface="Roboto"/>
                <a:sym typeface="Roboto"/>
                <a:hlinkClick r:id="rId3">
                  <a:extLst>
                    <a:ext uri="{A12FA001-AC4F-418D-AE19-62706E023703}">
                      <ahyp:hlinkClr xmlns:ahyp="http://schemas.microsoft.com/office/drawing/2018/hyperlinkcolor" val="tx"/>
                    </a:ext>
                  </a:extLst>
                </a:hlinkClick>
              </a:rPr>
              <a:t>Ed-Fi API</a:t>
            </a:r>
            <a:endParaRPr/>
          </a:p>
          <a:p>
            <a:pPr marL="0" lvl="0" indent="0" algn="l" rtl="0">
              <a:lnSpc>
                <a:spcPct val="100000"/>
              </a:lnSpc>
              <a:spcBef>
                <a:spcPts val="0"/>
              </a:spcBef>
              <a:spcAft>
                <a:spcPts val="0"/>
              </a:spcAft>
              <a:buClr>
                <a:schemeClr val="dk1"/>
              </a:buClr>
              <a:buSzPts val="1400"/>
              <a:buFont typeface="Calibri"/>
              <a:buNone/>
            </a:pPr>
            <a:r>
              <a:rPr lang="en-US"/>
              <a:t>https://www.ed-fi.org/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rgbClr val="1D1D1D"/>
              </a:buClr>
              <a:buSzPts val="1400"/>
              <a:buFont typeface="Proxima Nova"/>
              <a:buNone/>
            </a:pPr>
            <a:r>
              <a:rPr lang="en-US" b="0" i="0">
                <a:solidFill>
                  <a:srgbClr val="1D1D1D"/>
                </a:solidFill>
                <a:latin typeface="Proxima Nova"/>
                <a:ea typeface="Proxima Nova"/>
                <a:cs typeface="Proxima Nova"/>
                <a:sym typeface="Proxima Nova"/>
              </a:rPr>
              <a:t>The Ed-Fi Data Standard is the set of rules for the collection, management, and organization of educational data that allows multiple systems to share their information in a seamless, actionable way.</a:t>
            </a:r>
            <a:endParaRPr/>
          </a:p>
        </p:txBody>
      </p:sp>
      <p:sp>
        <p:nvSpPr>
          <p:cNvPr id="144" name="Google Shape;144;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u="sng">
                <a:solidFill>
                  <a:srgbClr val="1A0DAB"/>
                </a:solidFill>
                <a:latin typeface="Roboto"/>
                <a:ea typeface="Roboto"/>
                <a:cs typeface="Roboto"/>
                <a:sym typeface="Roboto"/>
                <a:hlinkClick r:id="rId3">
                  <a:extLst>
                    <a:ext uri="{A12FA001-AC4F-418D-AE19-62706E023703}">
                      <ahyp:hlinkClr xmlns:ahyp="http://schemas.microsoft.com/office/drawing/2018/hyperlinkcolor" val="tx"/>
                    </a:ext>
                  </a:extLst>
                </a:hlinkClick>
              </a:rPr>
              <a:t>Ed-Fi API</a:t>
            </a:r>
            <a:endParaRPr/>
          </a:p>
          <a:p>
            <a:pPr marL="0" lvl="0" indent="0" algn="l" rtl="0">
              <a:lnSpc>
                <a:spcPct val="100000"/>
              </a:lnSpc>
              <a:spcBef>
                <a:spcPts val="0"/>
              </a:spcBef>
              <a:spcAft>
                <a:spcPts val="0"/>
              </a:spcAft>
              <a:buClr>
                <a:schemeClr val="dk1"/>
              </a:buClr>
              <a:buSzPts val="1400"/>
              <a:buFont typeface="Calibri"/>
              <a:buNone/>
            </a:pPr>
            <a:r>
              <a:rPr lang="en-US"/>
              <a:t>https://www.ed-fi.org/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rgbClr val="1D1D1D"/>
              </a:buClr>
              <a:buSzPts val="1400"/>
              <a:buFont typeface="Proxima Nova"/>
              <a:buNone/>
            </a:pPr>
            <a:r>
              <a:rPr lang="en-US" b="0" i="0">
                <a:solidFill>
                  <a:srgbClr val="1D1D1D"/>
                </a:solidFill>
                <a:latin typeface="Proxima Nova"/>
                <a:ea typeface="Proxima Nova"/>
                <a:cs typeface="Proxima Nova"/>
                <a:sym typeface="Proxima Nova"/>
              </a:rPr>
              <a:t>The Ed-Fi Data Standard is the set of rules for the collection, management, and organization of educational data that allows multiple systems to share their information in a seamless, actionable way.</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52" name="Google Shape;152;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0" y="1766642"/>
            <a:ext cx="12480925" cy="1724085"/>
          </a:xfrm>
          <a:prstGeom prst="rect">
            <a:avLst/>
          </a:prstGeom>
          <a:noFill/>
          <a:ln>
            <a:noFill/>
          </a:ln>
        </p:spPr>
        <p:txBody>
          <a:bodyPr spcFirstLastPara="1" wrap="square" lIns="91425" tIns="45700" rIns="91425" bIns="45700" anchor="t" anchorCtr="0">
            <a:noAutofit/>
          </a:bodyPr>
          <a:lstStyle>
            <a:lvl1pPr marL="457200" lvl="0" indent="-228600" algn="ctr">
              <a:lnSpc>
                <a:spcPct val="106105"/>
              </a:lnSpc>
              <a:spcBef>
                <a:spcPts val="1024"/>
              </a:spcBef>
              <a:spcAft>
                <a:spcPts val="0"/>
              </a:spcAft>
              <a:buClr>
                <a:srgbClr val="333399"/>
              </a:buClr>
              <a:buSzPts val="4914"/>
              <a:buNone/>
              <a:defRPr sz="4914">
                <a:solidFill>
                  <a:srgbClr val="333399"/>
                </a:solidFill>
                <a:latin typeface="Lato Black"/>
                <a:ea typeface="Lato Black"/>
                <a:cs typeface="Lato Black"/>
                <a:sym typeface="Lato Black"/>
              </a:defRPr>
            </a:lvl1pPr>
            <a:lvl2pPr marL="914400" lvl="1" indent="-457136" algn="l">
              <a:lnSpc>
                <a:spcPct val="150000"/>
              </a:lnSpc>
              <a:spcBef>
                <a:spcPts val="600"/>
              </a:spcBef>
              <a:spcAft>
                <a:spcPts val="0"/>
              </a:spcAft>
              <a:buClr>
                <a:srgbClr val="333399"/>
              </a:buClr>
              <a:buSzPts val="3599"/>
              <a:buChar char="-"/>
              <a:defRPr sz="3599">
                <a:solidFill>
                  <a:srgbClr val="333399"/>
                </a:solidFill>
                <a:latin typeface="Lato Black"/>
                <a:ea typeface="Lato Black"/>
                <a:cs typeface="Lato Black"/>
                <a:sym typeface="Lato Black"/>
              </a:defRPr>
            </a:lvl2pPr>
            <a:lvl3pPr marL="1371600" lvl="2" indent="-457136" algn="l">
              <a:lnSpc>
                <a:spcPct val="150000"/>
              </a:lnSpc>
              <a:spcBef>
                <a:spcPts val="600"/>
              </a:spcBef>
              <a:spcAft>
                <a:spcPts val="0"/>
              </a:spcAft>
              <a:buClr>
                <a:srgbClr val="333399"/>
              </a:buClr>
              <a:buSzPts val="3599"/>
              <a:buChar char="•"/>
              <a:defRPr sz="3599">
                <a:solidFill>
                  <a:srgbClr val="333399"/>
                </a:solidFill>
                <a:latin typeface="Lato Black"/>
                <a:ea typeface="Lato Black"/>
                <a:cs typeface="Lato Black"/>
                <a:sym typeface="Lato Black"/>
              </a:defRPr>
            </a:lvl3pPr>
            <a:lvl4pPr marL="1828800" lvl="3" indent="-457136" algn="l">
              <a:lnSpc>
                <a:spcPct val="150000"/>
              </a:lnSpc>
              <a:spcBef>
                <a:spcPts val="600"/>
              </a:spcBef>
              <a:spcAft>
                <a:spcPts val="0"/>
              </a:spcAft>
              <a:buClr>
                <a:srgbClr val="333399"/>
              </a:buClr>
              <a:buSzPts val="3599"/>
              <a:buChar char="•"/>
              <a:defRPr sz="3599">
                <a:solidFill>
                  <a:srgbClr val="333399"/>
                </a:solidFill>
                <a:latin typeface="Lato Black"/>
                <a:ea typeface="Lato Black"/>
                <a:cs typeface="Lato Black"/>
                <a:sym typeface="Lato Black"/>
              </a:defRPr>
            </a:lvl4pPr>
            <a:lvl5pPr marL="2286000" lvl="4" indent="-457136" algn="l">
              <a:lnSpc>
                <a:spcPct val="150000"/>
              </a:lnSpc>
              <a:spcBef>
                <a:spcPts val="600"/>
              </a:spcBef>
              <a:spcAft>
                <a:spcPts val="0"/>
              </a:spcAft>
              <a:buClr>
                <a:srgbClr val="333399"/>
              </a:buClr>
              <a:buSzPts val="3599"/>
              <a:buChar char="•"/>
              <a:defRPr sz="3599">
                <a:solidFill>
                  <a:srgbClr val="333399"/>
                </a:solidFill>
                <a:latin typeface="Lato Black"/>
                <a:ea typeface="Lato Black"/>
                <a:cs typeface="Lato Black"/>
                <a:sym typeface="Lato Black"/>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15" name="Google Shape;15;p2"/>
          <p:cNvSpPr txBox="1">
            <a:spLocks noGrp="1"/>
          </p:cNvSpPr>
          <p:nvPr>
            <p:ph type="body" idx="2"/>
          </p:nvPr>
        </p:nvSpPr>
        <p:spPr>
          <a:xfrm>
            <a:off x="7449809" y="4144592"/>
            <a:ext cx="3042118" cy="15345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24"/>
              </a:spcBef>
              <a:spcAft>
                <a:spcPts val="0"/>
              </a:spcAft>
              <a:buClr>
                <a:schemeClr val="dk1"/>
              </a:buClr>
              <a:buSzPts val="2457"/>
              <a:buNone/>
              <a:defRPr sz="2457"/>
            </a:lvl1pPr>
            <a:lvl2pPr marL="914400" lvl="1" indent="-228600" algn="l">
              <a:lnSpc>
                <a:spcPct val="100000"/>
              </a:lnSpc>
              <a:spcBef>
                <a:spcPts val="600"/>
              </a:spcBef>
              <a:spcAft>
                <a:spcPts val="0"/>
              </a:spcAft>
              <a:buClr>
                <a:schemeClr val="dk1"/>
              </a:buClr>
              <a:buSzPts val="2000"/>
              <a:buNone/>
              <a:defRPr sz="2000"/>
            </a:lvl2pPr>
            <a:lvl3pPr marL="1371600" lvl="2" indent="-228600" algn="l">
              <a:lnSpc>
                <a:spcPct val="100000"/>
              </a:lnSpc>
              <a:spcBef>
                <a:spcPts val="600"/>
              </a:spcBef>
              <a:spcAft>
                <a:spcPts val="0"/>
              </a:spcAft>
              <a:buClr>
                <a:schemeClr val="dk1"/>
              </a:buClr>
              <a:buSzPts val="2000"/>
              <a:buNone/>
              <a:defRPr sz="2000"/>
            </a:lvl3pPr>
            <a:lvl4pPr marL="1828800" lvl="3" indent="-228600" algn="l">
              <a:lnSpc>
                <a:spcPct val="100000"/>
              </a:lnSpc>
              <a:spcBef>
                <a:spcPts val="600"/>
              </a:spcBef>
              <a:spcAft>
                <a:spcPts val="0"/>
              </a:spcAft>
              <a:buClr>
                <a:schemeClr val="dk1"/>
              </a:buClr>
              <a:buSzPts val="2000"/>
              <a:buNone/>
              <a:defRPr sz="2000"/>
            </a:lvl4pPr>
            <a:lvl5pPr marL="2286000" lvl="4" indent="-228600" algn="l">
              <a:lnSpc>
                <a:spcPct val="100000"/>
              </a:lnSpc>
              <a:spcBef>
                <a:spcPts val="600"/>
              </a:spcBef>
              <a:spcAft>
                <a:spcPts val="0"/>
              </a:spcAft>
              <a:buClr>
                <a:schemeClr val="dk1"/>
              </a:buClr>
              <a:buSzPts val="2000"/>
              <a:buNone/>
              <a:defRPr sz="20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pic>
        <p:nvPicPr>
          <p:cNvPr id="16" name="Google Shape;16;p2"/>
          <p:cNvPicPr preferRelativeResize="0"/>
          <p:nvPr/>
        </p:nvPicPr>
        <p:blipFill rotWithShape="1">
          <a:blip r:embed="rId2">
            <a:alphaModFix/>
          </a:blip>
          <a:srcRect/>
          <a:stretch/>
        </p:blipFill>
        <p:spPr>
          <a:xfrm>
            <a:off x="4452596" y="6096951"/>
            <a:ext cx="3582874" cy="791925"/>
          </a:xfrm>
          <a:prstGeom prst="rect">
            <a:avLst/>
          </a:prstGeom>
          <a:noFill/>
          <a:ln>
            <a:noFill/>
          </a:ln>
        </p:spPr>
      </p:pic>
      <p:pic>
        <p:nvPicPr>
          <p:cNvPr id="17" name="Google Shape;17;p2"/>
          <p:cNvPicPr preferRelativeResize="0"/>
          <p:nvPr/>
        </p:nvPicPr>
        <p:blipFill rotWithShape="1">
          <a:blip r:embed="rId3">
            <a:alphaModFix/>
          </a:blip>
          <a:srcRect t="3724" b="3724"/>
          <a:stretch/>
        </p:blipFill>
        <p:spPr>
          <a:xfrm>
            <a:off x="-11326" y="4470423"/>
            <a:ext cx="12503576" cy="255267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51"/>
        <p:cNvGrpSpPr/>
        <p:nvPr/>
      </p:nvGrpSpPr>
      <p:grpSpPr>
        <a:xfrm>
          <a:off x="0" y="0"/>
          <a:ext cx="0" cy="0"/>
          <a:chOff x="0" y="0"/>
          <a:chExt cx="0" cy="0"/>
        </a:xfrm>
      </p:grpSpPr>
      <p:sp>
        <p:nvSpPr>
          <p:cNvPr id="52" name="Google Shape;52;p11"/>
          <p:cNvSpPr txBox="1">
            <a:spLocks noGrp="1"/>
          </p:cNvSpPr>
          <p:nvPr>
            <p:ph type="body" idx="1"/>
          </p:nvPr>
        </p:nvSpPr>
        <p:spPr>
          <a:xfrm>
            <a:off x="1144085" y="1638723"/>
            <a:ext cx="11336840" cy="4634923"/>
          </a:xfrm>
          <a:prstGeom prst="rect">
            <a:avLst/>
          </a:prstGeom>
          <a:noFill/>
          <a:ln>
            <a:noFill/>
          </a:ln>
        </p:spPr>
        <p:txBody>
          <a:bodyPr spcFirstLastPara="1" wrap="square" lIns="91425" tIns="45700" rIns="91425" bIns="45700" anchor="t" anchorCtr="0">
            <a:normAutofit/>
          </a:bodyPr>
          <a:lstStyle>
            <a:lvl1pPr marL="457200" lvl="0" indent="-384683" algn="l">
              <a:lnSpc>
                <a:spcPct val="108340"/>
              </a:lnSpc>
              <a:spcBef>
                <a:spcPts val="1024"/>
              </a:spcBef>
              <a:spcAft>
                <a:spcPts val="0"/>
              </a:spcAft>
              <a:buClr>
                <a:schemeClr val="dk1"/>
              </a:buClr>
              <a:buSzPts val="2458"/>
              <a:buFont typeface="Arial"/>
              <a:buChar char="•"/>
              <a:defRPr sz="2458" b="0"/>
            </a:lvl1pPr>
            <a:lvl2pPr marL="914400" lvl="1" indent="-358647" algn="l">
              <a:lnSpc>
                <a:spcPct val="130029"/>
              </a:lnSpc>
              <a:spcBef>
                <a:spcPts val="600"/>
              </a:spcBef>
              <a:spcAft>
                <a:spcPts val="0"/>
              </a:spcAft>
              <a:buClr>
                <a:schemeClr val="dk1"/>
              </a:buClr>
              <a:buSzPts val="2048"/>
              <a:buChar char="-"/>
              <a:defRPr sz="2048"/>
            </a:lvl2pPr>
            <a:lvl3pPr marL="1371600" lvl="2" indent="-345630" algn="l">
              <a:lnSpc>
                <a:spcPct val="144492"/>
              </a:lnSpc>
              <a:spcBef>
                <a:spcPts val="600"/>
              </a:spcBef>
              <a:spcAft>
                <a:spcPts val="0"/>
              </a:spcAft>
              <a:buClr>
                <a:schemeClr val="dk1"/>
              </a:buClr>
              <a:buSzPts val="1843"/>
              <a:buChar char="•"/>
              <a:defRPr sz="1843"/>
            </a:lvl3pPr>
            <a:lvl4pPr marL="1828800" lvl="3" indent="-332676" algn="l">
              <a:lnSpc>
                <a:spcPct val="162477"/>
              </a:lnSpc>
              <a:spcBef>
                <a:spcPts val="600"/>
              </a:spcBef>
              <a:spcAft>
                <a:spcPts val="0"/>
              </a:spcAft>
              <a:buClr>
                <a:schemeClr val="dk1"/>
              </a:buClr>
              <a:buSzPts val="1639"/>
              <a:buChar char="•"/>
              <a:defRPr sz="1639"/>
            </a:lvl4pPr>
            <a:lvl5pPr marL="2286000" lvl="4" indent="-319658" algn="l">
              <a:lnSpc>
                <a:spcPct val="185704"/>
              </a:lnSpc>
              <a:spcBef>
                <a:spcPts val="600"/>
              </a:spcBef>
              <a:spcAft>
                <a:spcPts val="0"/>
              </a:spcAft>
              <a:buClr>
                <a:schemeClr val="dk1"/>
              </a:buClr>
              <a:buSzPts val="1434"/>
              <a:buChar char="•"/>
              <a:defRPr sz="1434"/>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53" name="Google Shape;53;p11"/>
          <p:cNvSpPr txBox="1">
            <a:spLocks noGrp="1"/>
          </p:cNvSpPr>
          <p:nvPr>
            <p:ph type="body" idx="2"/>
          </p:nvPr>
        </p:nvSpPr>
        <p:spPr>
          <a:xfrm>
            <a:off x="1872139" y="1014448"/>
            <a:ext cx="10088748" cy="46820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24"/>
              </a:spcBef>
              <a:spcAft>
                <a:spcPts val="0"/>
              </a:spcAft>
              <a:buClr>
                <a:schemeClr val="dk1"/>
              </a:buClr>
              <a:buSzPts val="2458"/>
              <a:buFont typeface="Lato"/>
              <a:buNone/>
              <a:defRPr sz="2458"/>
            </a:lvl1pPr>
            <a:lvl2pPr marL="914400" lvl="1" indent="-342900" algn="l">
              <a:lnSpc>
                <a:spcPct val="150000"/>
              </a:lnSpc>
              <a:spcBef>
                <a:spcPts val="600"/>
              </a:spcBef>
              <a:spcAft>
                <a:spcPts val="0"/>
              </a:spcAft>
              <a:buClr>
                <a:schemeClr val="dk1"/>
              </a:buClr>
              <a:buSzPts val="1800"/>
              <a:buChar char="-"/>
              <a:defRPr/>
            </a:lvl2pPr>
            <a:lvl3pPr marL="1371600" lvl="2" indent="-342900" algn="l">
              <a:lnSpc>
                <a:spcPct val="150000"/>
              </a:lnSpc>
              <a:spcBef>
                <a:spcPts val="600"/>
              </a:spcBef>
              <a:spcAft>
                <a:spcPts val="0"/>
              </a:spcAft>
              <a:buClr>
                <a:schemeClr val="dk1"/>
              </a:buClr>
              <a:buSzPts val="1800"/>
              <a:buChar char="•"/>
              <a:defRPr/>
            </a:lvl3pPr>
            <a:lvl4pPr marL="1828800" lvl="3" indent="-342900" algn="l">
              <a:lnSpc>
                <a:spcPct val="150000"/>
              </a:lnSpc>
              <a:spcBef>
                <a:spcPts val="600"/>
              </a:spcBef>
              <a:spcAft>
                <a:spcPts val="0"/>
              </a:spcAft>
              <a:buClr>
                <a:schemeClr val="dk1"/>
              </a:buClr>
              <a:buSzPts val="1800"/>
              <a:buChar char="•"/>
              <a:defRPr/>
            </a:lvl4pPr>
            <a:lvl5pPr marL="2286000" lvl="4" indent="-342900" algn="l">
              <a:lnSpc>
                <a:spcPct val="15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54" name="Google Shape;54;p11"/>
          <p:cNvSpPr txBox="1">
            <a:spLocks noGrp="1"/>
          </p:cNvSpPr>
          <p:nvPr>
            <p:ph type="title"/>
          </p:nvPr>
        </p:nvSpPr>
        <p:spPr>
          <a:xfrm>
            <a:off x="624046" y="281249"/>
            <a:ext cx="11232833" cy="117051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504"/>
              <a:buFont typeface="Lato Black"/>
              <a:buNone/>
              <a:defRPr sz="4504"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p:nvPr/>
        </p:nvSpPr>
        <p:spPr>
          <a:xfrm>
            <a:off x="11593420" y="6622990"/>
            <a:ext cx="88750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2000" b="1">
                <a:solidFill>
                  <a:srgbClr val="C00000"/>
                </a:solidFill>
                <a:latin typeface="Lato"/>
                <a:ea typeface="Lato"/>
                <a:cs typeface="Lato"/>
                <a:sym typeface="Lato"/>
              </a:rPr>
              <a:t>‹#›</a:t>
            </a:fld>
            <a:r>
              <a:rPr lang="en-US" sz="2000" b="1">
                <a:solidFill>
                  <a:srgbClr val="C00000"/>
                </a:solidFill>
                <a:latin typeface="Lato"/>
                <a:ea typeface="Lato"/>
                <a:cs typeface="Lato"/>
                <a:sym typeface="Lato"/>
              </a:rPr>
              <a:t>/40</a:t>
            </a:r>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56"/>
        <p:cNvGrpSpPr/>
        <p:nvPr/>
      </p:nvGrpSpPr>
      <p:grpSpPr>
        <a:xfrm>
          <a:off x="0" y="0"/>
          <a:ext cx="0" cy="0"/>
          <a:chOff x="0" y="0"/>
          <a:chExt cx="0" cy="0"/>
        </a:xfrm>
      </p:grpSpPr>
      <p:sp>
        <p:nvSpPr>
          <p:cNvPr id="57" name="Google Shape;57;p12"/>
          <p:cNvSpPr txBox="1">
            <a:spLocks noGrp="1"/>
          </p:cNvSpPr>
          <p:nvPr>
            <p:ph type="body" idx="1"/>
          </p:nvPr>
        </p:nvSpPr>
        <p:spPr>
          <a:xfrm>
            <a:off x="1144085" y="1638723"/>
            <a:ext cx="11336840" cy="4634923"/>
          </a:xfrm>
          <a:prstGeom prst="rect">
            <a:avLst/>
          </a:prstGeom>
          <a:noFill/>
          <a:ln>
            <a:noFill/>
          </a:ln>
        </p:spPr>
        <p:txBody>
          <a:bodyPr spcFirstLastPara="1" wrap="square" lIns="91425" tIns="45700" rIns="91425" bIns="45700" anchor="t" anchorCtr="0">
            <a:normAutofit/>
          </a:bodyPr>
          <a:lstStyle>
            <a:lvl1pPr marL="457200" lvl="0" indent="-384683" algn="l">
              <a:lnSpc>
                <a:spcPct val="108340"/>
              </a:lnSpc>
              <a:spcBef>
                <a:spcPts val="1024"/>
              </a:spcBef>
              <a:spcAft>
                <a:spcPts val="0"/>
              </a:spcAft>
              <a:buClr>
                <a:schemeClr val="dk1"/>
              </a:buClr>
              <a:buSzPts val="2458"/>
              <a:buFont typeface="Arial"/>
              <a:buChar char="•"/>
              <a:defRPr sz="2458" b="0"/>
            </a:lvl1pPr>
            <a:lvl2pPr marL="914400" lvl="1" indent="-358647" algn="l">
              <a:lnSpc>
                <a:spcPct val="130029"/>
              </a:lnSpc>
              <a:spcBef>
                <a:spcPts val="600"/>
              </a:spcBef>
              <a:spcAft>
                <a:spcPts val="0"/>
              </a:spcAft>
              <a:buClr>
                <a:schemeClr val="dk1"/>
              </a:buClr>
              <a:buSzPts val="2048"/>
              <a:buChar char="-"/>
              <a:defRPr sz="2048"/>
            </a:lvl2pPr>
            <a:lvl3pPr marL="1371600" lvl="2" indent="-345630" algn="l">
              <a:lnSpc>
                <a:spcPct val="144492"/>
              </a:lnSpc>
              <a:spcBef>
                <a:spcPts val="600"/>
              </a:spcBef>
              <a:spcAft>
                <a:spcPts val="0"/>
              </a:spcAft>
              <a:buClr>
                <a:schemeClr val="dk1"/>
              </a:buClr>
              <a:buSzPts val="1843"/>
              <a:buChar char="•"/>
              <a:defRPr sz="1843"/>
            </a:lvl3pPr>
            <a:lvl4pPr marL="1828800" lvl="3" indent="-332676" algn="l">
              <a:lnSpc>
                <a:spcPct val="162477"/>
              </a:lnSpc>
              <a:spcBef>
                <a:spcPts val="600"/>
              </a:spcBef>
              <a:spcAft>
                <a:spcPts val="0"/>
              </a:spcAft>
              <a:buClr>
                <a:schemeClr val="dk1"/>
              </a:buClr>
              <a:buSzPts val="1639"/>
              <a:buChar char="•"/>
              <a:defRPr sz="1639"/>
            </a:lvl4pPr>
            <a:lvl5pPr marL="2286000" lvl="4" indent="-319658" algn="l">
              <a:lnSpc>
                <a:spcPct val="185704"/>
              </a:lnSpc>
              <a:spcBef>
                <a:spcPts val="600"/>
              </a:spcBef>
              <a:spcAft>
                <a:spcPts val="0"/>
              </a:spcAft>
              <a:buClr>
                <a:schemeClr val="dk1"/>
              </a:buClr>
              <a:buSzPts val="1434"/>
              <a:buChar char="•"/>
              <a:defRPr sz="1434"/>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58" name="Google Shape;58;p12"/>
          <p:cNvSpPr txBox="1">
            <a:spLocks noGrp="1"/>
          </p:cNvSpPr>
          <p:nvPr>
            <p:ph type="body" idx="2"/>
          </p:nvPr>
        </p:nvSpPr>
        <p:spPr>
          <a:xfrm>
            <a:off x="1872139" y="1014448"/>
            <a:ext cx="10088748" cy="46820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24"/>
              </a:spcBef>
              <a:spcAft>
                <a:spcPts val="0"/>
              </a:spcAft>
              <a:buClr>
                <a:schemeClr val="dk1"/>
              </a:buClr>
              <a:buSzPts val="2458"/>
              <a:buFont typeface="Lato"/>
              <a:buNone/>
              <a:defRPr sz="2458"/>
            </a:lvl1pPr>
            <a:lvl2pPr marL="914400" lvl="1" indent="-342900" algn="l">
              <a:lnSpc>
                <a:spcPct val="150000"/>
              </a:lnSpc>
              <a:spcBef>
                <a:spcPts val="600"/>
              </a:spcBef>
              <a:spcAft>
                <a:spcPts val="0"/>
              </a:spcAft>
              <a:buClr>
                <a:schemeClr val="dk1"/>
              </a:buClr>
              <a:buSzPts val="1800"/>
              <a:buChar char="-"/>
              <a:defRPr/>
            </a:lvl2pPr>
            <a:lvl3pPr marL="1371600" lvl="2" indent="-342900" algn="l">
              <a:lnSpc>
                <a:spcPct val="150000"/>
              </a:lnSpc>
              <a:spcBef>
                <a:spcPts val="600"/>
              </a:spcBef>
              <a:spcAft>
                <a:spcPts val="0"/>
              </a:spcAft>
              <a:buClr>
                <a:schemeClr val="dk1"/>
              </a:buClr>
              <a:buSzPts val="1800"/>
              <a:buChar char="•"/>
              <a:defRPr/>
            </a:lvl3pPr>
            <a:lvl4pPr marL="1828800" lvl="3" indent="-342900" algn="l">
              <a:lnSpc>
                <a:spcPct val="150000"/>
              </a:lnSpc>
              <a:spcBef>
                <a:spcPts val="600"/>
              </a:spcBef>
              <a:spcAft>
                <a:spcPts val="0"/>
              </a:spcAft>
              <a:buClr>
                <a:schemeClr val="dk1"/>
              </a:buClr>
              <a:buSzPts val="1800"/>
              <a:buChar char="•"/>
              <a:defRPr/>
            </a:lvl4pPr>
            <a:lvl5pPr marL="2286000" lvl="4" indent="-342900" algn="l">
              <a:lnSpc>
                <a:spcPct val="15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59" name="Google Shape;59;p12"/>
          <p:cNvSpPr txBox="1">
            <a:spLocks noGrp="1"/>
          </p:cNvSpPr>
          <p:nvPr>
            <p:ph type="title"/>
          </p:nvPr>
        </p:nvSpPr>
        <p:spPr>
          <a:xfrm>
            <a:off x="624046" y="281249"/>
            <a:ext cx="11232833" cy="117051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504"/>
              <a:buFont typeface="Lato Black"/>
              <a:buNone/>
              <a:defRPr sz="4504"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12"/>
          <p:cNvSpPr txBox="1"/>
          <p:nvPr/>
        </p:nvSpPr>
        <p:spPr>
          <a:xfrm>
            <a:off x="11593420" y="6622990"/>
            <a:ext cx="88750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2000" b="1">
                <a:solidFill>
                  <a:srgbClr val="C00000"/>
                </a:solidFill>
                <a:latin typeface="Lato"/>
                <a:ea typeface="Lato"/>
                <a:cs typeface="Lato"/>
                <a:sym typeface="Lato"/>
              </a:rPr>
              <a:t>‹#›</a:t>
            </a:fld>
            <a:r>
              <a:rPr lang="en-US" sz="2000" b="1">
                <a:solidFill>
                  <a:srgbClr val="C00000"/>
                </a:solidFill>
                <a:latin typeface="Lato"/>
                <a:ea typeface="Lato"/>
                <a:cs typeface="Lato"/>
                <a:sym typeface="Lato"/>
              </a:rPr>
              <a:t>/40</a:t>
            </a:r>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only no text">
  <p:cSld name="image only no text">
    <p:spTree>
      <p:nvGrpSpPr>
        <p:cNvPr id="1" name="Shape 61"/>
        <p:cNvGrpSpPr/>
        <p:nvPr/>
      </p:nvGrpSpPr>
      <p:grpSpPr>
        <a:xfrm>
          <a:off x="0" y="0"/>
          <a:ext cx="0" cy="0"/>
          <a:chOff x="0" y="0"/>
          <a:chExt cx="0" cy="0"/>
        </a:xfrm>
      </p:grpSpPr>
      <p:sp>
        <p:nvSpPr>
          <p:cNvPr id="62" name="Google Shape;62;p13"/>
          <p:cNvSpPr txBox="1">
            <a:spLocks noGrp="1"/>
          </p:cNvSpPr>
          <p:nvPr>
            <p:ph type="body" idx="1"/>
          </p:nvPr>
        </p:nvSpPr>
        <p:spPr>
          <a:xfrm>
            <a:off x="0" y="0"/>
            <a:ext cx="12480900" cy="1258500"/>
          </a:xfrm>
          <a:prstGeom prst="rect">
            <a:avLst/>
          </a:prstGeom>
          <a:noFill/>
          <a:ln>
            <a:noFill/>
          </a:ln>
        </p:spPr>
        <p:txBody>
          <a:bodyPr spcFirstLastPara="1" wrap="square" lIns="124800" tIns="62375" rIns="124800" bIns="62375" anchor="ctr" anchorCtr="0">
            <a:normAutofit/>
          </a:bodyPr>
          <a:lstStyle>
            <a:lvl1pPr marL="457200" lvl="0" indent="-228600" algn="ctr" rtl="0">
              <a:lnSpc>
                <a:spcPct val="100000"/>
              </a:lnSpc>
              <a:spcBef>
                <a:spcPts val="0"/>
              </a:spcBef>
              <a:spcAft>
                <a:spcPts val="0"/>
              </a:spcAft>
              <a:buClr>
                <a:schemeClr val="lt1"/>
              </a:buClr>
              <a:buSzPts val="4900"/>
              <a:buNone/>
              <a:defRPr sz="4900">
                <a:solidFill>
                  <a:schemeClr val="lt1"/>
                </a:solidFill>
                <a:latin typeface="Lato Black"/>
                <a:ea typeface="Lato Black"/>
                <a:cs typeface="Lato Black"/>
                <a:sym typeface="Lato Black"/>
              </a:defRPr>
            </a:lvl1pPr>
            <a:lvl2pPr marL="914400" lvl="1" indent="-387350" algn="l" rtl="0">
              <a:lnSpc>
                <a:spcPct val="150000"/>
              </a:lnSpc>
              <a:spcBef>
                <a:spcPts val="4100"/>
              </a:spcBef>
              <a:spcAft>
                <a:spcPts val="0"/>
              </a:spcAft>
              <a:buClr>
                <a:schemeClr val="dk1"/>
              </a:buClr>
              <a:buSzPts val="2500"/>
              <a:buChar char="-"/>
              <a:defRPr/>
            </a:lvl2pPr>
            <a:lvl3pPr marL="1371600" lvl="2" indent="-387350" algn="l" rtl="0">
              <a:lnSpc>
                <a:spcPct val="90000"/>
              </a:lnSpc>
              <a:spcBef>
                <a:spcPts val="600"/>
              </a:spcBef>
              <a:spcAft>
                <a:spcPts val="0"/>
              </a:spcAft>
              <a:buClr>
                <a:schemeClr val="dk1"/>
              </a:buClr>
              <a:buSzPts val="2500"/>
              <a:buChar char="•"/>
              <a:defRPr/>
            </a:lvl3pPr>
            <a:lvl4pPr marL="1828800" lvl="3" indent="-387350" algn="l" rtl="0">
              <a:lnSpc>
                <a:spcPct val="90000"/>
              </a:lnSpc>
              <a:spcBef>
                <a:spcPts val="600"/>
              </a:spcBef>
              <a:spcAft>
                <a:spcPts val="0"/>
              </a:spcAft>
              <a:buClr>
                <a:schemeClr val="dk1"/>
              </a:buClr>
              <a:buSzPts val="2500"/>
              <a:buChar char="•"/>
              <a:defRPr/>
            </a:lvl4pPr>
            <a:lvl5pPr marL="2286000" lvl="4" indent="-387350" algn="l" rtl="0">
              <a:lnSpc>
                <a:spcPct val="90000"/>
              </a:lnSpc>
              <a:spcBef>
                <a:spcPts val="600"/>
              </a:spcBef>
              <a:spcAft>
                <a:spcPts val="0"/>
              </a:spcAft>
              <a:buClr>
                <a:schemeClr val="dk1"/>
              </a:buClr>
              <a:buSzPts val="2500"/>
              <a:buChar char="•"/>
              <a:defRPr/>
            </a:lvl5pPr>
            <a:lvl6pPr marL="2743200" lvl="5" indent="-387350" algn="l" rtl="0">
              <a:lnSpc>
                <a:spcPct val="90000"/>
              </a:lnSpc>
              <a:spcBef>
                <a:spcPts val="600"/>
              </a:spcBef>
              <a:spcAft>
                <a:spcPts val="0"/>
              </a:spcAft>
              <a:buClr>
                <a:schemeClr val="dk1"/>
              </a:buClr>
              <a:buSzPts val="2500"/>
              <a:buChar char="•"/>
              <a:defRPr/>
            </a:lvl6pPr>
            <a:lvl7pPr marL="3200400" lvl="6" indent="-387350" algn="l" rtl="0">
              <a:lnSpc>
                <a:spcPct val="90000"/>
              </a:lnSpc>
              <a:spcBef>
                <a:spcPts val="500"/>
              </a:spcBef>
              <a:spcAft>
                <a:spcPts val="0"/>
              </a:spcAft>
              <a:buClr>
                <a:schemeClr val="dk1"/>
              </a:buClr>
              <a:buSzPts val="2500"/>
              <a:buChar char="•"/>
              <a:defRPr/>
            </a:lvl7pPr>
            <a:lvl8pPr marL="3657600" lvl="7" indent="-387350" algn="l" rtl="0">
              <a:lnSpc>
                <a:spcPct val="90000"/>
              </a:lnSpc>
              <a:spcBef>
                <a:spcPts val="500"/>
              </a:spcBef>
              <a:spcAft>
                <a:spcPts val="0"/>
              </a:spcAft>
              <a:buClr>
                <a:schemeClr val="dk1"/>
              </a:buClr>
              <a:buSzPts val="2500"/>
              <a:buChar char="•"/>
              <a:defRPr/>
            </a:lvl8pPr>
            <a:lvl9pPr marL="4114800" lvl="8" indent="-387350" algn="l" rtl="0">
              <a:lnSpc>
                <a:spcPct val="90000"/>
              </a:lnSpc>
              <a:spcBef>
                <a:spcPts val="500"/>
              </a:spcBef>
              <a:spcAft>
                <a:spcPts val="0"/>
              </a:spcAft>
              <a:buClr>
                <a:schemeClr val="dk1"/>
              </a:buClr>
              <a:buSzPts val="2500"/>
              <a:buChar char="•"/>
              <a:defRPr/>
            </a:lvl9pPr>
          </a:lstStyle>
          <a:p>
            <a:endParaRPr/>
          </a:p>
        </p:txBody>
      </p:sp>
    </p:spTree>
  </p:cSld>
  <p:clrMapOvr>
    <a:masterClrMapping/>
  </p:clrMapOvr>
  <p:extLst>
    <p:ext uri="{DCECCB84-F9BA-43D5-87BE-67443E8EF086}">
      <p15:sldGuideLst xmlns:p15="http://schemas.microsoft.com/office/powerpoint/2012/main">
        <p15:guide id="1" orient="horz" pos="2237">
          <p15:clr>
            <a:srgbClr val="FBAE40"/>
          </p15:clr>
        </p15:guide>
        <p15:guide id="2" pos="78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914"/>
              <a:buNone/>
              <a:defRPr sz="4914">
                <a:solidFill>
                  <a:schemeClr val="lt1"/>
                </a:solidFill>
                <a:latin typeface="Lato Black"/>
                <a:ea typeface="Lato Black"/>
                <a:cs typeface="Lato Black"/>
                <a:sym typeface="Lato Black"/>
              </a:defRPr>
            </a:lvl1pPr>
            <a:lvl2pPr marL="914400" lvl="1" indent="-228600" algn="l">
              <a:lnSpc>
                <a:spcPct val="150000"/>
              </a:lnSpc>
              <a:spcBef>
                <a:spcPts val="4095"/>
              </a:spcBef>
              <a:spcAft>
                <a:spcPts val="0"/>
              </a:spcAft>
              <a:buClr>
                <a:schemeClr val="dk1"/>
              </a:buClr>
              <a:buSzPts val="1800"/>
              <a:buNone/>
              <a:defRPr/>
            </a:lvl2pPr>
            <a:lvl3pPr marL="1371600" lvl="2" indent="-342900" algn="l">
              <a:lnSpc>
                <a:spcPct val="90000"/>
              </a:lnSpc>
              <a:spcBef>
                <a:spcPts val="512"/>
              </a:spcBef>
              <a:spcAft>
                <a:spcPts val="0"/>
              </a:spcAft>
              <a:buClr>
                <a:schemeClr val="dk1"/>
              </a:buClr>
              <a:buSzPts val="1800"/>
              <a:buChar char="•"/>
              <a:defRPr/>
            </a:lvl3pPr>
            <a:lvl4pPr marL="1828800" lvl="3" indent="-342900" algn="l">
              <a:lnSpc>
                <a:spcPct val="90000"/>
              </a:lnSpc>
              <a:spcBef>
                <a:spcPts val="512"/>
              </a:spcBef>
              <a:spcAft>
                <a:spcPts val="0"/>
              </a:spcAft>
              <a:buClr>
                <a:schemeClr val="dk1"/>
              </a:buClr>
              <a:buSzPts val="1800"/>
              <a:buChar char="•"/>
              <a:defRPr/>
            </a:lvl4pPr>
            <a:lvl5pPr marL="2286000" lvl="4" indent="-342900" algn="l">
              <a:lnSpc>
                <a:spcPct val="90000"/>
              </a:lnSpc>
              <a:spcBef>
                <a:spcPts val="512"/>
              </a:spcBef>
              <a:spcAft>
                <a:spcPts val="0"/>
              </a:spcAft>
              <a:buClr>
                <a:schemeClr val="dk1"/>
              </a:buClr>
              <a:buSzPts val="1800"/>
              <a:buChar char="•"/>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69" name="Google Shape;69;p15"/>
          <p:cNvSpPr txBox="1">
            <a:spLocks noGrp="1"/>
          </p:cNvSpPr>
          <p:nvPr>
            <p:ph type="body" idx="2"/>
          </p:nvPr>
        </p:nvSpPr>
        <p:spPr>
          <a:xfrm>
            <a:off x="1286887" y="1744010"/>
            <a:ext cx="5450794" cy="3180803"/>
          </a:xfrm>
          <a:prstGeom prst="rect">
            <a:avLst/>
          </a:prstGeom>
          <a:noFill/>
          <a:ln>
            <a:noFill/>
          </a:ln>
        </p:spPr>
        <p:txBody>
          <a:bodyPr spcFirstLastPara="1" wrap="square" lIns="91425" tIns="45700" rIns="91425" bIns="45700" anchor="t" anchorCtr="0">
            <a:normAutofit/>
          </a:bodyPr>
          <a:lstStyle>
            <a:lvl1pPr marL="457200" lvl="0" indent="-436625" algn="l">
              <a:lnSpc>
                <a:spcPct val="150000"/>
              </a:lnSpc>
              <a:spcBef>
                <a:spcPts val="0"/>
              </a:spcBef>
              <a:spcAft>
                <a:spcPts val="0"/>
              </a:spcAft>
              <a:buClr>
                <a:schemeClr val="dk1"/>
              </a:buClr>
              <a:buSzPts val="3276"/>
              <a:buFont typeface="Arial"/>
              <a:buChar char="•"/>
              <a:defRPr sz="3275" b="1"/>
            </a:lvl1pPr>
            <a:lvl2pPr marL="914400" lvl="1" indent="-228600" algn="l">
              <a:lnSpc>
                <a:spcPct val="150000"/>
              </a:lnSpc>
              <a:spcBef>
                <a:spcPts val="599"/>
              </a:spcBef>
              <a:spcAft>
                <a:spcPts val="0"/>
              </a:spcAft>
              <a:buClr>
                <a:schemeClr val="dk1"/>
              </a:buClr>
              <a:buSzPts val="3276"/>
              <a:buNone/>
              <a:defRPr/>
            </a:lvl2pPr>
            <a:lvl3pPr marL="1371600" lvl="2" indent="-228600" algn="l">
              <a:lnSpc>
                <a:spcPct val="150000"/>
              </a:lnSpc>
              <a:spcBef>
                <a:spcPts val="512"/>
              </a:spcBef>
              <a:spcAft>
                <a:spcPts val="0"/>
              </a:spcAft>
              <a:buClr>
                <a:schemeClr val="dk1"/>
              </a:buClr>
              <a:buSzPts val="2047"/>
              <a:buNone/>
              <a:defRPr/>
            </a:lvl3pPr>
            <a:lvl4pPr marL="1828800" lvl="3" indent="-228600" algn="l">
              <a:lnSpc>
                <a:spcPct val="150000"/>
              </a:lnSpc>
              <a:spcBef>
                <a:spcPts val="512"/>
              </a:spcBef>
              <a:spcAft>
                <a:spcPts val="0"/>
              </a:spcAft>
              <a:buClr>
                <a:schemeClr val="dk1"/>
              </a:buClr>
              <a:buSzPts val="1843"/>
              <a:buNone/>
              <a:defRPr/>
            </a:lvl4pPr>
            <a:lvl5pPr marL="2286000" lvl="4" indent="-228600" algn="l">
              <a:lnSpc>
                <a:spcPct val="150000"/>
              </a:lnSpc>
              <a:spcBef>
                <a:spcPts val="512"/>
              </a:spcBef>
              <a:spcAft>
                <a:spcPts val="0"/>
              </a:spcAft>
              <a:buClr>
                <a:schemeClr val="dk1"/>
              </a:buClr>
              <a:buSzPts val="1843"/>
              <a:buNone/>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70" name="Google Shape;70;p15"/>
          <p:cNvSpPr>
            <a:spLocks noGrp="1"/>
          </p:cNvSpPr>
          <p:nvPr>
            <p:ph type="pic" idx="3"/>
          </p:nvPr>
        </p:nvSpPr>
        <p:spPr>
          <a:xfrm>
            <a:off x="7182850" y="1763828"/>
            <a:ext cx="4668671" cy="4220013"/>
          </a:xfrm>
          <a:prstGeom prst="rect">
            <a:avLst/>
          </a:prstGeom>
          <a:noFill/>
          <a:ln>
            <a:noFill/>
          </a:ln>
        </p:spPr>
      </p:sp>
      <p:pic>
        <p:nvPicPr>
          <p:cNvPr id="71" name="Google Shape;71;p15"/>
          <p:cNvPicPr preferRelativeResize="0"/>
          <p:nvPr/>
        </p:nvPicPr>
        <p:blipFill rotWithShape="1">
          <a:blip r:embed="rId2">
            <a:alphaModFix/>
          </a:blip>
          <a:srcRect l="109" t="7102" b="33564"/>
          <a:stretch/>
        </p:blipFill>
        <p:spPr>
          <a:xfrm>
            <a:off x="-12030" y="5066696"/>
            <a:ext cx="12493036" cy="196115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72"/>
        <p:cNvGrpSpPr/>
        <p:nvPr/>
      </p:nvGrpSpPr>
      <p:grpSpPr>
        <a:xfrm>
          <a:off x="0" y="0"/>
          <a:ext cx="0" cy="0"/>
          <a:chOff x="0" y="0"/>
          <a:chExt cx="0" cy="0"/>
        </a:xfrm>
      </p:grpSpPr>
      <p:sp>
        <p:nvSpPr>
          <p:cNvPr id="73" name="Google Shape;73;p16"/>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914"/>
              <a:buNone/>
              <a:defRPr sz="4914">
                <a:solidFill>
                  <a:schemeClr val="lt1"/>
                </a:solidFill>
                <a:latin typeface="Lato Black"/>
                <a:ea typeface="Lato Black"/>
                <a:cs typeface="Lato Black"/>
                <a:sym typeface="Lato Black"/>
              </a:defRPr>
            </a:lvl1pPr>
            <a:lvl2pPr marL="914400" lvl="1" indent="-228600" algn="l">
              <a:lnSpc>
                <a:spcPct val="150000"/>
              </a:lnSpc>
              <a:spcBef>
                <a:spcPts val="4095"/>
              </a:spcBef>
              <a:spcAft>
                <a:spcPts val="0"/>
              </a:spcAft>
              <a:buClr>
                <a:schemeClr val="dk1"/>
              </a:buClr>
              <a:buSzPts val="1800"/>
              <a:buNone/>
              <a:defRPr/>
            </a:lvl2pPr>
            <a:lvl3pPr marL="1371600" lvl="2" indent="-342900" algn="l">
              <a:lnSpc>
                <a:spcPct val="90000"/>
              </a:lnSpc>
              <a:spcBef>
                <a:spcPts val="512"/>
              </a:spcBef>
              <a:spcAft>
                <a:spcPts val="0"/>
              </a:spcAft>
              <a:buClr>
                <a:schemeClr val="dk1"/>
              </a:buClr>
              <a:buSzPts val="1800"/>
              <a:buChar char="•"/>
              <a:defRPr/>
            </a:lvl3pPr>
            <a:lvl4pPr marL="1828800" lvl="3" indent="-342900" algn="l">
              <a:lnSpc>
                <a:spcPct val="90000"/>
              </a:lnSpc>
              <a:spcBef>
                <a:spcPts val="512"/>
              </a:spcBef>
              <a:spcAft>
                <a:spcPts val="0"/>
              </a:spcAft>
              <a:buClr>
                <a:schemeClr val="dk1"/>
              </a:buClr>
              <a:buSzPts val="1800"/>
              <a:buChar char="•"/>
              <a:defRPr/>
            </a:lvl4pPr>
            <a:lvl5pPr marL="2286000" lvl="4" indent="-342900" algn="l">
              <a:lnSpc>
                <a:spcPct val="90000"/>
              </a:lnSpc>
              <a:spcBef>
                <a:spcPts val="512"/>
              </a:spcBef>
              <a:spcAft>
                <a:spcPts val="0"/>
              </a:spcAft>
              <a:buClr>
                <a:schemeClr val="dk1"/>
              </a:buClr>
              <a:buSzPts val="1800"/>
              <a:buChar char="•"/>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pic>
        <p:nvPicPr>
          <p:cNvPr id="74" name="Google Shape;74;p16"/>
          <p:cNvPicPr preferRelativeResize="0"/>
          <p:nvPr/>
        </p:nvPicPr>
        <p:blipFill rotWithShape="1">
          <a:blip r:embed="rId2">
            <a:alphaModFix/>
          </a:blip>
          <a:srcRect l="109" t="7102" b="33564"/>
          <a:stretch/>
        </p:blipFill>
        <p:spPr>
          <a:xfrm>
            <a:off x="-12110" y="6278773"/>
            <a:ext cx="12493036" cy="78034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75"/>
        <p:cNvGrpSpPr/>
        <p:nvPr/>
      </p:nvGrpSpPr>
      <p:grpSpPr>
        <a:xfrm>
          <a:off x="0" y="0"/>
          <a:ext cx="0" cy="0"/>
          <a:chOff x="0" y="0"/>
          <a:chExt cx="0" cy="0"/>
        </a:xfrm>
      </p:grpSpPr>
      <p:sp>
        <p:nvSpPr>
          <p:cNvPr id="76" name="Google Shape;76;p17"/>
          <p:cNvSpPr txBox="1"/>
          <p:nvPr/>
        </p:nvSpPr>
        <p:spPr>
          <a:xfrm>
            <a:off x="-8605" y="1"/>
            <a:ext cx="12489530" cy="1258460"/>
          </a:xfrm>
          <a:prstGeom prst="rect">
            <a:avLst/>
          </a:prstGeom>
          <a:solidFill>
            <a:srgbClr val="333399"/>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3199" b="0" i="0" u="none" strike="noStrike" cap="none">
              <a:solidFill>
                <a:schemeClr val="dk1"/>
              </a:solidFill>
              <a:latin typeface="Lato Black"/>
              <a:ea typeface="Lato Black"/>
              <a:cs typeface="Lato Black"/>
              <a:sym typeface="Lato Black"/>
            </a:endParaRPr>
          </a:p>
        </p:txBody>
      </p:sp>
      <p:sp>
        <p:nvSpPr>
          <p:cNvPr id="77" name="Google Shape;77;p17"/>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914"/>
              <a:buNone/>
              <a:defRPr sz="4914">
                <a:solidFill>
                  <a:schemeClr val="lt1"/>
                </a:solidFill>
                <a:latin typeface="Lato Black"/>
                <a:ea typeface="Lato Black"/>
                <a:cs typeface="Lato Black"/>
                <a:sym typeface="Lato Black"/>
              </a:defRPr>
            </a:lvl1pPr>
            <a:lvl2pPr marL="914400" lvl="1" indent="-228600" algn="l">
              <a:lnSpc>
                <a:spcPct val="150000"/>
              </a:lnSpc>
              <a:spcBef>
                <a:spcPts val="4095"/>
              </a:spcBef>
              <a:spcAft>
                <a:spcPts val="0"/>
              </a:spcAft>
              <a:buClr>
                <a:schemeClr val="dk1"/>
              </a:buClr>
              <a:buSzPts val="1800"/>
              <a:buNone/>
              <a:defRPr/>
            </a:lvl2pPr>
            <a:lvl3pPr marL="1371600" lvl="2" indent="-342900" algn="l">
              <a:lnSpc>
                <a:spcPct val="90000"/>
              </a:lnSpc>
              <a:spcBef>
                <a:spcPts val="512"/>
              </a:spcBef>
              <a:spcAft>
                <a:spcPts val="0"/>
              </a:spcAft>
              <a:buClr>
                <a:schemeClr val="dk1"/>
              </a:buClr>
              <a:buSzPts val="1800"/>
              <a:buChar char="•"/>
              <a:defRPr/>
            </a:lvl3pPr>
            <a:lvl4pPr marL="1828800" lvl="3" indent="-342900" algn="l">
              <a:lnSpc>
                <a:spcPct val="90000"/>
              </a:lnSpc>
              <a:spcBef>
                <a:spcPts val="512"/>
              </a:spcBef>
              <a:spcAft>
                <a:spcPts val="0"/>
              </a:spcAft>
              <a:buClr>
                <a:schemeClr val="dk1"/>
              </a:buClr>
              <a:buSzPts val="1800"/>
              <a:buChar char="•"/>
              <a:defRPr/>
            </a:lvl4pPr>
            <a:lvl5pPr marL="2286000" lvl="4" indent="-342900" algn="l">
              <a:lnSpc>
                <a:spcPct val="90000"/>
              </a:lnSpc>
              <a:spcBef>
                <a:spcPts val="512"/>
              </a:spcBef>
              <a:spcAft>
                <a:spcPts val="0"/>
              </a:spcAft>
              <a:buClr>
                <a:schemeClr val="dk1"/>
              </a:buClr>
              <a:buSzPts val="1800"/>
              <a:buChar char="•"/>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78" name="Google Shape;78;p17"/>
          <p:cNvSpPr txBox="1">
            <a:spLocks noGrp="1"/>
          </p:cNvSpPr>
          <p:nvPr>
            <p:ph type="body" idx="2"/>
          </p:nvPr>
        </p:nvSpPr>
        <p:spPr>
          <a:xfrm>
            <a:off x="2800876" y="1635009"/>
            <a:ext cx="6888637" cy="3431029"/>
          </a:xfrm>
          <a:prstGeom prst="rect">
            <a:avLst/>
          </a:prstGeom>
          <a:noFill/>
          <a:ln>
            <a:noFill/>
          </a:ln>
        </p:spPr>
        <p:txBody>
          <a:bodyPr spcFirstLastPara="1" wrap="square" lIns="91425" tIns="45700" rIns="91425" bIns="45700" anchor="t" anchorCtr="0">
            <a:normAutofit/>
          </a:bodyPr>
          <a:lstStyle>
            <a:lvl1pPr marL="457200" lvl="0" indent="-436625" algn="l">
              <a:lnSpc>
                <a:spcPct val="150000"/>
              </a:lnSpc>
              <a:spcBef>
                <a:spcPts val="0"/>
              </a:spcBef>
              <a:spcAft>
                <a:spcPts val="0"/>
              </a:spcAft>
              <a:buClr>
                <a:schemeClr val="dk1"/>
              </a:buClr>
              <a:buSzPts val="3276"/>
              <a:buFont typeface="Arial"/>
              <a:buChar char="•"/>
              <a:defRPr sz="3275" b="1"/>
            </a:lvl1pPr>
            <a:lvl2pPr marL="914400" lvl="1" indent="-228600" algn="l">
              <a:lnSpc>
                <a:spcPct val="150000"/>
              </a:lnSpc>
              <a:spcBef>
                <a:spcPts val="599"/>
              </a:spcBef>
              <a:spcAft>
                <a:spcPts val="0"/>
              </a:spcAft>
              <a:buClr>
                <a:schemeClr val="dk1"/>
              </a:buClr>
              <a:buSzPts val="2399"/>
              <a:buNone/>
              <a:defRPr sz="2399"/>
            </a:lvl2pPr>
            <a:lvl3pPr marL="1371600" lvl="2" indent="-228600" algn="l">
              <a:lnSpc>
                <a:spcPct val="90000"/>
              </a:lnSpc>
              <a:spcBef>
                <a:spcPts val="512"/>
              </a:spcBef>
              <a:spcAft>
                <a:spcPts val="0"/>
              </a:spcAft>
              <a:buClr>
                <a:schemeClr val="dk1"/>
              </a:buClr>
              <a:buSzPts val="2399"/>
              <a:buNone/>
              <a:defRPr sz="2399"/>
            </a:lvl3pPr>
            <a:lvl4pPr marL="1828800" lvl="3" indent="-228600" algn="l">
              <a:lnSpc>
                <a:spcPct val="90000"/>
              </a:lnSpc>
              <a:spcBef>
                <a:spcPts val="512"/>
              </a:spcBef>
              <a:spcAft>
                <a:spcPts val="0"/>
              </a:spcAft>
              <a:buClr>
                <a:schemeClr val="dk1"/>
              </a:buClr>
              <a:buSzPts val="2399"/>
              <a:buNone/>
              <a:defRPr sz="2399"/>
            </a:lvl4pPr>
            <a:lvl5pPr marL="2286000" lvl="4" indent="-228600" algn="l">
              <a:lnSpc>
                <a:spcPct val="90000"/>
              </a:lnSpc>
              <a:spcBef>
                <a:spcPts val="512"/>
              </a:spcBef>
              <a:spcAft>
                <a:spcPts val="0"/>
              </a:spcAft>
              <a:buClr>
                <a:schemeClr val="dk1"/>
              </a:buClr>
              <a:buSzPts val="2399"/>
              <a:buNone/>
              <a:defRPr sz="2399"/>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pic>
        <p:nvPicPr>
          <p:cNvPr id="79" name="Google Shape;79;p17"/>
          <p:cNvPicPr preferRelativeResize="0"/>
          <p:nvPr/>
        </p:nvPicPr>
        <p:blipFill rotWithShape="1">
          <a:blip r:embed="rId2">
            <a:alphaModFix/>
          </a:blip>
          <a:srcRect l="109" t="7102" b="33564"/>
          <a:stretch/>
        </p:blipFill>
        <p:spPr>
          <a:xfrm>
            <a:off x="-12111" y="5801987"/>
            <a:ext cx="12493036" cy="196115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0"/>
        <p:cNvGrpSpPr/>
        <p:nvPr/>
      </p:nvGrpSpPr>
      <p:grpSpPr>
        <a:xfrm>
          <a:off x="0" y="0"/>
          <a:ext cx="0" cy="0"/>
          <a:chOff x="0" y="0"/>
          <a:chExt cx="0" cy="0"/>
        </a:xfrm>
      </p:grpSpPr>
      <p:sp>
        <p:nvSpPr>
          <p:cNvPr id="81" name="Google Shape;81;p18"/>
          <p:cNvSpPr txBox="1">
            <a:spLocks noGrp="1"/>
          </p:cNvSpPr>
          <p:nvPr>
            <p:ph type="body" idx="1"/>
          </p:nvPr>
        </p:nvSpPr>
        <p:spPr>
          <a:xfrm>
            <a:off x="1933526" y="1766642"/>
            <a:ext cx="8614582" cy="1724085"/>
          </a:xfrm>
          <a:prstGeom prst="rect">
            <a:avLst/>
          </a:prstGeom>
          <a:noFill/>
          <a:ln>
            <a:noFill/>
          </a:ln>
        </p:spPr>
        <p:txBody>
          <a:bodyPr spcFirstLastPara="1" wrap="square" lIns="91425" tIns="45700" rIns="91425" bIns="45700" anchor="t" anchorCtr="0">
            <a:noAutofit/>
          </a:bodyPr>
          <a:lstStyle>
            <a:lvl1pPr marL="457200" lvl="0" indent="-228600" algn="ctr">
              <a:lnSpc>
                <a:spcPct val="106105"/>
              </a:lnSpc>
              <a:spcBef>
                <a:spcPts val="0"/>
              </a:spcBef>
              <a:spcAft>
                <a:spcPts val="0"/>
              </a:spcAft>
              <a:buClr>
                <a:srgbClr val="333399"/>
              </a:buClr>
              <a:buSzPts val="4914"/>
              <a:buNone/>
              <a:defRPr sz="4914">
                <a:solidFill>
                  <a:srgbClr val="333399"/>
                </a:solidFill>
                <a:latin typeface="Lato Black"/>
                <a:ea typeface="Lato Black"/>
                <a:cs typeface="Lato Black"/>
                <a:sym typeface="Lato Black"/>
              </a:defRPr>
            </a:lvl1pPr>
            <a:lvl2pPr marL="914400" lvl="1" indent="-228600" algn="l">
              <a:lnSpc>
                <a:spcPct val="150000"/>
              </a:lnSpc>
              <a:spcBef>
                <a:spcPts val="4095"/>
              </a:spcBef>
              <a:spcAft>
                <a:spcPts val="0"/>
              </a:spcAft>
              <a:buClr>
                <a:srgbClr val="333399"/>
              </a:buClr>
              <a:buSzPts val="3599"/>
              <a:buNone/>
              <a:defRPr sz="3599">
                <a:solidFill>
                  <a:srgbClr val="333399"/>
                </a:solidFill>
                <a:latin typeface="Calibri"/>
                <a:ea typeface="Calibri"/>
                <a:cs typeface="Calibri"/>
                <a:sym typeface="Calibri"/>
              </a:defRPr>
            </a:lvl2pPr>
            <a:lvl3pPr marL="1371600" lvl="2" indent="-457136" algn="l">
              <a:lnSpc>
                <a:spcPct val="90000"/>
              </a:lnSpc>
              <a:spcBef>
                <a:spcPts val="512"/>
              </a:spcBef>
              <a:spcAft>
                <a:spcPts val="0"/>
              </a:spcAft>
              <a:buClr>
                <a:srgbClr val="333399"/>
              </a:buClr>
              <a:buSzPts val="3599"/>
              <a:buChar char="•"/>
              <a:defRPr sz="3599">
                <a:solidFill>
                  <a:srgbClr val="333399"/>
                </a:solidFill>
                <a:latin typeface="Calibri"/>
                <a:ea typeface="Calibri"/>
                <a:cs typeface="Calibri"/>
                <a:sym typeface="Calibri"/>
              </a:defRPr>
            </a:lvl3pPr>
            <a:lvl4pPr marL="1828800" lvl="3" indent="-457136" algn="l">
              <a:lnSpc>
                <a:spcPct val="90000"/>
              </a:lnSpc>
              <a:spcBef>
                <a:spcPts val="512"/>
              </a:spcBef>
              <a:spcAft>
                <a:spcPts val="0"/>
              </a:spcAft>
              <a:buClr>
                <a:srgbClr val="333399"/>
              </a:buClr>
              <a:buSzPts val="3599"/>
              <a:buChar char="•"/>
              <a:defRPr sz="3599">
                <a:solidFill>
                  <a:srgbClr val="333399"/>
                </a:solidFill>
                <a:latin typeface="Calibri"/>
                <a:ea typeface="Calibri"/>
                <a:cs typeface="Calibri"/>
                <a:sym typeface="Calibri"/>
              </a:defRPr>
            </a:lvl4pPr>
            <a:lvl5pPr marL="2286000" lvl="4" indent="-457136" algn="l">
              <a:lnSpc>
                <a:spcPct val="90000"/>
              </a:lnSpc>
              <a:spcBef>
                <a:spcPts val="512"/>
              </a:spcBef>
              <a:spcAft>
                <a:spcPts val="0"/>
              </a:spcAft>
              <a:buClr>
                <a:srgbClr val="333399"/>
              </a:buClr>
              <a:buSzPts val="3599"/>
              <a:buChar char="•"/>
              <a:defRPr sz="3599">
                <a:solidFill>
                  <a:srgbClr val="333399"/>
                </a:solidFill>
                <a:latin typeface="Calibri"/>
                <a:ea typeface="Calibri"/>
                <a:cs typeface="Calibri"/>
                <a:sym typeface="Calibri"/>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82" name="Google Shape;82;p18"/>
          <p:cNvSpPr txBox="1">
            <a:spLocks noGrp="1"/>
          </p:cNvSpPr>
          <p:nvPr>
            <p:ph type="body" idx="2"/>
          </p:nvPr>
        </p:nvSpPr>
        <p:spPr>
          <a:xfrm>
            <a:off x="7449809" y="4144592"/>
            <a:ext cx="3042118" cy="15345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57"/>
              <a:buNone/>
              <a:defRPr sz="2457"/>
            </a:lvl1pPr>
            <a:lvl2pPr marL="914400" lvl="1" indent="-228600" algn="l">
              <a:lnSpc>
                <a:spcPct val="100000"/>
              </a:lnSpc>
              <a:spcBef>
                <a:spcPts val="4095"/>
              </a:spcBef>
              <a:spcAft>
                <a:spcPts val="0"/>
              </a:spcAft>
              <a:buClr>
                <a:schemeClr val="dk1"/>
              </a:buClr>
              <a:buSzPts val="2000"/>
              <a:buNone/>
              <a:defRPr sz="2000"/>
            </a:lvl2pPr>
            <a:lvl3pPr marL="1371600" lvl="2" indent="-228600" algn="l">
              <a:lnSpc>
                <a:spcPct val="100000"/>
              </a:lnSpc>
              <a:spcBef>
                <a:spcPts val="512"/>
              </a:spcBef>
              <a:spcAft>
                <a:spcPts val="0"/>
              </a:spcAft>
              <a:buClr>
                <a:schemeClr val="dk1"/>
              </a:buClr>
              <a:buSzPts val="2000"/>
              <a:buNone/>
              <a:defRPr sz="2000"/>
            </a:lvl3pPr>
            <a:lvl4pPr marL="1828800" lvl="3" indent="-228600" algn="l">
              <a:lnSpc>
                <a:spcPct val="100000"/>
              </a:lnSpc>
              <a:spcBef>
                <a:spcPts val="512"/>
              </a:spcBef>
              <a:spcAft>
                <a:spcPts val="0"/>
              </a:spcAft>
              <a:buClr>
                <a:schemeClr val="dk1"/>
              </a:buClr>
              <a:buSzPts val="2000"/>
              <a:buNone/>
              <a:defRPr sz="2000"/>
            </a:lvl4pPr>
            <a:lvl5pPr marL="2286000" lvl="4" indent="-228600" algn="l">
              <a:lnSpc>
                <a:spcPct val="100000"/>
              </a:lnSpc>
              <a:spcBef>
                <a:spcPts val="512"/>
              </a:spcBef>
              <a:spcAft>
                <a:spcPts val="0"/>
              </a:spcAft>
              <a:buClr>
                <a:schemeClr val="dk1"/>
              </a:buClr>
              <a:buSzPts val="2000"/>
              <a:buNone/>
              <a:defRPr sz="2000"/>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pic>
        <p:nvPicPr>
          <p:cNvPr id="83" name="Google Shape;83;p18"/>
          <p:cNvPicPr preferRelativeResize="0"/>
          <p:nvPr/>
        </p:nvPicPr>
        <p:blipFill rotWithShape="1">
          <a:blip r:embed="rId2">
            <a:alphaModFix/>
          </a:blip>
          <a:srcRect t="3724" b="9439"/>
          <a:stretch/>
        </p:blipFill>
        <p:spPr>
          <a:xfrm>
            <a:off x="0" y="4632071"/>
            <a:ext cx="12477955" cy="23910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fade">
                                      <p:cBhvr>
                                        <p:cTn id="7" dur="750"/>
                                        <p:tgtEl>
                                          <p:spTgt spid="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xEl>
                                              <p:charRg st="1" end="1"/>
                                            </p:txEl>
                                          </p:spTgt>
                                        </p:tgtEl>
                                        <p:attrNameLst>
                                          <p:attrName>style.visibility</p:attrName>
                                        </p:attrNameLst>
                                      </p:cBhvr>
                                      <p:to>
                                        <p:strVal val="visible"/>
                                      </p:to>
                                    </p:set>
                                    <p:animEffect transition="in" filter="fade">
                                      <p:cBhvr>
                                        <p:cTn id="12" dur="750"/>
                                        <p:tgtEl>
                                          <p:spTgt spid="81">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
                                            <p:txEl>
                                              <p:charRg st="1" end="1"/>
                                            </p:txEl>
                                          </p:spTgt>
                                        </p:tgtEl>
                                        <p:attrNameLst>
                                          <p:attrName>style.visibility</p:attrName>
                                        </p:attrNameLst>
                                      </p:cBhvr>
                                      <p:to>
                                        <p:strVal val="visible"/>
                                      </p:to>
                                    </p:set>
                                    <p:animEffect transition="in" filter="fade">
                                      <p:cBhvr>
                                        <p:cTn id="17" dur="750"/>
                                        <p:tgtEl>
                                          <p:spTgt spid="81">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xEl>
                                              <p:charRg st="1" end="1"/>
                                            </p:txEl>
                                          </p:spTgt>
                                        </p:tgtEl>
                                        <p:attrNameLst>
                                          <p:attrName>style.visibility</p:attrName>
                                        </p:attrNameLst>
                                      </p:cBhvr>
                                      <p:to>
                                        <p:strVal val="visible"/>
                                      </p:to>
                                    </p:set>
                                    <p:animEffect transition="in" filter="fade">
                                      <p:cBhvr>
                                        <p:cTn id="22" dur="750"/>
                                        <p:tgtEl>
                                          <p:spTgt spid="81">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
                                            <p:txEl>
                                              <p:charRg st="1" end="1"/>
                                            </p:txEl>
                                          </p:spTgt>
                                        </p:tgtEl>
                                        <p:attrNameLst>
                                          <p:attrName>style.visibility</p:attrName>
                                        </p:attrNameLst>
                                      </p:cBhvr>
                                      <p:to>
                                        <p:strVal val="visible"/>
                                      </p:to>
                                    </p:set>
                                    <p:animEffect transition="in" filter="fade">
                                      <p:cBhvr>
                                        <p:cTn id="27" dur="750"/>
                                        <p:tgtEl>
                                          <p:spTgt spid="81">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xEl>
                                              <p:charRg st="1" end="1"/>
                                            </p:txEl>
                                          </p:spTgt>
                                        </p:tgtEl>
                                        <p:attrNameLst>
                                          <p:attrName>style.visibility</p:attrName>
                                        </p:attrNameLst>
                                      </p:cBhvr>
                                      <p:to>
                                        <p:strVal val="visible"/>
                                      </p:to>
                                    </p:set>
                                    <p:animEffect transition="in" filter="fade">
                                      <p:cBhvr>
                                        <p:cTn id="32" dur="750"/>
                                        <p:tgtEl>
                                          <p:spTgt spid="81">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
                                            <p:txEl>
                                              <p:charRg st="1" end="1"/>
                                            </p:txEl>
                                          </p:spTgt>
                                        </p:tgtEl>
                                        <p:attrNameLst>
                                          <p:attrName>style.visibility</p:attrName>
                                        </p:attrNameLst>
                                      </p:cBhvr>
                                      <p:to>
                                        <p:strVal val="visible"/>
                                      </p:to>
                                    </p:set>
                                    <p:animEffect transition="in" filter="fade">
                                      <p:cBhvr>
                                        <p:cTn id="37" dur="750"/>
                                        <p:tgtEl>
                                          <p:spTgt spid="81">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1">
                                            <p:txEl>
                                              <p:charRg st="1" end="1"/>
                                            </p:txEl>
                                          </p:spTgt>
                                        </p:tgtEl>
                                        <p:attrNameLst>
                                          <p:attrName>style.visibility</p:attrName>
                                        </p:attrNameLst>
                                      </p:cBhvr>
                                      <p:to>
                                        <p:strVal val="visible"/>
                                      </p:to>
                                    </p:set>
                                    <p:animEffect transition="in" filter="fade">
                                      <p:cBhvr>
                                        <p:cTn id="42" dur="750"/>
                                        <p:tgtEl>
                                          <p:spTgt spid="81">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
                                            <p:txEl>
                                              <p:charRg st="1" end="1"/>
                                            </p:txEl>
                                          </p:spTgt>
                                        </p:tgtEl>
                                        <p:attrNameLst>
                                          <p:attrName>style.visibility</p:attrName>
                                        </p:attrNameLst>
                                      </p:cBhvr>
                                      <p:to>
                                        <p:strVal val="visible"/>
                                      </p:to>
                                    </p:set>
                                    <p:animEffect transition="in" filter="fade">
                                      <p:cBhvr>
                                        <p:cTn id="47" dur="750"/>
                                        <p:tgtEl>
                                          <p:spTgt spid="81">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82">
                                            <p:txEl>
                                              <p:pRg st="0" end="0"/>
                                            </p:txEl>
                                          </p:spTgt>
                                        </p:tgtEl>
                                        <p:attrNameLst>
                                          <p:attrName>style.visibility</p:attrName>
                                        </p:attrNameLst>
                                      </p:cBhvr>
                                      <p:to>
                                        <p:strVal val="visible"/>
                                      </p:to>
                                    </p:set>
                                    <p:animEffect transition="in" filter="fade">
                                      <p:cBhvr>
                                        <p:cTn id="51" dur="750"/>
                                        <p:tgtEl>
                                          <p:spTgt spid="82">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82">
                                            <p:txEl>
                                              <p:charRg st="1" end="1"/>
                                            </p:txEl>
                                          </p:spTgt>
                                        </p:tgtEl>
                                        <p:attrNameLst>
                                          <p:attrName>style.visibility</p:attrName>
                                        </p:attrNameLst>
                                      </p:cBhvr>
                                      <p:to>
                                        <p:strVal val="visible"/>
                                      </p:to>
                                    </p:set>
                                    <p:animEffect transition="in" filter="fade">
                                      <p:cBhvr>
                                        <p:cTn id="55" dur="750"/>
                                        <p:tgtEl>
                                          <p:spTgt spid="82">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82">
                                            <p:txEl>
                                              <p:charRg st="1" end="1"/>
                                            </p:txEl>
                                          </p:spTgt>
                                        </p:tgtEl>
                                        <p:attrNameLst>
                                          <p:attrName>style.visibility</p:attrName>
                                        </p:attrNameLst>
                                      </p:cBhvr>
                                      <p:to>
                                        <p:strVal val="visible"/>
                                      </p:to>
                                    </p:set>
                                    <p:animEffect transition="in" filter="fade">
                                      <p:cBhvr>
                                        <p:cTn id="59" dur="750"/>
                                        <p:tgtEl>
                                          <p:spTgt spid="82">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82">
                                            <p:txEl>
                                              <p:charRg st="1" end="1"/>
                                            </p:txEl>
                                          </p:spTgt>
                                        </p:tgtEl>
                                        <p:attrNameLst>
                                          <p:attrName>style.visibility</p:attrName>
                                        </p:attrNameLst>
                                      </p:cBhvr>
                                      <p:to>
                                        <p:strVal val="visible"/>
                                      </p:to>
                                    </p:set>
                                    <p:animEffect transition="in" filter="fade">
                                      <p:cBhvr>
                                        <p:cTn id="63" dur="750"/>
                                        <p:tgtEl>
                                          <p:spTgt spid="82">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82">
                                            <p:txEl>
                                              <p:charRg st="1" end="1"/>
                                            </p:txEl>
                                          </p:spTgt>
                                        </p:tgtEl>
                                        <p:attrNameLst>
                                          <p:attrName>style.visibility</p:attrName>
                                        </p:attrNameLst>
                                      </p:cBhvr>
                                      <p:to>
                                        <p:strVal val="visible"/>
                                      </p:to>
                                    </p:set>
                                    <p:animEffect transition="in" filter="fade">
                                      <p:cBhvr>
                                        <p:cTn id="67" dur="750"/>
                                        <p:tgtEl>
                                          <p:spTgt spid="82">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82">
                                            <p:txEl>
                                              <p:charRg st="1" end="1"/>
                                            </p:txEl>
                                          </p:spTgt>
                                        </p:tgtEl>
                                        <p:attrNameLst>
                                          <p:attrName>style.visibility</p:attrName>
                                        </p:attrNameLst>
                                      </p:cBhvr>
                                      <p:to>
                                        <p:strVal val="visible"/>
                                      </p:to>
                                    </p:set>
                                    <p:animEffect transition="in" filter="fade">
                                      <p:cBhvr>
                                        <p:cTn id="71" dur="750"/>
                                        <p:tgtEl>
                                          <p:spTgt spid="82">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82">
                                            <p:txEl>
                                              <p:charRg st="1" end="1"/>
                                            </p:txEl>
                                          </p:spTgt>
                                        </p:tgtEl>
                                        <p:attrNameLst>
                                          <p:attrName>style.visibility</p:attrName>
                                        </p:attrNameLst>
                                      </p:cBhvr>
                                      <p:to>
                                        <p:strVal val="visible"/>
                                      </p:to>
                                    </p:set>
                                    <p:animEffect transition="in" filter="fade">
                                      <p:cBhvr>
                                        <p:cTn id="75" dur="750"/>
                                        <p:tgtEl>
                                          <p:spTgt spid="82">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82">
                                            <p:txEl>
                                              <p:charRg st="1" end="1"/>
                                            </p:txEl>
                                          </p:spTgt>
                                        </p:tgtEl>
                                        <p:attrNameLst>
                                          <p:attrName>style.visibility</p:attrName>
                                        </p:attrNameLst>
                                      </p:cBhvr>
                                      <p:to>
                                        <p:strVal val="visible"/>
                                      </p:to>
                                    </p:set>
                                    <p:animEffect transition="in" filter="fade">
                                      <p:cBhvr>
                                        <p:cTn id="79" dur="750"/>
                                        <p:tgtEl>
                                          <p:spTgt spid="82">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82">
                                            <p:txEl>
                                              <p:charRg st="1" end="1"/>
                                            </p:txEl>
                                          </p:spTgt>
                                        </p:tgtEl>
                                        <p:attrNameLst>
                                          <p:attrName>style.visibility</p:attrName>
                                        </p:attrNameLst>
                                      </p:cBhvr>
                                      <p:to>
                                        <p:strVal val="visible"/>
                                      </p:to>
                                    </p:set>
                                    <p:animEffect transition="in" filter="fade">
                                      <p:cBhvr>
                                        <p:cTn id="83" dur="750"/>
                                        <p:tgtEl>
                                          <p:spTgt spid="82">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84"/>
        <p:cNvGrpSpPr/>
        <p:nvPr/>
      </p:nvGrpSpPr>
      <p:grpSpPr>
        <a:xfrm>
          <a:off x="0" y="0"/>
          <a:ext cx="0" cy="0"/>
          <a:chOff x="0" y="0"/>
          <a:chExt cx="0" cy="0"/>
        </a:xfrm>
      </p:grpSpPr>
      <p:sp>
        <p:nvSpPr>
          <p:cNvPr id="85" name="Google Shape;85;p19"/>
          <p:cNvSpPr txBox="1"/>
          <p:nvPr/>
        </p:nvSpPr>
        <p:spPr>
          <a:xfrm>
            <a:off x="-8605" y="1"/>
            <a:ext cx="12489530" cy="1258460"/>
          </a:xfrm>
          <a:prstGeom prst="rect">
            <a:avLst/>
          </a:prstGeom>
          <a:solidFill>
            <a:srgbClr val="333399"/>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3199">
              <a:solidFill>
                <a:schemeClr val="dk1"/>
              </a:solidFill>
              <a:latin typeface="Lato Black"/>
              <a:ea typeface="Lato Black"/>
              <a:cs typeface="Lato Black"/>
              <a:sym typeface="Lato Black"/>
            </a:endParaRPr>
          </a:p>
        </p:txBody>
      </p:sp>
      <p:sp>
        <p:nvSpPr>
          <p:cNvPr id="86" name="Google Shape;86;p19"/>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914"/>
              <a:buNone/>
              <a:defRPr sz="4914">
                <a:solidFill>
                  <a:schemeClr val="lt1"/>
                </a:solidFill>
                <a:latin typeface="Lato Black"/>
                <a:ea typeface="Lato Black"/>
                <a:cs typeface="Lato Black"/>
                <a:sym typeface="Lato Black"/>
              </a:defRPr>
            </a:lvl1pPr>
            <a:lvl2pPr marL="914400" lvl="1" indent="-228600" algn="l">
              <a:lnSpc>
                <a:spcPct val="150000"/>
              </a:lnSpc>
              <a:spcBef>
                <a:spcPts val="4095"/>
              </a:spcBef>
              <a:spcAft>
                <a:spcPts val="0"/>
              </a:spcAft>
              <a:buClr>
                <a:schemeClr val="dk1"/>
              </a:buClr>
              <a:buSzPts val="1800"/>
              <a:buNone/>
              <a:defRPr/>
            </a:lvl2pPr>
            <a:lvl3pPr marL="1371600" lvl="2" indent="-342900" algn="l">
              <a:lnSpc>
                <a:spcPct val="90000"/>
              </a:lnSpc>
              <a:spcBef>
                <a:spcPts val="512"/>
              </a:spcBef>
              <a:spcAft>
                <a:spcPts val="0"/>
              </a:spcAft>
              <a:buClr>
                <a:schemeClr val="dk1"/>
              </a:buClr>
              <a:buSzPts val="1800"/>
              <a:buChar char="•"/>
              <a:defRPr/>
            </a:lvl3pPr>
            <a:lvl4pPr marL="1828800" lvl="3" indent="-342900" algn="l">
              <a:lnSpc>
                <a:spcPct val="90000"/>
              </a:lnSpc>
              <a:spcBef>
                <a:spcPts val="512"/>
              </a:spcBef>
              <a:spcAft>
                <a:spcPts val="0"/>
              </a:spcAft>
              <a:buClr>
                <a:schemeClr val="dk1"/>
              </a:buClr>
              <a:buSzPts val="1800"/>
              <a:buChar char="•"/>
              <a:defRPr/>
            </a:lvl4pPr>
            <a:lvl5pPr marL="2286000" lvl="4" indent="-342900" algn="l">
              <a:lnSpc>
                <a:spcPct val="90000"/>
              </a:lnSpc>
              <a:spcBef>
                <a:spcPts val="512"/>
              </a:spcBef>
              <a:spcAft>
                <a:spcPts val="0"/>
              </a:spcAft>
              <a:buClr>
                <a:schemeClr val="dk1"/>
              </a:buClr>
              <a:buSzPts val="1800"/>
              <a:buChar char="•"/>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87" name="Google Shape;87;p19"/>
          <p:cNvSpPr>
            <a:spLocks noGrp="1"/>
          </p:cNvSpPr>
          <p:nvPr>
            <p:ph type="media" idx="2"/>
          </p:nvPr>
        </p:nvSpPr>
        <p:spPr>
          <a:xfrm>
            <a:off x="2787205" y="1781716"/>
            <a:ext cx="6886177" cy="345519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3276"/>
              <a:buFont typeface="Arial"/>
              <a:buChar char="•"/>
              <a:defRPr sz="3275" b="1" i="0" u="none" strike="noStrike" cap="none">
                <a:solidFill>
                  <a:schemeClr val="dk1"/>
                </a:solidFill>
                <a:latin typeface="Lato"/>
                <a:ea typeface="Lato"/>
                <a:cs typeface="Lato"/>
                <a:sym typeface="Lato"/>
              </a:defRPr>
            </a:lvl1pPr>
            <a:lvl2pPr marR="0" lvl="1" algn="l" rtl="0">
              <a:lnSpc>
                <a:spcPct val="150000"/>
              </a:lnSpc>
              <a:spcBef>
                <a:spcPts val="4095"/>
              </a:spcBef>
              <a:spcAft>
                <a:spcPts val="0"/>
              </a:spcAft>
              <a:buClr>
                <a:schemeClr val="dk1"/>
              </a:buClr>
              <a:buSzPts val="3276"/>
              <a:buFont typeface="Lato"/>
              <a:buNone/>
              <a:defRPr sz="3275" b="0" i="0" u="none" strike="noStrike" cap="none">
                <a:solidFill>
                  <a:schemeClr val="dk1"/>
                </a:solidFill>
                <a:latin typeface="Lato"/>
                <a:ea typeface="Lato"/>
                <a:cs typeface="Lato"/>
                <a:sym typeface="Lato"/>
              </a:defRPr>
            </a:lvl2pPr>
            <a:lvl3pPr marR="0" lvl="2" algn="l" rtl="0">
              <a:lnSpc>
                <a:spcPct val="90000"/>
              </a:lnSpc>
              <a:spcBef>
                <a:spcPts val="512"/>
              </a:spcBef>
              <a:spcAft>
                <a:spcPts val="0"/>
              </a:spcAft>
              <a:buClr>
                <a:schemeClr val="dk1"/>
              </a:buClr>
              <a:buSzPts val="2047"/>
              <a:buFont typeface="Arial"/>
              <a:buChar char="•"/>
              <a:defRPr sz="2046" b="0" i="0" u="none" strike="noStrike" cap="none">
                <a:solidFill>
                  <a:schemeClr val="dk1"/>
                </a:solidFill>
                <a:latin typeface="Calibri"/>
                <a:ea typeface="Calibri"/>
                <a:cs typeface="Calibri"/>
                <a:sym typeface="Calibri"/>
              </a:defRPr>
            </a:lvl3pPr>
            <a:lvl4pPr marR="0" lvl="3"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4pPr>
            <a:lvl5pPr marR="0" lvl="4"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5pPr>
            <a:lvl6pPr marR="0" lvl="5"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6pPr>
            <a:lvl7pPr marR="0" lvl="6"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7pPr>
            <a:lvl8pPr marR="0" lvl="7"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8pPr>
            <a:lvl9pPr marR="0" lvl="8"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9pPr>
          </a:lstStyle>
          <a:p>
            <a:endParaRPr/>
          </a:p>
        </p:txBody>
      </p:sp>
      <p:pic>
        <p:nvPicPr>
          <p:cNvPr id="88" name="Google Shape;88;p19"/>
          <p:cNvPicPr preferRelativeResize="0"/>
          <p:nvPr/>
        </p:nvPicPr>
        <p:blipFill rotWithShape="1">
          <a:blip r:embed="rId2">
            <a:alphaModFix/>
          </a:blip>
          <a:srcRect l="109" t="7102" b="33564"/>
          <a:stretch/>
        </p:blipFill>
        <p:spPr>
          <a:xfrm>
            <a:off x="-12030" y="5066696"/>
            <a:ext cx="12493036" cy="19611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0" y="281249"/>
            <a:ext cx="12480925" cy="1170517"/>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800"/>
              <a:buFont typeface="Lato Black"/>
              <a:buNone/>
              <a:defRPr sz="48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858064" y="1869575"/>
            <a:ext cx="10764798" cy="4456092"/>
          </a:xfrm>
          <a:prstGeom prst="rect">
            <a:avLst/>
          </a:prstGeom>
          <a:noFill/>
          <a:ln>
            <a:noFill/>
          </a:ln>
        </p:spPr>
        <p:txBody>
          <a:bodyPr spcFirstLastPara="1" wrap="square" lIns="91425" tIns="45700" rIns="91425" bIns="45700" anchor="t" anchorCtr="0">
            <a:normAutofit/>
          </a:bodyPr>
          <a:lstStyle>
            <a:lvl1pPr marL="457200" lvl="0" indent="-342900" algn="l">
              <a:lnSpc>
                <a:spcPct val="150000"/>
              </a:lnSpc>
              <a:spcBef>
                <a:spcPts val="1024"/>
              </a:spcBef>
              <a:spcAft>
                <a:spcPts val="0"/>
              </a:spcAft>
              <a:buClr>
                <a:schemeClr val="dk1"/>
              </a:buClr>
              <a:buSzPts val="1800"/>
              <a:buChar char="•"/>
              <a:defRPr/>
            </a:lvl1pPr>
            <a:lvl2pPr marL="914400" lvl="1" indent="-342900" algn="l">
              <a:lnSpc>
                <a:spcPct val="150000"/>
              </a:lnSpc>
              <a:spcBef>
                <a:spcPts val="600"/>
              </a:spcBef>
              <a:spcAft>
                <a:spcPts val="0"/>
              </a:spcAft>
              <a:buClr>
                <a:schemeClr val="dk1"/>
              </a:buClr>
              <a:buSzPts val="1800"/>
              <a:buChar char="-"/>
              <a:defRPr/>
            </a:lvl2pPr>
            <a:lvl3pPr marL="1371600" lvl="2" indent="-342900" algn="l">
              <a:lnSpc>
                <a:spcPct val="150000"/>
              </a:lnSpc>
              <a:spcBef>
                <a:spcPts val="600"/>
              </a:spcBef>
              <a:spcAft>
                <a:spcPts val="0"/>
              </a:spcAft>
              <a:buClr>
                <a:schemeClr val="dk1"/>
              </a:buClr>
              <a:buSzPts val="1800"/>
              <a:buChar char="•"/>
              <a:defRPr/>
            </a:lvl3pPr>
            <a:lvl4pPr marL="1828800" lvl="3" indent="-342900" algn="l">
              <a:lnSpc>
                <a:spcPct val="150000"/>
              </a:lnSpc>
              <a:spcBef>
                <a:spcPts val="600"/>
              </a:spcBef>
              <a:spcAft>
                <a:spcPts val="0"/>
              </a:spcAft>
              <a:buClr>
                <a:schemeClr val="dk1"/>
              </a:buClr>
              <a:buSzPts val="1800"/>
              <a:buChar char="•"/>
              <a:defRPr/>
            </a:lvl4pPr>
            <a:lvl5pPr marL="2286000" lvl="4" indent="-342900" algn="l">
              <a:lnSpc>
                <a:spcPct val="15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only">
  <p:cSld name="1_Text only">
    <p:spTree>
      <p:nvGrpSpPr>
        <p:cNvPr id="1" name="Shape 21"/>
        <p:cNvGrpSpPr/>
        <p:nvPr/>
      </p:nvGrpSpPr>
      <p:grpSpPr>
        <a:xfrm>
          <a:off x="0" y="0"/>
          <a:ext cx="0" cy="0"/>
          <a:chOff x="0" y="0"/>
          <a:chExt cx="0" cy="0"/>
        </a:xfrm>
      </p:grpSpPr>
      <p:sp>
        <p:nvSpPr>
          <p:cNvPr id="22" name="Google Shape;22;p4"/>
          <p:cNvSpPr txBox="1"/>
          <p:nvPr/>
        </p:nvSpPr>
        <p:spPr>
          <a:xfrm>
            <a:off x="-8605" y="1"/>
            <a:ext cx="12489530" cy="1258460"/>
          </a:xfrm>
          <a:prstGeom prst="rect">
            <a:avLst/>
          </a:prstGeom>
          <a:solidFill>
            <a:srgbClr val="333399"/>
          </a:solidFill>
          <a:ln>
            <a:noFill/>
          </a:ln>
        </p:spPr>
        <p:txBody>
          <a:bodyPr spcFirstLastPara="1" wrap="square" lIns="91375" tIns="45675" rIns="91375" bIns="45675" anchor="ctr" anchorCtr="0">
            <a:noAutofit/>
          </a:bodyPr>
          <a:lstStyle/>
          <a:p>
            <a:pPr marL="0" marR="0" lvl="0" indent="0" algn="ctr" rtl="0">
              <a:spcBef>
                <a:spcPts val="0"/>
              </a:spcBef>
              <a:spcAft>
                <a:spcPts val="0"/>
              </a:spcAft>
              <a:buClr>
                <a:schemeClr val="dk1"/>
              </a:buClr>
              <a:buSzPts val="3199"/>
              <a:buFont typeface="Lato"/>
              <a:buNone/>
            </a:pPr>
            <a:endParaRPr sz="3199" b="0" i="0" u="none" strike="noStrike" cap="none">
              <a:solidFill>
                <a:schemeClr val="dk1"/>
              </a:solidFill>
              <a:latin typeface="Lato Black"/>
              <a:ea typeface="Lato Black"/>
              <a:cs typeface="Lato Black"/>
              <a:sym typeface="Lato Black"/>
            </a:endParaRPr>
          </a:p>
        </p:txBody>
      </p:sp>
      <p:sp>
        <p:nvSpPr>
          <p:cNvPr id="23" name="Google Shape;23;p4"/>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4914">
                <a:solidFill>
                  <a:schemeClr val="lt1"/>
                </a:solidFill>
                <a:latin typeface="Lato Black"/>
                <a:ea typeface="Lato Black"/>
                <a:cs typeface="Lato Black"/>
                <a:sym typeface="Lato Black"/>
              </a:defRPr>
            </a:lvl1pPr>
            <a:lvl2pPr marL="914400" lvl="1" indent="-228600" algn="l">
              <a:lnSpc>
                <a:spcPct val="150000"/>
              </a:lnSpc>
              <a:spcBef>
                <a:spcPts val="4095"/>
              </a:spcBef>
              <a:spcAft>
                <a:spcPts val="0"/>
              </a:spcAft>
              <a:buClr>
                <a:schemeClr val="dk1"/>
              </a:buClr>
              <a:buSzPts val="1800"/>
              <a:buNone/>
              <a:defRPr/>
            </a:lvl2pPr>
            <a:lvl3pPr marL="1371600" lvl="2" indent="-342900" algn="l">
              <a:lnSpc>
                <a:spcPct val="90000"/>
              </a:lnSpc>
              <a:spcBef>
                <a:spcPts val="512"/>
              </a:spcBef>
              <a:spcAft>
                <a:spcPts val="0"/>
              </a:spcAft>
              <a:buClr>
                <a:schemeClr val="dk1"/>
              </a:buClr>
              <a:buSzPts val="1800"/>
              <a:buChar char="•"/>
              <a:defRPr/>
            </a:lvl3pPr>
            <a:lvl4pPr marL="1828800" lvl="3" indent="-342900" algn="l">
              <a:lnSpc>
                <a:spcPct val="90000"/>
              </a:lnSpc>
              <a:spcBef>
                <a:spcPts val="512"/>
              </a:spcBef>
              <a:spcAft>
                <a:spcPts val="0"/>
              </a:spcAft>
              <a:buClr>
                <a:schemeClr val="dk1"/>
              </a:buClr>
              <a:buSzPts val="1800"/>
              <a:buChar char="•"/>
              <a:defRPr/>
            </a:lvl4pPr>
            <a:lvl5pPr marL="2286000" lvl="4" indent="-342900" algn="l">
              <a:lnSpc>
                <a:spcPct val="90000"/>
              </a:lnSpc>
              <a:spcBef>
                <a:spcPts val="512"/>
              </a:spcBef>
              <a:spcAft>
                <a:spcPts val="0"/>
              </a:spcAft>
              <a:buClr>
                <a:schemeClr val="dk1"/>
              </a:buClr>
              <a:buSzPts val="1800"/>
              <a:buChar char="•"/>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24" name="Google Shape;24;p4"/>
          <p:cNvSpPr txBox="1">
            <a:spLocks noGrp="1"/>
          </p:cNvSpPr>
          <p:nvPr>
            <p:ph type="body" idx="2"/>
          </p:nvPr>
        </p:nvSpPr>
        <p:spPr>
          <a:xfrm>
            <a:off x="2800876" y="1635009"/>
            <a:ext cx="6888637" cy="343102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3275" b="1"/>
            </a:lvl1pPr>
            <a:lvl2pPr marL="914400" lvl="1" indent="-228600" algn="l">
              <a:lnSpc>
                <a:spcPct val="150000"/>
              </a:lnSpc>
              <a:spcBef>
                <a:spcPts val="599"/>
              </a:spcBef>
              <a:spcAft>
                <a:spcPts val="0"/>
              </a:spcAft>
              <a:buClr>
                <a:schemeClr val="dk1"/>
              </a:buClr>
              <a:buSzPts val="1758"/>
              <a:buNone/>
              <a:defRPr sz="2399"/>
            </a:lvl2pPr>
            <a:lvl3pPr marL="1371600" lvl="2" indent="-228600" algn="l">
              <a:lnSpc>
                <a:spcPct val="90000"/>
              </a:lnSpc>
              <a:spcBef>
                <a:spcPts val="512"/>
              </a:spcBef>
              <a:spcAft>
                <a:spcPts val="0"/>
              </a:spcAft>
              <a:buClr>
                <a:schemeClr val="dk1"/>
              </a:buClr>
              <a:buSzPts val="1758"/>
              <a:buNone/>
              <a:defRPr sz="2399"/>
            </a:lvl3pPr>
            <a:lvl4pPr marL="1828800" lvl="3" indent="-228600" algn="l">
              <a:lnSpc>
                <a:spcPct val="90000"/>
              </a:lnSpc>
              <a:spcBef>
                <a:spcPts val="512"/>
              </a:spcBef>
              <a:spcAft>
                <a:spcPts val="0"/>
              </a:spcAft>
              <a:buClr>
                <a:schemeClr val="dk1"/>
              </a:buClr>
              <a:buSzPts val="1758"/>
              <a:buNone/>
              <a:defRPr sz="2399"/>
            </a:lvl4pPr>
            <a:lvl5pPr marL="2286000" lvl="4" indent="-228600" algn="l">
              <a:lnSpc>
                <a:spcPct val="90000"/>
              </a:lnSpc>
              <a:spcBef>
                <a:spcPts val="512"/>
              </a:spcBef>
              <a:spcAft>
                <a:spcPts val="0"/>
              </a:spcAft>
              <a:buClr>
                <a:schemeClr val="dk1"/>
              </a:buClr>
              <a:buSzPts val="1758"/>
              <a:buNone/>
              <a:defRPr sz="2399"/>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4914">
                <a:solidFill>
                  <a:schemeClr val="lt1"/>
                </a:solidFill>
                <a:latin typeface="Lato Black"/>
                <a:ea typeface="Lato Black"/>
                <a:cs typeface="Lato Black"/>
                <a:sym typeface="Lato Black"/>
              </a:defRPr>
            </a:lvl1pPr>
            <a:lvl2pPr marL="914400" lvl="1" indent="-228600" algn="l">
              <a:lnSpc>
                <a:spcPct val="150000"/>
              </a:lnSpc>
              <a:spcBef>
                <a:spcPts val="4095"/>
              </a:spcBef>
              <a:spcAft>
                <a:spcPts val="0"/>
              </a:spcAft>
              <a:buClr>
                <a:schemeClr val="dk1"/>
              </a:buClr>
              <a:buSzPts val="1800"/>
              <a:buNone/>
              <a:defRPr/>
            </a:lvl2pPr>
            <a:lvl3pPr marL="1371600" lvl="2" indent="-342900" algn="l">
              <a:lnSpc>
                <a:spcPct val="90000"/>
              </a:lnSpc>
              <a:spcBef>
                <a:spcPts val="512"/>
              </a:spcBef>
              <a:spcAft>
                <a:spcPts val="0"/>
              </a:spcAft>
              <a:buClr>
                <a:schemeClr val="dk1"/>
              </a:buClr>
              <a:buSzPts val="1800"/>
              <a:buChar char="•"/>
              <a:defRPr/>
            </a:lvl3pPr>
            <a:lvl4pPr marL="1828800" lvl="3" indent="-342900" algn="l">
              <a:lnSpc>
                <a:spcPct val="90000"/>
              </a:lnSpc>
              <a:spcBef>
                <a:spcPts val="512"/>
              </a:spcBef>
              <a:spcAft>
                <a:spcPts val="0"/>
              </a:spcAft>
              <a:buClr>
                <a:schemeClr val="dk1"/>
              </a:buClr>
              <a:buSzPts val="1800"/>
              <a:buChar char="•"/>
              <a:defRPr/>
            </a:lvl4pPr>
            <a:lvl5pPr marL="2286000" lvl="4" indent="-342900" algn="l">
              <a:lnSpc>
                <a:spcPct val="90000"/>
              </a:lnSpc>
              <a:spcBef>
                <a:spcPts val="512"/>
              </a:spcBef>
              <a:spcAft>
                <a:spcPts val="0"/>
              </a:spcAft>
              <a:buClr>
                <a:schemeClr val="dk1"/>
              </a:buClr>
              <a:buSzPts val="1800"/>
              <a:buChar char="•"/>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27" name="Google Shape;27;p5"/>
          <p:cNvSpPr txBox="1">
            <a:spLocks noGrp="1"/>
          </p:cNvSpPr>
          <p:nvPr>
            <p:ph type="body" idx="2"/>
          </p:nvPr>
        </p:nvSpPr>
        <p:spPr>
          <a:xfrm>
            <a:off x="1286887" y="1744010"/>
            <a:ext cx="5450794" cy="3180803"/>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3275" b="1"/>
            </a:lvl1pPr>
            <a:lvl2pPr marL="914400" lvl="1" indent="-228600" algn="l">
              <a:lnSpc>
                <a:spcPct val="150000"/>
              </a:lnSpc>
              <a:spcBef>
                <a:spcPts val="599"/>
              </a:spcBef>
              <a:spcAft>
                <a:spcPts val="0"/>
              </a:spcAft>
              <a:buClr>
                <a:schemeClr val="dk1"/>
              </a:buClr>
              <a:buSzPts val="2400"/>
              <a:buNone/>
              <a:defRPr/>
            </a:lvl2pPr>
            <a:lvl3pPr marL="1371600" lvl="2" indent="-228600" algn="l">
              <a:lnSpc>
                <a:spcPct val="150000"/>
              </a:lnSpc>
              <a:spcBef>
                <a:spcPts val="512"/>
              </a:spcBef>
              <a:spcAft>
                <a:spcPts val="0"/>
              </a:spcAft>
              <a:buClr>
                <a:schemeClr val="dk1"/>
              </a:buClr>
              <a:buSzPts val="1500"/>
              <a:buNone/>
              <a:defRPr/>
            </a:lvl3pPr>
            <a:lvl4pPr marL="1828800" lvl="3" indent="-228600" algn="l">
              <a:lnSpc>
                <a:spcPct val="150000"/>
              </a:lnSpc>
              <a:spcBef>
                <a:spcPts val="512"/>
              </a:spcBef>
              <a:spcAft>
                <a:spcPts val="0"/>
              </a:spcAft>
              <a:buClr>
                <a:schemeClr val="dk1"/>
              </a:buClr>
              <a:buSzPts val="1350"/>
              <a:buNone/>
              <a:defRPr/>
            </a:lvl4pPr>
            <a:lvl5pPr marL="2286000" lvl="4" indent="-228600" algn="l">
              <a:lnSpc>
                <a:spcPct val="150000"/>
              </a:lnSpc>
              <a:spcBef>
                <a:spcPts val="512"/>
              </a:spcBef>
              <a:spcAft>
                <a:spcPts val="0"/>
              </a:spcAft>
              <a:buClr>
                <a:schemeClr val="dk1"/>
              </a:buClr>
              <a:buSzPts val="1350"/>
              <a:buNone/>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28" name="Google Shape;28;p5"/>
          <p:cNvSpPr>
            <a:spLocks noGrp="1"/>
          </p:cNvSpPr>
          <p:nvPr>
            <p:ph type="pic" idx="3"/>
          </p:nvPr>
        </p:nvSpPr>
        <p:spPr>
          <a:xfrm rot="375682">
            <a:off x="7121968" y="1976995"/>
            <a:ext cx="4668671" cy="4220013"/>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1862203" y="1766642"/>
            <a:ext cx="8614582" cy="1724085"/>
          </a:xfrm>
          <a:prstGeom prst="rect">
            <a:avLst/>
          </a:prstGeom>
          <a:noFill/>
          <a:ln>
            <a:noFill/>
          </a:ln>
        </p:spPr>
        <p:txBody>
          <a:bodyPr spcFirstLastPara="1" wrap="square" lIns="91425" tIns="45700" rIns="91425" bIns="45700" anchor="t" anchorCtr="0">
            <a:noAutofit/>
          </a:bodyPr>
          <a:lstStyle>
            <a:lvl1pPr marL="457200" lvl="0" indent="-228600" algn="ctr">
              <a:lnSpc>
                <a:spcPct val="106105"/>
              </a:lnSpc>
              <a:spcBef>
                <a:spcPts val="1024"/>
              </a:spcBef>
              <a:spcAft>
                <a:spcPts val="0"/>
              </a:spcAft>
              <a:buClr>
                <a:srgbClr val="333399"/>
              </a:buClr>
              <a:buSzPts val="4914"/>
              <a:buNone/>
              <a:defRPr sz="4914">
                <a:solidFill>
                  <a:srgbClr val="333399"/>
                </a:solidFill>
                <a:latin typeface="Lato Black"/>
                <a:ea typeface="Lato Black"/>
                <a:cs typeface="Lato Black"/>
                <a:sym typeface="Lato Black"/>
              </a:defRPr>
            </a:lvl1pPr>
            <a:lvl2pPr marL="914400" lvl="1" indent="-457136" algn="l">
              <a:lnSpc>
                <a:spcPct val="150000"/>
              </a:lnSpc>
              <a:spcBef>
                <a:spcPts val="600"/>
              </a:spcBef>
              <a:spcAft>
                <a:spcPts val="0"/>
              </a:spcAft>
              <a:buClr>
                <a:srgbClr val="333399"/>
              </a:buClr>
              <a:buSzPts val="3599"/>
              <a:buChar char="-"/>
              <a:defRPr sz="3599">
                <a:solidFill>
                  <a:srgbClr val="333399"/>
                </a:solidFill>
                <a:latin typeface="Lato Black"/>
                <a:ea typeface="Lato Black"/>
                <a:cs typeface="Lato Black"/>
                <a:sym typeface="Lato Black"/>
              </a:defRPr>
            </a:lvl2pPr>
            <a:lvl3pPr marL="1371600" lvl="2" indent="-457136" algn="l">
              <a:lnSpc>
                <a:spcPct val="150000"/>
              </a:lnSpc>
              <a:spcBef>
                <a:spcPts val="600"/>
              </a:spcBef>
              <a:spcAft>
                <a:spcPts val="0"/>
              </a:spcAft>
              <a:buClr>
                <a:srgbClr val="333399"/>
              </a:buClr>
              <a:buSzPts val="3599"/>
              <a:buChar char="•"/>
              <a:defRPr sz="3599">
                <a:solidFill>
                  <a:srgbClr val="333399"/>
                </a:solidFill>
                <a:latin typeface="Lato Black"/>
                <a:ea typeface="Lato Black"/>
                <a:cs typeface="Lato Black"/>
                <a:sym typeface="Lato Black"/>
              </a:defRPr>
            </a:lvl3pPr>
            <a:lvl4pPr marL="1828800" lvl="3" indent="-457136" algn="l">
              <a:lnSpc>
                <a:spcPct val="150000"/>
              </a:lnSpc>
              <a:spcBef>
                <a:spcPts val="600"/>
              </a:spcBef>
              <a:spcAft>
                <a:spcPts val="0"/>
              </a:spcAft>
              <a:buClr>
                <a:srgbClr val="333399"/>
              </a:buClr>
              <a:buSzPts val="3599"/>
              <a:buChar char="•"/>
              <a:defRPr sz="3599">
                <a:solidFill>
                  <a:srgbClr val="333399"/>
                </a:solidFill>
                <a:latin typeface="Lato Black"/>
                <a:ea typeface="Lato Black"/>
                <a:cs typeface="Lato Black"/>
                <a:sym typeface="Lato Black"/>
              </a:defRPr>
            </a:lvl4pPr>
            <a:lvl5pPr marL="2286000" lvl="4" indent="-457136" algn="l">
              <a:lnSpc>
                <a:spcPct val="150000"/>
              </a:lnSpc>
              <a:spcBef>
                <a:spcPts val="600"/>
              </a:spcBef>
              <a:spcAft>
                <a:spcPts val="0"/>
              </a:spcAft>
              <a:buClr>
                <a:srgbClr val="333399"/>
              </a:buClr>
              <a:buSzPts val="3599"/>
              <a:buChar char="•"/>
              <a:defRPr sz="3599">
                <a:solidFill>
                  <a:srgbClr val="333399"/>
                </a:solidFill>
                <a:latin typeface="Lato Black"/>
                <a:ea typeface="Lato Black"/>
                <a:cs typeface="Lato Black"/>
                <a:sym typeface="Lato Black"/>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31" name="Google Shape;31;p6"/>
          <p:cNvSpPr txBox="1">
            <a:spLocks noGrp="1"/>
          </p:cNvSpPr>
          <p:nvPr>
            <p:ph type="body" idx="2"/>
          </p:nvPr>
        </p:nvSpPr>
        <p:spPr>
          <a:xfrm>
            <a:off x="7449809" y="4144592"/>
            <a:ext cx="3042118" cy="15345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24"/>
              </a:spcBef>
              <a:spcAft>
                <a:spcPts val="0"/>
              </a:spcAft>
              <a:buClr>
                <a:schemeClr val="dk1"/>
              </a:buClr>
              <a:buSzPts val="2457"/>
              <a:buNone/>
              <a:defRPr sz="2457"/>
            </a:lvl1pPr>
            <a:lvl2pPr marL="914400" lvl="1" indent="-228600" algn="l">
              <a:lnSpc>
                <a:spcPct val="100000"/>
              </a:lnSpc>
              <a:spcBef>
                <a:spcPts val="600"/>
              </a:spcBef>
              <a:spcAft>
                <a:spcPts val="0"/>
              </a:spcAft>
              <a:buClr>
                <a:schemeClr val="dk1"/>
              </a:buClr>
              <a:buSzPts val="2000"/>
              <a:buNone/>
              <a:defRPr sz="2000"/>
            </a:lvl2pPr>
            <a:lvl3pPr marL="1371600" lvl="2" indent="-228600" algn="l">
              <a:lnSpc>
                <a:spcPct val="100000"/>
              </a:lnSpc>
              <a:spcBef>
                <a:spcPts val="600"/>
              </a:spcBef>
              <a:spcAft>
                <a:spcPts val="0"/>
              </a:spcAft>
              <a:buClr>
                <a:schemeClr val="dk1"/>
              </a:buClr>
              <a:buSzPts val="2000"/>
              <a:buNone/>
              <a:defRPr sz="2000"/>
            </a:lvl3pPr>
            <a:lvl4pPr marL="1828800" lvl="3" indent="-228600" algn="l">
              <a:lnSpc>
                <a:spcPct val="100000"/>
              </a:lnSpc>
              <a:spcBef>
                <a:spcPts val="600"/>
              </a:spcBef>
              <a:spcAft>
                <a:spcPts val="0"/>
              </a:spcAft>
              <a:buClr>
                <a:schemeClr val="dk1"/>
              </a:buClr>
              <a:buSzPts val="2000"/>
              <a:buNone/>
              <a:defRPr sz="2000"/>
            </a:lvl4pPr>
            <a:lvl5pPr marL="2286000" lvl="4" indent="-228600" algn="l">
              <a:lnSpc>
                <a:spcPct val="100000"/>
              </a:lnSpc>
              <a:spcBef>
                <a:spcPts val="600"/>
              </a:spcBef>
              <a:spcAft>
                <a:spcPts val="0"/>
              </a:spcAft>
              <a:buClr>
                <a:schemeClr val="dk1"/>
              </a:buClr>
              <a:buSzPts val="2000"/>
              <a:buNone/>
              <a:defRPr sz="20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pic>
        <p:nvPicPr>
          <p:cNvPr id="32" name="Google Shape;32;p6"/>
          <p:cNvPicPr preferRelativeResize="0"/>
          <p:nvPr/>
        </p:nvPicPr>
        <p:blipFill rotWithShape="1">
          <a:blip r:embed="rId2">
            <a:alphaModFix/>
          </a:blip>
          <a:srcRect t="3724" b="3724"/>
          <a:stretch/>
        </p:blipFill>
        <p:spPr>
          <a:xfrm>
            <a:off x="-11326" y="4470423"/>
            <a:ext cx="12503576" cy="25526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735497" y="0"/>
            <a:ext cx="10972800" cy="1262270"/>
          </a:xfrm>
          <a:prstGeom prst="rect">
            <a:avLst/>
          </a:prstGeom>
          <a:noFill/>
          <a:ln>
            <a:noFill/>
          </a:ln>
        </p:spPr>
        <p:txBody>
          <a:bodyPr spcFirstLastPara="1" wrap="square" lIns="91425" tIns="45700" rIns="91425" bIns="45700" anchor="ctr" anchorCtr="0">
            <a:normAutofit/>
          </a:bodyPr>
          <a:lstStyle>
            <a:lvl1pPr marL="457200" lvl="0" indent="-228600" algn="ctr">
              <a:lnSpc>
                <a:spcPct val="150000"/>
              </a:lnSpc>
              <a:spcBef>
                <a:spcPts val="1024"/>
              </a:spcBef>
              <a:spcAft>
                <a:spcPts val="0"/>
              </a:spcAft>
              <a:buClr>
                <a:schemeClr val="lt1"/>
              </a:buClr>
              <a:buSzPts val="4800"/>
              <a:buNone/>
              <a:defRPr sz="4800">
                <a:solidFill>
                  <a:schemeClr val="lt1"/>
                </a:solidFill>
                <a:latin typeface="Lato Black"/>
                <a:ea typeface="Lato Black"/>
                <a:cs typeface="Lato Black"/>
                <a:sym typeface="Lato Black"/>
              </a:defRPr>
            </a:lvl1pPr>
            <a:lvl2pPr marL="914400" lvl="1" indent="-342900" algn="l">
              <a:lnSpc>
                <a:spcPct val="150000"/>
              </a:lnSpc>
              <a:spcBef>
                <a:spcPts val="600"/>
              </a:spcBef>
              <a:spcAft>
                <a:spcPts val="0"/>
              </a:spcAft>
              <a:buClr>
                <a:schemeClr val="dk1"/>
              </a:buClr>
              <a:buSzPts val="1800"/>
              <a:buChar char="-"/>
              <a:defRPr/>
            </a:lvl2pPr>
            <a:lvl3pPr marL="1371600" lvl="2" indent="-342900" algn="l">
              <a:lnSpc>
                <a:spcPct val="150000"/>
              </a:lnSpc>
              <a:spcBef>
                <a:spcPts val="600"/>
              </a:spcBef>
              <a:spcAft>
                <a:spcPts val="0"/>
              </a:spcAft>
              <a:buClr>
                <a:schemeClr val="dk1"/>
              </a:buClr>
              <a:buSzPts val="1800"/>
              <a:buChar char="•"/>
              <a:defRPr/>
            </a:lvl3pPr>
            <a:lvl4pPr marL="1828800" lvl="3" indent="-342900" algn="l">
              <a:lnSpc>
                <a:spcPct val="150000"/>
              </a:lnSpc>
              <a:spcBef>
                <a:spcPts val="600"/>
              </a:spcBef>
              <a:spcAft>
                <a:spcPts val="0"/>
              </a:spcAft>
              <a:buClr>
                <a:schemeClr val="dk1"/>
              </a:buClr>
              <a:buSzPts val="1800"/>
              <a:buChar char="•"/>
              <a:defRPr/>
            </a:lvl4pPr>
            <a:lvl5pPr marL="2286000" lvl="4" indent="-342900" algn="l">
              <a:lnSpc>
                <a:spcPct val="15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35" name="Google Shape;35;p7"/>
          <p:cNvSpPr txBox="1">
            <a:spLocks noGrp="1"/>
          </p:cNvSpPr>
          <p:nvPr>
            <p:ph type="body" idx="2"/>
          </p:nvPr>
        </p:nvSpPr>
        <p:spPr>
          <a:xfrm>
            <a:off x="2840633" y="1858617"/>
            <a:ext cx="6888637" cy="4631635"/>
          </a:xfrm>
          <a:prstGeom prst="rect">
            <a:avLst/>
          </a:prstGeom>
          <a:noFill/>
          <a:ln>
            <a:noFill/>
          </a:ln>
        </p:spPr>
        <p:txBody>
          <a:bodyPr spcFirstLastPara="1" wrap="square" lIns="91425" tIns="45700" rIns="91425" bIns="45700" anchor="t" anchorCtr="0">
            <a:normAutofit/>
          </a:bodyPr>
          <a:lstStyle>
            <a:lvl1pPr marL="457200" lvl="0" indent="-436625" algn="l">
              <a:lnSpc>
                <a:spcPct val="150000"/>
              </a:lnSpc>
              <a:spcBef>
                <a:spcPts val="1024"/>
              </a:spcBef>
              <a:spcAft>
                <a:spcPts val="0"/>
              </a:spcAft>
              <a:buClr>
                <a:schemeClr val="dk1"/>
              </a:buClr>
              <a:buSzPts val="3276"/>
              <a:buFont typeface="Arial"/>
              <a:buChar char="•"/>
              <a:defRPr sz="3275" b="1"/>
            </a:lvl1pPr>
            <a:lvl2pPr marL="914400" lvl="1" indent="-228600" algn="l">
              <a:lnSpc>
                <a:spcPct val="150000"/>
              </a:lnSpc>
              <a:spcBef>
                <a:spcPts val="599"/>
              </a:spcBef>
              <a:spcAft>
                <a:spcPts val="0"/>
              </a:spcAft>
              <a:buClr>
                <a:schemeClr val="dk1"/>
              </a:buClr>
              <a:buSzPts val="2399"/>
              <a:buNone/>
              <a:defRPr sz="2399"/>
            </a:lvl2pPr>
            <a:lvl3pPr marL="1371600" lvl="2" indent="-228600" algn="l">
              <a:lnSpc>
                <a:spcPct val="150000"/>
              </a:lnSpc>
              <a:spcBef>
                <a:spcPts val="600"/>
              </a:spcBef>
              <a:spcAft>
                <a:spcPts val="0"/>
              </a:spcAft>
              <a:buClr>
                <a:schemeClr val="dk1"/>
              </a:buClr>
              <a:buSzPts val="2399"/>
              <a:buNone/>
              <a:defRPr sz="2399"/>
            </a:lvl3pPr>
            <a:lvl4pPr marL="1828800" lvl="3" indent="-228600" algn="l">
              <a:lnSpc>
                <a:spcPct val="150000"/>
              </a:lnSpc>
              <a:spcBef>
                <a:spcPts val="600"/>
              </a:spcBef>
              <a:spcAft>
                <a:spcPts val="0"/>
              </a:spcAft>
              <a:buClr>
                <a:schemeClr val="dk1"/>
              </a:buClr>
              <a:buSzPts val="2399"/>
              <a:buNone/>
              <a:defRPr sz="2399"/>
            </a:lvl4pPr>
            <a:lvl5pPr marL="2286000" lvl="4" indent="-228600" algn="l">
              <a:lnSpc>
                <a:spcPct val="150000"/>
              </a:lnSpc>
              <a:spcBef>
                <a:spcPts val="600"/>
              </a:spcBef>
              <a:spcAft>
                <a:spcPts val="0"/>
              </a:spcAft>
              <a:buClr>
                <a:schemeClr val="dk1"/>
              </a:buClr>
              <a:buSzPts val="2399"/>
              <a:buNone/>
              <a:defRPr sz="2399"/>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36" name="Google Shape;36;p7"/>
          <p:cNvSpPr txBox="1"/>
          <p:nvPr/>
        </p:nvSpPr>
        <p:spPr>
          <a:xfrm>
            <a:off x="11593420" y="6622990"/>
            <a:ext cx="88750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2000" b="1">
                <a:solidFill>
                  <a:srgbClr val="C00000"/>
                </a:solidFill>
                <a:latin typeface="Lato"/>
                <a:ea typeface="Lato"/>
                <a:cs typeface="Lato"/>
                <a:sym typeface="Lato"/>
              </a:rPr>
              <a:t>‹#›</a:t>
            </a:fld>
            <a:r>
              <a:rPr lang="en-US" sz="2000" b="1">
                <a:solidFill>
                  <a:srgbClr val="C00000"/>
                </a:solidFill>
                <a:latin typeface="Lato"/>
                <a:ea typeface="Lato"/>
                <a:cs typeface="Lato"/>
                <a:sym typeface="Lato"/>
              </a:rPr>
              <a:t>/40</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37"/>
        <p:cNvGrpSpPr/>
        <p:nvPr/>
      </p:nvGrpSpPr>
      <p:grpSpPr>
        <a:xfrm>
          <a:off x="0" y="0"/>
          <a:ext cx="0" cy="0"/>
          <a:chOff x="0" y="0"/>
          <a:chExt cx="0" cy="0"/>
        </a:xfrm>
      </p:grpSpPr>
      <p:sp>
        <p:nvSpPr>
          <p:cNvPr id="38" name="Google Shape;38;p8"/>
          <p:cNvSpPr txBox="1">
            <a:spLocks noGrp="1"/>
          </p:cNvSpPr>
          <p:nvPr>
            <p:ph type="body" idx="1"/>
          </p:nvPr>
        </p:nvSpPr>
        <p:spPr>
          <a:xfrm>
            <a:off x="775252" y="0"/>
            <a:ext cx="10962861" cy="1252330"/>
          </a:xfrm>
          <a:prstGeom prst="rect">
            <a:avLst/>
          </a:prstGeom>
          <a:noFill/>
          <a:ln>
            <a:noFill/>
          </a:ln>
        </p:spPr>
        <p:txBody>
          <a:bodyPr spcFirstLastPara="1" wrap="square" lIns="91425" tIns="45700" rIns="91425" bIns="45700" anchor="ctr" anchorCtr="0">
            <a:normAutofit/>
          </a:bodyPr>
          <a:lstStyle>
            <a:lvl1pPr marL="457200" lvl="0" indent="-228600" algn="ctr">
              <a:lnSpc>
                <a:spcPct val="150000"/>
              </a:lnSpc>
              <a:spcBef>
                <a:spcPts val="1024"/>
              </a:spcBef>
              <a:spcAft>
                <a:spcPts val="0"/>
              </a:spcAft>
              <a:buClr>
                <a:schemeClr val="lt1"/>
              </a:buClr>
              <a:buSzPts val="4800"/>
              <a:buNone/>
              <a:defRPr sz="4800">
                <a:solidFill>
                  <a:schemeClr val="lt1"/>
                </a:solidFill>
                <a:latin typeface="Lato Black"/>
                <a:ea typeface="Lato Black"/>
                <a:cs typeface="Lato Black"/>
                <a:sym typeface="Lato Black"/>
              </a:defRPr>
            </a:lvl1pPr>
            <a:lvl2pPr marL="914400" lvl="1" indent="-342900" algn="l">
              <a:lnSpc>
                <a:spcPct val="150000"/>
              </a:lnSpc>
              <a:spcBef>
                <a:spcPts val="600"/>
              </a:spcBef>
              <a:spcAft>
                <a:spcPts val="0"/>
              </a:spcAft>
              <a:buClr>
                <a:schemeClr val="dk1"/>
              </a:buClr>
              <a:buSzPts val="1800"/>
              <a:buChar char="-"/>
              <a:defRPr/>
            </a:lvl2pPr>
            <a:lvl3pPr marL="1371600" lvl="2" indent="-342900" algn="l">
              <a:lnSpc>
                <a:spcPct val="150000"/>
              </a:lnSpc>
              <a:spcBef>
                <a:spcPts val="600"/>
              </a:spcBef>
              <a:spcAft>
                <a:spcPts val="0"/>
              </a:spcAft>
              <a:buClr>
                <a:schemeClr val="dk1"/>
              </a:buClr>
              <a:buSzPts val="1800"/>
              <a:buChar char="•"/>
              <a:defRPr/>
            </a:lvl3pPr>
            <a:lvl4pPr marL="1828800" lvl="3" indent="-342900" algn="l">
              <a:lnSpc>
                <a:spcPct val="150000"/>
              </a:lnSpc>
              <a:spcBef>
                <a:spcPts val="600"/>
              </a:spcBef>
              <a:spcAft>
                <a:spcPts val="0"/>
              </a:spcAft>
              <a:buClr>
                <a:schemeClr val="dk1"/>
              </a:buClr>
              <a:buSzPts val="1800"/>
              <a:buChar char="•"/>
              <a:defRPr/>
            </a:lvl4pPr>
            <a:lvl5pPr marL="2286000" lvl="4" indent="-342900" algn="l">
              <a:lnSpc>
                <a:spcPct val="15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39" name="Google Shape;39;p8"/>
          <p:cNvSpPr>
            <a:spLocks noGrp="1"/>
          </p:cNvSpPr>
          <p:nvPr>
            <p:ph type="media" idx="2"/>
          </p:nvPr>
        </p:nvSpPr>
        <p:spPr>
          <a:xfrm>
            <a:off x="2867832" y="1838740"/>
            <a:ext cx="6886177" cy="4641572"/>
          </a:xfrm>
          <a:prstGeom prst="rect">
            <a:avLst/>
          </a:prstGeom>
          <a:noFill/>
          <a:ln>
            <a:noFill/>
          </a:ln>
        </p:spPr>
        <p:txBody>
          <a:bodyPr spcFirstLastPara="1" wrap="square" lIns="91425" tIns="45700" rIns="91425" bIns="45700" anchor="t" anchorCtr="0">
            <a:noAutofit/>
          </a:bodyPr>
          <a:lstStyle>
            <a:lvl1pPr marR="0" lvl="0" algn="l" rtl="0">
              <a:lnSpc>
                <a:spcPct val="150000"/>
              </a:lnSpc>
              <a:spcBef>
                <a:spcPts val="1024"/>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150000"/>
              </a:lnSpc>
              <a:spcBef>
                <a:spcPts val="60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R="0" lvl="2" algn="l" rtl="0">
              <a:lnSpc>
                <a:spcPct val="15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15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R="0" lvl="4" algn="l" rtl="0">
              <a:lnSpc>
                <a:spcPct val="15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R="0" lvl="5" algn="l" rtl="0">
              <a:lnSpc>
                <a:spcPct val="90000"/>
              </a:lnSpc>
              <a:spcBef>
                <a:spcPts val="600"/>
              </a:spcBef>
              <a:spcAft>
                <a:spcPts val="0"/>
              </a:spcAft>
              <a:buClr>
                <a:schemeClr val="dk1"/>
              </a:buClr>
              <a:buSzPts val="1843"/>
              <a:buFont typeface="Arial"/>
              <a:buChar char="•"/>
              <a:defRPr sz="1843" b="0" i="0" u="none" strike="noStrike" cap="none">
                <a:solidFill>
                  <a:schemeClr val="dk1"/>
                </a:solidFill>
                <a:latin typeface="Lato"/>
                <a:ea typeface="Lato"/>
                <a:cs typeface="Lato"/>
                <a:sym typeface="Lato"/>
              </a:defRPr>
            </a:lvl6pPr>
            <a:lvl7pPr marR="0" lvl="6"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Lato"/>
                <a:ea typeface="Lato"/>
                <a:cs typeface="Lato"/>
                <a:sym typeface="Lato"/>
              </a:defRPr>
            </a:lvl7pPr>
            <a:lvl8pPr marR="0" lvl="7"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Lato"/>
                <a:ea typeface="Lato"/>
                <a:cs typeface="Lato"/>
                <a:sym typeface="Lato"/>
              </a:defRPr>
            </a:lvl8pPr>
            <a:lvl9pPr marR="0" lvl="8"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Lato"/>
                <a:ea typeface="Lato"/>
                <a:cs typeface="Lato"/>
                <a:sym typeface="Lato"/>
              </a:defRPr>
            </a:lvl9pPr>
          </a:lstStyle>
          <a:p>
            <a:endParaRPr/>
          </a:p>
        </p:txBody>
      </p:sp>
      <p:sp>
        <p:nvSpPr>
          <p:cNvPr id="40" name="Google Shape;40;p8"/>
          <p:cNvSpPr txBox="1"/>
          <p:nvPr/>
        </p:nvSpPr>
        <p:spPr>
          <a:xfrm>
            <a:off x="11593420" y="6622990"/>
            <a:ext cx="88750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2000" b="1">
                <a:solidFill>
                  <a:srgbClr val="C00000"/>
                </a:solidFill>
                <a:latin typeface="Lato"/>
                <a:ea typeface="Lato"/>
                <a:cs typeface="Lato"/>
                <a:sym typeface="Lato"/>
              </a:rPr>
              <a:t>‹#›</a:t>
            </a:fld>
            <a:r>
              <a:rPr lang="en-US" sz="2000" b="1">
                <a:solidFill>
                  <a:srgbClr val="C00000"/>
                </a:solidFill>
                <a:latin typeface="Lato"/>
                <a:ea typeface="Lato"/>
                <a:cs typeface="Lato"/>
                <a:sym typeface="Lato"/>
              </a:rPr>
              <a:t>/40</a:t>
            </a:r>
            <a:endParaRPr/>
          </a:p>
        </p:txBody>
      </p:sp>
    </p:spTree>
  </p:cSld>
  <p:clrMapOvr>
    <a:masterClrMapping/>
  </p:clrMapOvr>
  <p:extLst>
    <p:ext uri="{DCECCB84-F9BA-43D5-87BE-67443E8EF086}">
      <p15:sldGuideLst xmlns:p15="http://schemas.microsoft.com/office/powerpoint/2012/main">
        <p15:guide id="1" orient="horz" pos="22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745435" y="0"/>
            <a:ext cx="10972800" cy="1262270"/>
          </a:xfrm>
          <a:prstGeom prst="rect">
            <a:avLst/>
          </a:prstGeom>
          <a:noFill/>
          <a:ln>
            <a:noFill/>
          </a:ln>
        </p:spPr>
        <p:txBody>
          <a:bodyPr spcFirstLastPara="1" wrap="square" lIns="91425" tIns="45700" rIns="91425" bIns="45700" anchor="ctr" anchorCtr="0">
            <a:normAutofit/>
          </a:bodyPr>
          <a:lstStyle>
            <a:lvl1pPr marL="457200" lvl="0" indent="-228600" algn="ctr">
              <a:lnSpc>
                <a:spcPct val="150000"/>
              </a:lnSpc>
              <a:spcBef>
                <a:spcPts val="1024"/>
              </a:spcBef>
              <a:spcAft>
                <a:spcPts val="0"/>
              </a:spcAft>
              <a:buClr>
                <a:schemeClr val="lt1"/>
              </a:buClr>
              <a:buSzPts val="4800"/>
              <a:buNone/>
              <a:defRPr sz="4800">
                <a:solidFill>
                  <a:schemeClr val="lt1"/>
                </a:solidFill>
                <a:latin typeface="Lato Black"/>
                <a:ea typeface="Lato Black"/>
                <a:cs typeface="Lato Black"/>
                <a:sym typeface="Lato Black"/>
              </a:defRPr>
            </a:lvl1pPr>
            <a:lvl2pPr marL="914400" lvl="1" indent="-342900" algn="l">
              <a:lnSpc>
                <a:spcPct val="150000"/>
              </a:lnSpc>
              <a:spcBef>
                <a:spcPts val="600"/>
              </a:spcBef>
              <a:spcAft>
                <a:spcPts val="0"/>
              </a:spcAft>
              <a:buClr>
                <a:schemeClr val="dk1"/>
              </a:buClr>
              <a:buSzPts val="1800"/>
              <a:buChar char="-"/>
              <a:defRPr/>
            </a:lvl2pPr>
            <a:lvl3pPr marL="1371600" lvl="2" indent="-342900" algn="l">
              <a:lnSpc>
                <a:spcPct val="150000"/>
              </a:lnSpc>
              <a:spcBef>
                <a:spcPts val="600"/>
              </a:spcBef>
              <a:spcAft>
                <a:spcPts val="0"/>
              </a:spcAft>
              <a:buClr>
                <a:schemeClr val="dk1"/>
              </a:buClr>
              <a:buSzPts val="1800"/>
              <a:buChar char="•"/>
              <a:defRPr/>
            </a:lvl3pPr>
            <a:lvl4pPr marL="1828800" lvl="3" indent="-342900" algn="l">
              <a:lnSpc>
                <a:spcPct val="150000"/>
              </a:lnSpc>
              <a:spcBef>
                <a:spcPts val="600"/>
              </a:spcBef>
              <a:spcAft>
                <a:spcPts val="0"/>
              </a:spcAft>
              <a:buClr>
                <a:schemeClr val="dk1"/>
              </a:buClr>
              <a:buSzPts val="1800"/>
              <a:buChar char="•"/>
              <a:defRPr/>
            </a:lvl4pPr>
            <a:lvl5pPr marL="2286000" lvl="4" indent="-342900" algn="l">
              <a:lnSpc>
                <a:spcPct val="15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43" name="Google Shape;43;p9"/>
          <p:cNvSpPr txBox="1">
            <a:spLocks noGrp="1"/>
          </p:cNvSpPr>
          <p:nvPr>
            <p:ph type="body" idx="2"/>
          </p:nvPr>
        </p:nvSpPr>
        <p:spPr>
          <a:xfrm>
            <a:off x="1217317" y="1878495"/>
            <a:ext cx="5054278" cy="4552123"/>
          </a:xfrm>
          <a:prstGeom prst="rect">
            <a:avLst/>
          </a:prstGeom>
          <a:noFill/>
          <a:ln>
            <a:noFill/>
          </a:ln>
        </p:spPr>
        <p:txBody>
          <a:bodyPr spcFirstLastPara="1" wrap="square" lIns="91425" tIns="45700" rIns="91425" bIns="45700" anchor="t" anchorCtr="0">
            <a:normAutofit/>
          </a:bodyPr>
          <a:lstStyle>
            <a:lvl1pPr marL="457200" lvl="0" indent="-436625" algn="l">
              <a:lnSpc>
                <a:spcPct val="150000"/>
              </a:lnSpc>
              <a:spcBef>
                <a:spcPts val="1024"/>
              </a:spcBef>
              <a:spcAft>
                <a:spcPts val="0"/>
              </a:spcAft>
              <a:buClr>
                <a:schemeClr val="dk1"/>
              </a:buClr>
              <a:buSzPts val="3276"/>
              <a:buFont typeface="Arial"/>
              <a:buChar char="•"/>
              <a:defRPr sz="3275" b="1"/>
            </a:lvl1pPr>
            <a:lvl2pPr marL="914400" lvl="1" indent="-228600" algn="l">
              <a:lnSpc>
                <a:spcPct val="150000"/>
              </a:lnSpc>
              <a:spcBef>
                <a:spcPts val="599"/>
              </a:spcBef>
              <a:spcAft>
                <a:spcPts val="0"/>
              </a:spcAft>
              <a:buClr>
                <a:schemeClr val="dk1"/>
              </a:buClr>
              <a:buSzPts val="2400"/>
              <a:buNone/>
              <a:defRPr/>
            </a:lvl2pPr>
            <a:lvl3pPr marL="1371600" lvl="2" indent="-228600" algn="l">
              <a:lnSpc>
                <a:spcPct val="150000"/>
              </a:lnSpc>
              <a:spcBef>
                <a:spcPts val="600"/>
              </a:spcBef>
              <a:spcAft>
                <a:spcPts val="0"/>
              </a:spcAft>
              <a:buClr>
                <a:schemeClr val="dk1"/>
              </a:buClr>
              <a:buSzPts val="1800"/>
              <a:buNone/>
              <a:defRPr/>
            </a:lvl3pPr>
            <a:lvl4pPr marL="1828800" lvl="3" indent="-228600" algn="l">
              <a:lnSpc>
                <a:spcPct val="150000"/>
              </a:lnSpc>
              <a:spcBef>
                <a:spcPts val="600"/>
              </a:spcBef>
              <a:spcAft>
                <a:spcPts val="0"/>
              </a:spcAft>
              <a:buClr>
                <a:schemeClr val="dk1"/>
              </a:buClr>
              <a:buSzPts val="1800"/>
              <a:buNone/>
              <a:defRPr/>
            </a:lvl4pPr>
            <a:lvl5pPr marL="2286000" lvl="4" indent="-228600" algn="l">
              <a:lnSpc>
                <a:spcPct val="150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44" name="Google Shape;44;p9"/>
          <p:cNvSpPr>
            <a:spLocks noGrp="1"/>
          </p:cNvSpPr>
          <p:nvPr>
            <p:ph type="pic" idx="3"/>
          </p:nvPr>
        </p:nvSpPr>
        <p:spPr>
          <a:xfrm>
            <a:off x="6626261" y="1873283"/>
            <a:ext cx="4668671" cy="4558523"/>
          </a:xfrm>
          <a:prstGeom prst="rect">
            <a:avLst/>
          </a:prstGeom>
          <a:noFill/>
          <a:ln>
            <a:noFill/>
          </a:ln>
        </p:spPr>
      </p:sp>
      <p:sp>
        <p:nvSpPr>
          <p:cNvPr id="45" name="Google Shape;45;p9"/>
          <p:cNvSpPr txBox="1"/>
          <p:nvPr/>
        </p:nvSpPr>
        <p:spPr>
          <a:xfrm>
            <a:off x="11593420" y="6622990"/>
            <a:ext cx="88750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2000" b="1">
                <a:solidFill>
                  <a:srgbClr val="C00000"/>
                </a:solidFill>
                <a:latin typeface="Lato"/>
                <a:ea typeface="Lato"/>
                <a:cs typeface="Lato"/>
                <a:sym typeface="Lato"/>
              </a:rPr>
              <a:t>‹#›</a:t>
            </a:fld>
            <a:r>
              <a:rPr lang="en-US" sz="2000" b="1">
                <a:solidFill>
                  <a:srgbClr val="C00000"/>
                </a:solidFill>
                <a:latin typeface="Lato"/>
                <a:ea typeface="Lato"/>
                <a:cs typeface="Lato"/>
                <a:sym typeface="Lato"/>
              </a:rPr>
              <a:t>/40</a:t>
            </a:r>
            <a:endParaRPr/>
          </a:p>
        </p:txBody>
      </p:sp>
    </p:spTree>
  </p:cSld>
  <p:clrMapOvr>
    <a:masterClrMapping/>
  </p:clrMapOvr>
  <p:extLst>
    <p:ext uri="{DCECCB84-F9BA-43D5-87BE-67443E8EF086}">
      <p15:sldGuideLst xmlns:p15="http://schemas.microsoft.com/office/powerpoint/2012/main">
        <p15:guide id="1" orient="horz" pos="2236">
          <p15:clr>
            <a:srgbClr val="FBAE40"/>
          </p15:clr>
        </p15:guide>
        <p15:guide id="2" pos="78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1144085" y="1638723"/>
            <a:ext cx="11336840" cy="4634923"/>
          </a:xfrm>
          <a:prstGeom prst="rect">
            <a:avLst/>
          </a:prstGeom>
          <a:noFill/>
          <a:ln>
            <a:noFill/>
          </a:ln>
        </p:spPr>
        <p:txBody>
          <a:bodyPr spcFirstLastPara="1" wrap="square" lIns="91425" tIns="45700" rIns="91425" bIns="45700" anchor="t" anchorCtr="0">
            <a:normAutofit/>
          </a:bodyPr>
          <a:lstStyle>
            <a:lvl1pPr marL="457200" lvl="0" indent="-384683" algn="l">
              <a:lnSpc>
                <a:spcPct val="108340"/>
              </a:lnSpc>
              <a:spcBef>
                <a:spcPts val="1024"/>
              </a:spcBef>
              <a:spcAft>
                <a:spcPts val="0"/>
              </a:spcAft>
              <a:buClr>
                <a:schemeClr val="dk1"/>
              </a:buClr>
              <a:buSzPts val="2458"/>
              <a:buFont typeface="Arial"/>
              <a:buChar char="•"/>
              <a:defRPr sz="2458" b="0"/>
            </a:lvl1pPr>
            <a:lvl2pPr marL="914400" lvl="1" indent="-358647" algn="l">
              <a:lnSpc>
                <a:spcPct val="130029"/>
              </a:lnSpc>
              <a:spcBef>
                <a:spcPts val="600"/>
              </a:spcBef>
              <a:spcAft>
                <a:spcPts val="0"/>
              </a:spcAft>
              <a:buClr>
                <a:schemeClr val="dk1"/>
              </a:buClr>
              <a:buSzPts val="2048"/>
              <a:buChar char="-"/>
              <a:defRPr sz="2048"/>
            </a:lvl2pPr>
            <a:lvl3pPr marL="1371600" lvl="2" indent="-345630" algn="l">
              <a:lnSpc>
                <a:spcPct val="144492"/>
              </a:lnSpc>
              <a:spcBef>
                <a:spcPts val="600"/>
              </a:spcBef>
              <a:spcAft>
                <a:spcPts val="0"/>
              </a:spcAft>
              <a:buClr>
                <a:schemeClr val="dk1"/>
              </a:buClr>
              <a:buSzPts val="1843"/>
              <a:buChar char="•"/>
              <a:defRPr sz="1843"/>
            </a:lvl3pPr>
            <a:lvl4pPr marL="1828800" lvl="3" indent="-332676" algn="l">
              <a:lnSpc>
                <a:spcPct val="162477"/>
              </a:lnSpc>
              <a:spcBef>
                <a:spcPts val="600"/>
              </a:spcBef>
              <a:spcAft>
                <a:spcPts val="0"/>
              </a:spcAft>
              <a:buClr>
                <a:schemeClr val="dk1"/>
              </a:buClr>
              <a:buSzPts val="1639"/>
              <a:buChar char="•"/>
              <a:defRPr sz="1639"/>
            </a:lvl4pPr>
            <a:lvl5pPr marL="2286000" lvl="4" indent="-319658" algn="l">
              <a:lnSpc>
                <a:spcPct val="185704"/>
              </a:lnSpc>
              <a:spcBef>
                <a:spcPts val="600"/>
              </a:spcBef>
              <a:spcAft>
                <a:spcPts val="0"/>
              </a:spcAft>
              <a:buClr>
                <a:schemeClr val="dk1"/>
              </a:buClr>
              <a:buSzPts val="1434"/>
              <a:buChar char="•"/>
              <a:defRPr sz="1434"/>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48" name="Google Shape;48;p10"/>
          <p:cNvSpPr txBox="1">
            <a:spLocks noGrp="1"/>
          </p:cNvSpPr>
          <p:nvPr>
            <p:ph type="body" idx="2"/>
          </p:nvPr>
        </p:nvSpPr>
        <p:spPr>
          <a:xfrm>
            <a:off x="1872139" y="1014448"/>
            <a:ext cx="10088748" cy="46820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24"/>
              </a:spcBef>
              <a:spcAft>
                <a:spcPts val="0"/>
              </a:spcAft>
              <a:buClr>
                <a:schemeClr val="dk1"/>
              </a:buClr>
              <a:buSzPts val="2458"/>
              <a:buFont typeface="Lato"/>
              <a:buNone/>
              <a:defRPr sz="2458"/>
            </a:lvl1pPr>
            <a:lvl2pPr marL="914400" lvl="1" indent="-342900" algn="l">
              <a:lnSpc>
                <a:spcPct val="150000"/>
              </a:lnSpc>
              <a:spcBef>
                <a:spcPts val="600"/>
              </a:spcBef>
              <a:spcAft>
                <a:spcPts val="0"/>
              </a:spcAft>
              <a:buClr>
                <a:schemeClr val="dk1"/>
              </a:buClr>
              <a:buSzPts val="1800"/>
              <a:buChar char="-"/>
              <a:defRPr/>
            </a:lvl2pPr>
            <a:lvl3pPr marL="1371600" lvl="2" indent="-342900" algn="l">
              <a:lnSpc>
                <a:spcPct val="150000"/>
              </a:lnSpc>
              <a:spcBef>
                <a:spcPts val="600"/>
              </a:spcBef>
              <a:spcAft>
                <a:spcPts val="0"/>
              </a:spcAft>
              <a:buClr>
                <a:schemeClr val="dk1"/>
              </a:buClr>
              <a:buSzPts val="1800"/>
              <a:buChar char="•"/>
              <a:defRPr/>
            </a:lvl3pPr>
            <a:lvl4pPr marL="1828800" lvl="3" indent="-342900" algn="l">
              <a:lnSpc>
                <a:spcPct val="150000"/>
              </a:lnSpc>
              <a:spcBef>
                <a:spcPts val="600"/>
              </a:spcBef>
              <a:spcAft>
                <a:spcPts val="0"/>
              </a:spcAft>
              <a:buClr>
                <a:schemeClr val="dk1"/>
              </a:buClr>
              <a:buSzPts val="1800"/>
              <a:buChar char="•"/>
              <a:defRPr/>
            </a:lvl4pPr>
            <a:lvl5pPr marL="2286000" lvl="4" indent="-342900" algn="l">
              <a:lnSpc>
                <a:spcPct val="15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49" name="Google Shape;49;p10"/>
          <p:cNvSpPr txBox="1">
            <a:spLocks noGrp="1"/>
          </p:cNvSpPr>
          <p:nvPr>
            <p:ph type="title"/>
          </p:nvPr>
        </p:nvSpPr>
        <p:spPr>
          <a:xfrm>
            <a:off x="624046" y="281249"/>
            <a:ext cx="11232833" cy="117051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504"/>
              <a:buFont typeface="Lato Black"/>
              <a:buNone/>
              <a:defRPr sz="4504"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10"/>
          <p:cNvSpPr txBox="1"/>
          <p:nvPr/>
        </p:nvSpPr>
        <p:spPr>
          <a:xfrm>
            <a:off x="11593420" y="6622990"/>
            <a:ext cx="88750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2000" b="1">
                <a:solidFill>
                  <a:srgbClr val="C00000"/>
                </a:solidFill>
                <a:latin typeface="Lato"/>
                <a:ea typeface="Lato"/>
                <a:cs typeface="Lato"/>
                <a:sym typeface="Lato"/>
              </a:rPr>
              <a:t>‹#›</a:t>
            </a:fld>
            <a:r>
              <a:rPr lang="en-US" sz="2000" b="1">
                <a:solidFill>
                  <a:srgbClr val="C00000"/>
                </a:solidFill>
                <a:latin typeface="Lato"/>
                <a:ea typeface="Lato"/>
                <a:cs typeface="Lato"/>
                <a:sym typeface="Lato"/>
              </a:rPr>
              <a:t>/40</a:t>
            </a:r>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4">
            <a:alphaModFix/>
          </a:blip>
          <a:srcRect l="4558" t="2280" r="11020" b="2749"/>
          <a:stretch/>
        </p:blipFill>
        <p:spPr>
          <a:xfrm>
            <a:off x="0" y="2"/>
            <a:ext cx="12476748" cy="7023098"/>
          </a:xfrm>
          <a:prstGeom prst="rect">
            <a:avLst/>
          </a:prstGeom>
          <a:noFill/>
          <a:ln>
            <a:noFill/>
          </a:ln>
        </p:spPr>
      </p:pic>
      <p:sp>
        <p:nvSpPr>
          <p:cNvPr id="11" name="Google Shape;11;p1"/>
          <p:cNvSpPr txBox="1">
            <a:spLocks noGrp="1"/>
          </p:cNvSpPr>
          <p:nvPr>
            <p:ph type="body" idx="1"/>
          </p:nvPr>
        </p:nvSpPr>
        <p:spPr>
          <a:xfrm>
            <a:off x="858064" y="1869575"/>
            <a:ext cx="10764798" cy="4456092"/>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50000"/>
              </a:lnSpc>
              <a:spcBef>
                <a:spcPts val="1024"/>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81000" algn="l" rtl="0">
              <a:lnSpc>
                <a:spcPct val="150000"/>
              </a:lnSpc>
              <a:spcBef>
                <a:spcPts val="60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42900" algn="l" rtl="0">
              <a:lnSpc>
                <a:spcPct val="15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42900" algn="l" rtl="0">
              <a:lnSpc>
                <a:spcPct val="15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15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5630" algn="l" rtl="0">
              <a:lnSpc>
                <a:spcPct val="90000"/>
              </a:lnSpc>
              <a:spcBef>
                <a:spcPts val="600"/>
              </a:spcBef>
              <a:spcAft>
                <a:spcPts val="0"/>
              </a:spcAft>
              <a:buClr>
                <a:schemeClr val="dk1"/>
              </a:buClr>
              <a:buSzPts val="1843"/>
              <a:buFont typeface="Arial"/>
              <a:buChar char="•"/>
              <a:defRPr sz="1843" b="0" i="0" u="none" strike="noStrike" cap="none">
                <a:solidFill>
                  <a:schemeClr val="dk1"/>
                </a:solidFill>
                <a:latin typeface="Lato"/>
                <a:ea typeface="Lato"/>
                <a:cs typeface="Lato"/>
                <a:sym typeface="Lato"/>
              </a:defRPr>
            </a:lvl6pPr>
            <a:lvl7pPr marL="3200400" marR="0" lvl="6"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Lato"/>
                <a:ea typeface="Lato"/>
                <a:cs typeface="Lato"/>
                <a:sym typeface="Lato"/>
              </a:defRPr>
            </a:lvl7pPr>
            <a:lvl8pPr marL="3657600" marR="0" lvl="7"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Lato"/>
                <a:ea typeface="Lato"/>
                <a:cs typeface="Lato"/>
                <a:sym typeface="Lato"/>
              </a:defRPr>
            </a:lvl8pPr>
            <a:lvl9pPr marL="4114800" marR="0" lvl="8"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Lato"/>
                <a:ea typeface="Lato"/>
                <a:cs typeface="Lato"/>
                <a:sym typeface="Lato"/>
              </a:defRPr>
            </a:lvl9pPr>
          </a:lstStyle>
          <a:p>
            <a:endParaRPr/>
          </a:p>
        </p:txBody>
      </p:sp>
      <p:sp>
        <p:nvSpPr>
          <p:cNvPr id="12" name="Google Shape;12;p1"/>
          <p:cNvSpPr txBox="1"/>
          <p:nvPr/>
        </p:nvSpPr>
        <p:spPr>
          <a:xfrm>
            <a:off x="-8605" y="1"/>
            <a:ext cx="12489530" cy="1258460"/>
          </a:xfrm>
          <a:prstGeom prst="rect">
            <a:avLst/>
          </a:prstGeom>
          <a:solidFill>
            <a:srgbClr val="262087"/>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3199" b="0" i="0" u="none" strike="noStrike" cap="none">
              <a:solidFill>
                <a:schemeClr val="dk1"/>
              </a:solidFill>
              <a:latin typeface="Lato Black"/>
              <a:ea typeface="Lato Black"/>
              <a:cs typeface="Lato Black"/>
              <a:sym typeface="Lato Black"/>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2981167" y="1862592"/>
            <a:ext cx="6500553" cy="3384856"/>
          </a:xfrm>
          <a:prstGeom prst="rect">
            <a:avLst/>
          </a:prstGeom>
          <a:noFill/>
          <a:ln>
            <a:noFill/>
          </a:ln>
        </p:spPr>
        <p:txBody>
          <a:bodyPr spcFirstLastPara="1" wrap="square" lIns="91425" tIns="45700" rIns="91425" bIns="45700" anchor="t" anchorCtr="0">
            <a:normAutofit/>
          </a:bodyPr>
          <a:lstStyle>
            <a:lvl1pPr marL="457200" marR="0" lvl="0" indent="-436625" algn="l" rtl="0">
              <a:lnSpc>
                <a:spcPct val="100000"/>
              </a:lnSpc>
              <a:spcBef>
                <a:spcPts val="0"/>
              </a:spcBef>
              <a:spcAft>
                <a:spcPts val="0"/>
              </a:spcAft>
              <a:buClr>
                <a:schemeClr val="dk1"/>
              </a:buClr>
              <a:buSzPts val="3276"/>
              <a:buFont typeface="Arial"/>
              <a:buChar char="•"/>
              <a:defRPr sz="3275" b="1" i="0" u="none" strike="noStrike" cap="none">
                <a:solidFill>
                  <a:schemeClr val="dk1"/>
                </a:solidFill>
                <a:latin typeface="Lato"/>
                <a:ea typeface="Lato"/>
                <a:cs typeface="Lato"/>
                <a:sym typeface="Lato"/>
              </a:defRPr>
            </a:lvl1pPr>
            <a:lvl2pPr marL="914400" marR="0" lvl="1" indent="-228600" algn="l" rtl="0">
              <a:lnSpc>
                <a:spcPct val="150000"/>
              </a:lnSpc>
              <a:spcBef>
                <a:spcPts val="4095"/>
              </a:spcBef>
              <a:spcAft>
                <a:spcPts val="0"/>
              </a:spcAft>
              <a:buClr>
                <a:schemeClr val="dk1"/>
              </a:buClr>
              <a:buSzPts val="3276"/>
              <a:buFont typeface="Lato"/>
              <a:buNone/>
              <a:defRPr sz="3275" b="0" i="0" u="none" strike="noStrike" cap="none">
                <a:solidFill>
                  <a:schemeClr val="dk1"/>
                </a:solidFill>
                <a:latin typeface="Lato"/>
                <a:ea typeface="Lato"/>
                <a:cs typeface="Lato"/>
                <a:sym typeface="Lato"/>
              </a:defRPr>
            </a:lvl2pPr>
            <a:lvl3pPr marL="1371600" marR="0" lvl="2" indent="-358584" algn="l" rtl="0">
              <a:lnSpc>
                <a:spcPct val="90000"/>
              </a:lnSpc>
              <a:spcBef>
                <a:spcPts val="512"/>
              </a:spcBef>
              <a:spcAft>
                <a:spcPts val="0"/>
              </a:spcAft>
              <a:buClr>
                <a:schemeClr val="dk1"/>
              </a:buClr>
              <a:buSzPts val="2047"/>
              <a:buFont typeface="Arial"/>
              <a:buChar char="•"/>
              <a:defRPr sz="2046" b="0" i="0" u="none" strike="noStrike" cap="none">
                <a:solidFill>
                  <a:schemeClr val="dk1"/>
                </a:solidFill>
                <a:latin typeface="Calibri"/>
                <a:ea typeface="Calibri"/>
                <a:cs typeface="Calibri"/>
                <a:sym typeface="Calibri"/>
              </a:defRPr>
            </a:lvl3pPr>
            <a:lvl4pPr marL="1828800" marR="0" lvl="3"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4pPr>
            <a:lvl5pPr marL="2286000" marR="0" lvl="4"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5pPr>
            <a:lvl6pPr marL="2743200" marR="0" lvl="5"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6pPr>
            <a:lvl7pPr marL="3200400" marR="0" lvl="6"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7pPr>
            <a:lvl8pPr marL="3657600" marR="0" lvl="7"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8pPr>
            <a:lvl9pPr marL="4114800" marR="0" lvl="8"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5" name="Google Shape;65;p14"/>
          <p:cNvSpPr txBox="1"/>
          <p:nvPr/>
        </p:nvSpPr>
        <p:spPr>
          <a:xfrm>
            <a:off x="-8605" y="1"/>
            <a:ext cx="12489530" cy="1258460"/>
          </a:xfrm>
          <a:prstGeom prst="rect">
            <a:avLst/>
          </a:prstGeom>
          <a:solidFill>
            <a:srgbClr val="333399"/>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3199" b="0" i="0" u="none" strike="noStrike" cap="none">
              <a:solidFill>
                <a:schemeClr val="dk1"/>
              </a:solidFill>
              <a:latin typeface="Lato Black"/>
              <a:ea typeface="Lato Black"/>
              <a:cs typeface="Lato Black"/>
              <a:sym typeface="Lato Black"/>
            </a:endParaRPr>
          </a:p>
        </p:txBody>
      </p:sp>
      <p:sp>
        <p:nvSpPr>
          <p:cNvPr id="66" name="Google Shape;66;p14"/>
          <p:cNvSpPr txBox="1">
            <a:spLocks noGrp="1"/>
          </p:cNvSpPr>
          <p:nvPr>
            <p:ph type="title"/>
          </p:nvPr>
        </p:nvSpPr>
        <p:spPr>
          <a:xfrm>
            <a:off x="841149" y="0"/>
            <a:ext cx="10764798" cy="1248551"/>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4914"/>
              <a:buFont typeface="Lato Black"/>
              <a:buNone/>
              <a:defRPr sz="4914"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pi.wi.gov/wisedata/help/request"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mailto:dpifin@dpi.wi.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body" idx="1"/>
          </p:nvPr>
        </p:nvSpPr>
        <p:spPr>
          <a:xfrm>
            <a:off x="757075" y="1805123"/>
            <a:ext cx="11012100" cy="2430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333399"/>
              </a:buClr>
              <a:buSzPts val="6000"/>
              <a:buNone/>
            </a:pPr>
            <a:r>
              <a:rPr lang="en-US" sz="6000"/>
              <a:t>WISEdata Finance is Here!</a:t>
            </a:r>
            <a:endParaRPr/>
          </a:p>
          <a:p>
            <a:pPr marL="0" lvl="0" indent="0" algn="ctr" rtl="0">
              <a:lnSpc>
                <a:spcPct val="100000"/>
              </a:lnSpc>
              <a:spcBef>
                <a:spcPts val="1624"/>
              </a:spcBef>
              <a:spcAft>
                <a:spcPts val="0"/>
              </a:spcAft>
              <a:buClr>
                <a:srgbClr val="333399"/>
              </a:buClr>
              <a:buSzPts val="5460"/>
              <a:buNone/>
            </a:pPr>
            <a:r>
              <a:rPr lang="en-US" sz="3359"/>
              <a:t>Updates on WDF and WiSFiP</a:t>
            </a:r>
            <a:endParaRPr sz="3359"/>
          </a:p>
        </p:txBody>
      </p:sp>
      <p:sp>
        <p:nvSpPr>
          <p:cNvPr id="95" name="Google Shape;95;p20"/>
          <p:cNvSpPr txBox="1">
            <a:spLocks noGrp="1"/>
          </p:cNvSpPr>
          <p:nvPr>
            <p:ph type="body" idx="2"/>
          </p:nvPr>
        </p:nvSpPr>
        <p:spPr>
          <a:xfrm>
            <a:off x="8666675" y="4089000"/>
            <a:ext cx="3444300" cy="15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911"/>
              <a:buNone/>
            </a:pPr>
            <a:endParaRPr sz="1811"/>
          </a:p>
          <a:p>
            <a:pPr marL="0" lvl="0" indent="0" algn="l" rtl="0">
              <a:lnSpc>
                <a:spcPct val="100000"/>
              </a:lnSpc>
              <a:spcBef>
                <a:spcPts val="0"/>
              </a:spcBef>
              <a:spcAft>
                <a:spcPts val="0"/>
              </a:spcAft>
              <a:buClr>
                <a:schemeClr val="dk1"/>
              </a:buClr>
              <a:buSzPts val="1911"/>
              <a:buNone/>
            </a:pPr>
            <a:r>
              <a:rPr lang="en-US" sz="1811"/>
              <a:t>Matt Baier</a:t>
            </a:r>
            <a:endParaRPr sz="1811"/>
          </a:p>
          <a:p>
            <a:pPr marL="0" lvl="0" indent="0" algn="l" rtl="0">
              <a:spcBef>
                <a:spcPts val="0"/>
              </a:spcBef>
              <a:spcAft>
                <a:spcPts val="0"/>
              </a:spcAft>
              <a:buClr>
                <a:schemeClr val="dk1"/>
              </a:buClr>
              <a:buSzPts val="1911"/>
              <a:buNone/>
            </a:pPr>
            <a:r>
              <a:rPr lang="en-US" sz="1811"/>
              <a:t>School Financial Services Team</a:t>
            </a:r>
            <a:endParaRPr sz="1811"/>
          </a:p>
          <a:p>
            <a:pPr marL="0" lvl="0" indent="0" algn="l" rtl="0">
              <a:lnSpc>
                <a:spcPct val="100000"/>
              </a:lnSpc>
              <a:spcBef>
                <a:spcPts val="0"/>
              </a:spcBef>
              <a:spcAft>
                <a:spcPts val="0"/>
              </a:spcAft>
              <a:buClr>
                <a:schemeClr val="dk1"/>
              </a:buClr>
              <a:buSzPts val="1911"/>
              <a:buNone/>
            </a:pPr>
            <a:r>
              <a:rPr lang="en-US" sz="1811"/>
              <a:t>WASBO Fall Conference</a:t>
            </a:r>
            <a:endParaRPr sz="2357"/>
          </a:p>
          <a:p>
            <a:pPr marL="0" lvl="0" indent="0" algn="l" rtl="0">
              <a:lnSpc>
                <a:spcPct val="100000"/>
              </a:lnSpc>
              <a:spcBef>
                <a:spcPts val="0"/>
              </a:spcBef>
              <a:spcAft>
                <a:spcPts val="0"/>
              </a:spcAft>
              <a:buClr>
                <a:schemeClr val="dk1"/>
              </a:buClr>
              <a:buSzPts val="1911"/>
              <a:buNone/>
            </a:pPr>
            <a:r>
              <a:rPr lang="en-US" sz="1811"/>
              <a:t>October 5, 2022</a:t>
            </a:r>
            <a:endParaRPr sz="1699"/>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body" idx="1"/>
          </p:nvPr>
        </p:nvSpPr>
        <p:spPr>
          <a:xfrm>
            <a:off x="-1" y="1290"/>
            <a:ext cx="12480925" cy="125792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SzPts val="3600"/>
              <a:buNone/>
            </a:pPr>
            <a:r>
              <a:rPr lang="en-US"/>
              <a:t>Q &amp; A / Feedback</a:t>
            </a:r>
            <a:endParaRPr/>
          </a:p>
        </p:txBody>
      </p:sp>
      <p:pic>
        <p:nvPicPr>
          <p:cNvPr id="163" name="Google Shape;163;p29"/>
          <p:cNvPicPr preferRelativeResize="0"/>
          <p:nvPr/>
        </p:nvPicPr>
        <p:blipFill rotWithShape="1">
          <a:blip r:embed="rId3">
            <a:alphaModFix/>
          </a:blip>
          <a:srcRect/>
          <a:stretch/>
        </p:blipFill>
        <p:spPr>
          <a:xfrm>
            <a:off x="3901980" y="1558910"/>
            <a:ext cx="4676965" cy="43683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0" y="281249"/>
            <a:ext cx="12480900" cy="117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800"/>
              <a:buFont typeface="Lato Black"/>
              <a:buNone/>
            </a:pPr>
            <a:r>
              <a:rPr lang="en-US"/>
              <a:t>Why WISEdata Finance?</a:t>
            </a:r>
            <a:br>
              <a:rPr lang="en-US"/>
            </a:br>
            <a:endParaRPr/>
          </a:p>
        </p:txBody>
      </p:sp>
      <p:sp>
        <p:nvSpPr>
          <p:cNvPr id="169" name="Google Shape;169;p30"/>
          <p:cNvSpPr txBox="1">
            <a:spLocks noGrp="1"/>
          </p:cNvSpPr>
          <p:nvPr>
            <p:ph type="body" idx="1"/>
          </p:nvPr>
        </p:nvSpPr>
        <p:spPr>
          <a:xfrm>
            <a:off x="500825" y="1604950"/>
            <a:ext cx="11655900" cy="5167800"/>
          </a:xfrm>
          <a:prstGeom prst="rect">
            <a:avLst/>
          </a:prstGeom>
          <a:noFill/>
          <a:ln>
            <a:noFill/>
          </a:ln>
        </p:spPr>
        <p:txBody>
          <a:bodyPr spcFirstLastPara="1" wrap="square" lIns="91425" tIns="45700" rIns="91425" bIns="45700" anchor="t" anchorCtr="0">
            <a:normAutofit/>
          </a:bodyPr>
          <a:lstStyle/>
          <a:p>
            <a:pPr marL="274320" lvl="0" indent="-382270" algn="l" rtl="0">
              <a:lnSpc>
                <a:spcPct val="100000"/>
              </a:lnSpc>
              <a:spcBef>
                <a:spcPts val="1000"/>
              </a:spcBef>
              <a:spcAft>
                <a:spcPts val="0"/>
              </a:spcAft>
              <a:buSzPts val="3500"/>
              <a:buChar char="•"/>
            </a:pPr>
            <a:r>
              <a:rPr lang="en-US" sz="3500"/>
              <a:t>Decrease the manual burden of financial reporting to DPI</a:t>
            </a:r>
            <a:endParaRPr sz="3500"/>
          </a:p>
          <a:p>
            <a:pPr marL="274320" lvl="0" indent="-382270" algn="l" rtl="0">
              <a:lnSpc>
                <a:spcPct val="100000"/>
              </a:lnSpc>
              <a:spcBef>
                <a:spcPts val="3200"/>
              </a:spcBef>
              <a:spcAft>
                <a:spcPts val="0"/>
              </a:spcAft>
              <a:buSzPts val="3500"/>
              <a:buChar char="•"/>
            </a:pPr>
            <a:r>
              <a:rPr lang="en-US" sz="3500"/>
              <a:t>Better consistency with DPI and local WUFAR accounts  </a:t>
            </a:r>
            <a:endParaRPr sz="3500"/>
          </a:p>
          <a:p>
            <a:pPr marL="274320" lvl="0" indent="-382270" algn="l" rtl="0">
              <a:lnSpc>
                <a:spcPct val="100000"/>
              </a:lnSpc>
              <a:spcBef>
                <a:spcPts val="3200"/>
              </a:spcBef>
              <a:spcAft>
                <a:spcPts val="0"/>
              </a:spcAft>
              <a:buSzPts val="3500"/>
              <a:buChar char="•"/>
            </a:pPr>
            <a:r>
              <a:rPr lang="en-US" sz="3500"/>
              <a:t>Improved accuracy of financial data reported</a:t>
            </a:r>
            <a:endParaRPr sz="3500"/>
          </a:p>
          <a:p>
            <a:pPr marL="274320" lvl="0" indent="-382270" algn="l" rtl="0">
              <a:lnSpc>
                <a:spcPct val="100000"/>
              </a:lnSpc>
              <a:spcBef>
                <a:spcPts val="3200"/>
              </a:spcBef>
              <a:spcAft>
                <a:spcPts val="3200"/>
              </a:spcAft>
              <a:buSzPts val="3500"/>
              <a:buChar char="•"/>
            </a:pPr>
            <a:r>
              <a:rPr lang="en-US" sz="3500"/>
              <a:t>Easier reporting compliance by utilizing data from WISEdata Finance (ESSA School Level Report, PI-1504 Budget, PI-1505 Actual, etc.)</a:t>
            </a:r>
            <a:endParaRPr sz="3500"/>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0" y="281249"/>
            <a:ext cx="12480925" cy="117051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800"/>
              <a:buFont typeface="Lato Black"/>
              <a:buNone/>
            </a:pPr>
            <a:r>
              <a:rPr lang="en-US"/>
              <a:t>What Does This Mean For LEAs?</a:t>
            </a:r>
            <a:br>
              <a:rPr lang="en-US"/>
            </a:br>
            <a:br>
              <a:rPr lang="en-US"/>
            </a:br>
            <a:endParaRPr/>
          </a:p>
        </p:txBody>
      </p:sp>
      <p:sp>
        <p:nvSpPr>
          <p:cNvPr id="176" name="Google Shape;176;p31"/>
          <p:cNvSpPr txBox="1">
            <a:spLocks noGrp="1"/>
          </p:cNvSpPr>
          <p:nvPr>
            <p:ph type="body" idx="1"/>
          </p:nvPr>
        </p:nvSpPr>
        <p:spPr>
          <a:xfrm>
            <a:off x="335475" y="1504175"/>
            <a:ext cx="11792400" cy="4880700"/>
          </a:xfrm>
          <a:prstGeom prst="rect">
            <a:avLst/>
          </a:prstGeom>
          <a:noFill/>
          <a:ln>
            <a:noFill/>
          </a:ln>
        </p:spPr>
        <p:txBody>
          <a:bodyPr spcFirstLastPara="1" wrap="square" lIns="91425" tIns="45700" rIns="91425" bIns="45700" anchor="t" anchorCtr="0">
            <a:noAutofit/>
          </a:bodyPr>
          <a:lstStyle/>
          <a:p>
            <a:pPr marL="274320" marR="0" lvl="0" indent="-293370" algn="l" rtl="0">
              <a:lnSpc>
                <a:spcPct val="100000"/>
              </a:lnSpc>
              <a:spcBef>
                <a:spcPts val="1000"/>
              </a:spcBef>
              <a:spcAft>
                <a:spcPts val="0"/>
              </a:spcAft>
              <a:buClr>
                <a:srgbClr val="000000"/>
              </a:buClr>
              <a:buSzPts val="3500"/>
              <a:buChar char="•"/>
            </a:pPr>
            <a:r>
              <a:rPr lang="en-US" sz="3500" i="0" u="none" strike="noStrike" cap="none">
                <a:solidFill>
                  <a:srgbClr val="000000"/>
                </a:solidFill>
              </a:rPr>
              <a:t>LEA’s financial ledger (the local “books”) pus</a:t>
            </a:r>
            <a:r>
              <a:rPr lang="en-US" sz="3500">
                <a:solidFill>
                  <a:srgbClr val="000000"/>
                </a:solidFill>
              </a:rPr>
              <a:t>hed to WDF </a:t>
            </a:r>
            <a:r>
              <a:rPr lang="en-US" sz="3500" i="0" u="none" strike="noStrike" cap="none">
                <a:solidFill>
                  <a:srgbClr val="000000"/>
                </a:solidFill>
              </a:rPr>
              <a:t>must be consistent with WUFAR accounting and the DPI </a:t>
            </a:r>
            <a:r>
              <a:rPr lang="en-US" sz="3500">
                <a:solidFill>
                  <a:srgbClr val="000000"/>
                </a:solidFill>
              </a:rPr>
              <a:t>Chart of Accounts</a:t>
            </a:r>
            <a:r>
              <a:rPr lang="en-US" sz="3500" i="0" u="none" strike="noStrike" cap="none">
                <a:solidFill>
                  <a:srgbClr val="000000"/>
                </a:solidFill>
              </a:rPr>
              <a:t> to avoid WISEdata Finance reporting quality issues</a:t>
            </a:r>
            <a:endParaRPr sz="3500"/>
          </a:p>
          <a:p>
            <a:pPr marL="274320" marR="0" lvl="0" indent="-293370" algn="l" rtl="0">
              <a:lnSpc>
                <a:spcPct val="100000"/>
              </a:lnSpc>
              <a:spcBef>
                <a:spcPts val="3200"/>
              </a:spcBef>
              <a:spcAft>
                <a:spcPts val="0"/>
              </a:spcAft>
              <a:buClr>
                <a:srgbClr val="000000"/>
              </a:buClr>
              <a:buSzPts val="3500"/>
              <a:buChar char="•"/>
            </a:pPr>
            <a:r>
              <a:rPr lang="en-US" sz="3500">
                <a:solidFill>
                  <a:srgbClr val="000000"/>
                </a:solidFill>
              </a:rPr>
              <a:t>Validations are triggered within  Ed-Fi and WDF</a:t>
            </a:r>
            <a:endParaRPr sz="3500"/>
          </a:p>
          <a:p>
            <a:pPr marL="274320" marR="0" lvl="0" indent="-293370" algn="l" rtl="0">
              <a:lnSpc>
                <a:spcPct val="100000"/>
              </a:lnSpc>
              <a:spcBef>
                <a:spcPts val="3200"/>
              </a:spcBef>
              <a:spcAft>
                <a:spcPts val="3200"/>
              </a:spcAft>
              <a:buClr>
                <a:srgbClr val="000000"/>
              </a:buClr>
              <a:buSzPts val="3500"/>
              <a:buChar char="•"/>
            </a:pPr>
            <a:r>
              <a:rPr lang="en-US" sz="3500" i="0" u="none" strike="noStrike" cap="none">
                <a:solidFill>
                  <a:srgbClr val="000000"/>
                </a:solidFill>
              </a:rPr>
              <a:t>WiSFiP will be developed to collect additional information to supplement WISEdata Finance data</a:t>
            </a:r>
            <a:endParaRPr sz="3500"/>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body" idx="1"/>
          </p:nvPr>
        </p:nvSpPr>
        <p:spPr>
          <a:xfrm>
            <a:off x="0" y="0"/>
            <a:ext cx="12480900" cy="1258500"/>
          </a:xfrm>
          <a:prstGeom prst="rect">
            <a:avLst/>
          </a:prstGeom>
        </p:spPr>
        <p:txBody>
          <a:bodyPr spcFirstLastPara="1" wrap="square" lIns="124800" tIns="62375" rIns="124800" bIns="62375" anchor="ctr" anchorCtr="0">
            <a:normAutofit/>
          </a:bodyPr>
          <a:lstStyle/>
          <a:p>
            <a:pPr marL="0" lvl="0" indent="0" algn="ctr" rtl="0">
              <a:spcBef>
                <a:spcPts val="0"/>
              </a:spcBef>
              <a:spcAft>
                <a:spcPts val="0"/>
              </a:spcAft>
              <a:buClr>
                <a:schemeClr val="lt1"/>
              </a:buClr>
              <a:buSzPts val="4900"/>
              <a:buFont typeface="Arial"/>
              <a:buNone/>
            </a:pPr>
            <a:r>
              <a:rPr lang="en-US"/>
              <a:t>Mindset Shift: WISEdata Finance</a:t>
            </a:r>
            <a:endParaRPr/>
          </a:p>
        </p:txBody>
      </p:sp>
      <p:sp>
        <p:nvSpPr>
          <p:cNvPr id="182" name="Google Shape;182;p32"/>
          <p:cNvSpPr txBox="1"/>
          <p:nvPr/>
        </p:nvSpPr>
        <p:spPr>
          <a:xfrm>
            <a:off x="220846" y="1358161"/>
            <a:ext cx="12260100" cy="980100"/>
          </a:xfrm>
          <a:prstGeom prst="rect">
            <a:avLst/>
          </a:prstGeom>
          <a:noFill/>
          <a:ln>
            <a:noFill/>
          </a:ln>
        </p:spPr>
        <p:txBody>
          <a:bodyPr spcFirstLastPara="1" wrap="square" lIns="124800" tIns="124800" rIns="124800" bIns="124800" anchor="t" anchorCtr="0">
            <a:spAutoFit/>
          </a:bodyPr>
          <a:lstStyle/>
          <a:p>
            <a:pPr marL="0" lvl="0" indent="0" algn="l" rtl="0">
              <a:lnSpc>
                <a:spcPct val="115000"/>
              </a:lnSpc>
              <a:spcBef>
                <a:spcPts val="0"/>
              </a:spcBef>
              <a:spcAft>
                <a:spcPts val="0"/>
              </a:spcAft>
              <a:buNone/>
            </a:pPr>
            <a:r>
              <a:rPr lang="en-US" sz="2200">
                <a:solidFill>
                  <a:srgbClr val="292F33"/>
                </a:solidFill>
                <a:latin typeface="Roboto"/>
                <a:ea typeface="Roboto"/>
                <a:cs typeface="Roboto"/>
                <a:sym typeface="Roboto"/>
              </a:rPr>
              <a:t>Data submissions in WISEdata Finance are point-in-time looks, and it helps to think about data validations more as bringing issues to your attention than giving you a list of errors to clear</a:t>
            </a:r>
            <a:endParaRPr sz="4100">
              <a:latin typeface="Lato"/>
              <a:ea typeface="Lato"/>
              <a:cs typeface="Lato"/>
              <a:sym typeface="Lato"/>
            </a:endParaRPr>
          </a:p>
        </p:txBody>
      </p:sp>
      <p:sp>
        <p:nvSpPr>
          <p:cNvPr id="183" name="Google Shape;183;p32"/>
          <p:cNvSpPr txBox="1"/>
          <p:nvPr/>
        </p:nvSpPr>
        <p:spPr>
          <a:xfrm>
            <a:off x="429544" y="2700756"/>
            <a:ext cx="3912300" cy="4251000"/>
          </a:xfrm>
          <a:prstGeom prst="rect">
            <a:avLst/>
          </a:prstGeom>
          <a:noFill/>
          <a:ln>
            <a:noFill/>
          </a:ln>
        </p:spPr>
        <p:txBody>
          <a:bodyPr spcFirstLastPara="1" wrap="square" lIns="124800" tIns="124800" rIns="124800" bIns="124800" anchor="t" anchorCtr="0">
            <a:spAutoFit/>
          </a:bodyPr>
          <a:lstStyle/>
          <a:p>
            <a:pPr marL="0" lvl="0" indent="0" algn="ctr" rtl="0">
              <a:lnSpc>
                <a:spcPct val="115000"/>
              </a:lnSpc>
              <a:spcBef>
                <a:spcPts val="0"/>
              </a:spcBef>
              <a:spcAft>
                <a:spcPts val="0"/>
              </a:spcAft>
              <a:buNone/>
            </a:pPr>
            <a:r>
              <a:rPr lang="en-US" sz="3300" b="1">
                <a:solidFill>
                  <a:schemeClr val="dk1"/>
                </a:solidFill>
                <a:latin typeface="Lato"/>
                <a:ea typeface="Lato"/>
                <a:cs typeface="Lato"/>
                <a:sym typeface="Lato"/>
              </a:rPr>
              <a:t>“Doing the report”</a:t>
            </a:r>
            <a:br>
              <a:rPr lang="en-US" sz="3300" b="1">
                <a:solidFill>
                  <a:schemeClr val="dk1"/>
                </a:solidFill>
                <a:latin typeface="Lato"/>
                <a:ea typeface="Lato"/>
                <a:cs typeface="Lato"/>
                <a:sym typeface="Lato"/>
              </a:rPr>
            </a:br>
            <a:r>
              <a:rPr lang="en-US" sz="3300" b="1">
                <a:solidFill>
                  <a:schemeClr val="dk1"/>
                </a:solidFill>
                <a:latin typeface="Lato"/>
                <a:ea typeface="Lato"/>
                <a:cs typeface="Lato"/>
                <a:sym typeface="Lato"/>
              </a:rPr>
              <a:t>will mean pushing clean data</a:t>
            </a:r>
            <a:endParaRPr sz="3300" b="1">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3300" b="1">
              <a:solidFill>
                <a:schemeClr val="dk1"/>
              </a:solidFill>
              <a:latin typeface="Lato"/>
              <a:ea typeface="Lato"/>
              <a:cs typeface="Lato"/>
              <a:sym typeface="Lato"/>
            </a:endParaRPr>
          </a:p>
          <a:p>
            <a:pPr marL="0" lvl="0" indent="0" algn="ctr" rtl="0">
              <a:spcBef>
                <a:spcPts val="0"/>
              </a:spcBef>
              <a:spcAft>
                <a:spcPts val="0"/>
              </a:spcAft>
              <a:buNone/>
            </a:pPr>
            <a:r>
              <a:rPr lang="en-US" sz="2700">
                <a:solidFill>
                  <a:schemeClr val="dk1"/>
                </a:solidFill>
                <a:latin typeface="Lato"/>
                <a:ea typeface="Lato"/>
                <a:cs typeface="Lato"/>
                <a:sym typeface="Lato"/>
              </a:rPr>
              <a:t>Fixing your books and pushing that data to WDF is how you fix your reporting</a:t>
            </a:r>
            <a:endParaRPr sz="1900"/>
          </a:p>
        </p:txBody>
      </p:sp>
      <p:pic>
        <p:nvPicPr>
          <p:cNvPr id="184" name="Google Shape;184;p32"/>
          <p:cNvPicPr preferRelativeResize="0"/>
          <p:nvPr/>
        </p:nvPicPr>
        <p:blipFill rotWithShape="1">
          <a:blip r:embed="rId3">
            <a:alphaModFix/>
          </a:blip>
          <a:srcRect/>
          <a:stretch/>
        </p:blipFill>
        <p:spPr>
          <a:xfrm>
            <a:off x="4771900" y="2466653"/>
            <a:ext cx="7709027" cy="455477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3"/>
          <p:cNvSpPr txBox="1">
            <a:spLocks noGrp="1"/>
          </p:cNvSpPr>
          <p:nvPr>
            <p:ph type="body" idx="1"/>
          </p:nvPr>
        </p:nvSpPr>
        <p:spPr>
          <a:xfrm>
            <a:off x="-1" y="1290"/>
            <a:ext cx="12480900" cy="125790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SzPts val="3600"/>
              <a:buNone/>
            </a:pPr>
            <a:r>
              <a:rPr lang="en-US"/>
              <a:t>WISEhome/WISEsecure</a:t>
            </a:r>
            <a:endParaRPr/>
          </a:p>
        </p:txBody>
      </p:sp>
      <p:sp>
        <p:nvSpPr>
          <p:cNvPr id="190" name="Google Shape;190;p33"/>
          <p:cNvSpPr txBox="1"/>
          <p:nvPr/>
        </p:nvSpPr>
        <p:spPr>
          <a:xfrm>
            <a:off x="183325" y="4144175"/>
            <a:ext cx="12297600" cy="331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700">
              <a:latin typeface="Lato"/>
              <a:ea typeface="Lato"/>
              <a:cs typeface="Lato"/>
              <a:sym typeface="Lato"/>
            </a:endParaRPr>
          </a:p>
          <a:p>
            <a:pPr marL="457200" lvl="0" indent="-400050" algn="l" rtl="0">
              <a:lnSpc>
                <a:spcPct val="115000"/>
              </a:lnSpc>
              <a:spcBef>
                <a:spcPts val="0"/>
              </a:spcBef>
              <a:spcAft>
                <a:spcPts val="0"/>
              </a:spcAft>
              <a:buSzPts val="2700"/>
              <a:buFont typeface="Lato"/>
              <a:buChar char="●"/>
            </a:pPr>
            <a:r>
              <a:rPr lang="en-US" sz="2700">
                <a:latin typeface="Lato"/>
                <a:ea typeface="Lato"/>
                <a:cs typeface="Lato"/>
                <a:sym typeface="Lato"/>
              </a:rPr>
              <a:t>WISEhome - Platform for most DPI Secure Applications (WISEgrants, WISEdata, WISEstaff, WISEdata Finance/WiSFiP)</a:t>
            </a:r>
            <a:endParaRPr sz="2700">
              <a:latin typeface="Lato"/>
              <a:ea typeface="Lato"/>
              <a:cs typeface="Lato"/>
              <a:sym typeface="Lato"/>
            </a:endParaRPr>
          </a:p>
          <a:p>
            <a:pPr marL="457200" lvl="0" indent="-400050" algn="l" rtl="0">
              <a:lnSpc>
                <a:spcPct val="115000"/>
              </a:lnSpc>
              <a:spcBef>
                <a:spcPts val="1000"/>
              </a:spcBef>
              <a:spcAft>
                <a:spcPts val="0"/>
              </a:spcAft>
              <a:buSzPts val="2700"/>
              <a:buFont typeface="Lato"/>
              <a:buChar char="●"/>
            </a:pPr>
            <a:r>
              <a:rPr lang="en-US" sz="2700">
                <a:latin typeface="Lato"/>
                <a:ea typeface="Lato"/>
                <a:cs typeface="Lato"/>
                <a:sym typeface="Lato"/>
              </a:rPr>
              <a:t>WISEsecure - Tool to assign access to DPI Secure Applications for your LEA</a:t>
            </a:r>
            <a:endParaRPr sz="2700">
              <a:latin typeface="Lato"/>
              <a:ea typeface="Lato"/>
              <a:cs typeface="Lato"/>
              <a:sym typeface="Lato"/>
            </a:endParaRPr>
          </a:p>
          <a:p>
            <a:pPr marL="457200" lvl="0" indent="-400050" algn="l" rtl="0">
              <a:lnSpc>
                <a:spcPct val="115000"/>
              </a:lnSpc>
              <a:spcBef>
                <a:spcPts val="1000"/>
              </a:spcBef>
              <a:spcAft>
                <a:spcPts val="0"/>
              </a:spcAft>
              <a:buSzPts val="2700"/>
              <a:buFont typeface="Lato"/>
              <a:buChar char="●"/>
            </a:pPr>
            <a:r>
              <a:rPr lang="en-US" sz="2700">
                <a:latin typeface="Lato"/>
                <a:ea typeface="Lato"/>
                <a:cs typeface="Lato"/>
                <a:sym typeface="Lato"/>
              </a:rPr>
              <a:t>Bookmark WISEhome landing page</a:t>
            </a:r>
            <a:endParaRPr sz="2700">
              <a:latin typeface="Lato"/>
              <a:ea typeface="Lato"/>
              <a:cs typeface="Lato"/>
              <a:sym typeface="Lato"/>
            </a:endParaRPr>
          </a:p>
          <a:p>
            <a:pPr marL="0" lvl="0" indent="0" algn="l" rtl="0">
              <a:spcBef>
                <a:spcPts val="1000"/>
              </a:spcBef>
              <a:spcAft>
                <a:spcPts val="0"/>
              </a:spcAft>
              <a:buNone/>
            </a:pPr>
            <a:endParaRPr sz="2700">
              <a:latin typeface="Lato"/>
              <a:ea typeface="Lato"/>
              <a:cs typeface="Lato"/>
              <a:sym typeface="Lato"/>
            </a:endParaRPr>
          </a:p>
        </p:txBody>
      </p:sp>
      <p:pic>
        <p:nvPicPr>
          <p:cNvPr id="191" name="Google Shape;191;p33"/>
          <p:cNvPicPr preferRelativeResize="0"/>
          <p:nvPr/>
        </p:nvPicPr>
        <p:blipFill>
          <a:blip r:embed="rId3">
            <a:alphaModFix/>
          </a:blip>
          <a:stretch>
            <a:fillRect/>
          </a:stretch>
        </p:blipFill>
        <p:spPr>
          <a:xfrm>
            <a:off x="2381175" y="1259200"/>
            <a:ext cx="7718561" cy="33123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1" y="1"/>
            <a:ext cx="12480925" cy="12252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a:t>Parallel Reporting</a:t>
            </a:r>
            <a:endParaRPr/>
          </a:p>
        </p:txBody>
      </p:sp>
      <p:sp>
        <p:nvSpPr>
          <p:cNvPr id="200" name="Google Shape;200;p34"/>
          <p:cNvSpPr txBox="1"/>
          <p:nvPr/>
        </p:nvSpPr>
        <p:spPr>
          <a:xfrm>
            <a:off x="478175" y="1414575"/>
            <a:ext cx="11486100" cy="53793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333399"/>
              </a:buClr>
              <a:buSzPts val="3600"/>
              <a:buFont typeface="Arial"/>
              <a:buNone/>
            </a:pPr>
            <a:r>
              <a:rPr lang="en-US" sz="3600" b="1" i="0" u="none" strike="noStrike" cap="none">
                <a:solidFill>
                  <a:schemeClr val="dk1"/>
                </a:solidFill>
                <a:latin typeface="Lato"/>
                <a:ea typeface="Lato"/>
                <a:cs typeface="Lato"/>
                <a:sym typeface="Lato"/>
              </a:rPr>
              <a:t>PI-1504 Budget and PI-1505 Actual*</a:t>
            </a:r>
            <a:endParaRPr/>
          </a:p>
          <a:p>
            <a:pPr marL="0" marR="0" lvl="0" indent="0" algn="ctr" rtl="0">
              <a:lnSpc>
                <a:spcPct val="120000"/>
              </a:lnSpc>
              <a:spcBef>
                <a:spcPts val="0"/>
              </a:spcBef>
              <a:spcAft>
                <a:spcPts val="0"/>
              </a:spcAft>
              <a:buClr>
                <a:srgbClr val="333399"/>
              </a:buClr>
              <a:buSzPts val="3500"/>
              <a:buFont typeface="Arial"/>
              <a:buNone/>
            </a:pPr>
            <a:r>
              <a:rPr lang="en-US" sz="2800" b="0" i="0" u="none" strike="noStrike" cap="none">
                <a:solidFill>
                  <a:schemeClr val="dk1"/>
                </a:solidFill>
                <a:latin typeface="Lato"/>
                <a:ea typeface="Lato"/>
                <a:cs typeface="Lato"/>
                <a:sym typeface="Lato"/>
              </a:rPr>
              <a:t>District</a:t>
            </a:r>
            <a:r>
              <a:rPr lang="en-US" sz="2800">
                <a:solidFill>
                  <a:schemeClr val="dk1"/>
                </a:solidFill>
                <a:latin typeface="Lato"/>
                <a:ea typeface="Lato"/>
                <a:cs typeface="Lato"/>
                <a:sym typeface="Lato"/>
              </a:rPr>
              <a:t>-l</a:t>
            </a:r>
            <a:r>
              <a:rPr lang="en-US" sz="2800" b="0" i="0" u="none" strike="noStrike" cap="none">
                <a:solidFill>
                  <a:schemeClr val="dk1"/>
                </a:solidFill>
                <a:latin typeface="Lato"/>
                <a:ea typeface="Lato"/>
                <a:cs typeface="Lato"/>
                <a:sym typeface="Lato"/>
              </a:rPr>
              <a:t>evel Budget and Actual Reports Existed in </a:t>
            </a:r>
            <a:r>
              <a:rPr lang="en-US" sz="2800" b="1" i="0" u="none" strike="noStrike" cap="none">
                <a:solidFill>
                  <a:schemeClr val="dk1"/>
                </a:solidFill>
                <a:latin typeface="Lato"/>
                <a:ea typeface="Lato"/>
                <a:cs typeface="Lato"/>
                <a:sym typeface="Lato"/>
              </a:rPr>
              <a:t>SAFR</a:t>
            </a:r>
            <a:r>
              <a:rPr lang="en-US" sz="2800" b="0" i="0" u="none" strike="noStrike" cap="none">
                <a:solidFill>
                  <a:schemeClr val="dk1"/>
                </a:solidFill>
                <a:latin typeface="Lato"/>
                <a:ea typeface="Lato"/>
                <a:cs typeface="Lato"/>
                <a:sym typeface="Lato"/>
              </a:rPr>
              <a:t> (current SFS Team reporting portal)</a:t>
            </a:r>
            <a:endParaRPr sz="2800" b="0" i="0" u="none" strike="noStrike" cap="none">
              <a:solidFill>
                <a:schemeClr val="dk1"/>
              </a:solidFill>
              <a:latin typeface="Lato"/>
              <a:ea typeface="Lato"/>
              <a:cs typeface="Lato"/>
              <a:sym typeface="Lato"/>
            </a:endParaRPr>
          </a:p>
          <a:p>
            <a:pPr marL="457200" marR="0" lvl="0" indent="-457200" algn="l" rtl="0">
              <a:lnSpc>
                <a:spcPct val="120000"/>
              </a:lnSpc>
              <a:spcBef>
                <a:spcPts val="600"/>
              </a:spcBef>
              <a:spcAft>
                <a:spcPts val="0"/>
              </a:spcAft>
              <a:buClr>
                <a:schemeClr val="dk1"/>
              </a:buClr>
              <a:buSzPts val="3500"/>
              <a:buFont typeface="Arial"/>
              <a:buChar char="•"/>
            </a:pPr>
            <a:r>
              <a:rPr lang="en-US" sz="2800" b="1" i="0" u="none" strike="noStrike" cap="none">
                <a:solidFill>
                  <a:schemeClr val="dk1"/>
                </a:solidFill>
                <a:latin typeface="Lato"/>
                <a:ea typeface="Lato"/>
                <a:cs typeface="Lato"/>
                <a:sym typeface="Lato"/>
              </a:rPr>
              <a:t>PI-1504 Budget report in SAFR retired after 2020-21</a:t>
            </a:r>
            <a:endParaRPr/>
          </a:p>
          <a:p>
            <a:pPr marL="1014435" marR="0" lvl="1" indent="-457200" algn="l" rtl="0">
              <a:lnSpc>
                <a:spcPct val="120000"/>
              </a:lnSpc>
              <a:spcBef>
                <a:spcPts val="0"/>
              </a:spcBef>
              <a:spcAft>
                <a:spcPts val="0"/>
              </a:spcAft>
              <a:buClr>
                <a:schemeClr val="dk1"/>
              </a:buClr>
              <a:buSzPts val="2800"/>
              <a:buFont typeface="Noto Sans Symbols"/>
              <a:buChar char="▪"/>
            </a:pPr>
            <a:r>
              <a:rPr lang="en-US" sz="2800" b="1">
                <a:solidFill>
                  <a:schemeClr val="dk1"/>
                </a:solidFill>
                <a:latin typeface="Lato"/>
                <a:ea typeface="Lato"/>
                <a:cs typeface="Lato"/>
                <a:sym typeface="Lato"/>
              </a:rPr>
              <a:t>Did not collect for 2021-22 and will not collect going forward</a:t>
            </a:r>
            <a:endParaRPr/>
          </a:p>
          <a:p>
            <a:pPr marL="457200" marR="0" lvl="0" indent="-457200" algn="l" rtl="0">
              <a:lnSpc>
                <a:spcPct val="120000"/>
              </a:lnSpc>
              <a:spcBef>
                <a:spcPts val="0"/>
              </a:spcBef>
              <a:spcAft>
                <a:spcPts val="0"/>
              </a:spcAft>
              <a:buClr>
                <a:schemeClr val="dk1"/>
              </a:buClr>
              <a:buSzPts val="3500"/>
              <a:buFont typeface="Arial"/>
              <a:buChar char="•"/>
            </a:pPr>
            <a:r>
              <a:rPr lang="en-US" sz="2800" b="1" i="0" u="none" strike="noStrike" cap="none">
                <a:solidFill>
                  <a:schemeClr val="dk1"/>
                </a:solidFill>
                <a:latin typeface="Lato"/>
                <a:ea typeface="Lato"/>
                <a:cs typeface="Lato"/>
                <a:sym typeface="Lato"/>
              </a:rPr>
              <a:t>PI-1505 Actual planned retirement after 202</a:t>
            </a:r>
            <a:r>
              <a:rPr lang="en-US" sz="2800" b="1">
                <a:solidFill>
                  <a:schemeClr val="dk1"/>
                </a:solidFill>
                <a:latin typeface="Lato"/>
                <a:ea typeface="Lato"/>
                <a:cs typeface="Lato"/>
                <a:sym typeface="Lato"/>
              </a:rPr>
              <a:t>1</a:t>
            </a:r>
            <a:r>
              <a:rPr lang="en-US" sz="2800" b="1" i="0" u="none" strike="noStrike" cap="none">
                <a:solidFill>
                  <a:schemeClr val="dk1"/>
                </a:solidFill>
                <a:latin typeface="Lato"/>
                <a:ea typeface="Lato"/>
                <a:cs typeface="Lato"/>
                <a:sym typeface="Lato"/>
              </a:rPr>
              <a:t>-2</a:t>
            </a:r>
            <a:r>
              <a:rPr lang="en-US" sz="2800" b="1">
                <a:solidFill>
                  <a:schemeClr val="dk1"/>
                </a:solidFill>
                <a:latin typeface="Lato"/>
                <a:ea typeface="Lato"/>
                <a:cs typeface="Lato"/>
                <a:sym typeface="Lato"/>
              </a:rPr>
              <a:t>2</a:t>
            </a:r>
            <a:endParaRPr/>
          </a:p>
          <a:p>
            <a:pPr marL="1014435" marR="0" lvl="1" indent="-457200" algn="l" rtl="0">
              <a:lnSpc>
                <a:spcPct val="120000"/>
              </a:lnSpc>
              <a:spcBef>
                <a:spcPts val="600"/>
              </a:spcBef>
              <a:spcAft>
                <a:spcPts val="0"/>
              </a:spcAft>
              <a:buClr>
                <a:schemeClr val="dk1"/>
              </a:buClr>
              <a:buSzPts val="2800"/>
              <a:buFont typeface="Noto Sans Symbols"/>
              <a:buChar char="▪"/>
            </a:pPr>
            <a:r>
              <a:rPr lang="en-US" sz="2800" b="1">
                <a:solidFill>
                  <a:schemeClr val="dk1"/>
                </a:solidFill>
                <a:latin typeface="Lato"/>
                <a:ea typeface="Lato"/>
                <a:cs typeface="Lato"/>
                <a:sym typeface="Lato"/>
              </a:rPr>
              <a:t>Collecting all Actual data as the “source of truth” for the last time</a:t>
            </a:r>
            <a:endParaRPr sz="2400" b="0" i="1" u="none" strike="noStrike" cap="none">
              <a:solidFill>
                <a:schemeClr val="dk1"/>
              </a:solidFill>
              <a:latin typeface="Lato"/>
              <a:ea typeface="Lato"/>
              <a:cs typeface="Lato"/>
              <a:sym typeface="Lato"/>
            </a:endParaRPr>
          </a:p>
          <a:p>
            <a:pPr marL="0" marR="0" lvl="0" indent="0" algn="l" rtl="0">
              <a:lnSpc>
                <a:spcPct val="120000"/>
              </a:lnSpc>
              <a:spcBef>
                <a:spcPts val="600"/>
              </a:spcBef>
              <a:spcAft>
                <a:spcPts val="0"/>
              </a:spcAft>
              <a:buNone/>
            </a:pPr>
            <a:r>
              <a:rPr lang="en-US" sz="2000" b="1" i="0" u="none" strike="noStrike" cap="none">
                <a:solidFill>
                  <a:schemeClr val="dk1"/>
                </a:solidFill>
                <a:latin typeface="Lato"/>
                <a:ea typeface="Lato"/>
                <a:cs typeface="Lato"/>
                <a:sym typeface="Lato"/>
              </a:rPr>
              <a:t>* </a:t>
            </a:r>
            <a:r>
              <a:rPr lang="en-US" sz="2000" b="0" i="0" u="none" strike="noStrike" cap="none">
                <a:solidFill>
                  <a:schemeClr val="dk1"/>
                </a:solidFill>
                <a:latin typeface="Lato"/>
                <a:ea typeface="Lato"/>
                <a:cs typeface="Lato"/>
                <a:sym typeface="Lato"/>
              </a:rPr>
              <a:t>Includes multiple reports:  PI-1505, PI-1505 SE, PI-1505 AC, PI-1506 AC, PI-1506 FB, etc. </a:t>
            </a:r>
            <a:endParaRPr sz="2000" b="1" i="0" u="none" strike="noStrike" cap="none">
              <a:solidFill>
                <a:schemeClr val="dk1"/>
              </a:solidFill>
              <a:latin typeface="Lato"/>
              <a:ea typeface="Lato"/>
              <a:cs typeface="Lato"/>
              <a:sym typeface="Lato"/>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body" idx="1"/>
          </p:nvPr>
        </p:nvSpPr>
        <p:spPr>
          <a:xfrm>
            <a:off x="-1" y="1290"/>
            <a:ext cx="12480900" cy="125790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SzPts val="3600"/>
              <a:buNone/>
            </a:pPr>
            <a:r>
              <a:rPr lang="en-US"/>
              <a:t>WISEdata Finance - What’s Next?</a:t>
            </a:r>
            <a:endParaRPr/>
          </a:p>
        </p:txBody>
      </p:sp>
      <p:sp>
        <p:nvSpPr>
          <p:cNvPr id="206" name="Google Shape;206;p35"/>
          <p:cNvSpPr txBox="1"/>
          <p:nvPr/>
        </p:nvSpPr>
        <p:spPr>
          <a:xfrm>
            <a:off x="283050" y="1259200"/>
            <a:ext cx="11990100" cy="5479800"/>
          </a:xfrm>
          <a:prstGeom prst="rect">
            <a:avLst/>
          </a:prstGeom>
          <a:noFill/>
          <a:ln>
            <a:noFill/>
          </a:ln>
        </p:spPr>
        <p:txBody>
          <a:bodyPr spcFirstLastPara="1" wrap="square" lIns="91425" tIns="91425" rIns="91425" bIns="91425" anchor="t" anchorCtr="0">
            <a:spAutoFit/>
          </a:bodyPr>
          <a:lstStyle/>
          <a:p>
            <a:pPr marL="457200" lvl="0" indent="-412750" algn="l" rtl="0">
              <a:spcBef>
                <a:spcPts val="0"/>
              </a:spcBef>
              <a:spcAft>
                <a:spcPts val="0"/>
              </a:spcAft>
              <a:buSzPts val="2900"/>
              <a:buFont typeface="Lato"/>
              <a:buChar char="●"/>
            </a:pPr>
            <a:r>
              <a:rPr lang="en-US" sz="2900">
                <a:latin typeface="Lato"/>
                <a:ea typeface="Lato"/>
                <a:cs typeface="Lato"/>
                <a:sym typeface="Lato"/>
              </a:rPr>
              <a:t>As Annual Report data is submitted via the PI-1505 and PI-1505 SE, review Actual data being submitted to WDF.</a:t>
            </a:r>
            <a:endParaRPr sz="2900">
              <a:latin typeface="Lato"/>
              <a:ea typeface="Lato"/>
              <a:cs typeface="Lato"/>
              <a:sym typeface="Lato"/>
            </a:endParaRPr>
          </a:p>
          <a:p>
            <a:pPr marL="457200" lvl="0" indent="-412750" algn="l" rtl="0">
              <a:spcBef>
                <a:spcPts val="1000"/>
              </a:spcBef>
              <a:spcAft>
                <a:spcPts val="0"/>
              </a:spcAft>
              <a:buClr>
                <a:srgbClr val="000000"/>
              </a:buClr>
              <a:buSzPts val="2900"/>
              <a:buFont typeface="Lato"/>
              <a:buChar char="●"/>
            </a:pPr>
            <a:r>
              <a:rPr lang="en-US" sz="2900">
                <a:solidFill>
                  <a:schemeClr val="dk1"/>
                </a:solidFill>
                <a:latin typeface="Lato"/>
                <a:ea typeface="Lato"/>
                <a:cs typeface="Lato"/>
                <a:sym typeface="Lato"/>
              </a:rPr>
              <a:t>Check your validation messages in WDF.  Addressing validation messages is critical in preparation for annual reporting and the next fiscal year. </a:t>
            </a:r>
            <a:endParaRPr sz="2900">
              <a:solidFill>
                <a:schemeClr val="dk1"/>
              </a:solidFill>
              <a:latin typeface="Lato"/>
              <a:ea typeface="Lato"/>
              <a:cs typeface="Lato"/>
              <a:sym typeface="Lato"/>
            </a:endParaRPr>
          </a:p>
          <a:p>
            <a:pPr marL="457200" lvl="0" indent="-412750" algn="l" rtl="0">
              <a:spcBef>
                <a:spcPts val="1000"/>
              </a:spcBef>
              <a:spcAft>
                <a:spcPts val="0"/>
              </a:spcAft>
              <a:buClr>
                <a:schemeClr val="dk1"/>
              </a:buClr>
              <a:buSzPts val="2900"/>
              <a:buFont typeface="Lato"/>
              <a:buChar char="●"/>
            </a:pPr>
            <a:r>
              <a:rPr lang="en-US" sz="2900">
                <a:solidFill>
                  <a:schemeClr val="dk1"/>
                </a:solidFill>
                <a:latin typeface="Lato"/>
                <a:ea typeface="Lato"/>
                <a:cs typeface="Lato"/>
                <a:sym typeface="Lato"/>
              </a:rPr>
              <a:t>In the process of building the new Annual Report module in WiSFiP, which will be viewable for 2021-22 forward, although no data entry will be required.</a:t>
            </a:r>
            <a:endParaRPr sz="2900">
              <a:solidFill>
                <a:schemeClr val="dk1"/>
              </a:solidFill>
              <a:latin typeface="Lato"/>
              <a:ea typeface="Lato"/>
              <a:cs typeface="Lato"/>
              <a:sym typeface="Lato"/>
            </a:endParaRPr>
          </a:p>
          <a:p>
            <a:pPr marL="457200" lvl="0" indent="-412750" algn="l" rtl="0">
              <a:spcBef>
                <a:spcPts val="1000"/>
              </a:spcBef>
              <a:spcAft>
                <a:spcPts val="1000"/>
              </a:spcAft>
              <a:buClr>
                <a:schemeClr val="dk1"/>
              </a:buClr>
              <a:buSzPts val="2900"/>
              <a:buFont typeface="Lato"/>
              <a:buChar char="●"/>
            </a:pPr>
            <a:r>
              <a:rPr lang="en-US" sz="2900">
                <a:solidFill>
                  <a:schemeClr val="dk1"/>
                </a:solidFill>
                <a:latin typeface="Lato"/>
                <a:ea typeface="Lato"/>
                <a:cs typeface="Lato"/>
                <a:sym typeface="Lato"/>
              </a:rPr>
              <a:t>For 2021-22, the report will display both SAFR and WDF data to help ensure submitted data reconciles with financials being pushed through WDF.</a:t>
            </a:r>
            <a:endParaRPr sz="2700">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body" idx="1"/>
          </p:nvPr>
        </p:nvSpPr>
        <p:spPr>
          <a:xfrm>
            <a:off x="-1" y="1290"/>
            <a:ext cx="12480900" cy="125790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SzPts val="3600"/>
              <a:buNone/>
            </a:pPr>
            <a:r>
              <a:rPr lang="en-US"/>
              <a:t>WISEdata Finance - FY 2022-23</a:t>
            </a:r>
            <a:endParaRPr/>
          </a:p>
        </p:txBody>
      </p:sp>
      <p:sp>
        <p:nvSpPr>
          <p:cNvPr id="212" name="Google Shape;212;p36"/>
          <p:cNvSpPr txBox="1"/>
          <p:nvPr/>
        </p:nvSpPr>
        <p:spPr>
          <a:xfrm>
            <a:off x="245425" y="1692300"/>
            <a:ext cx="11990100" cy="49563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SzPts val="3000"/>
              <a:buFont typeface="Lato"/>
              <a:buChar char="●"/>
            </a:pPr>
            <a:r>
              <a:rPr lang="en-US" sz="3000">
                <a:latin typeface="Lato"/>
                <a:ea typeface="Lato"/>
                <a:cs typeface="Lato"/>
                <a:sym typeface="Lato"/>
              </a:rPr>
              <a:t>Opened fiscal year 2022-23 in WISEdata Finance. </a:t>
            </a:r>
            <a:endParaRPr sz="3000">
              <a:latin typeface="Lato"/>
              <a:ea typeface="Lato"/>
              <a:cs typeface="Lato"/>
              <a:sym typeface="Lato"/>
            </a:endParaRPr>
          </a:p>
          <a:p>
            <a:pPr marL="457200" lvl="0" indent="-419100" algn="l" rtl="0">
              <a:spcBef>
                <a:spcPts val="1200"/>
              </a:spcBef>
              <a:spcAft>
                <a:spcPts val="0"/>
              </a:spcAft>
              <a:buSzPts val="3000"/>
              <a:buFont typeface="Lato"/>
              <a:buChar char="●"/>
            </a:pPr>
            <a:r>
              <a:rPr lang="en-US" sz="3000">
                <a:latin typeface="Lato"/>
                <a:ea typeface="Lato"/>
                <a:cs typeface="Lato"/>
                <a:sym typeface="Lato"/>
              </a:rPr>
              <a:t>Working with all vendors to ensure LEAs can begin pushing 2022-23 Budget data.  This has been completed for some vendors.  Check with your vendor if you have issues pushing 2022-23 data.</a:t>
            </a:r>
            <a:endParaRPr sz="3000">
              <a:latin typeface="Lato"/>
              <a:ea typeface="Lato"/>
              <a:cs typeface="Lato"/>
              <a:sym typeface="Lato"/>
            </a:endParaRPr>
          </a:p>
          <a:p>
            <a:pPr marL="457200" lvl="0" indent="-419100" algn="l" rtl="0">
              <a:spcBef>
                <a:spcPts val="1200"/>
              </a:spcBef>
              <a:spcAft>
                <a:spcPts val="0"/>
              </a:spcAft>
              <a:buSzPts val="3000"/>
              <a:buFont typeface="Lato"/>
              <a:buChar char="●"/>
            </a:pPr>
            <a:r>
              <a:rPr lang="en-US" sz="3000">
                <a:latin typeface="Lato"/>
                <a:ea typeface="Lato"/>
                <a:cs typeface="Lato"/>
                <a:sym typeface="Lato"/>
              </a:rPr>
              <a:t>Updated WDF to display data for 2021-22 and 2022-23 fiscal years.  The 2020-21 fiscal year has been hidden from view.  </a:t>
            </a:r>
            <a:endParaRPr sz="3000">
              <a:latin typeface="Lato"/>
              <a:ea typeface="Lato"/>
              <a:cs typeface="Lato"/>
              <a:sym typeface="Lato"/>
            </a:endParaRPr>
          </a:p>
          <a:p>
            <a:pPr marL="457200" lvl="0" indent="-419100" algn="l" rtl="0">
              <a:spcBef>
                <a:spcPts val="1200"/>
              </a:spcBef>
              <a:spcAft>
                <a:spcPts val="0"/>
              </a:spcAft>
              <a:buSzPts val="3000"/>
              <a:buFont typeface="Lato"/>
              <a:buChar char="●"/>
            </a:pPr>
            <a:r>
              <a:rPr lang="en-US" sz="3000">
                <a:latin typeface="Lato"/>
                <a:ea typeface="Lato"/>
                <a:cs typeface="Lato"/>
                <a:sym typeface="Lato"/>
              </a:rPr>
              <a:t>Ensure you and your vendor have updates the WUFAR COA to the latest revision</a:t>
            </a:r>
            <a:endParaRPr sz="3000">
              <a:latin typeface="Lato"/>
              <a:ea typeface="Lato"/>
              <a:cs typeface="Lato"/>
              <a:sym typeface="Lato"/>
            </a:endParaRPr>
          </a:p>
          <a:p>
            <a:pPr marL="457200" lvl="0" indent="-419100" algn="l" rtl="0">
              <a:spcBef>
                <a:spcPts val="1200"/>
              </a:spcBef>
              <a:spcAft>
                <a:spcPts val="1200"/>
              </a:spcAft>
              <a:buSzPts val="3000"/>
              <a:buFont typeface="Lato"/>
              <a:buChar char="●"/>
            </a:pPr>
            <a:r>
              <a:rPr lang="en-US" sz="3000">
                <a:latin typeface="Lato"/>
                <a:ea typeface="Lato"/>
                <a:cs typeface="Lato"/>
                <a:sym typeface="Lato"/>
              </a:rPr>
              <a:t>Push budget data for 2022-23.</a:t>
            </a:r>
            <a:endParaRPr sz="3000">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body" idx="1"/>
          </p:nvPr>
        </p:nvSpPr>
        <p:spPr>
          <a:xfrm>
            <a:off x="-1" y="1290"/>
            <a:ext cx="12480900" cy="125790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SzPts val="3600"/>
              <a:buNone/>
            </a:pPr>
            <a:r>
              <a:rPr lang="en-US"/>
              <a:t>WISEdata Finance - What’s Next?</a:t>
            </a:r>
            <a:endParaRPr/>
          </a:p>
        </p:txBody>
      </p:sp>
      <p:sp>
        <p:nvSpPr>
          <p:cNvPr id="218" name="Google Shape;218;p37"/>
          <p:cNvSpPr txBox="1"/>
          <p:nvPr/>
        </p:nvSpPr>
        <p:spPr>
          <a:xfrm>
            <a:off x="424800" y="1618975"/>
            <a:ext cx="11631300" cy="46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700">
              <a:latin typeface="Lato"/>
              <a:ea typeface="Lato"/>
              <a:cs typeface="Lato"/>
              <a:sym typeface="Lato"/>
            </a:endParaRPr>
          </a:p>
          <a:p>
            <a:pPr marL="457200" lvl="0" indent="0" algn="ctr" rtl="0">
              <a:spcBef>
                <a:spcPts val="0"/>
              </a:spcBef>
              <a:spcAft>
                <a:spcPts val="0"/>
              </a:spcAft>
              <a:buNone/>
            </a:pPr>
            <a:r>
              <a:rPr lang="en-US" sz="4400" b="1">
                <a:latin typeface="Lato"/>
                <a:ea typeface="Lato"/>
                <a:cs typeface="Lato"/>
                <a:sym typeface="Lato"/>
              </a:rPr>
              <a:t>Continue to report issues and provide feedback as we continue through the process of transitioning to new and improved systems. </a:t>
            </a:r>
            <a:endParaRPr sz="4400" b="1">
              <a:latin typeface="Lato"/>
              <a:ea typeface="Lato"/>
              <a:cs typeface="Lato"/>
              <a:sym typeface="Lato"/>
            </a:endParaRPr>
          </a:p>
          <a:p>
            <a:pPr marL="457200" lvl="0" indent="0" algn="ctr" rtl="0">
              <a:spcBef>
                <a:spcPts val="0"/>
              </a:spcBef>
              <a:spcAft>
                <a:spcPts val="0"/>
              </a:spcAft>
              <a:buNone/>
            </a:pPr>
            <a:endParaRPr sz="4400" b="1">
              <a:latin typeface="Lato"/>
              <a:ea typeface="Lato"/>
              <a:cs typeface="Lato"/>
              <a:sym typeface="Lato"/>
            </a:endParaRPr>
          </a:p>
          <a:p>
            <a:pPr marL="457200" lvl="0" indent="0" algn="ctr" rtl="0">
              <a:spcBef>
                <a:spcPts val="0"/>
              </a:spcBef>
              <a:spcAft>
                <a:spcPts val="0"/>
              </a:spcAft>
              <a:buNone/>
            </a:pPr>
            <a:r>
              <a:rPr lang="en-US" sz="4400" b="1">
                <a:latin typeface="Lato"/>
                <a:ea typeface="Lato"/>
                <a:cs typeface="Lato"/>
                <a:sym typeface="Lato"/>
              </a:rPr>
              <a:t>Your input is KEY.</a:t>
            </a:r>
            <a:endParaRPr sz="440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0" y="281249"/>
            <a:ext cx="12480925" cy="117051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800"/>
              <a:buFont typeface="Lato Black"/>
              <a:buNone/>
            </a:pPr>
            <a:r>
              <a:rPr lang="en-US" sz="4800"/>
              <a:t>Points to Remember  </a:t>
            </a:r>
            <a:br>
              <a:rPr lang="en-US"/>
            </a:br>
            <a:br>
              <a:rPr lang="en-US"/>
            </a:br>
            <a:endParaRPr/>
          </a:p>
        </p:txBody>
      </p:sp>
      <p:sp>
        <p:nvSpPr>
          <p:cNvPr id="225" name="Google Shape;225;p38"/>
          <p:cNvSpPr txBox="1">
            <a:spLocks noGrp="1"/>
          </p:cNvSpPr>
          <p:nvPr>
            <p:ph type="body" idx="1"/>
          </p:nvPr>
        </p:nvSpPr>
        <p:spPr>
          <a:xfrm>
            <a:off x="416625" y="1583175"/>
            <a:ext cx="11748900" cy="5225700"/>
          </a:xfrm>
          <a:prstGeom prst="rect">
            <a:avLst/>
          </a:prstGeom>
          <a:noFill/>
          <a:ln>
            <a:noFill/>
          </a:ln>
        </p:spPr>
        <p:txBody>
          <a:bodyPr spcFirstLastPara="1" wrap="square" lIns="91425" tIns="45700" rIns="91425" bIns="45700" anchor="t" anchorCtr="0">
            <a:noAutofit/>
          </a:bodyPr>
          <a:lstStyle/>
          <a:p>
            <a:pPr marL="526343" lvl="0" indent="-570793" algn="l" rtl="0">
              <a:lnSpc>
                <a:spcPct val="100000"/>
              </a:lnSpc>
              <a:spcBef>
                <a:spcPts val="1000"/>
              </a:spcBef>
              <a:spcAft>
                <a:spcPts val="0"/>
              </a:spcAft>
              <a:buClr>
                <a:schemeClr val="dk1"/>
              </a:buClr>
              <a:buSzPts val="3500"/>
              <a:buChar char="•"/>
            </a:pPr>
            <a:r>
              <a:rPr lang="en-US" sz="3500"/>
              <a:t>SAFR Addenda and Errors will continue to need to be “cleared”, but you will be required to update your financial ledger and submit revised data via WISEdata Finance.</a:t>
            </a:r>
            <a:endParaRPr sz="3500"/>
          </a:p>
          <a:p>
            <a:pPr marL="526343" lvl="0" indent="-570793" algn="l" rtl="0">
              <a:lnSpc>
                <a:spcPct val="100000"/>
              </a:lnSpc>
              <a:spcBef>
                <a:spcPts val="3200"/>
              </a:spcBef>
              <a:spcAft>
                <a:spcPts val="0"/>
              </a:spcAft>
              <a:buSzPts val="3500"/>
              <a:buChar char="•"/>
            </a:pPr>
            <a:r>
              <a:rPr lang="en-US" sz="3500"/>
              <a:t>Data from the completed reports in SAFR will need to match data being pushed to WDF.</a:t>
            </a:r>
            <a:endParaRPr sz="3500"/>
          </a:p>
          <a:p>
            <a:pPr marL="526343" lvl="0" indent="-570793" algn="l" rtl="0">
              <a:lnSpc>
                <a:spcPct val="100000"/>
              </a:lnSpc>
              <a:spcBef>
                <a:spcPts val="3200"/>
              </a:spcBef>
              <a:spcAft>
                <a:spcPts val="3200"/>
              </a:spcAft>
              <a:buClr>
                <a:schemeClr val="dk1"/>
              </a:buClr>
              <a:buSzPts val="3500"/>
              <a:buChar char="•"/>
            </a:pPr>
            <a:r>
              <a:rPr lang="en-US" sz="3500"/>
              <a:t>SFS Team will develop new WiSFiP views during 2022-23</a:t>
            </a:r>
            <a:endParaRPr sz="2800" b="1">
              <a:latin typeface="Lato"/>
              <a:ea typeface="Lato"/>
              <a:cs typeface="Lato"/>
              <a:sym typeface="Lato"/>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body" idx="2"/>
          </p:nvPr>
        </p:nvSpPr>
        <p:spPr>
          <a:xfrm>
            <a:off x="2505376" y="1977683"/>
            <a:ext cx="7712380" cy="3067733"/>
          </a:xfrm>
          <a:prstGeom prst="rect">
            <a:avLst/>
          </a:prstGeom>
          <a:noFill/>
          <a:ln>
            <a:noFill/>
          </a:ln>
        </p:spPr>
        <p:txBody>
          <a:bodyPr spcFirstLastPara="1" wrap="square" lIns="124775" tIns="62375" rIns="124775" bIns="62375" anchor="t" anchorCtr="0">
            <a:noAutofit/>
          </a:bodyPr>
          <a:lstStyle/>
          <a:p>
            <a:pPr marL="0" lvl="0" indent="0" algn="l" rtl="0">
              <a:lnSpc>
                <a:spcPct val="150000"/>
              </a:lnSpc>
              <a:spcBef>
                <a:spcPts val="0"/>
              </a:spcBef>
              <a:spcAft>
                <a:spcPts val="0"/>
              </a:spcAft>
              <a:buClr>
                <a:schemeClr val="dk1"/>
              </a:buClr>
              <a:buSzPts val="3000"/>
              <a:buNone/>
            </a:pPr>
            <a:r>
              <a:rPr lang="en-US" sz="3000"/>
              <a:t>In 2016 DPI changed how student data was reported…</a:t>
            </a:r>
            <a:endParaRPr sz="3000"/>
          </a:p>
          <a:p>
            <a:pPr marL="0" lvl="0" indent="0" algn="l" rtl="0">
              <a:lnSpc>
                <a:spcPct val="150000"/>
              </a:lnSpc>
              <a:spcBef>
                <a:spcPts val="0"/>
              </a:spcBef>
              <a:spcAft>
                <a:spcPts val="599"/>
              </a:spcAft>
              <a:buClr>
                <a:schemeClr val="dk1"/>
              </a:buClr>
              <a:buSzPts val="5400"/>
              <a:buNone/>
            </a:pPr>
            <a:r>
              <a:rPr lang="en-US" sz="6000">
                <a:latin typeface="Lato Black"/>
                <a:ea typeface="Lato Black"/>
                <a:cs typeface="Lato Black"/>
                <a:sym typeface="Lato Black"/>
              </a:rPr>
              <a:t>ISES</a:t>
            </a:r>
            <a:endParaRPr sz="6000">
              <a:latin typeface="Lato Black"/>
              <a:ea typeface="Lato Black"/>
              <a:cs typeface="Lato Black"/>
              <a:sym typeface="Lato Black"/>
            </a:endParaRPr>
          </a:p>
        </p:txBody>
      </p:sp>
      <p:sp>
        <p:nvSpPr>
          <p:cNvPr id="101" name="Google Shape;101;p21"/>
          <p:cNvSpPr/>
          <p:nvPr/>
        </p:nvSpPr>
        <p:spPr>
          <a:xfrm>
            <a:off x="4821108" y="3724742"/>
            <a:ext cx="989867" cy="817716"/>
          </a:xfrm>
          <a:prstGeom prst="rightArrow">
            <a:avLst>
              <a:gd name="adj1" fmla="val 50000"/>
              <a:gd name="adj2" fmla="val 50000"/>
            </a:avLst>
          </a:prstGeom>
          <a:solidFill>
            <a:schemeClr val="accent5"/>
          </a:solidFill>
          <a:ln>
            <a:noFill/>
          </a:ln>
        </p:spPr>
        <p:txBody>
          <a:bodyPr spcFirstLastPara="1" wrap="square" lIns="124775" tIns="62375" rIns="124775" bIns="62375" anchor="ctr" anchorCtr="0">
            <a:noAutofit/>
          </a:bodyPr>
          <a:lstStyle/>
          <a:p>
            <a:pPr marL="0" marR="0" lvl="0" indent="0" algn="ctr" rtl="0">
              <a:spcBef>
                <a:spcPts val="0"/>
              </a:spcBef>
              <a:spcAft>
                <a:spcPts val="0"/>
              </a:spcAft>
              <a:buNone/>
            </a:pPr>
            <a:endParaRPr sz="2193" b="0" i="0" u="none" strike="noStrike" cap="none">
              <a:solidFill>
                <a:srgbClr val="FFFFFF"/>
              </a:solidFill>
              <a:latin typeface="Calibri"/>
              <a:ea typeface="Calibri"/>
              <a:cs typeface="Calibri"/>
              <a:sym typeface="Calibri"/>
            </a:endParaRPr>
          </a:p>
        </p:txBody>
      </p:sp>
      <p:sp>
        <p:nvSpPr>
          <p:cNvPr id="102" name="Google Shape;102;p21"/>
          <p:cNvSpPr txBox="1">
            <a:spLocks noGrp="1"/>
          </p:cNvSpPr>
          <p:nvPr>
            <p:ph type="body" idx="1"/>
          </p:nvPr>
        </p:nvSpPr>
        <p:spPr>
          <a:xfrm>
            <a:off x="0" y="1"/>
            <a:ext cx="12480925" cy="125846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Clr>
                <a:schemeClr val="lt1"/>
              </a:buClr>
              <a:buSzPts val="4900"/>
              <a:buNone/>
            </a:pPr>
            <a:r>
              <a:rPr lang="en-US"/>
              <a:t>Background</a:t>
            </a:r>
            <a:endParaRPr/>
          </a:p>
        </p:txBody>
      </p:sp>
      <p:grpSp>
        <p:nvGrpSpPr>
          <p:cNvPr id="103" name="Google Shape;103;p21"/>
          <p:cNvGrpSpPr/>
          <p:nvPr/>
        </p:nvGrpSpPr>
        <p:grpSpPr>
          <a:xfrm>
            <a:off x="5905243" y="3049025"/>
            <a:ext cx="4550337" cy="2067810"/>
            <a:chOff x="5305777" y="1924690"/>
            <a:chExt cx="3333750" cy="1514956"/>
          </a:xfrm>
        </p:grpSpPr>
        <p:pic>
          <p:nvPicPr>
            <p:cNvPr id="104" name="Google Shape;104;p21" descr="WISEdata"/>
            <p:cNvPicPr preferRelativeResize="0"/>
            <p:nvPr/>
          </p:nvPicPr>
          <p:blipFill rotWithShape="1">
            <a:blip r:embed="rId3">
              <a:alphaModFix/>
            </a:blip>
            <a:srcRect/>
            <a:stretch/>
          </p:blipFill>
          <p:spPr>
            <a:xfrm>
              <a:off x="5305777" y="1924690"/>
              <a:ext cx="3333750" cy="1190625"/>
            </a:xfrm>
            <a:prstGeom prst="rect">
              <a:avLst/>
            </a:prstGeom>
            <a:noFill/>
            <a:ln>
              <a:noFill/>
            </a:ln>
          </p:spPr>
        </p:pic>
        <p:sp>
          <p:nvSpPr>
            <p:cNvPr id="105" name="Google Shape;105;p21"/>
            <p:cNvSpPr txBox="1"/>
            <p:nvPr/>
          </p:nvSpPr>
          <p:spPr>
            <a:xfrm>
              <a:off x="5657466" y="2719291"/>
              <a:ext cx="2630372" cy="720355"/>
            </a:xfrm>
            <a:prstGeom prst="rect">
              <a:avLst/>
            </a:prstGeom>
            <a:noFill/>
            <a:ln>
              <a:noFill/>
            </a:ln>
          </p:spPr>
          <p:txBody>
            <a:bodyPr spcFirstLastPara="1" wrap="square" lIns="124775" tIns="62375" rIns="124775" bIns="62375" anchor="t" anchorCtr="0">
              <a:noAutofit/>
            </a:bodyPr>
            <a:lstStyle/>
            <a:p>
              <a:pPr marL="0" marR="0" lvl="0" indent="0" algn="ctr" rtl="0">
                <a:lnSpc>
                  <a:spcPct val="150000"/>
                </a:lnSpc>
                <a:spcBef>
                  <a:spcPts val="0"/>
                </a:spcBef>
                <a:spcAft>
                  <a:spcPts val="0"/>
                </a:spcAft>
                <a:buNone/>
              </a:pPr>
              <a:r>
                <a:rPr lang="en-US" sz="4368" b="1" i="0" u="none" strike="noStrike" cap="none">
                  <a:solidFill>
                    <a:srgbClr val="000000"/>
                  </a:solidFill>
                  <a:latin typeface="Lato"/>
                  <a:ea typeface="Lato"/>
                  <a:cs typeface="Lato"/>
                  <a:sym typeface="Lato"/>
                </a:rPr>
                <a:t>Student</a:t>
              </a:r>
              <a:endParaRPr sz="4368" b="1" i="0" u="none" strike="noStrike" cap="none">
                <a:solidFill>
                  <a:srgbClr val="000000"/>
                </a:solidFill>
                <a:latin typeface="Lato"/>
                <a:ea typeface="Lato"/>
                <a:cs typeface="Lato"/>
                <a:sym typeface="Lato"/>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body" idx="1"/>
          </p:nvPr>
        </p:nvSpPr>
        <p:spPr>
          <a:xfrm>
            <a:off x="150" y="0"/>
            <a:ext cx="12480900" cy="1215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Alternative Reporting Mechanism (ARM)</a:t>
            </a:r>
            <a:endParaRPr/>
          </a:p>
        </p:txBody>
      </p:sp>
      <p:sp>
        <p:nvSpPr>
          <p:cNvPr id="231" name="Google Shape;231;p39"/>
          <p:cNvSpPr txBox="1"/>
          <p:nvPr/>
        </p:nvSpPr>
        <p:spPr>
          <a:xfrm>
            <a:off x="357100" y="1499850"/>
            <a:ext cx="11784600" cy="5130300"/>
          </a:xfrm>
          <a:prstGeom prst="rect">
            <a:avLst/>
          </a:prstGeom>
          <a:noFill/>
          <a:ln>
            <a:noFill/>
          </a:ln>
        </p:spPr>
        <p:txBody>
          <a:bodyPr spcFirstLastPara="1" wrap="square" lIns="93600" tIns="46800" rIns="93600" bIns="46800" anchor="t" anchorCtr="0">
            <a:noAutofit/>
          </a:bodyPr>
          <a:lstStyle/>
          <a:p>
            <a:pPr marL="0" lvl="0" indent="0" algn="l" rtl="0">
              <a:lnSpc>
                <a:spcPct val="100000"/>
              </a:lnSpc>
              <a:spcBef>
                <a:spcPts val="500"/>
              </a:spcBef>
              <a:spcAft>
                <a:spcPts val="0"/>
              </a:spcAft>
              <a:buNone/>
            </a:pPr>
            <a:r>
              <a:rPr lang="en-US" sz="3500">
                <a:latin typeface="Lato"/>
                <a:ea typeface="Lato"/>
                <a:cs typeface="Lato"/>
                <a:sym typeface="Lato"/>
              </a:rPr>
              <a:t>WISEdata Finance includes an upload-based alternative reporting mechanism (ARM) available to LEAs for submitting financial data to DPI without the use of an Ed-Fi certified financial software vendor.</a:t>
            </a:r>
            <a:endParaRPr sz="3500">
              <a:latin typeface="Lato"/>
              <a:ea typeface="Lato"/>
              <a:cs typeface="Lato"/>
              <a:sym typeface="Lato"/>
            </a:endParaRPr>
          </a:p>
          <a:p>
            <a:pPr marL="0" lvl="0" indent="0" algn="l" rtl="0">
              <a:lnSpc>
                <a:spcPct val="100000"/>
              </a:lnSpc>
              <a:spcBef>
                <a:spcPts val="500"/>
              </a:spcBef>
              <a:spcAft>
                <a:spcPts val="0"/>
              </a:spcAft>
              <a:buNone/>
            </a:pPr>
            <a:endParaRPr sz="3500">
              <a:latin typeface="Lato"/>
              <a:ea typeface="Lato"/>
              <a:cs typeface="Lato"/>
              <a:sym typeface="Lato"/>
            </a:endParaRPr>
          </a:p>
          <a:p>
            <a:pPr marL="0" lvl="0" indent="0" algn="l" rtl="0">
              <a:lnSpc>
                <a:spcPct val="100000"/>
              </a:lnSpc>
              <a:spcBef>
                <a:spcPts val="500"/>
              </a:spcBef>
              <a:spcAft>
                <a:spcPts val="0"/>
              </a:spcAft>
              <a:buNone/>
            </a:pPr>
            <a:r>
              <a:rPr lang="en-US" sz="3500">
                <a:latin typeface="Lato"/>
                <a:ea typeface="Lato"/>
                <a:cs typeface="Lato"/>
                <a:sym typeface="Lato"/>
              </a:rPr>
              <a:t>Primarily designed as an option for Independent Charter Schools to address concerns around the cost of school financial software and differences in accounting requirements for ICS versus school districts.</a:t>
            </a:r>
            <a:endParaRPr sz="3500">
              <a:latin typeface="Lato"/>
              <a:ea typeface="Lato"/>
              <a:cs typeface="Lato"/>
              <a:sym typeface="Lato"/>
            </a:endParaRPr>
          </a:p>
          <a:p>
            <a:pPr marL="0" lvl="0" indent="0" algn="l" rtl="0">
              <a:lnSpc>
                <a:spcPct val="115000"/>
              </a:lnSpc>
              <a:spcBef>
                <a:spcPts val="500"/>
              </a:spcBef>
              <a:spcAft>
                <a:spcPts val="0"/>
              </a:spcAft>
              <a:buNone/>
            </a:pPr>
            <a:endParaRPr sz="2700">
              <a:latin typeface="Lato"/>
              <a:ea typeface="Lato"/>
              <a:cs typeface="Lato"/>
              <a:sym typeface="Lato"/>
            </a:endParaRPr>
          </a:p>
          <a:p>
            <a:pPr marL="1244600" lvl="0" indent="0" algn="l" rtl="0">
              <a:lnSpc>
                <a:spcPct val="115000"/>
              </a:lnSpc>
              <a:spcBef>
                <a:spcPts val="1100"/>
              </a:spcBef>
              <a:spcAft>
                <a:spcPts val="0"/>
              </a:spcAft>
              <a:buNone/>
            </a:pPr>
            <a:endParaRPr sz="2700">
              <a:solidFill>
                <a:srgbClr val="000000"/>
              </a:solidFill>
              <a:latin typeface="Lato"/>
              <a:ea typeface="Lato"/>
              <a:cs typeface="Lato"/>
              <a:sym typeface="Lato"/>
            </a:endParaRPr>
          </a:p>
          <a:p>
            <a:pPr marL="0" lvl="0" indent="0" algn="l" rtl="0">
              <a:lnSpc>
                <a:spcPct val="150000"/>
              </a:lnSpc>
              <a:spcBef>
                <a:spcPts val="1100"/>
              </a:spcBef>
              <a:spcAft>
                <a:spcPts val="500"/>
              </a:spcAft>
              <a:buNone/>
            </a:pPr>
            <a:endParaRPr sz="3300" b="1">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body" idx="1"/>
          </p:nvPr>
        </p:nvSpPr>
        <p:spPr>
          <a:xfrm>
            <a:off x="-1" y="1290"/>
            <a:ext cx="12480900" cy="125790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SzPts val="3600"/>
              <a:buNone/>
            </a:pPr>
            <a:r>
              <a:rPr lang="en-US"/>
              <a:t>Q &amp; A / Feedback</a:t>
            </a:r>
            <a:endParaRPr/>
          </a:p>
        </p:txBody>
      </p:sp>
      <p:pic>
        <p:nvPicPr>
          <p:cNvPr id="237" name="Google Shape;237;p40"/>
          <p:cNvPicPr preferRelativeResize="0"/>
          <p:nvPr/>
        </p:nvPicPr>
        <p:blipFill rotWithShape="1">
          <a:blip r:embed="rId3">
            <a:alphaModFix/>
          </a:blip>
          <a:srcRect/>
          <a:stretch/>
        </p:blipFill>
        <p:spPr>
          <a:xfrm>
            <a:off x="3901980" y="1558910"/>
            <a:ext cx="4676964" cy="436832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body" idx="1"/>
          </p:nvPr>
        </p:nvSpPr>
        <p:spPr>
          <a:xfrm>
            <a:off x="0" y="0"/>
            <a:ext cx="12480900" cy="1245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Validations</a:t>
            </a:r>
            <a:endParaRPr/>
          </a:p>
        </p:txBody>
      </p:sp>
      <p:sp>
        <p:nvSpPr>
          <p:cNvPr id="243" name="Google Shape;243;p41"/>
          <p:cNvSpPr txBox="1">
            <a:spLocks noGrp="1"/>
          </p:cNvSpPr>
          <p:nvPr>
            <p:ph type="body" idx="2"/>
          </p:nvPr>
        </p:nvSpPr>
        <p:spPr>
          <a:xfrm>
            <a:off x="262237" y="1325084"/>
            <a:ext cx="11943300" cy="5449800"/>
          </a:xfrm>
          <a:prstGeom prst="rect">
            <a:avLst/>
          </a:prstGeom>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US"/>
              <a:t>Two levels of validation rules at work:</a:t>
            </a:r>
            <a:endParaRPr/>
          </a:p>
          <a:p>
            <a:pPr marL="622300" lvl="0" indent="-495300" algn="l" rtl="0">
              <a:lnSpc>
                <a:spcPct val="100000"/>
              </a:lnSpc>
              <a:spcBef>
                <a:spcPts val="0"/>
              </a:spcBef>
              <a:spcAft>
                <a:spcPts val="0"/>
              </a:spcAft>
              <a:buSzPts val="3000"/>
              <a:buChar char="•"/>
            </a:pPr>
            <a:r>
              <a:rPr lang="en-US" sz="3500" b="0"/>
              <a:t>L1</a:t>
            </a:r>
            <a:r>
              <a:rPr lang="en-US" sz="3000" b="0"/>
              <a:t> validations reject your data before it can be stored in our data warehouse.  Validation message are triggered when you push data to DPI.  Some examples are rejected accounts, invalid school codes, etc.</a:t>
            </a:r>
            <a:endParaRPr sz="3000" b="0"/>
          </a:p>
          <a:p>
            <a:pPr marL="622300" lvl="0" indent="-495300" algn="l" rtl="0">
              <a:lnSpc>
                <a:spcPct val="100000"/>
              </a:lnSpc>
              <a:spcBef>
                <a:spcPts val="1400"/>
              </a:spcBef>
              <a:spcAft>
                <a:spcPts val="0"/>
              </a:spcAft>
              <a:buSzPts val="3000"/>
              <a:buChar char="•"/>
            </a:pPr>
            <a:r>
              <a:rPr lang="en-US" sz="3500" b="0"/>
              <a:t>L2</a:t>
            </a:r>
            <a:r>
              <a:rPr lang="en-US" sz="3000" b="0"/>
              <a:t> validations are run on data saved into the data warehouse (have passed the L1 validations). Examples include: WUFAR mismatches, Amount errors, Project/Program Tag issues</a:t>
            </a:r>
            <a:endParaRPr sz="3000" b="0"/>
          </a:p>
          <a:p>
            <a:pPr marL="0" lvl="0" indent="0" algn="l" rtl="0">
              <a:lnSpc>
                <a:spcPct val="100000"/>
              </a:lnSpc>
              <a:spcBef>
                <a:spcPts val="1600"/>
              </a:spcBef>
              <a:spcAft>
                <a:spcPts val="0"/>
              </a:spcAft>
              <a:buNone/>
            </a:pPr>
            <a:r>
              <a:rPr lang="en-US" b="0"/>
              <a:t>Although validations display in WISEdata Finance, all modifications to the data will happen within your SIS.</a:t>
            </a:r>
            <a:endParaRPr b="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body" idx="1"/>
          </p:nvPr>
        </p:nvSpPr>
        <p:spPr>
          <a:xfrm>
            <a:off x="0" y="0"/>
            <a:ext cx="12480900" cy="1195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L1 Validations</a:t>
            </a:r>
            <a:endParaRPr/>
          </a:p>
        </p:txBody>
      </p:sp>
      <p:sp>
        <p:nvSpPr>
          <p:cNvPr id="249" name="Google Shape;249;p42"/>
          <p:cNvSpPr txBox="1"/>
          <p:nvPr/>
        </p:nvSpPr>
        <p:spPr>
          <a:xfrm>
            <a:off x="178500" y="1428426"/>
            <a:ext cx="12302400" cy="5435400"/>
          </a:xfrm>
          <a:prstGeom prst="rect">
            <a:avLst/>
          </a:prstGeom>
          <a:noFill/>
          <a:ln>
            <a:noFill/>
          </a:ln>
        </p:spPr>
        <p:txBody>
          <a:bodyPr spcFirstLastPara="1" wrap="square" lIns="93600" tIns="46800" rIns="93600" bIns="46800" anchor="t" anchorCtr="0">
            <a:noAutofit/>
          </a:bodyPr>
          <a:lstStyle/>
          <a:p>
            <a:pPr marL="76200" lvl="0" indent="0" algn="l" rtl="0">
              <a:lnSpc>
                <a:spcPct val="115000"/>
              </a:lnSpc>
              <a:spcBef>
                <a:spcPts val="1100"/>
              </a:spcBef>
              <a:spcAft>
                <a:spcPts val="0"/>
              </a:spcAft>
              <a:buNone/>
            </a:pPr>
            <a:r>
              <a:rPr lang="en-US" sz="2500">
                <a:solidFill>
                  <a:schemeClr val="dk1"/>
                </a:solidFill>
                <a:latin typeface="Lato"/>
                <a:ea typeface="Lato"/>
                <a:cs typeface="Lato"/>
                <a:sym typeface="Lato"/>
              </a:rPr>
              <a:t>“How do I see our rejected accounts?” </a:t>
            </a:r>
            <a:endParaRPr sz="1800">
              <a:solidFill>
                <a:schemeClr val="dk1"/>
              </a:solidFill>
              <a:latin typeface="Lato"/>
              <a:ea typeface="Lato"/>
              <a:cs typeface="Lato"/>
              <a:sym typeface="Lato"/>
            </a:endParaRPr>
          </a:p>
          <a:p>
            <a:pPr marL="76200" lvl="0" indent="0" algn="l" rtl="0">
              <a:lnSpc>
                <a:spcPct val="115000"/>
              </a:lnSpc>
              <a:spcBef>
                <a:spcPts val="1100"/>
              </a:spcBef>
              <a:spcAft>
                <a:spcPts val="0"/>
              </a:spcAft>
              <a:buNone/>
            </a:pPr>
            <a:r>
              <a:rPr lang="en-US" sz="2000">
                <a:solidFill>
                  <a:schemeClr val="dk1"/>
                </a:solidFill>
                <a:latin typeface="Lato"/>
                <a:ea typeface="Lato"/>
                <a:cs typeface="Lato"/>
                <a:sym typeface="Lato"/>
              </a:rPr>
              <a:t>On the WISEdata Finance home screen, scroll down to the “Vendor(s)” section. There is a yellow box for each school year that shows when the WISEdata Finance API received the last submission from your vendor. </a:t>
            </a:r>
            <a:endParaRPr sz="2000">
              <a:solidFill>
                <a:schemeClr val="dk1"/>
              </a:solidFill>
              <a:latin typeface="Lato"/>
              <a:ea typeface="Lato"/>
              <a:cs typeface="Lato"/>
              <a:sym typeface="Lato"/>
            </a:endParaRPr>
          </a:p>
          <a:p>
            <a:pPr marL="76200" lvl="0" indent="0" algn="l" rtl="0">
              <a:lnSpc>
                <a:spcPct val="115000"/>
              </a:lnSpc>
              <a:spcBef>
                <a:spcPts val="1100"/>
              </a:spcBef>
              <a:spcAft>
                <a:spcPts val="0"/>
              </a:spcAft>
              <a:buNone/>
            </a:pPr>
            <a:endParaRPr sz="2000">
              <a:solidFill>
                <a:schemeClr val="dk1"/>
              </a:solidFill>
              <a:latin typeface="Lato"/>
              <a:ea typeface="Lato"/>
              <a:cs typeface="Lato"/>
              <a:sym typeface="Lato"/>
            </a:endParaRPr>
          </a:p>
          <a:p>
            <a:pPr marL="76200" lvl="0" indent="0" algn="l" rtl="0">
              <a:lnSpc>
                <a:spcPct val="115000"/>
              </a:lnSpc>
              <a:spcBef>
                <a:spcPts val="1100"/>
              </a:spcBef>
              <a:spcAft>
                <a:spcPts val="0"/>
              </a:spcAft>
              <a:buNone/>
            </a:pPr>
            <a:r>
              <a:rPr lang="en-US" sz="2000">
                <a:solidFill>
                  <a:schemeClr val="dk1"/>
                </a:solidFill>
                <a:latin typeface="Lato"/>
                <a:ea typeface="Lato"/>
                <a:cs typeface="Lato"/>
                <a:sym typeface="Lato"/>
              </a:rPr>
              <a:t>You can click on the box to get details:</a:t>
            </a:r>
            <a:endParaRPr sz="2000">
              <a:solidFill>
                <a:schemeClr val="dk1"/>
              </a:solidFill>
              <a:latin typeface="Lato"/>
              <a:ea typeface="Lato"/>
              <a:cs typeface="Lato"/>
              <a:sym typeface="Lato"/>
            </a:endParaRPr>
          </a:p>
          <a:p>
            <a:pPr marL="0" marR="7988300" lvl="0" indent="0" algn="l" rtl="0">
              <a:lnSpc>
                <a:spcPct val="150000"/>
              </a:lnSpc>
              <a:spcBef>
                <a:spcPts val="1100"/>
              </a:spcBef>
              <a:spcAft>
                <a:spcPts val="500"/>
              </a:spcAft>
              <a:buNone/>
            </a:pPr>
            <a:r>
              <a:rPr lang="en-US" sz="2000">
                <a:solidFill>
                  <a:schemeClr val="dk1"/>
                </a:solidFill>
                <a:latin typeface="Lato"/>
                <a:ea typeface="Lato"/>
                <a:cs typeface="Lato"/>
                <a:sym typeface="Lato"/>
              </a:rPr>
              <a:t>Those details would include any rejected accounts, invalid school codes, and the like.</a:t>
            </a:r>
            <a:endParaRPr sz="3500" b="1">
              <a:solidFill>
                <a:schemeClr val="dk1"/>
              </a:solidFill>
              <a:latin typeface="Lato"/>
              <a:ea typeface="Lato"/>
              <a:cs typeface="Lato"/>
              <a:sym typeface="Lato"/>
            </a:endParaRPr>
          </a:p>
        </p:txBody>
      </p:sp>
      <p:pic>
        <p:nvPicPr>
          <p:cNvPr id="250" name="Google Shape;250;p42"/>
          <p:cNvPicPr preferRelativeResize="0"/>
          <p:nvPr/>
        </p:nvPicPr>
        <p:blipFill>
          <a:blip r:embed="rId3">
            <a:alphaModFix/>
          </a:blip>
          <a:stretch>
            <a:fillRect/>
          </a:stretch>
        </p:blipFill>
        <p:spPr>
          <a:xfrm>
            <a:off x="4774800" y="3327183"/>
            <a:ext cx="7706124" cy="369456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body" idx="1"/>
          </p:nvPr>
        </p:nvSpPr>
        <p:spPr>
          <a:xfrm>
            <a:off x="0" y="1"/>
            <a:ext cx="12480900" cy="1258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Current Areas of Focus</a:t>
            </a:r>
            <a:endParaRPr/>
          </a:p>
        </p:txBody>
      </p:sp>
      <p:sp>
        <p:nvSpPr>
          <p:cNvPr id="257" name="Google Shape;257;p43"/>
          <p:cNvSpPr txBox="1">
            <a:spLocks noGrp="1"/>
          </p:cNvSpPr>
          <p:nvPr>
            <p:ph type="body" idx="2"/>
          </p:nvPr>
        </p:nvSpPr>
        <p:spPr>
          <a:xfrm>
            <a:off x="520225" y="1591900"/>
            <a:ext cx="4328400" cy="51918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b="0"/>
              <a:t>Compare the list of accounts being pushed from your vendor with the list of accounts being accepted into WISEdata Finance.</a:t>
            </a:r>
            <a:endParaRPr b="0"/>
          </a:p>
        </p:txBody>
      </p:sp>
      <p:pic>
        <p:nvPicPr>
          <p:cNvPr id="258" name="Google Shape;258;p43"/>
          <p:cNvPicPr preferRelativeResize="0"/>
          <p:nvPr/>
        </p:nvPicPr>
        <p:blipFill>
          <a:blip r:embed="rId3">
            <a:alphaModFix/>
          </a:blip>
          <a:stretch>
            <a:fillRect/>
          </a:stretch>
        </p:blipFill>
        <p:spPr>
          <a:xfrm>
            <a:off x="5483125" y="1473350"/>
            <a:ext cx="6340567" cy="5310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4"/>
          <p:cNvSpPr txBox="1">
            <a:spLocks noGrp="1"/>
          </p:cNvSpPr>
          <p:nvPr>
            <p:ph type="body" idx="1"/>
          </p:nvPr>
        </p:nvSpPr>
        <p:spPr>
          <a:xfrm>
            <a:off x="0" y="0"/>
            <a:ext cx="12480900" cy="1258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L2 Validations</a:t>
            </a:r>
            <a:endParaRPr/>
          </a:p>
        </p:txBody>
      </p:sp>
      <p:sp>
        <p:nvSpPr>
          <p:cNvPr id="264" name="Google Shape;264;p44"/>
          <p:cNvSpPr txBox="1"/>
          <p:nvPr/>
        </p:nvSpPr>
        <p:spPr>
          <a:xfrm>
            <a:off x="0" y="1324810"/>
            <a:ext cx="3711600" cy="5304600"/>
          </a:xfrm>
          <a:prstGeom prst="rect">
            <a:avLst/>
          </a:prstGeom>
          <a:noFill/>
          <a:ln>
            <a:noFill/>
          </a:ln>
        </p:spPr>
        <p:txBody>
          <a:bodyPr spcFirstLastPara="1" wrap="square" lIns="93600" tIns="46800" rIns="93600" bIns="46800" anchor="t" anchorCtr="0">
            <a:noAutofit/>
          </a:bodyPr>
          <a:lstStyle/>
          <a:p>
            <a:pPr marL="0" lvl="0" indent="0" algn="l" rtl="0">
              <a:lnSpc>
                <a:spcPct val="115000"/>
              </a:lnSpc>
              <a:spcBef>
                <a:spcPts val="1100"/>
              </a:spcBef>
              <a:spcAft>
                <a:spcPts val="0"/>
              </a:spcAft>
              <a:buNone/>
            </a:pPr>
            <a:r>
              <a:rPr lang="en-US" sz="2500">
                <a:solidFill>
                  <a:srgbClr val="292F33"/>
                </a:solidFill>
                <a:latin typeface="Lato"/>
                <a:ea typeface="Lato"/>
                <a:cs typeface="Lato"/>
                <a:sym typeface="Lato"/>
              </a:rPr>
              <a:t>“How do I see our validations?”</a:t>
            </a:r>
            <a:endParaRPr sz="2500">
              <a:solidFill>
                <a:srgbClr val="292F33"/>
              </a:solidFill>
              <a:latin typeface="Lato"/>
              <a:ea typeface="Lato"/>
              <a:cs typeface="Lato"/>
              <a:sym typeface="Lato"/>
            </a:endParaRPr>
          </a:p>
          <a:p>
            <a:pPr marL="76200" lvl="0" indent="0" algn="l" rtl="0">
              <a:lnSpc>
                <a:spcPct val="115000"/>
              </a:lnSpc>
              <a:spcBef>
                <a:spcPts val="1100"/>
              </a:spcBef>
              <a:spcAft>
                <a:spcPts val="0"/>
              </a:spcAft>
              <a:buNone/>
            </a:pPr>
            <a:endParaRPr sz="2600">
              <a:solidFill>
                <a:srgbClr val="292F33"/>
              </a:solidFill>
              <a:latin typeface="Lato"/>
              <a:ea typeface="Lato"/>
              <a:cs typeface="Lato"/>
              <a:sym typeface="Lato"/>
            </a:endParaRPr>
          </a:p>
          <a:p>
            <a:pPr marL="0" lvl="0" indent="0" algn="l" rtl="0">
              <a:lnSpc>
                <a:spcPct val="100000"/>
              </a:lnSpc>
              <a:spcBef>
                <a:spcPts val="500"/>
              </a:spcBef>
              <a:spcAft>
                <a:spcPts val="0"/>
              </a:spcAft>
              <a:buNone/>
            </a:pPr>
            <a:r>
              <a:rPr lang="en-US" sz="2500">
                <a:solidFill>
                  <a:srgbClr val="292F33"/>
                </a:solidFill>
                <a:latin typeface="Lato"/>
                <a:ea typeface="Lato"/>
                <a:cs typeface="Lato"/>
                <a:sym typeface="Lato"/>
              </a:rPr>
              <a:t>In the menu bar, </a:t>
            </a:r>
            <a:endParaRPr sz="2500">
              <a:solidFill>
                <a:srgbClr val="292F33"/>
              </a:solidFill>
              <a:latin typeface="Lato"/>
              <a:ea typeface="Lato"/>
              <a:cs typeface="Lato"/>
              <a:sym typeface="Lato"/>
            </a:endParaRPr>
          </a:p>
          <a:p>
            <a:pPr marL="0" lvl="0" indent="0" algn="l" rtl="0">
              <a:lnSpc>
                <a:spcPct val="100000"/>
              </a:lnSpc>
              <a:spcBef>
                <a:spcPts val="500"/>
              </a:spcBef>
              <a:spcAft>
                <a:spcPts val="0"/>
              </a:spcAft>
              <a:buNone/>
            </a:pPr>
            <a:r>
              <a:rPr lang="en-US" sz="2500">
                <a:solidFill>
                  <a:srgbClr val="292F33"/>
                </a:solidFill>
                <a:latin typeface="Lato"/>
                <a:ea typeface="Lato"/>
                <a:cs typeface="Lato"/>
                <a:sym typeface="Lato"/>
              </a:rPr>
              <a:t>click on “Validation Messages”</a:t>
            </a:r>
            <a:endParaRPr sz="2500">
              <a:solidFill>
                <a:srgbClr val="292F33"/>
              </a:solidFill>
              <a:latin typeface="Lato"/>
              <a:ea typeface="Lato"/>
              <a:cs typeface="Lato"/>
              <a:sym typeface="Lato"/>
            </a:endParaRPr>
          </a:p>
          <a:p>
            <a:pPr marL="0" lvl="0" indent="0" algn="l" rtl="0">
              <a:lnSpc>
                <a:spcPct val="115000"/>
              </a:lnSpc>
              <a:spcBef>
                <a:spcPts val="1100"/>
              </a:spcBef>
              <a:spcAft>
                <a:spcPts val="0"/>
              </a:spcAft>
              <a:buNone/>
            </a:pPr>
            <a:endParaRPr sz="2500">
              <a:solidFill>
                <a:srgbClr val="292F33"/>
              </a:solidFill>
              <a:latin typeface="Lato"/>
              <a:ea typeface="Lato"/>
              <a:cs typeface="Lato"/>
              <a:sym typeface="Lato"/>
            </a:endParaRPr>
          </a:p>
          <a:p>
            <a:pPr marL="0" lvl="0" indent="0" algn="l" rtl="0">
              <a:lnSpc>
                <a:spcPct val="115000"/>
              </a:lnSpc>
              <a:spcBef>
                <a:spcPts val="1100"/>
              </a:spcBef>
              <a:spcAft>
                <a:spcPts val="500"/>
              </a:spcAft>
              <a:buNone/>
            </a:pPr>
            <a:r>
              <a:rPr lang="en-US" sz="2500">
                <a:solidFill>
                  <a:srgbClr val="292F33"/>
                </a:solidFill>
                <a:latin typeface="Lato"/>
                <a:ea typeface="Lato"/>
                <a:cs typeface="Lato"/>
                <a:sym typeface="Lato"/>
              </a:rPr>
              <a:t>This screen will list all L2 validations as of the last validation run.</a:t>
            </a:r>
            <a:endParaRPr sz="4000" b="1">
              <a:latin typeface="Lato"/>
              <a:ea typeface="Lato"/>
              <a:cs typeface="Lato"/>
              <a:sym typeface="Lato"/>
            </a:endParaRPr>
          </a:p>
        </p:txBody>
      </p:sp>
      <p:pic>
        <p:nvPicPr>
          <p:cNvPr id="265" name="Google Shape;265;p44"/>
          <p:cNvPicPr preferRelativeResize="0"/>
          <p:nvPr/>
        </p:nvPicPr>
        <p:blipFill>
          <a:blip r:embed="rId3">
            <a:alphaModFix/>
          </a:blip>
          <a:stretch>
            <a:fillRect/>
          </a:stretch>
        </p:blipFill>
        <p:spPr>
          <a:xfrm>
            <a:off x="3764113" y="1258382"/>
            <a:ext cx="8716814" cy="57626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5"/>
          <p:cNvSpPr txBox="1">
            <a:spLocks noGrp="1"/>
          </p:cNvSpPr>
          <p:nvPr>
            <p:ph type="body" idx="1"/>
          </p:nvPr>
        </p:nvSpPr>
        <p:spPr>
          <a:xfrm>
            <a:off x="0" y="1"/>
            <a:ext cx="12480900" cy="1258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Current Areas of Focus</a:t>
            </a:r>
            <a:endParaRPr/>
          </a:p>
        </p:txBody>
      </p:sp>
      <p:sp>
        <p:nvSpPr>
          <p:cNvPr id="272" name="Google Shape;272;p45"/>
          <p:cNvSpPr txBox="1">
            <a:spLocks noGrp="1"/>
          </p:cNvSpPr>
          <p:nvPr>
            <p:ph type="body" idx="2"/>
          </p:nvPr>
        </p:nvSpPr>
        <p:spPr>
          <a:xfrm>
            <a:off x="312150" y="3880925"/>
            <a:ext cx="11934000" cy="2902800"/>
          </a:xfrm>
          <a:prstGeom prst="rect">
            <a:avLst/>
          </a:prstGeom>
        </p:spPr>
        <p:txBody>
          <a:bodyPr spcFirstLastPara="1" wrap="square" lIns="91425" tIns="45700" rIns="91425" bIns="45700" anchor="t" anchorCtr="0">
            <a:normAutofit fontScale="92500"/>
          </a:bodyPr>
          <a:lstStyle/>
          <a:p>
            <a:pPr marL="0" lvl="0" indent="0" algn="l" rtl="0">
              <a:spcBef>
                <a:spcPts val="0"/>
              </a:spcBef>
              <a:spcAft>
                <a:spcPts val="0"/>
              </a:spcAft>
              <a:buNone/>
            </a:pPr>
            <a:r>
              <a:rPr lang="en-US" u="sng"/>
              <a:t>L2 Validations</a:t>
            </a:r>
            <a:endParaRPr u="sng"/>
          </a:p>
          <a:p>
            <a:pPr marL="457200" lvl="0" indent="-381000" algn="l" rtl="0">
              <a:lnSpc>
                <a:spcPct val="115000"/>
              </a:lnSpc>
              <a:spcBef>
                <a:spcPts val="0"/>
              </a:spcBef>
              <a:spcAft>
                <a:spcPts val="0"/>
              </a:spcAft>
              <a:buSzPts val="2400"/>
              <a:buChar char="•"/>
            </a:pPr>
            <a:r>
              <a:rPr lang="en-US" b="0"/>
              <a:t>Review </a:t>
            </a:r>
            <a:r>
              <a:rPr lang="en-US"/>
              <a:t>Data Format </a:t>
            </a:r>
            <a:r>
              <a:rPr lang="en-US" b="0"/>
              <a:t>validations.   These validations indicate issues related to COA mapping and should be reconciled.</a:t>
            </a:r>
            <a:endParaRPr b="0"/>
          </a:p>
          <a:p>
            <a:pPr marL="457200" lvl="0" indent="-381000" algn="l" rtl="0">
              <a:lnSpc>
                <a:spcPct val="115000"/>
              </a:lnSpc>
              <a:spcBef>
                <a:spcPts val="1000"/>
              </a:spcBef>
              <a:spcAft>
                <a:spcPts val="0"/>
              </a:spcAft>
              <a:buSzPts val="2400"/>
              <a:buChar char="•"/>
            </a:pPr>
            <a:r>
              <a:rPr lang="en-US"/>
              <a:t>Budget</a:t>
            </a:r>
            <a:r>
              <a:rPr lang="en-US" b="0"/>
              <a:t> and </a:t>
            </a:r>
            <a:r>
              <a:rPr lang="en-US"/>
              <a:t>Actual</a:t>
            </a:r>
            <a:r>
              <a:rPr lang="en-US" b="0"/>
              <a:t> validations are more nuanced and have different meaning throughout the year. </a:t>
            </a:r>
            <a:endParaRPr b="0"/>
          </a:p>
        </p:txBody>
      </p:sp>
      <p:pic>
        <p:nvPicPr>
          <p:cNvPr id="273" name="Google Shape;273;p45"/>
          <p:cNvPicPr preferRelativeResize="0"/>
          <p:nvPr/>
        </p:nvPicPr>
        <p:blipFill>
          <a:blip r:embed="rId3">
            <a:alphaModFix/>
          </a:blip>
          <a:stretch>
            <a:fillRect/>
          </a:stretch>
        </p:blipFill>
        <p:spPr>
          <a:xfrm>
            <a:off x="394155" y="1456655"/>
            <a:ext cx="11769074" cy="2167296"/>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6"/>
          <p:cNvSpPr txBox="1">
            <a:spLocks noGrp="1"/>
          </p:cNvSpPr>
          <p:nvPr>
            <p:ph type="body" idx="1"/>
          </p:nvPr>
        </p:nvSpPr>
        <p:spPr>
          <a:xfrm>
            <a:off x="0" y="1"/>
            <a:ext cx="12480900" cy="1258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Current Areas of Focus</a:t>
            </a:r>
            <a:endParaRPr/>
          </a:p>
        </p:txBody>
      </p:sp>
      <p:sp>
        <p:nvSpPr>
          <p:cNvPr id="280" name="Google Shape;280;p46"/>
          <p:cNvSpPr txBox="1">
            <a:spLocks noGrp="1"/>
          </p:cNvSpPr>
          <p:nvPr>
            <p:ph type="body" idx="2"/>
          </p:nvPr>
        </p:nvSpPr>
        <p:spPr>
          <a:xfrm>
            <a:off x="312150" y="3880925"/>
            <a:ext cx="11934000" cy="29028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Char char="•"/>
            </a:pPr>
            <a:endParaRPr b="0"/>
          </a:p>
        </p:txBody>
      </p:sp>
      <p:pic>
        <p:nvPicPr>
          <p:cNvPr id="281" name="Google Shape;281;p46"/>
          <p:cNvPicPr preferRelativeResize="0"/>
          <p:nvPr/>
        </p:nvPicPr>
        <p:blipFill>
          <a:blip r:embed="rId3">
            <a:alphaModFix/>
          </a:blip>
          <a:stretch>
            <a:fillRect/>
          </a:stretch>
        </p:blipFill>
        <p:spPr>
          <a:xfrm>
            <a:off x="38688" y="2804533"/>
            <a:ext cx="12480924" cy="3979183"/>
          </a:xfrm>
          <a:prstGeom prst="rect">
            <a:avLst/>
          </a:prstGeom>
          <a:noFill/>
          <a:ln w="19050" cap="flat" cmpd="sng">
            <a:solidFill>
              <a:schemeClr val="dk2"/>
            </a:solidFill>
            <a:prstDash val="solid"/>
            <a:round/>
            <a:headEnd type="none" w="sm" len="sm"/>
            <a:tailEnd type="none" w="sm" len="sm"/>
          </a:ln>
        </p:spPr>
      </p:pic>
      <p:sp>
        <p:nvSpPr>
          <p:cNvPr id="282" name="Google Shape;282;p46"/>
          <p:cNvSpPr txBox="1"/>
          <p:nvPr/>
        </p:nvSpPr>
        <p:spPr>
          <a:xfrm>
            <a:off x="458425" y="1503650"/>
            <a:ext cx="11787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Lato"/>
                <a:ea typeface="Lato"/>
                <a:cs typeface="Lato"/>
                <a:sym typeface="Lato"/>
              </a:rPr>
              <a:t>Data Format Validations - Indicates something is not mapped correctly and may not roll up as needed</a:t>
            </a:r>
            <a:endParaRPr sz="2400">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7"/>
          <p:cNvSpPr txBox="1">
            <a:spLocks noGrp="1"/>
          </p:cNvSpPr>
          <p:nvPr>
            <p:ph type="body" idx="1"/>
          </p:nvPr>
        </p:nvSpPr>
        <p:spPr>
          <a:xfrm>
            <a:off x="0" y="1"/>
            <a:ext cx="12480900" cy="1258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L2 Validation Types</a:t>
            </a:r>
            <a:endParaRPr/>
          </a:p>
        </p:txBody>
      </p:sp>
      <p:sp>
        <p:nvSpPr>
          <p:cNvPr id="289" name="Google Shape;289;p47"/>
          <p:cNvSpPr txBox="1">
            <a:spLocks noGrp="1"/>
          </p:cNvSpPr>
          <p:nvPr>
            <p:ph type="body" idx="2"/>
          </p:nvPr>
        </p:nvSpPr>
        <p:spPr>
          <a:xfrm>
            <a:off x="330075" y="1925400"/>
            <a:ext cx="11992500" cy="4914300"/>
          </a:xfrm>
          <a:prstGeom prst="rect">
            <a:avLst/>
          </a:prstGeom>
        </p:spPr>
        <p:txBody>
          <a:bodyPr spcFirstLastPara="1" wrap="square" lIns="91425" tIns="45700" rIns="91425" bIns="45700" anchor="t" anchorCtr="0">
            <a:normAutofit/>
          </a:bodyPr>
          <a:lstStyle/>
          <a:p>
            <a:pPr marL="457200" lvl="0" indent="-381000" algn="ctr" rtl="0">
              <a:spcBef>
                <a:spcPts val="0"/>
              </a:spcBef>
              <a:spcAft>
                <a:spcPts val="0"/>
              </a:spcAft>
              <a:buSzPts val="2400"/>
              <a:buChar char="•"/>
            </a:pPr>
            <a:r>
              <a:rPr lang="en-US"/>
              <a:t>Data Format</a:t>
            </a:r>
            <a:endParaRPr/>
          </a:p>
          <a:p>
            <a:pPr marL="457200" lvl="0" indent="-381000" algn="ctr" rtl="0">
              <a:spcBef>
                <a:spcPts val="0"/>
              </a:spcBef>
              <a:spcAft>
                <a:spcPts val="0"/>
              </a:spcAft>
              <a:buSzPts val="2400"/>
              <a:buChar char="•"/>
            </a:pPr>
            <a:r>
              <a:rPr lang="en-US"/>
              <a:t>Fund Transfer</a:t>
            </a:r>
            <a:endParaRPr/>
          </a:p>
          <a:p>
            <a:pPr marL="457200" lvl="0" indent="-381000" algn="ctr" rtl="0">
              <a:spcBef>
                <a:spcPts val="0"/>
              </a:spcBef>
              <a:spcAft>
                <a:spcPts val="0"/>
              </a:spcAft>
              <a:buSzPts val="2400"/>
              <a:buChar char="•"/>
            </a:pPr>
            <a:r>
              <a:rPr lang="en-US"/>
              <a:t>Negative Amount</a:t>
            </a:r>
            <a:endParaRPr/>
          </a:p>
          <a:p>
            <a:pPr marL="457200" lvl="0" indent="-381000" algn="ctr" rtl="0">
              <a:spcBef>
                <a:spcPts val="0"/>
              </a:spcBef>
              <a:spcAft>
                <a:spcPts val="0"/>
              </a:spcAft>
              <a:buSzPts val="2400"/>
              <a:buChar char="•"/>
            </a:pPr>
            <a:r>
              <a:rPr lang="en-US"/>
              <a:t>On Record</a:t>
            </a:r>
            <a:endParaRPr/>
          </a:p>
          <a:p>
            <a:pPr marL="457200" lvl="0" indent="-381000" algn="ctr" rtl="0">
              <a:spcBef>
                <a:spcPts val="0"/>
              </a:spcBef>
              <a:spcAft>
                <a:spcPts val="0"/>
              </a:spcAft>
              <a:buSzPts val="2400"/>
              <a:buChar char="•"/>
            </a:pPr>
            <a:r>
              <a:rPr lang="en-US"/>
              <a:t>Trial Balance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8"/>
          <p:cNvSpPr txBox="1">
            <a:spLocks noGrp="1"/>
          </p:cNvSpPr>
          <p:nvPr>
            <p:ph type="body" idx="1"/>
          </p:nvPr>
        </p:nvSpPr>
        <p:spPr>
          <a:xfrm>
            <a:off x="0" y="1"/>
            <a:ext cx="12480900" cy="1258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Validation Messages</a:t>
            </a:r>
            <a:endParaRPr/>
          </a:p>
        </p:txBody>
      </p:sp>
      <p:sp>
        <p:nvSpPr>
          <p:cNvPr id="296" name="Google Shape;296;p48"/>
          <p:cNvSpPr txBox="1">
            <a:spLocks noGrp="1"/>
          </p:cNvSpPr>
          <p:nvPr>
            <p:ph type="body" idx="2"/>
          </p:nvPr>
        </p:nvSpPr>
        <p:spPr>
          <a:xfrm>
            <a:off x="297600" y="1583175"/>
            <a:ext cx="11963100" cy="5261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300" b="0"/>
              <a:t>Our area of focus concerning validations displayed in the system:</a:t>
            </a:r>
            <a:endParaRPr sz="3300" b="0"/>
          </a:p>
          <a:p>
            <a:pPr marL="457200" lvl="0" indent="-438150" algn="l" rtl="0">
              <a:lnSpc>
                <a:spcPct val="100000"/>
              </a:lnSpc>
              <a:spcBef>
                <a:spcPts val="3200"/>
              </a:spcBef>
              <a:spcAft>
                <a:spcPts val="0"/>
              </a:spcAft>
              <a:buSzPts val="3300"/>
              <a:buChar char="•"/>
            </a:pPr>
            <a:r>
              <a:rPr lang="en-US" sz="3300" b="0"/>
              <a:t>Continue to ‘repackage’, as needed, existing validations interface to be clearer</a:t>
            </a:r>
            <a:endParaRPr sz="3300" b="0"/>
          </a:p>
          <a:p>
            <a:pPr marL="457200" lvl="0" indent="-438150" algn="l" rtl="0">
              <a:lnSpc>
                <a:spcPct val="100000"/>
              </a:lnSpc>
              <a:spcBef>
                <a:spcPts val="3200"/>
              </a:spcBef>
              <a:spcAft>
                <a:spcPts val="0"/>
              </a:spcAft>
              <a:buSzPts val="3300"/>
              <a:buChar char="•"/>
            </a:pPr>
            <a:r>
              <a:rPr lang="en-US" sz="3300" b="0"/>
              <a:t>Addressing an issue where updating budget information is not clearing validations</a:t>
            </a:r>
            <a:endParaRPr sz="3300" b="0"/>
          </a:p>
          <a:p>
            <a:pPr marL="457200" lvl="0" indent="-438150" algn="l" rtl="0">
              <a:lnSpc>
                <a:spcPct val="100000"/>
              </a:lnSpc>
              <a:spcBef>
                <a:spcPts val="3200"/>
              </a:spcBef>
              <a:spcAft>
                <a:spcPts val="3200"/>
              </a:spcAft>
              <a:buSzPts val="3300"/>
              <a:buChar char="•"/>
            </a:pPr>
            <a:r>
              <a:rPr lang="en-US" sz="3300" b="0"/>
              <a:t>Update specific validations to align with actual requirements</a:t>
            </a:r>
            <a:endParaRPr sz="33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body" idx="1"/>
          </p:nvPr>
        </p:nvSpPr>
        <p:spPr>
          <a:xfrm>
            <a:off x="0" y="1"/>
            <a:ext cx="12480925" cy="125846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Clr>
                <a:schemeClr val="lt1"/>
              </a:buClr>
              <a:buSzPts val="4900"/>
              <a:buNone/>
            </a:pPr>
            <a:r>
              <a:rPr lang="en-US"/>
              <a:t>Background</a:t>
            </a:r>
            <a:endParaRPr/>
          </a:p>
        </p:txBody>
      </p:sp>
      <p:sp>
        <p:nvSpPr>
          <p:cNvPr id="111" name="Google Shape;111;p22"/>
          <p:cNvSpPr txBox="1">
            <a:spLocks noGrp="1"/>
          </p:cNvSpPr>
          <p:nvPr>
            <p:ph type="body" idx="2"/>
          </p:nvPr>
        </p:nvSpPr>
        <p:spPr>
          <a:xfrm>
            <a:off x="2743200" y="1744010"/>
            <a:ext cx="7712380" cy="3180803"/>
          </a:xfrm>
          <a:prstGeom prst="rect">
            <a:avLst/>
          </a:prstGeom>
          <a:noFill/>
          <a:ln>
            <a:noFill/>
          </a:ln>
        </p:spPr>
        <p:txBody>
          <a:bodyPr spcFirstLastPara="1" wrap="square" lIns="124775" tIns="62375" rIns="124775" bIns="62375" anchor="t" anchorCtr="0">
            <a:normAutofit lnSpcReduction="10000"/>
          </a:bodyPr>
          <a:lstStyle/>
          <a:p>
            <a:pPr marL="0" lvl="0" indent="0" algn="l" rtl="0">
              <a:lnSpc>
                <a:spcPct val="150000"/>
              </a:lnSpc>
              <a:spcBef>
                <a:spcPts val="0"/>
              </a:spcBef>
              <a:spcAft>
                <a:spcPts val="0"/>
              </a:spcAft>
              <a:buClr>
                <a:schemeClr val="dk1"/>
              </a:buClr>
              <a:buSzPts val="3200"/>
              <a:buNone/>
            </a:pPr>
            <a:r>
              <a:rPr lang="en-US"/>
              <a:t>…In 2022 we planned to do the same for financial data</a:t>
            </a:r>
            <a:endParaRPr/>
          </a:p>
          <a:p>
            <a:pPr marL="0" lvl="0" indent="0" algn="l" rtl="0">
              <a:lnSpc>
                <a:spcPct val="150000"/>
              </a:lnSpc>
              <a:spcBef>
                <a:spcPts val="1828"/>
              </a:spcBef>
              <a:spcAft>
                <a:spcPts val="599"/>
              </a:spcAft>
              <a:buClr>
                <a:schemeClr val="dk1"/>
              </a:buClr>
              <a:buSzPts val="4400"/>
              <a:buNone/>
            </a:pPr>
            <a:r>
              <a:rPr lang="en-US" sz="6006">
                <a:latin typeface="Lato Black"/>
                <a:ea typeface="Lato Black"/>
                <a:cs typeface="Lato Black"/>
                <a:sym typeface="Lato Black"/>
              </a:rPr>
              <a:t>SAFR</a:t>
            </a:r>
            <a:endParaRPr sz="6006">
              <a:latin typeface="Lato Black"/>
              <a:ea typeface="Lato Black"/>
              <a:cs typeface="Lato Black"/>
              <a:sym typeface="Lato Black"/>
            </a:endParaRPr>
          </a:p>
        </p:txBody>
      </p:sp>
      <p:grpSp>
        <p:nvGrpSpPr>
          <p:cNvPr id="112" name="Google Shape;112;p22"/>
          <p:cNvGrpSpPr/>
          <p:nvPr/>
        </p:nvGrpSpPr>
        <p:grpSpPr>
          <a:xfrm>
            <a:off x="5905243" y="3049025"/>
            <a:ext cx="4550337" cy="2067810"/>
            <a:chOff x="5305777" y="1924690"/>
            <a:chExt cx="3333750" cy="1514956"/>
          </a:xfrm>
        </p:grpSpPr>
        <p:pic>
          <p:nvPicPr>
            <p:cNvPr id="113" name="Google Shape;113;p22" descr="WISEdata"/>
            <p:cNvPicPr preferRelativeResize="0"/>
            <p:nvPr/>
          </p:nvPicPr>
          <p:blipFill rotWithShape="1">
            <a:blip r:embed="rId3">
              <a:alphaModFix/>
            </a:blip>
            <a:srcRect/>
            <a:stretch/>
          </p:blipFill>
          <p:spPr>
            <a:xfrm>
              <a:off x="5305777" y="1924690"/>
              <a:ext cx="3333750" cy="1190625"/>
            </a:xfrm>
            <a:prstGeom prst="rect">
              <a:avLst/>
            </a:prstGeom>
            <a:noFill/>
            <a:ln>
              <a:noFill/>
            </a:ln>
          </p:spPr>
        </p:pic>
        <p:sp>
          <p:nvSpPr>
            <p:cNvPr id="114" name="Google Shape;114;p22"/>
            <p:cNvSpPr txBox="1"/>
            <p:nvPr/>
          </p:nvSpPr>
          <p:spPr>
            <a:xfrm>
              <a:off x="5657466" y="2719291"/>
              <a:ext cx="2630372" cy="720355"/>
            </a:xfrm>
            <a:prstGeom prst="rect">
              <a:avLst/>
            </a:prstGeom>
            <a:noFill/>
            <a:ln>
              <a:noFill/>
            </a:ln>
          </p:spPr>
          <p:txBody>
            <a:bodyPr spcFirstLastPara="1" wrap="square" lIns="124775" tIns="62375" rIns="124775" bIns="62375" anchor="t" anchorCtr="0">
              <a:noAutofit/>
            </a:bodyPr>
            <a:lstStyle/>
            <a:p>
              <a:pPr marL="0" marR="0" lvl="0" indent="0" algn="ctr" rtl="0">
                <a:lnSpc>
                  <a:spcPct val="150000"/>
                </a:lnSpc>
                <a:spcBef>
                  <a:spcPts val="0"/>
                </a:spcBef>
                <a:spcAft>
                  <a:spcPts val="0"/>
                </a:spcAft>
                <a:buNone/>
              </a:pPr>
              <a:r>
                <a:rPr lang="en-US" sz="4368" b="1" i="0" u="none" strike="noStrike" cap="none">
                  <a:solidFill>
                    <a:srgbClr val="000000"/>
                  </a:solidFill>
                  <a:latin typeface="Lato Black"/>
                  <a:ea typeface="Lato Black"/>
                  <a:cs typeface="Lato Black"/>
                  <a:sym typeface="Lato Black"/>
                </a:rPr>
                <a:t>Finance</a:t>
              </a:r>
              <a:endParaRPr sz="4368" b="1" i="0" u="none" strike="noStrike" cap="none">
                <a:solidFill>
                  <a:srgbClr val="000000"/>
                </a:solidFill>
                <a:latin typeface="Lato Black"/>
                <a:ea typeface="Lato Black"/>
                <a:cs typeface="Lato Black"/>
                <a:sym typeface="Lato Black"/>
              </a:endParaRPr>
            </a:p>
          </p:txBody>
        </p:sp>
      </p:grpSp>
      <p:sp>
        <p:nvSpPr>
          <p:cNvPr id="115" name="Google Shape;115;p22"/>
          <p:cNvSpPr/>
          <p:nvPr/>
        </p:nvSpPr>
        <p:spPr>
          <a:xfrm>
            <a:off x="5018192" y="3776386"/>
            <a:ext cx="989867" cy="817716"/>
          </a:xfrm>
          <a:prstGeom prst="rightArrow">
            <a:avLst>
              <a:gd name="adj1" fmla="val 50000"/>
              <a:gd name="adj2" fmla="val 50000"/>
            </a:avLst>
          </a:prstGeom>
          <a:solidFill>
            <a:schemeClr val="accent5"/>
          </a:solidFill>
          <a:ln>
            <a:noFill/>
          </a:ln>
        </p:spPr>
        <p:txBody>
          <a:bodyPr spcFirstLastPara="1" wrap="square" lIns="124775" tIns="62375" rIns="124775" bIns="62375" anchor="ctr" anchorCtr="0">
            <a:noAutofit/>
          </a:bodyPr>
          <a:lstStyle/>
          <a:p>
            <a:pPr marL="0" marR="0" lvl="0" indent="0" algn="ctr" rtl="0">
              <a:spcBef>
                <a:spcPts val="0"/>
              </a:spcBef>
              <a:spcAft>
                <a:spcPts val="0"/>
              </a:spcAft>
              <a:buNone/>
            </a:pPr>
            <a:endParaRPr sz="2193"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9"/>
          <p:cNvSpPr txBox="1">
            <a:spLocks noGrp="1"/>
          </p:cNvSpPr>
          <p:nvPr>
            <p:ph type="body" idx="1"/>
          </p:nvPr>
        </p:nvSpPr>
        <p:spPr>
          <a:xfrm>
            <a:off x="0" y="1"/>
            <a:ext cx="12480900" cy="1258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Negative Amount Validations</a:t>
            </a:r>
            <a:endParaRPr/>
          </a:p>
        </p:txBody>
      </p:sp>
      <p:sp>
        <p:nvSpPr>
          <p:cNvPr id="303" name="Google Shape;303;p49"/>
          <p:cNvSpPr txBox="1">
            <a:spLocks noGrp="1"/>
          </p:cNvSpPr>
          <p:nvPr>
            <p:ph type="body" idx="2"/>
          </p:nvPr>
        </p:nvSpPr>
        <p:spPr>
          <a:xfrm>
            <a:off x="258925" y="1418150"/>
            <a:ext cx="11963100" cy="5261400"/>
          </a:xfrm>
          <a:prstGeom prst="rect">
            <a:avLst/>
          </a:prstGeom>
        </p:spPr>
        <p:txBody>
          <a:bodyPr spcFirstLastPara="1" wrap="square" lIns="91425" tIns="45700" rIns="91425" bIns="45700" anchor="t" anchorCtr="0">
            <a:noAutofit/>
          </a:bodyPr>
          <a:lstStyle/>
          <a:p>
            <a:pPr marL="457200" lvl="0" indent="-438150" algn="l" rtl="0">
              <a:lnSpc>
                <a:spcPct val="100000"/>
              </a:lnSpc>
              <a:spcBef>
                <a:spcPts val="0"/>
              </a:spcBef>
              <a:spcAft>
                <a:spcPts val="0"/>
              </a:spcAft>
              <a:buSzPts val="3300"/>
              <a:buChar char="•"/>
            </a:pPr>
            <a:r>
              <a:rPr lang="en-US" sz="3300" b="0"/>
              <a:t>Recently updated the Negative Amount Validations in the system.</a:t>
            </a:r>
            <a:endParaRPr sz="3300" b="0"/>
          </a:p>
          <a:p>
            <a:pPr marL="457200" lvl="0" indent="-438150" algn="l" rtl="0">
              <a:lnSpc>
                <a:spcPct val="100000"/>
              </a:lnSpc>
              <a:spcBef>
                <a:spcPts val="3200"/>
              </a:spcBef>
              <a:spcAft>
                <a:spcPts val="0"/>
              </a:spcAft>
              <a:buSzPts val="3300"/>
              <a:buChar char="•"/>
            </a:pPr>
            <a:r>
              <a:rPr lang="en-US" sz="3300" b="0"/>
              <a:t>Previously triggered by any individual local account with a negative amount (Budget or Actual)</a:t>
            </a:r>
            <a:endParaRPr sz="3300" b="0"/>
          </a:p>
          <a:p>
            <a:pPr marL="457200" lvl="0" indent="-438150" algn="l" rtl="0">
              <a:lnSpc>
                <a:spcPct val="100000"/>
              </a:lnSpc>
              <a:spcBef>
                <a:spcPts val="3200"/>
              </a:spcBef>
              <a:spcAft>
                <a:spcPts val="0"/>
              </a:spcAft>
              <a:buSzPts val="3300"/>
              <a:buChar char="•"/>
            </a:pPr>
            <a:r>
              <a:rPr lang="en-US" sz="3300" b="0"/>
              <a:t>Updated to only trigger Negative Amount Error if the rolled up DPI Account has a total negative amount</a:t>
            </a:r>
            <a:endParaRPr sz="3300" b="0"/>
          </a:p>
          <a:p>
            <a:pPr marL="457200" lvl="0" indent="-438150" algn="l" rtl="0">
              <a:lnSpc>
                <a:spcPct val="100000"/>
              </a:lnSpc>
              <a:spcBef>
                <a:spcPts val="3200"/>
              </a:spcBef>
              <a:spcAft>
                <a:spcPts val="3200"/>
              </a:spcAft>
              <a:buSzPts val="3300"/>
              <a:buChar char="•"/>
            </a:pPr>
            <a:r>
              <a:rPr lang="en-US" sz="3300" b="0"/>
              <a:t>Fund Balance validations to flag negative amounts still in place.</a:t>
            </a:r>
            <a:endParaRPr sz="3300" b="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0"/>
          <p:cNvSpPr txBox="1">
            <a:spLocks noGrp="1"/>
          </p:cNvSpPr>
          <p:nvPr>
            <p:ph type="body" idx="1"/>
          </p:nvPr>
        </p:nvSpPr>
        <p:spPr>
          <a:xfrm>
            <a:off x="0" y="0"/>
            <a:ext cx="12480900" cy="1275000"/>
          </a:xfrm>
          <a:prstGeom prst="rect">
            <a:avLst/>
          </a:prstGeom>
        </p:spPr>
        <p:txBody>
          <a:bodyPr spcFirstLastPara="1" wrap="square" lIns="124800" tIns="62375" rIns="124800" bIns="62375" anchor="ctr" anchorCtr="0">
            <a:normAutofit/>
          </a:bodyPr>
          <a:lstStyle/>
          <a:p>
            <a:pPr marL="0" lvl="0" indent="0" algn="ctr" rtl="0">
              <a:spcBef>
                <a:spcPts val="0"/>
              </a:spcBef>
              <a:spcAft>
                <a:spcPts val="0"/>
              </a:spcAft>
              <a:buClr>
                <a:schemeClr val="lt1"/>
              </a:buClr>
              <a:buSzPts val="4900"/>
              <a:buFont typeface="Arial"/>
              <a:buNone/>
            </a:pPr>
            <a:r>
              <a:rPr lang="en-US"/>
              <a:t>Suggested Best Practice</a:t>
            </a:r>
            <a:endParaRPr/>
          </a:p>
        </p:txBody>
      </p:sp>
      <p:sp>
        <p:nvSpPr>
          <p:cNvPr id="309" name="Google Shape;309;p50"/>
          <p:cNvSpPr txBox="1">
            <a:spLocks noGrp="1"/>
          </p:cNvSpPr>
          <p:nvPr>
            <p:ph type="body" idx="4294967295"/>
          </p:nvPr>
        </p:nvSpPr>
        <p:spPr>
          <a:xfrm>
            <a:off x="484687" y="1566116"/>
            <a:ext cx="11550600" cy="5163300"/>
          </a:xfrm>
          <a:prstGeom prst="rect">
            <a:avLst/>
          </a:prstGeom>
        </p:spPr>
        <p:txBody>
          <a:bodyPr spcFirstLastPara="1" wrap="square" lIns="91425" tIns="45700" rIns="91425" bIns="45700" anchor="ctr" anchorCtr="0">
            <a:normAutofit/>
          </a:bodyPr>
          <a:lstStyle/>
          <a:p>
            <a:pPr marL="0" lvl="0" indent="0" algn="ctr" rtl="0">
              <a:lnSpc>
                <a:spcPct val="100000"/>
              </a:lnSpc>
              <a:spcBef>
                <a:spcPts val="1000"/>
              </a:spcBef>
              <a:spcAft>
                <a:spcPts val="0"/>
              </a:spcAft>
              <a:buNone/>
            </a:pPr>
            <a:r>
              <a:rPr lang="en-US" sz="5400"/>
              <a:t>Make pushing financial data to WISEdata Finance</a:t>
            </a:r>
            <a:br>
              <a:rPr lang="en-US" sz="5400"/>
            </a:br>
            <a:r>
              <a:rPr lang="en-US" sz="5400"/>
              <a:t>the last step of your</a:t>
            </a:r>
            <a:br>
              <a:rPr lang="en-US" sz="5400"/>
            </a:br>
            <a:r>
              <a:rPr lang="en-US" sz="5400"/>
              <a:t>monthly bank reconciliation</a:t>
            </a:r>
            <a:endParaRPr sz="5400"/>
          </a:p>
          <a:p>
            <a:pPr marL="469900" lvl="1" indent="0" algn="l" rtl="0">
              <a:spcBef>
                <a:spcPts val="3200"/>
              </a:spcBef>
              <a:spcAft>
                <a:spcPts val="600"/>
              </a:spcAft>
              <a:buClr>
                <a:schemeClr val="dk1"/>
              </a:buClr>
              <a:buSzPts val="2300"/>
              <a:buFont typeface="Arial"/>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1"/>
          <p:cNvSpPr txBox="1">
            <a:spLocks noGrp="1"/>
          </p:cNvSpPr>
          <p:nvPr>
            <p:ph type="body" idx="1"/>
          </p:nvPr>
        </p:nvSpPr>
        <p:spPr>
          <a:xfrm>
            <a:off x="-1" y="1290"/>
            <a:ext cx="12480900" cy="125790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SzPts val="3600"/>
              <a:buNone/>
            </a:pPr>
            <a:r>
              <a:rPr lang="en-US"/>
              <a:t>Q &amp; A / Feedback</a:t>
            </a:r>
            <a:endParaRPr/>
          </a:p>
        </p:txBody>
      </p:sp>
      <p:pic>
        <p:nvPicPr>
          <p:cNvPr id="315" name="Google Shape;315;p51"/>
          <p:cNvPicPr preferRelativeResize="0"/>
          <p:nvPr/>
        </p:nvPicPr>
        <p:blipFill rotWithShape="1">
          <a:blip r:embed="rId3">
            <a:alphaModFix/>
          </a:blip>
          <a:srcRect/>
          <a:stretch/>
        </p:blipFill>
        <p:spPr>
          <a:xfrm>
            <a:off x="3901980" y="1558910"/>
            <a:ext cx="4676964" cy="436832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2"/>
          <p:cNvSpPr txBox="1">
            <a:spLocks noGrp="1"/>
          </p:cNvSpPr>
          <p:nvPr>
            <p:ph type="title"/>
          </p:nvPr>
        </p:nvSpPr>
        <p:spPr>
          <a:xfrm>
            <a:off x="0" y="281249"/>
            <a:ext cx="12480900" cy="1170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Wisconsin School Finance Portal</a:t>
            </a:r>
            <a:endParaRPr/>
          </a:p>
        </p:txBody>
      </p:sp>
      <p:sp>
        <p:nvSpPr>
          <p:cNvPr id="322" name="Google Shape;322;p52"/>
          <p:cNvSpPr txBox="1">
            <a:spLocks noGrp="1"/>
          </p:cNvSpPr>
          <p:nvPr>
            <p:ph type="body" idx="1"/>
          </p:nvPr>
        </p:nvSpPr>
        <p:spPr>
          <a:xfrm>
            <a:off x="128375" y="1451850"/>
            <a:ext cx="12029100" cy="1081800"/>
          </a:xfrm>
          <a:prstGeom prst="rect">
            <a:avLst/>
          </a:prstGeom>
        </p:spPr>
        <p:txBody>
          <a:bodyPr spcFirstLastPara="1" wrap="square" lIns="91425" tIns="45700" rIns="91425" bIns="45700" anchor="t" anchorCtr="0">
            <a:normAutofit/>
          </a:bodyPr>
          <a:lstStyle/>
          <a:p>
            <a:pPr marL="0" lvl="0" indent="0" algn="ctr" rtl="0">
              <a:spcBef>
                <a:spcPts val="1024"/>
              </a:spcBef>
              <a:spcAft>
                <a:spcPts val="600"/>
              </a:spcAft>
              <a:buNone/>
            </a:pPr>
            <a:r>
              <a:rPr lang="en-US"/>
              <a:t>WiSFiP is the platform that will house all School Finance Reporting going forward.</a:t>
            </a:r>
            <a:endParaRPr/>
          </a:p>
        </p:txBody>
      </p:sp>
      <p:pic>
        <p:nvPicPr>
          <p:cNvPr id="323" name="Google Shape;323;p52"/>
          <p:cNvPicPr preferRelativeResize="0"/>
          <p:nvPr/>
        </p:nvPicPr>
        <p:blipFill>
          <a:blip r:embed="rId3">
            <a:alphaModFix/>
          </a:blip>
          <a:stretch>
            <a:fillRect/>
          </a:stretch>
        </p:blipFill>
        <p:spPr>
          <a:xfrm>
            <a:off x="225925" y="2080770"/>
            <a:ext cx="12029099" cy="4942329"/>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3"/>
          <p:cNvSpPr txBox="1">
            <a:spLocks noGrp="1"/>
          </p:cNvSpPr>
          <p:nvPr>
            <p:ph type="title"/>
          </p:nvPr>
        </p:nvSpPr>
        <p:spPr>
          <a:xfrm>
            <a:off x="0" y="281249"/>
            <a:ext cx="12480925" cy="117051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800"/>
              <a:buFont typeface="Lato Black"/>
              <a:buNone/>
            </a:pPr>
            <a:r>
              <a:rPr lang="en-US" sz="4800"/>
              <a:t>Wi</a:t>
            </a:r>
            <a:r>
              <a:rPr lang="en-US"/>
              <a:t>sconsin School Finance Portal</a:t>
            </a:r>
            <a:r>
              <a:rPr lang="en-US" sz="4800"/>
              <a:t>  </a:t>
            </a:r>
            <a:br>
              <a:rPr lang="en-US"/>
            </a:br>
            <a:br>
              <a:rPr lang="en-US"/>
            </a:br>
            <a:endParaRPr/>
          </a:p>
        </p:txBody>
      </p:sp>
      <p:sp>
        <p:nvSpPr>
          <p:cNvPr id="330" name="Google Shape;330;p53"/>
          <p:cNvSpPr txBox="1">
            <a:spLocks noGrp="1"/>
          </p:cNvSpPr>
          <p:nvPr>
            <p:ph type="body" idx="1"/>
          </p:nvPr>
        </p:nvSpPr>
        <p:spPr>
          <a:xfrm>
            <a:off x="341475" y="1548050"/>
            <a:ext cx="11826600" cy="51450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800"/>
              <a:t>Data views and reporting will be created for districts within WiSFiP.</a:t>
            </a:r>
            <a:endParaRPr/>
          </a:p>
          <a:p>
            <a:pPr marL="274320" marR="0" lvl="0" indent="-274320" algn="l" rtl="0">
              <a:lnSpc>
                <a:spcPct val="150000"/>
              </a:lnSpc>
              <a:spcBef>
                <a:spcPts val="500"/>
              </a:spcBef>
              <a:spcAft>
                <a:spcPts val="0"/>
              </a:spcAft>
              <a:buClr>
                <a:schemeClr val="dk1"/>
              </a:buClr>
              <a:buSzPts val="2800"/>
              <a:buChar char="•"/>
            </a:pPr>
            <a:r>
              <a:rPr lang="en-US" sz="2800"/>
              <a:t>PI-1505, PI-1505 SE, PI-1505 AC, PI-1506 AC, and PI-1506 FB will need to be entered through the SFS portal for this last year for 2021-22 data.</a:t>
            </a:r>
            <a:endParaRPr sz="2800"/>
          </a:p>
          <a:p>
            <a:pPr marL="274320" marR="0" lvl="0" indent="-274320" algn="l" rtl="0">
              <a:lnSpc>
                <a:spcPct val="150000"/>
              </a:lnSpc>
              <a:spcBef>
                <a:spcPts val="500"/>
              </a:spcBef>
              <a:spcAft>
                <a:spcPts val="0"/>
              </a:spcAft>
              <a:buClr>
                <a:schemeClr val="dk1"/>
              </a:buClr>
              <a:buSzPts val="2800"/>
              <a:buChar char="•"/>
            </a:pPr>
            <a:r>
              <a:rPr lang="en-US" sz="2800"/>
              <a:t>New reports in WiSFiP will include views to reconcile data submitted through existing reports with data submitted via WDF.</a:t>
            </a:r>
            <a:endParaRPr sz="2800"/>
          </a:p>
          <a:p>
            <a:pPr marL="274320" marR="0" lvl="0" indent="-274320" algn="l" rtl="0">
              <a:lnSpc>
                <a:spcPct val="150000"/>
              </a:lnSpc>
              <a:spcBef>
                <a:spcPts val="500"/>
              </a:spcBef>
              <a:spcAft>
                <a:spcPts val="0"/>
              </a:spcAft>
              <a:buSzPts val="2800"/>
              <a:buChar char="•"/>
            </a:pPr>
            <a:r>
              <a:rPr lang="en-US" sz="2800"/>
              <a:t>Most if not all of the reporting collected in SAFR (existing portal) will be moved to WiSFiP for 2022-23.</a:t>
            </a:r>
            <a:endParaRPr sz="2800"/>
          </a:p>
          <a:p>
            <a:pPr marL="0" marR="0" lvl="0" indent="0" algn="l" rtl="0">
              <a:lnSpc>
                <a:spcPct val="150000"/>
              </a:lnSpc>
              <a:spcBef>
                <a:spcPts val="1300"/>
              </a:spcBef>
              <a:spcAft>
                <a:spcPts val="0"/>
              </a:spcAft>
              <a:buNone/>
            </a:pPr>
            <a:endParaRPr sz="2800"/>
          </a:p>
          <a:p>
            <a:pPr marL="274320" marR="0" lvl="0" indent="-96520" algn="l" rtl="0">
              <a:lnSpc>
                <a:spcPct val="150000"/>
              </a:lnSpc>
              <a:spcBef>
                <a:spcPts val="1300"/>
              </a:spcBef>
              <a:spcAft>
                <a:spcPts val="0"/>
              </a:spcAft>
              <a:buClr>
                <a:schemeClr val="dk1"/>
              </a:buClr>
              <a:buSzPts val="2800"/>
              <a:buNone/>
            </a:pPr>
            <a:endParaRPr sz="2800" b="1">
              <a:latin typeface="Lato"/>
              <a:ea typeface="Lato"/>
              <a:cs typeface="Lato"/>
              <a:sym typeface="Lato"/>
            </a:endParaRPr>
          </a:p>
        </p:txBody>
      </p:sp>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4"/>
          <p:cNvSpPr txBox="1">
            <a:spLocks noGrp="1"/>
          </p:cNvSpPr>
          <p:nvPr>
            <p:ph type="title"/>
          </p:nvPr>
        </p:nvSpPr>
        <p:spPr>
          <a:xfrm>
            <a:off x="0" y="281249"/>
            <a:ext cx="12480900" cy="117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800"/>
              <a:buFont typeface="Lato Black"/>
              <a:buNone/>
            </a:pPr>
            <a:r>
              <a:rPr lang="en-US" sz="4800"/>
              <a:t>Wi</a:t>
            </a:r>
            <a:r>
              <a:rPr lang="en-US"/>
              <a:t>sconsin School Finance Portal</a:t>
            </a:r>
            <a:r>
              <a:rPr lang="en-US" sz="4800"/>
              <a:t>  </a:t>
            </a:r>
            <a:br>
              <a:rPr lang="en-US"/>
            </a:br>
            <a:br>
              <a:rPr lang="en-US"/>
            </a:br>
            <a:endParaRPr/>
          </a:p>
        </p:txBody>
      </p:sp>
      <p:sp>
        <p:nvSpPr>
          <p:cNvPr id="337" name="Google Shape;337;p54"/>
          <p:cNvSpPr txBox="1">
            <a:spLocks noGrp="1"/>
          </p:cNvSpPr>
          <p:nvPr>
            <p:ph type="body" idx="1"/>
          </p:nvPr>
        </p:nvSpPr>
        <p:spPr>
          <a:xfrm>
            <a:off x="495100" y="1687000"/>
            <a:ext cx="11673000" cy="5005800"/>
          </a:xfrm>
          <a:prstGeom prst="rect">
            <a:avLst/>
          </a:prstGeom>
          <a:noFill/>
          <a:ln>
            <a:noFill/>
          </a:ln>
        </p:spPr>
        <p:txBody>
          <a:bodyPr spcFirstLastPara="1" wrap="square" lIns="91425" tIns="45700" rIns="91425" bIns="45700" anchor="t" anchorCtr="0">
            <a:noAutofit/>
          </a:bodyPr>
          <a:lstStyle/>
          <a:p>
            <a:pPr marL="457200" marR="0" lvl="0" indent="-469900" algn="l" rtl="0">
              <a:lnSpc>
                <a:spcPct val="150000"/>
              </a:lnSpc>
              <a:spcBef>
                <a:spcPts val="500"/>
              </a:spcBef>
              <a:spcAft>
                <a:spcPts val="0"/>
              </a:spcAft>
              <a:buSzPts val="3800"/>
              <a:buChar char="•"/>
            </a:pPr>
            <a:r>
              <a:rPr lang="en-US" sz="3800"/>
              <a:t>Budget Report (PI-1504)</a:t>
            </a:r>
            <a:endParaRPr sz="3800"/>
          </a:p>
          <a:p>
            <a:pPr marL="457200" marR="0" lvl="0" indent="-469900" algn="l" rtl="0">
              <a:lnSpc>
                <a:spcPct val="150000"/>
              </a:lnSpc>
              <a:spcBef>
                <a:spcPts val="0"/>
              </a:spcBef>
              <a:spcAft>
                <a:spcPts val="0"/>
              </a:spcAft>
              <a:buSzPts val="3800"/>
              <a:buChar char="•"/>
            </a:pPr>
            <a:r>
              <a:rPr lang="en-US" sz="3800"/>
              <a:t>Tax Levies Reporting (PI-401)/</a:t>
            </a:r>
            <a:br>
              <a:rPr lang="en-US" sz="3800"/>
            </a:br>
            <a:r>
              <a:rPr lang="en-US" sz="3800"/>
              <a:t>Tax Levy Certification (PI-1508)</a:t>
            </a:r>
            <a:endParaRPr sz="3800"/>
          </a:p>
          <a:p>
            <a:pPr marL="457200" lvl="0" indent="-469900" algn="l" rtl="0">
              <a:spcBef>
                <a:spcPts val="0"/>
              </a:spcBef>
              <a:spcAft>
                <a:spcPts val="0"/>
              </a:spcAft>
              <a:buSzPts val="3800"/>
              <a:buChar char="•"/>
            </a:pPr>
            <a:r>
              <a:rPr lang="en-US" sz="3800"/>
              <a:t>Annual Report (PI-1505)</a:t>
            </a:r>
            <a:endParaRPr sz="3800"/>
          </a:p>
          <a:p>
            <a:pPr marL="457200" lvl="0" indent="-469900" algn="l" rtl="0">
              <a:spcBef>
                <a:spcPts val="0"/>
              </a:spcBef>
              <a:spcAft>
                <a:spcPts val="0"/>
              </a:spcAft>
              <a:buSzPts val="3800"/>
              <a:buChar char="•"/>
            </a:pPr>
            <a:r>
              <a:rPr lang="en-US" sz="3800"/>
              <a:t>Special Education Annual Report (PI-1505-SE)</a:t>
            </a:r>
            <a:endParaRPr sz="3800"/>
          </a:p>
          <a:p>
            <a:pPr marL="457200" marR="0" lvl="0" indent="-469900" algn="l" rtl="0">
              <a:lnSpc>
                <a:spcPct val="150000"/>
              </a:lnSpc>
              <a:spcBef>
                <a:spcPts val="0"/>
              </a:spcBef>
              <a:spcAft>
                <a:spcPts val="0"/>
              </a:spcAft>
              <a:buSzPts val="3800"/>
              <a:buChar char="•"/>
            </a:pPr>
            <a:r>
              <a:rPr lang="en-US" sz="3800"/>
              <a:t>On Record Amounts</a:t>
            </a:r>
            <a:endParaRPr sz="3800"/>
          </a:p>
          <a:p>
            <a:pPr marL="0" marR="0" lvl="0" indent="0" algn="l" rtl="0">
              <a:lnSpc>
                <a:spcPct val="150000"/>
              </a:lnSpc>
              <a:spcBef>
                <a:spcPts val="500"/>
              </a:spcBef>
              <a:spcAft>
                <a:spcPts val="0"/>
              </a:spcAft>
              <a:buNone/>
            </a:pPr>
            <a:endParaRPr sz="2800"/>
          </a:p>
          <a:p>
            <a:pPr marL="0" marR="0" lvl="0" indent="0" algn="l" rtl="0">
              <a:lnSpc>
                <a:spcPct val="150000"/>
              </a:lnSpc>
              <a:spcBef>
                <a:spcPts val="1300"/>
              </a:spcBef>
              <a:spcAft>
                <a:spcPts val="0"/>
              </a:spcAft>
              <a:buNone/>
            </a:pPr>
            <a:endParaRPr sz="2800"/>
          </a:p>
          <a:p>
            <a:pPr marL="274320" marR="0" lvl="0" indent="-96520" algn="l" rtl="0">
              <a:lnSpc>
                <a:spcPct val="150000"/>
              </a:lnSpc>
              <a:spcBef>
                <a:spcPts val="1300"/>
              </a:spcBef>
              <a:spcAft>
                <a:spcPts val="0"/>
              </a:spcAft>
              <a:buClr>
                <a:schemeClr val="dk1"/>
              </a:buClr>
              <a:buSzPts val="2800"/>
              <a:buNone/>
            </a:pPr>
            <a:endParaRPr sz="2800" b="1">
              <a:latin typeface="Lato"/>
              <a:ea typeface="Lato"/>
              <a:cs typeface="Lato"/>
              <a:sym typeface="Lato"/>
            </a:endParaRPr>
          </a:p>
        </p:txBody>
      </p:sp>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5"/>
          <p:cNvSpPr txBox="1">
            <a:spLocks noGrp="1"/>
          </p:cNvSpPr>
          <p:nvPr>
            <p:ph type="body" idx="1"/>
          </p:nvPr>
        </p:nvSpPr>
        <p:spPr>
          <a:xfrm>
            <a:off x="0" y="0"/>
            <a:ext cx="12480900" cy="1225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WISEgrants - IDEA MOE</a:t>
            </a:r>
            <a:endParaRPr/>
          </a:p>
        </p:txBody>
      </p:sp>
      <p:sp>
        <p:nvSpPr>
          <p:cNvPr id="343" name="Google Shape;343;p55"/>
          <p:cNvSpPr txBox="1">
            <a:spLocks noGrp="1"/>
          </p:cNvSpPr>
          <p:nvPr>
            <p:ph type="body" idx="2"/>
          </p:nvPr>
        </p:nvSpPr>
        <p:spPr>
          <a:xfrm>
            <a:off x="353278" y="1476851"/>
            <a:ext cx="12031200" cy="5443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3000" b="0"/>
              <a:t>WISEgrants IDEA Maintenance of Effort module updated for 2021-22 </a:t>
            </a:r>
            <a:endParaRPr sz="3000" b="0"/>
          </a:p>
          <a:p>
            <a:pPr marL="0" lvl="0" indent="0" algn="l" rtl="0">
              <a:lnSpc>
                <a:spcPct val="100000"/>
              </a:lnSpc>
              <a:spcBef>
                <a:spcPts val="0"/>
              </a:spcBef>
              <a:spcAft>
                <a:spcPts val="0"/>
              </a:spcAft>
              <a:buNone/>
            </a:pPr>
            <a:r>
              <a:rPr lang="en-US" sz="3000" b="0"/>
              <a:t>Eligibility - Budget information necessary for IDEA MOE Eligibility is being pulled from WISEdata Finance.</a:t>
            </a:r>
            <a:endParaRPr sz="3000" b="0"/>
          </a:p>
          <a:p>
            <a:pPr marL="0" lvl="0" indent="0" algn="l" rtl="0">
              <a:lnSpc>
                <a:spcPct val="100000"/>
              </a:lnSpc>
              <a:spcBef>
                <a:spcPts val="0"/>
              </a:spcBef>
              <a:spcAft>
                <a:spcPts val="0"/>
              </a:spcAft>
              <a:buNone/>
            </a:pPr>
            <a:endParaRPr sz="2700" b="0"/>
          </a:p>
          <a:p>
            <a:pPr marL="0" lvl="0" indent="0" algn="l" rtl="0">
              <a:lnSpc>
                <a:spcPct val="100000"/>
              </a:lnSpc>
              <a:spcBef>
                <a:spcPts val="0"/>
              </a:spcBef>
              <a:spcAft>
                <a:spcPts val="0"/>
              </a:spcAft>
              <a:buNone/>
            </a:pPr>
            <a:r>
              <a:rPr lang="en-US" sz="3000" b="0"/>
              <a:t>Compliance - Updated to pull Actual amounts from WISEdata Finance.  </a:t>
            </a:r>
            <a:endParaRPr sz="3000" b="0"/>
          </a:p>
          <a:p>
            <a:pPr marL="0" lvl="0" indent="0" algn="l" rtl="0">
              <a:lnSpc>
                <a:spcPct val="100000"/>
              </a:lnSpc>
              <a:spcBef>
                <a:spcPts val="0"/>
              </a:spcBef>
              <a:spcAft>
                <a:spcPts val="0"/>
              </a:spcAft>
              <a:buNone/>
            </a:pPr>
            <a:endParaRPr sz="3000" b="0"/>
          </a:p>
          <a:p>
            <a:pPr marL="0" lvl="0" indent="0" algn="l" rtl="0">
              <a:lnSpc>
                <a:spcPct val="100000"/>
              </a:lnSpc>
              <a:spcBef>
                <a:spcPts val="0"/>
              </a:spcBef>
              <a:spcAft>
                <a:spcPts val="0"/>
              </a:spcAft>
              <a:buNone/>
            </a:pPr>
            <a:r>
              <a:rPr lang="en-US" sz="3000" b="0"/>
              <a:t>We have updated the MOE module and technical assistance to reflect these changes.  Compliance Data will pull in most recent Actual data. Compliance tests will not be completely relevant until the fiscal year is closed and full Actual data is present.</a:t>
            </a:r>
            <a:endParaRPr sz="3000" b="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6"/>
          <p:cNvSpPr txBox="1">
            <a:spLocks noGrp="1"/>
          </p:cNvSpPr>
          <p:nvPr>
            <p:ph type="body" idx="1"/>
          </p:nvPr>
        </p:nvSpPr>
        <p:spPr>
          <a:xfrm>
            <a:off x="-1" y="1290"/>
            <a:ext cx="12480900" cy="125790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SzPts val="3600"/>
              <a:buNone/>
            </a:pPr>
            <a:r>
              <a:rPr lang="en-US"/>
              <a:t>WUFAR Revision 2022-23</a:t>
            </a:r>
            <a:endParaRPr/>
          </a:p>
        </p:txBody>
      </p:sp>
      <p:sp>
        <p:nvSpPr>
          <p:cNvPr id="349" name="Google Shape;349;p56"/>
          <p:cNvSpPr txBox="1"/>
          <p:nvPr/>
        </p:nvSpPr>
        <p:spPr>
          <a:xfrm>
            <a:off x="4382550" y="1393625"/>
            <a:ext cx="7976700" cy="491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300">
                <a:latin typeface="Lato"/>
                <a:ea typeface="Lato"/>
                <a:cs typeface="Lato"/>
                <a:sym typeface="Lato"/>
              </a:rPr>
              <a:t>WUFAR Revision 2022-23 has been completed and is posted on the DPI WUFAR webpage.  WUFAR COA in WDF has been updated.</a:t>
            </a:r>
            <a:endParaRPr sz="3300">
              <a:latin typeface="Lato"/>
              <a:ea typeface="Lato"/>
              <a:cs typeface="Lato"/>
              <a:sym typeface="Lato"/>
            </a:endParaRPr>
          </a:p>
          <a:p>
            <a:pPr marL="0" lvl="0" indent="0" algn="l" rtl="0">
              <a:spcBef>
                <a:spcPts val="0"/>
              </a:spcBef>
              <a:spcAft>
                <a:spcPts val="0"/>
              </a:spcAft>
              <a:buNone/>
            </a:pPr>
            <a:endParaRPr sz="3300">
              <a:latin typeface="Lato"/>
              <a:ea typeface="Lato"/>
              <a:cs typeface="Lato"/>
              <a:sym typeface="Lato"/>
            </a:endParaRPr>
          </a:p>
          <a:p>
            <a:pPr marL="457200" lvl="0" indent="-412750" algn="l" rtl="0">
              <a:spcBef>
                <a:spcPts val="0"/>
              </a:spcBef>
              <a:spcAft>
                <a:spcPts val="0"/>
              </a:spcAft>
              <a:buSzPts val="2900"/>
              <a:buFont typeface="Lato"/>
              <a:buChar char="●"/>
            </a:pPr>
            <a:r>
              <a:rPr lang="en-US" sz="2900">
                <a:latin typeface="Lato"/>
                <a:ea typeface="Lato"/>
                <a:cs typeface="Lato"/>
                <a:sym typeface="Lato"/>
              </a:rPr>
              <a:t>minimal number of edits</a:t>
            </a:r>
            <a:endParaRPr sz="2900">
              <a:latin typeface="Lato"/>
              <a:ea typeface="Lato"/>
              <a:cs typeface="Lato"/>
              <a:sym typeface="Lato"/>
            </a:endParaRPr>
          </a:p>
          <a:p>
            <a:pPr marL="457200" lvl="0" indent="-412750" algn="l" rtl="0">
              <a:spcBef>
                <a:spcPts val="0"/>
              </a:spcBef>
              <a:spcAft>
                <a:spcPts val="0"/>
              </a:spcAft>
              <a:buSzPts val="2900"/>
              <a:buFont typeface="Lato"/>
              <a:buChar char="●"/>
            </a:pPr>
            <a:r>
              <a:rPr lang="en-US" sz="2900">
                <a:latin typeface="Lato"/>
                <a:ea typeface="Lato"/>
                <a:cs typeface="Lato"/>
                <a:sym typeface="Lato"/>
              </a:rPr>
              <a:t>addressing identified existing issues/discrepancies</a:t>
            </a:r>
            <a:endParaRPr sz="2900">
              <a:latin typeface="Lato"/>
              <a:ea typeface="Lato"/>
              <a:cs typeface="Lato"/>
              <a:sym typeface="Lato"/>
            </a:endParaRPr>
          </a:p>
          <a:p>
            <a:pPr marL="457200" lvl="0" indent="-412750" algn="l" rtl="0">
              <a:spcBef>
                <a:spcPts val="0"/>
              </a:spcBef>
              <a:spcAft>
                <a:spcPts val="0"/>
              </a:spcAft>
              <a:buSzPts val="2900"/>
              <a:buFont typeface="Lato"/>
              <a:buChar char="●"/>
            </a:pPr>
            <a:r>
              <a:rPr lang="en-US" sz="2900">
                <a:latin typeface="Lato"/>
                <a:ea typeface="Lato"/>
                <a:cs typeface="Lato"/>
                <a:sym typeface="Lato"/>
              </a:rPr>
              <a:t>updates due to requirements under GASB 96</a:t>
            </a:r>
            <a:endParaRPr sz="2900">
              <a:latin typeface="Lato"/>
              <a:ea typeface="Lato"/>
              <a:cs typeface="Lato"/>
              <a:sym typeface="Lato"/>
            </a:endParaRPr>
          </a:p>
          <a:p>
            <a:pPr marL="914400" lvl="1" indent="-393700" algn="l" rtl="0">
              <a:spcBef>
                <a:spcPts val="0"/>
              </a:spcBef>
              <a:spcAft>
                <a:spcPts val="0"/>
              </a:spcAft>
              <a:buSzPts val="2600"/>
              <a:buFont typeface="Lato"/>
              <a:buChar char="○"/>
            </a:pPr>
            <a:r>
              <a:rPr lang="en-US" sz="2600">
                <a:latin typeface="Lato"/>
                <a:ea typeface="Lato"/>
                <a:cs typeface="Lato"/>
                <a:sym typeface="Lato"/>
              </a:rPr>
              <a:t>Subscription-based IT Agreements </a:t>
            </a:r>
            <a:endParaRPr sz="2600">
              <a:latin typeface="Lato"/>
              <a:ea typeface="Lato"/>
              <a:cs typeface="Lato"/>
              <a:sym typeface="Lato"/>
            </a:endParaRPr>
          </a:p>
        </p:txBody>
      </p:sp>
      <p:pic>
        <p:nvPicPr>
          <p:cNvPr id="350" name="Google Shape;350;p56"/>
          <p:cNvPicPr preferRelativeResize="0"/>
          <p:nvPr/>
        </p:nvPicPr>
        <p:blipFill>
          <a:blip r:embed="rId3">
            <a:alphaModFix/>
          </a:blip>
          <a:stretch>
            <a:fillRect/>
          </a:stretch>
        </p:blipFill>
        <p:spPr>
          <a:xfrm>
            <a:off x="0" y="1259203"/>
            <a:ext cx="4187341" cy="57639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7"/>
          <p:cNvSpPr txBox="1">
            <a:spLocks noGrp="1"/>
          </p:cNvSpPr>
          <p:nvPr>
            <p:ph type="body" idx="1"/>
          </p:nvPr>
        </p:nvSpPr>
        <p:spPr>
          <a:xfrm>
            <a:off x="-1" y="1290"/>
            <a:ext cx="12480900" cy="125790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SzPts val="3600"/>
              <a:buNone/>
            </a:pPr>
            <a:r>
              <a:rPr lang="en-US"/>
              <a:t>Pilot Program for Pupil Count Membership</a:t>
            </a:r>
            <a:endParaRPr/>
          </a:p>
        </p:txBody>
      </p:sp>
      <p:sp>
        <p:nvSpPr>
          <p:cNvPr id="356" name="Google Shape;356;p57"/>
          <p:cNvSpPr txBox="1"/>
          <p:nvPr/>
        </p:nvSpPr>
        <p:spPr>
          <a:xfrm>
            <a:off x="249975" y="1487950"/>
            <a:ext cx="12082200" cy="547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latin typeface="Lato"/>
                <a:ea typeface="Lato"/>
                <a:cs typeface="Lato"/>
                <a:sym typeface="Lato"/>
              </a:rPr>
              <a:t>Redesigning the application (PI-1563) to collect Pupil Count Membership</a:t>
            </a:r>
            <a:endParaRPr sz="3000">
              <a:latin typeface="Lato"/>
              <a:ea typeface="Lato"/>
              <a:cs typeface="Lato"/>
              <a:sym typeface="Lato"/>
            </a:endParaRPr>
          </a:p>
          <a:p>
            <a:pPr marL="0" lvl="0" indent="0" algn="l" rtl="0">
              <a:spcBef>
                <a:spcPts val="0"/>
              </a:spcBef>
              <a:spcAft>
                <a:spcPts val="0"/>
              </a:spcAft>
              <a:buNone/>
            </a:pPr>
            <a:endParaRPr sz="3000">
              <a:latin typeface="Lato"/>
              <a:ea typeface="Lato"/>
              <a:cs typeface="Lato"/>
              <a:sym typeface="Lato"/>
            </a:endParaRPr>
          </a:p>
          <a:p>
            <a:pPr marL="0" lvl="0" indent="0" algn="l" rtl="0">
              <a:spcBef>
                <a:spcPts val="0"/>
              </a:spcBef>
              <a:spcAft>
                <a:spcPts val="0"/>
              </a:spcAft>
              <a:buNone/>
            </a:pPr>
            <a:r>
              <a:rPr lang="en-US" sz="3000">
                <a:latin typeface="Lato"/>
                <a:ea typeface="Lato"/>
                <a:cs typeface="Lato"/>
                <a:sym typeface="Lato"/>
              </a:rPr>
              <a:t>This module will reside in WiSFiP and is currently being developed and tested in 2022-23.</a:t>
            </a:r>
            <a:endParaRPr sz="3000">
              <a:latin typeface="Lato"/>
              <a:ea typeface="Lato"/>
              <a:cs typeface="Lato"/>
              <a:sym typeface="Lato"/>
            </a:endParaRPr>
          </a:p>
          <a:p>
            <a:pPr marL="0" lvl="0" indent="0" algn="l" rtl="0">
              <a:spcBef>
                <a:spcPts val="0"/>
              </a:spcBef>
              <a:spcAft>
                <a:spcPts val="0"/>
              </a:spcAft>
              <a:buNone/>
            </a:pPr>
            <a:endParaRPr sz="3000">
              <a:latin typeface="Lato"/>
              <a:ea typeface="Lato"/>
              <a:cs typeface="Lato"/>
              <a:sym typeface="Lato"/>
            </a:endParaRPr>
          </a:p>
          <a:p>
            <a:pPr marL="0" lvl="0" indent="0" algn="l" rtl="0">
              <a:spcBef>
                <a:spcPts val="0"/>
              </a:spcBef>
              <a:spcAft>
                <a:spcPts val="0"/>
              </a:spcAft>
              <a:buNone/>
            </a:pPr>
            <a:r>
              <a:rPr lang="en-US" sz="3000">
                <a:latin typeface="Lato"/>
                <a:ea typeface="Lato"/>
                <a:cs typeface="Lato"/>
                <a:sym typeface="Lato"/>
              </a:rPr>
              <a:t>Testing will consists of multiple rounds, starting with a smaller group of external stakeholders, with a larger group of stakeholders for a second round of testing and feedback.</a:t>
            </a:r>
            <a:endParaRPr sz="3000">
              <a:latin typeface="Lato"/>
              <a:ea typeface="Lato"/>
              <a:cs typeface="Lato"/>
              <a:sym typeface="Lato"/>
            </a:endParaRPr>
          </a:p>
          <a:p>
            <a:pPr marL="0" lvl="0" indent="0" algn="l" rtl="0">
              <a:spcBef>
                <a:spcPts val="0"/>
              </a:spcBef>
              <a:spcAft>
                <a:spcPts val="0"/>
              </a:spcAft>
              <a:buNone/>
            </a:pPr>
            <a:endParaRPr sz="3000">
              <a:latin typeface="Lato"/>
              <a:ea typeface="Lato"/>
              <a:cs typeface="Lato"/>
              <a:sym typeface="Lato"/>
            </a:endParaRPr>
          </a:p>
          <a:p>
            <a:pPr marL="0" lvl="0" indent="0" algn="l" rtl="0">
              <a:spcBef>
                <a:spcPts val="0"/>
              </a:spcBef>
              <a:spcAft>
                <a:spcPts val="0"/>
              </a:spcAft>
              <a:buNone/>
            </a:pPr>
            <a:r>
              <a:rPr lang="en-US" sz="3000">
                <a:latin typeface="Lato"/>
                <a:ea typeface="Lato"/>
                <a:cs typeface="Lato"/>
                <a:sym typeface="Lato"/>
              </a:rPr>
              <a:t>The report will go into production statewide for 2023-24.</a:t>
            </a:r>
            <a:endParaRPr sz="30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8"/>
          <p:cNvSpPr txBox="1">
            <a:spLocks noGrp="1"/>
          </p:cNvSpPr>
          <p:nvPr>
            <p:ph type="body" idx="1"/>
          </p:nvPr>
        </p:nvSpPr>
        <p:spPr>
          <a:xfrm>
            <a:off x="-1" y="1290"/>
            <a:ext cx="12480900" cy="125790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SzPts val="3600"/>
              <a:buNone/>
            </a:pPr>
            <a:r>
              <a:rPr lang="en-US"/>
              <a:t>Q &amp; A / Feedback</a:t>
            </a:r>
            <a:endParaRPr/>
          </a:p>
        </p:txBody>
      </p:sp>
      <p:pic>
        <p:nvPicPr>
          <p:cNvPr id="362" name="Google Shape;362;p58"/>
          <p:cNvPicPr preferRelativeResize="0"/>
          <p:nvPr/>
        </p:nvPicPr>
        <p:blipFill rotWithShape="1">
          <a:blip r:embed="rId3">
            <a:alphaModFix/>
          </a:blip>
          <a:srcRect/>
          <a:stretch/>
        </p:blipFill>
        <p:spPr>
          <a:xfrm>
            <a:off x="3901980" y="1558910"/>
            <a:ext cx="4676964" cy="43683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0" y="0"/>
            <a:ext cx="12480900" cy="1255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Lato Black"/>
              <a:buNone/>
            </a:pPr>
            <a:r>
              <a:rPr lang="en-US"/>
              <a:t>What is WISEdata Finance?</a:t>
            </a:r>
            <a:endParaRPr/>
          </a:p>
        </p:txBody>
      </p:sp>
      <p:sp>
        <p:nvSpPr>
          <p:cNvPr id="122" name="Google Shape;122;p23"/>
          <p:cNvSpPr txBox="1">
            <a:spLocks noGrp="1"/>
          </p:cNvSpPr>
          <p:nvPr>
            <p:ph type="body" idx="1"/>
          </p:nvPr>
        </p:nvSpPr>
        <p:spPr>
          <a:xfrm>
            <a:off x="129850" y="1451775"/>
            <a:ext cx="12120000" cy="5332200"/>
          </a:xfrm>
          <a:prstGeom prst="rect">
            <a:avLst/>
          </a:prstGeom>
          <a:noFill/>
          <a:ln>
            <a:noFill/>
          </a:ln>
        </p:spPr>
        <p:txBody>
          <a:bodyPr spcFirstLastPara="1" wrap="square" lIns="91425" tIns="45700" rIns="91425" bIns="45700" anchor="t" anchorCtr="0">
            <a:normAutofit/>
          </a:bodyPr>
          <a:lstStyle/>
          <a:p>
            <a:pPr marL="457200" marR="0" lvl="0" indent="-450850" algn="l" rtl="0">
              <a:lnSpc>
                <a:spcPct val="100000"/>
              </a:lnSpc>
              <a:spcBef>
                <a:spcPts val="1000"/>
              </a:spcBef>
              <a:spcAft>
                <a:spcPts val="0"/>
              </a:spcAft>
              <a:buClr>
                <a:srgbClr val="000000"/>
              </a:buClr>
              <a:buSzPts val="3500"/>
              <a:buChar char="•"/>
            </a:pPr>
            <a:r>
              <a:rPr lang="en-US" sz="3500">
                <a:solidFill>
                  <a:srgbClr val="000000"/>
                </a:solidFill>
              </a:rPr>
              <a:t>DPI’s new secure application to accept the submission of financial data from LEAs’ financial systems</a:t>
            </a:r>
            <a:endParaRPr sz="3500">
              <a:solidFill>
                <a:srgbClr val="000000"/>
              </a:solidFill>
            </a:endParaRPr>
          </a:p>
          <a:p>
            <a:pPr marL="457200" lvl="0" indent="-450850" algn="l" rtl="0">
              <a:lnSpc>
                <a:spcPct val="100000"/>
              </a:lnSpc>
              <a:spcBef>
                <a:spcPts val="3600"/>
              </a:spcBef>
              <a:spcAft>
                <a:spcPts val="0"/>
              </a:spcAft>
              <a:buSzPts val="3500"/>
              <a:buChar char="•"/>
            </a:pPr>
            <a:r>
              <a:rPr lang="en-US" sz="3500"/>
              <a:t>Data is sent directly to WISEdata Finance (WDF) via the Ed-Fi API from the LEA’s system, just as student data is sent directly from the LEA’s Student Information System (SIS)</a:t>
            </a:r>
            <a:endParaRPr sz="3500"/>
          </a:p>
          <a:p>
            <a:pPr marL="457200" lvl="0" indent="-450850" algn="l" rtl="0">
              <a:lnSpc>
                <a:spcPct val="100000"/>
              </a:lnSpc>
              <a:spcBef>
                <a:spcPts val="3600"/>
              </a:spcBef>
              <a:spcAft>
                <a:spcPts val="3600"/>
              </a:spcAft>
              <a:buSzPts val="3500"/>
              <a:buChar char="•"/>
            </a:pPr>
            <a:r>
              <a:rPr lang="en-US" sz="3500"/>
              <a:t>Financial data is collected to meet reporting requirements and calculate state aid payments.</a:t>
            </a:r>
            <a:endParaRPr sz="3500"/>
          </a:p>
        </p:txBody>
      </p:sp>
    </p:spTree>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9"/>
          <p:cNvSpPr txBox="1">
            <a:spLocks noGrp="1"/>
          </p:cNvSpPr>
          <p:nvPr>
            <p:ph type="body" idx="1"/>
          </p:nvPr>
        </p:nvSpPr>
        <p:spPr>
          <a:xfrm>
            <a:off x="-1" y="1290"/>
            <a:ext cx="12480900" cy="125790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SzPts val="3600"/>
              <a:buNone/>
            </a:pPr>
            <a:r>
              <a:rPr lang="en-US"/>
              <a:t>Contact Us</a:t>
            </a:r>
            <a:endParaRPr/>
          </a:p>
        </p:txBody>
      </p:sp>
      <p:sp>
        <p:nvSpPr>
          <p:cNvPr id="368" name="Google Shape;368;p59"/>
          <p:cNvSpPr txBox="1"/>
          <p:nvPr/>
        </p:nvSpPr>
        <p:spPr>
          <a:xfrm>
            <a:off x="401050" y="1666499"/>
            <a:ext cx="11887200" cy="406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a:solidFill>
                  <a:srgbClr val="2D2D86"/>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For WISEdata Finance questions visit DPI's WISEsupport page to submit a help ticket</a:t>
            </a:r>
            <a:endParaRPr sz="6500" b="1">
              <a:solidFill>
                <a:schemeClr val="dk1"/>
              </a:solidFill>
              <a:latin typeface="Lato"/>
              <a:ea typeface="Lato"/>
              <a:cs typeface="Lato"/>
              <a:sym typeface="Lato"/>
            </a:endParaRPr>
          </a:p>
          <a:p>
            <a:pPr marL="0" marR="0" lvl="0" indent="0" algn="l" rtl="0">
              <a:spcBef>
                <a:spcPts val="0"/>
              </a:spcBef>
              <a:spcAft>
                <a:spcPts val="0"/>
              </a:spcAft>
              <a:buNone/>
            </a:pPr>
            <a:r>
              <a:rPr lang="en-US" sz="3400" b="1" u="sng">
                <a:solidFill>
                  <a:schemeClr val="hlink"/>
                </a:solidFill>
                <a:latin typeface="Lato"/>
                <a:ea typeface="Lato"/>
                <a:cs typeface="Lato"/>
                <a:sym typeface="Lato"/>
                <a:hlinkClick r:id="rId3"/>
              </a:rPr>
              <a:t>https://dpi.wi.gov/wisedata/help/request</a:t>
            </a:r>
            <a:endParaRPr sz="3400" b="1" u="sng">
              <a:solidFill>
                <a:srgbClr val="2D2D86"/>
              </a:solidFill>
              <a:latin typeface="Lato"/>
              <a:ea typeface="Lato"/>
              <a:cs typeface="Lato"/>
              <a:sym typeface="Lato"/>
            </a:endParaRPr>
          </a:p>
          <a:p>
            <a:pPr marL="0" marR="0" lvl="0" indent="0" algn="l" rtl="0">
              <a:spcBef>
                <a:spcPts val="0"/>
              </a:spcBef>
              <a:spcAft>
                <a:spcPts val="0"/>
              </a:spcAft>
              <a:buNone/>
            </a:pPr>
            <a:endParaRPr sz="3400" b="1" u="sng">
              <a:solidFill>
                <a:srgbClr val="2D2D86"/>
              </a:solidFill>
              <a:latin typeface="Lato"/>
              <a:ea typeface="Lato"/>
              <a:cs typeface="Lato"/>
              <a:sym typeface="Lato"/>
            </a:endParaRPr>
          </a:p>
          <a:p>
            <a:pPr marL="0" marR="0" lvl="0" indent="0" algn="l" rtl="0">
              <a:spcBef>
                <a:spcPts val="0"/>
              </a:spcBef>
              <a:spcAft>
                <a:spcPts val="0"/>
              </a:spcAft>
              <a:buNone/>
            </a:pPr>
            <a:r>
              <a:rPr lang="en-US" sz="3400" b="1">
                <a:solidFill>
                  <a:srgbClr val="2D2D86"/>
                </a:solidFill>
                <a:latin typeface="Lato"/>
                <a:ea typeface="Lato"/>
                <a:cs typeface="Lato"/>
                <a:sym typeface="Lato"/>
              </a:rPr>
              <a:t>General SFS questions: </a:t>
            </a:r>
            <a:r>
              <a:rPr lang="en-US" sz="3400" b="1" u="sng">
                <a:solidFill>
                  <a:srgbClr val="2D2D86"/>
                </a:solidFill>
                <a:latin typeface="Lato"/>
                <a:ea typeface="Lato"/>
                <a:cs typeface="Lato"/>
                <a:sym typeface="Lato"/>
                <a:hlinkClick r:id="rId4">
                  <a:extLst>
                    <a:ext uri="{A12FA001-AC4F-418D-AE19-62706E023703}">
                      <ahyp:hlinkClr xmlns:ahyp="http://schemas.microsoft.com/office/drawing/2018/hyperlinkcolor" val="tx"/>
                    </a:ext>
                  </a:extLst>
                </a:hlinkClick>
              </a:rPr>
              <a:t>dpifin@dpi.wi.gov</a:t>
            </a:r>
            <a:endParaRPr sz="3400" b="1" u="sng">
              <a:solidFill>
                <a:srgbClr val="2D2D86"/>
              </a:solidFill>
              <a:latin typeface="Lato"/>
              <a:ea typeface="Lato"/>
              <a:cs typeface="Lato"/>
              <a:sym typeface="Lato"/>
            </a:endParaRPr>
          </a:p>
          <a:p>
            <a:pPr marL="0" marR="0" lvl="0" indent="0" algn="l" rtl="0">
              <a:spcBef>
                <a:spcPts val="0"/>
              </a:spcBef>
              <a:spcAft>
                <a:spcPts val="0"/>
              </a:spcAft>
              <a:buNone/>
            </a:pPr>
            <a:endParaRPr sz="3400" b="1" u="sng">
              <a:solidFill>
                <a:srgbClr val="2D2D86"/>
              </a:solidFill>
              <a:latin typeface="Lato"/>
              <a:ea typeface="Lato"/>
              <a:cs typeface="Lato"/>
              <a:sym typeface="Lato"/>
            </a:endParaRPr>
          </a:p>
          <a:p>
            <a:pPr marL="0" marR="0" lvl="0" indent="0" algn="l" rtl="0">
              <a:spcBef>
                <a:spcPts val="0"/>
              </a:spcBef>
              <a:spcAft>
                <a:spcPts val="0"/>
              </a:spcAft>
              <a:buNone/>
            </a:pPr>
            <a:r>
              <a:rPr lang="en-US" sz="3400" b="1">
                <a:solidFill>
                  <a:srgbClr val="2D2D86"/>
                </a:solidFill>
                <a:latin typeface="Lato"/>
                <a:ea typeface="Lato"/>
                <a:cs typeface="Lato"/>
                <a:sym typeface="Lato"/>
              </a:rPr>
              <a:t>Matt’s Booking page: </a:t>
            </a:r>
            <a:endParaRPr sz="3400" b="1">
              <a:solidFill>
                <a:srgbClr val="2D2D86"/>
              </a:solidFill>
              <a:latin typeface="Lato"/>
              <a:ea typeface="Lato"/>
              <a:cs typeface="Lato"/>
              <a:sym typeface="Lato"/>
            </a:endParaRPr>
          </a:p>
          <a:p>
            <a:pPr marL="0" marR="0" lvl="0" indent="0" algn="l" rtl="0">
              <a:spcBef>
                <a:spcPts val="0"/>
              </a:spcBef>
              <a:spcAft>
                <a:spcPts val="0"/>
              </a:spcAft>
              <a:buNone/>
            </a:pPr>
            <a:r>
              <a:rPr lang="en-US" sz="2000" b="1" u="sng">
                <a:solidFill>
                  <a:srgbClr val="2D2D86"/>
                </a:solidFill>
                <a:latin typeface="Lato"/>
                <a:ea typeface="Lato"/>
                <a:cs typeface="Lato"/>
                <a:sym typeface="Lato"/>
              </a:rPr>
              <a:t>https://outlook.office365.com/owa/calendar/MatthewBaier@WIDPIPRD.onmicrosoft.com/bookings/</a:t>
            </a:r>
            <a:endParaRPr sz="2000" b="1" u="sng">
              <a:solidFill>
                <a:srgbClr val="2D2D86"/>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0" y="281249"/>
            <a:ext cx="12480900" cy="117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800"/>
              <a:buFont typeface="Lato Black"/>
              <a:buNone/>
            </a:pPr>
            <a:r>
              <a:rPr lang="en-US"/>
              <a:t>What is WISEdata Finance?</a:t>
            </a:r>
            <a:br>
              <a:rPr lang="en-US"/>
            </a:br>
            <a:endParaRPr/>
          </a:p>
        </p:txBody>
      </p:sp>
      <p:sp>
        <p:nvSpPr>
          <p:cNvPr id="129" name="Google Shape;129;p24"/>
          <p:cNvSpPr txBox="1">
            <a:spLocks noGrp="1"/>
          </p:cNvSpPr>
          <p:nvPr>
            <p:ph type="body" idx="1"/>
          </p:nvPr>
        </p:nvSpPr>
        <p:spPr>
          <a:xfrm>
            <a:off x="318775" y="1709775"/>
            <a:ext cx="11563200" cy="5074200"/>
          </a:xfrm>
          <a:prstGeom prst="rect">
            <a:avLst/>
          </a:prstGeom>
          <a:noFill/>
          <a:ln>
            <a:noFill/>
          </a:ln>
        </p:spPr>
        <p:txBody>
          <a:bodyPr spcFirstLastPara="1" wrap="square" lIns="91425" tIns="45700" rIns="91425" bIns="45700" anchor="t" anchorCtr="0">
            <a:normAutofit/>
          </a:bodyPr>
          <a:lstStyle/>
          <a:p>
            <a:pPr marL="457200" lvl="0" indent="-450850" algn="l" rtl="0">
              <a:lnSpc>
                <a:spcPct val="100000"/>
              </a:lnSpc>
              <a:spcBef>
                <a:spcPts val="0"/>
              </a:spcBef>
              <a:spcAft>
                <a:spcPts val="0"/>
              </a:spcAft>
              <a:buSzPts val="3500"/>
              <a:buChar char="•"/>
            </a:pPr>
            <a:r>
              <a:rPr lang="en-US" sz="3500"/>
              <a:t>WISEdata Finance is the system responsible for the collection of financial data, including local accounts, budgeted amounts, and actual amounts.</a:t>
            </a:r>
            <a:endParaRPr sz="3500"/>
          </a:p>
          <a:p>
            <a:pPr marL="457200" lvl="0" indent="-450850" algn="l" rtl="0">
              <a:lnSpc>
                <a:spcPct val="100000"/>
              </a:lnSpc>
              <a:spcBef>
                <a:spcPts val="3200"/>
              </a:spcBef>
              <a:spcAft>
                <a:spcPts val="0"/>
              </a:spcAft>
              <a:buSzPts val="3500"/>
              <a:buChar char="•"/>
            </a:pPr>
            <a:r>
              <a:rPr lang="en-US" sz="3500"/>
              <a:t>The primary responsibility of users within WDF is to verify the accuracy of the financial data being pushed to DPI, with the help of validation messages displayed within the application.</a:t>
            </a:r>
            <a:endParaRPr sz="3500"/>
          </a:p>
          <a:p>
            <a:pPr marL="0" marR="0" lvl="0" indent="0" algn="l" rtl="0">
              <a:lnSpc>
                <a:spcPct val="150000"/>
              </a:lnSpc>
              <a:spcBef>
                <a:spcPts val="3200"/>
              </a:spcBef>
              <a:spcAft>
                <a:spcPts val="0"/>
              </a:spcAft>
              <a:buClr>
                <a:srgbClr val="000000"/>
              </a:buClr>
              <a:buSzPts val="2400"/>
              <a:buFont typeface="Arial"/>
              <a:buNone/>
            </a:pPr>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0" y="281249"/>
            <a:ext cx="12480900" cy="117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800"/>
              <a:buFont typeface="Lato Black"/>
              <a:buNone/>
            </a:pPr>
            <a:r>
              <a:rPr lang="en-US"/>
              <a:t>What is WISEdata Finance?</a:t>
            </a:r>
            <a:br>
              <a:rPr lang="en-US"/>
            </a:br>
            <a:endParaRPr/>
          </a:p>
        </p:txBody>
      </p:sp>
      <p:sp>
        <p:nvSpPr>
          <p:cNvPr id="136" name="Google Shape;136;p25"/>
          <p:cNvSpPr txBox="1">
            <a:spLocks noGrp="1"/>
          </p:cNvSpPr>
          <p:nvPr>
            <p:ph type="body" idx="1"/>
          </p:nvPr>
        </p:nvSpPr>
        <p:spPr>
          <a:xfrm>
            <a:off x="497775" y="1525825"/>
            <a:ext cx="11427300" cy="4902000"/>
          </a:xfrm>
          <a:prstGeom prst="rect">
            <a:avLst/>
          </a:prstGeom>
          <a:noFill/>
          <a:ln>
            <a:noFill/>
          </a:ln>
        </p:spPr>
        <p:txBody>
          <a:bodyPr spcFirstLastPara="1" wrap="square" lIns="91425" tIns="45700" rIns="91425" bIns="45700" anchor="t" anchorCtr="0">
            <a:normAutofit fontScale="70000" lnSpcReduction="20000"/>
          </a:bodyPr>
          <a:lstStyle/>
          <a:p>
            <a:pPr marL="457200" lvl="0" indent="-449897" algn="l" rtl="0">
              <a:lnSpc>
                <a:spcPct val="100000"/>
              </a:lnSpc>
              <a:spcBef>
                <a:spcPts val="1000"/>
              </a:spcBef>
              <a:spcAft>
                <a:spcPts val="0"/>
              </a:spcAft>
              <a:buSzPct val="100000"/>
              <a:buChar char="•"/>
            </a:pPr>
            <a:r>
              <a:rPr lang="en-US" sz="4100"/>
              <a:t>Vendors pull the current Wisconsin Uniform Financial Accounting Requirements (WUFAR) Chart of Accounts (COA) from DPI</a:t>
            </a:r>
            <a:endParaRPr sz="4100"/>
          </a:p>
          <a:p>
            <a:pPr marL="457200" lvl="0" indent="-449897" algn="l" rtl="0">
              <a:lnSpc>
                <a:spcPct val="100000"/>
              </a:lnSpc>
              <a:spcBef>
                <a:spcPts val="3200"/>
              </a:spcBef>
              <a:spcAft>
                <a:spcPts val="0"/>
              </a:spcAft>
              <a:buSzPct val="100000"/>
              <a:buChar char="•"/>
            </a:pPr>
            <a:r>
              <a:rPr lang="en-US" sz="4100"/>
              <a:t>District crosswalks ledger to a local COA in WUFAR and pushed to WDF</a:t>
            </a:r>
            <a:endParaRPr sz="4100"/>
          </a:p>
          <a:p>
            <a:pPr marL="457200" lvl="0" indent="-449897" algn="l" rtl="0">
              <a:lnSpc>
                <a:spcPct val="100000"/>
              </a:lnSpc>
              <a:spcBef>
                <a:spcPts val="3200"/>
              </a:spcBef>
              <a:spcAft>
                <a:spcPts val="0"/>
              </a:spcAft>
              <a:buSzPct val="100000"/>
              <a:buChar char="•"/>
            </a:pPr>
            <a:r>
              <a:rPr lang="en-US" sz="4100"/>
              <a:t>Local COA rolls up to the required DPI COA level</a:t>
            </a:r>
            <a:endParaRPr sz="4100"/>
          </a:p>
          <a:p>
            <a:pPr marL="457200" lvl="0" indent="-449897" algn="l" rtl="0">
              <a:lnSpc>
                <a:spcPct val="100000"/>
              </a:lnSpc>
              <a:spcBef>
                <a:spcPts val="3200"/>
              </a:spcBef>
              <a:spcAft>
                <a:spcPts val="3200"/>
              </a:spcAft>
              <a:buSzPct val="100000"/>
              <a:buChar char="•"/>
            </a:pPr>
            <a:r>
              <a:rPr lang="en-US" sz="4100"/>
              <a:t>District pushes budget amounts and year-to-date actual amount by account to DPI</a:t>
            </a:r>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6"/>
          <p:cNvPicPr preferRelativeResize="0"/>
          <p:nvPr/>
        </p:nvPicPr>
        <p:blipFill rotWithShape="1">
          <a:blip r:embed="rId3">
            <a:alphaModFix/>
          </a:blip>
          <a:srcRect/>
          <a:stretch/>
        </p:blipFill>
        <p:spPr>
          <a:xfrm>
            <a:off x="1280475" y="1290"/>
            <a:ext cx="9919971" cy="70205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p:cNvPicPr preferRelativeResize="0"/>
          <p:nvPr/>
        </p:nvPicPr>
        <p:blipFill rotWithShape="1">
          <a:blip r:embed="rId3">
            <a:alphaModFix/>
          </a:blip>
          <a:srcRect/>
          <a:stretch/>
        </p:blipFill>
        <p:spPr>
          <a:xfrm>
            <a:off x="4796633" y="1259288"/>
            <a:ext cx="7684292" cy="5762523"/>
          </a:xfrm>
          <a:prstGeom prst="rect">
            <a:avLst/>
          </a:prstGeom>
          <a:noFill/>
          <a:ln>
            <a:noFill/>
          </a:ln>
        </p:spPr>
      </p:pic>
      <p:sp>
        <p:nvSpPr>
          <p:cNvPr id="147" name="Google Shape;147;p27"/>
          <p:cNvSpPr txBox="1">
            <a:spLocks noGrp="1"/>
          </p:cNvSpPr>
          <p:nvPr>
            <p:ph type="body" idx="1"/>
          </p:nvPr>
        </p:nvSpPr>
        <p:spPr>
          <a:xfrm>
            <a:off x="0" y="1"/>
            <a:ext cx="12480925" cy="125846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Clr>
                <a:schemeClr val="lt1"/>
              </a:buClr>
              <a:buSzPts val="4900"/>
              <a:buNone/>
            </a:pPr>
            <a:r>
              <a:rPr lang="en-US"/>
              <a:t>WISEdata Finance Ed-Fi API</a:t>
            </a:r>
            <a:endParaRPr/>
          </a:p>
        </p:txBody>
      </p:sp>
      <p:sp>
        <p:nvSpPr>
          <p:cNvPr id="148" name="Google Shape;148;p27"/>
          <p:cNvSpPr txBox="1">
            <a:spLocks noGrp="1"/>
          </p:cNvSpPr>
          <p:nvPr>
            <p:ph type="body" idx="4294967295"/>
          </p:nvPr>
        </p:nvSpPr>
        <p:spPr>
          <a:xfrm>
            <a:off x="725864" y="2018040"/>
            <a:ext cx="3509963" cy="3179762"/>
          </a:xfrm>
          <a:prstGeom prst="rect">
            <a:avLst/>
          </a:prstGeom>
          <a:noFill/>
          <a:ln>
            <a:noFill/>
          </a:ln>
        </p:spPr>
        <p:txBody>
          <a:bodyPr spcFirstLastPara="1" wrap="square" lIns="124775" tIns="62375" rIns="124775" bIns="62375" anchor="t" anchorCtr="0">
            <a:normAutofit/>
          </a:bodyPr>
          <a:lstStyle/>
          <a:p>
            <a:pPr marL="468024" lvl="0" indent="-480724" algn="l" rtl="0">
              <a:lnSpc>
                <a:spcPct val="100000"/>
              </a:lnSpc>
              <a:spcBef>
                <a:spcPts val="0"/>
              </a:spcBef>
              <a:spcAft>
                <a:spcPts val="4095"/>
              </a:spcAft>
              <a:buClr>
                <a:schemeClr val="dk1"/>
              </a:buClr>
              <a:buSzPts val="3200"/>
              <a:buChar char="•"/>
            </a:pPr>
            <a:r>
              <a:rPr lang="en-US" sz="3200"/>
              <a:t>Accounting system data available from DPI via the API</a:t>
            </a:r>
            <a:endParaRPr sz="3200"/>
          </a:p>
        </p:txBody>
      </p:sp>
      <p:sp>
        <p:nvSpPr>
          <p:cNvPr id="149" name="Google Shape;149;p27"/>
          <p:cNvSpPr/>
          <p:nvPr/>
        </p:nvSpPr>
        <p:spPr>
          <a:xfrm>
            <a:off x="6529277" y="4508865"/>
            <a:ext cx="4043407" cy="2420113"/>
          </a:xfrm>
          <a:prstGeom prst="roundRect">
            <a:avLst>
              <a:gd name="adj" fmla="val 7726"/>
            </a:avLst>
          </a:prstGeom>
          <a:noFill/>
          <a:ln w="76200" cap="flat" cmpd="sng">
            <a:solidFill>
              <a:srgbClr val="0099CC"/>
            </a:solidFill>
            <a:prstDash val="solid"/>
            <a:miter lim="800000"/>
            <a:headEnd type="none" w="sm" len="sm"/>
            <a:tailEnd type="none" w="sm" len="sm"/>
          </a:ln>
        </p:spPr>
        <p:txBody>
          <a:bodyPr spcFirstLastPara="1" wrap="square" lIns="124775" tIns="62375" rIns="124775" bIns="62375" anchor="ctr" anchorCtr="0">
            <a:noAutofit/>
          </a:bodyPr>
          <a:lstStyle/>
          <a:p>
            <a:pPr marL="0" marR="0" lvl="0" indent="0" algn="ctr" rtl="0">
              <a:spcBef>
                <a:spcPts val="0"/>
              </a:spcBef>
              <a:spcAft>
                <a:spcPts val="0"/>
              </a:spcAft>
              <a:buNone/>
            </a:pPr>
            <a:endParaRPr sz="2193"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500"/>
                                        <p:tgtEl>
                                          <p:spTgt spid="146"/>
                                        </p:tgtEl>
                                      </p:cBhvr>
                                    </p:animEffect>
                                  </p:childTnLst>
                                </p:cTn>
                              </p:par>
                              <p:par>
                                <p:cTn id="12" presetID="1" presetClass="entr" presetSubtype="0" fill="hold" nodeType="withEffect">
                                  <p:stCondLst>
                                    <p:cond delay="0"/>
                                  </p:stCondLst>
                                  <p:childTnLst>
                                    <p:set>
                                      <p:cBhvr>
                                        <p:cTn id="13"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8"/>
          <p:cNvPicPr preferRelativeResize="0"/>
          <p:nvPr/>
        </p:nvPicPr>
        <p:blipFill rotWithShape="1">
          <a:blip r:embed="rId3">
            <a:alphaModFix/>
          </a:blip>
          <a:srcRect/>
          <a:stretch/>
        </p:blipFill>
        <p:spPr>
          <a:xfrm>
            <a:off x="4796633" y="1259288"/>
            <a:ext cx="7684292" cy="5762523"/>
          </a:xfrm>
          <a:prstGeom prst="rect">
            <a:avLst/>
          </a:prstGeom>
          <a:noFill/>
          <a:ln>
            <a:noFill/>
          </a:ln>
        </p:spPr>
      </p:pic>
      <p:sp>
        <p:nvSpPr>
          <p:cNvPr id="155" name="Google Shape;155;p28"/>
          <p:cNvSpPr txBox="1">
            <a:spLocks noGrp="1"/>
          </p:cNvSpPr>
          <p:nvPr>
            <p:ph type="body" idx="1"/>
          </p:nvPr>
        </p:nvSpPr>
        <p:spPr>
          <a:xfrm>
            <a:off x="0" y="1"/>
            <a:ext cx="12480925" cy="1258460"/>
          </a:xfrm>
          <a:prstGeom prst="rect">
            <a:avLst/>
          </a:prstGeom>
          <a:noFill/>
          <a:ln>
            <a:noFill/>
          </a:ln>
        </p:spPr>
        <p:txBody>
          <a:bodyPr spcFirstLastPara="1" wrap="square" lIns="124775" tIns="62375" rIns="124775" bIns="62375" anchor="ctr" anchorCtr="0">
            <a:normAutofit/>
          </a:bodyPr>
          <a:lstStyle/>
          <a:p>
            <a:pPr marL="0" lvl="0" indent="0" algn="ctr" rtl="0">
              <a:lnSpc>
                <a:spcPct val="100000"/>
              </a:lnSpc>
              <a:spcBef>
                <a:spcPts val="0"/>
              </a:spcBef>
              <a:spcAft>
                <a:spcPts val="0"/>
              </a:spcAft>
              <a:buClr>
                <a:schemeClr val="lt1"/>
              </a:buClr>
              <a:buSzPts val="4900"/>
              <a:buNone/>
            </a:pPr>
            <a:r>
              <a:rPr lang="en-US"/>
              <a:t>WISEdata Finance Ed-Fi API</a:t>
            </a:r>
            <a:endParaRPr/>
          </a:p>
        </p:txBody>
      </p:sp>
      <p:sp>
        <p:nvSpPr>
          <p:cNvPr id="156" name="Google Shape;156;p28"/>
          <p:cNvSpPr txBox="1">
            <a:spLocks noGrp="1"/>
          </p:cNvSpPr>
          <p:nvPr>
            <p:ph type="body" idx="4294967295"/>
          </p:nvPr>
        </p:nvSpPr>
        <p:spPr>
          <a:xfrm>
            <a:off x="791851" y="2033309"/>
            <a:ext cx="3509963" cy="3179762"/>
          </a:xfrm>
          <a:prstGeom prst="rect">
            <a:avLst/>
          </a:prstGeom>
          <a:noFill/>
          <a:ln>
            <a:noFill/>
          </a:ln>
        </p:spPr>
        <p:txBody>
          <a:bodyPr spcFirstLastPara="1" wrap="square" lIns="124775" tIns="62375" rIns="124775" bIns="62375" anchor="t" anchorCtr="0">
            <a:noAutofit/>
          </a:bodyPr>
          <a:lstStyle/>
          <a:p>
            <a:pPr marL="468024" lvl="0" indent="-480724" algn="l" rtl="0">
              <a:lnSpc>
                <a:spcPct val="100000"/>
              </a:lnSpc>
              <a:spcBef>
                <a:spcPts val="0"/>
              </a:spcBef>
              <a:spcAft>
                <a:spcPts val="4095"/>
              </a:spcAft>
              <a:buClr>
                <a:schemeClr val="dk1"/>
              </a:buClr>
              <a:buSzPts val="3200"/>
              <a:buChar char="•"/>
            </a:pPr>
            <a:r>
              <a:rPr lang="en-US" sz="3200"/>
              <a:t>Financial budget &amp; actual data submitted by account using the API</a:t>
            </a:r>
            <a:endParaRPr sz="3200"/>
          </a:p>
        </p:txBody>
      </p:sp>
      <p:sp>
        <p:nvSpPr>
          <p:cNvPr id="157" name="Google Shape;157;p28"/>
          <p:cNvSpPr/>
          <p:nvPr/>
        </p:nvSpPr>
        <p:spPr>
          <a:xfrm>
            <a:off x="6518963" y="2033309"/>
            <a:ext cx="4043407" cy="2378854"/>
          </a:xfrm>
          <a:prstGeom prst="roundRect">
            <a:avLst>
              <a:gd name="adj" fmla="val 7726"/>
            </a:avLst>
          </a:prstGeom>
          <a:noFill/>
          <a:ln w="76200" cap="flat" cmpd="sng">
            <a:solidFill>
              <a:srgbClr val="33A056"/>
            </a:solidFill>
            <a:prstDash val="solid"/>
            <a:miter lim="800000"/>
            <a:headEnd type="none" w="sm" len="sm"/>
            <a:tailEnd type="none" w="sm" len="sm"/>
          </a:ln>
        </p:spPr>
        <p:txBody>
          <a:bodyPr spcFirstLastPara="1" wrap="square" lIns="124775" tIns="62375" rIns="124775" bIns="62375" anchor="ctr" anchorCtr="0">
            <a:noAutofit/>
          </a:bodyPr>
          <a:lstStyle/>
          <a:p>
            <a:pPr marL="0" marR="0" lvl="0" indent="0" algn="ctr" rtl="0">
              <a:spcBef>
                <a:spcPts val="0"/>
              </a:spcBef>
              <a:spcAft>
                <a:spcPts val="0"/>
              </a:spcAft>
              <a:buNone/>
            </a:pPr>
            <a:endParaRPr sz="2193"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2058</Words>
  <Application>Microsoft Office PowerPoint</Application>
  <PresentationFormat>Custom</PresentationFormat>
  <Paragraphs>221</Paragraphs>
  <Slides>40</Slides>
  <Notes>40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Noto Sans Symbols</vt:lpstr>
      <vt:lpstr>Arial</vt:lpstr>
      <vt:lpstr>Roboto</vt:lpstr>
      <vt:lpstr>Lato</vt:lpstr>
      <vt:lpstr>Lato Black</vt:lpstr>
      <vt:lpstr>Proxima Nova</vt:lpstr>
      <vt:lpstr>Calibri</vt:lpstr>
      <vt:lpstr>Office Theme</vt:lpstr>
      <vt:lpstr>2_Office Theme</vt:lpstr>
      <vt:lpstr>PowerPoint Presentation</vt:lpstr>
      <vt:lpstr>PowerPoint Presentation</vt:lpstr>
      <vt:lpstr>PowerPoint Presentation</vt:lpstr>
      <vt:lpstr>What is WISEdata Finance?</vt:lpstr>
      <vt:lpstr>What is WISEdata Finance? </vt:lpstr>
      <vt:lpstr>What is WISEdata Finance? </vt:lpstr>
      <vt:lpstr>PowerPoint Presentation</vt:lpstr>
      <vt:lpstr>PowerPoint Presentation</vt:lpstr>
      <vt:lpstr>PowerPoint Presentation</vt:lpstr>
      <vt:lpstr>PowerPoint Presentation</vt:lpstr>
      <vt:lpstr>Why WISEdata Finance? </vt:lpstr>
      <vt:lpstr>What Does This Mean For LEAs?  </vt:lpstr>
      <vt:lpstr>PowerPoint Presentation</vt:lpstr>
      <vt:lpstr>PowerPoint Presentation</vt:lpstr>
      <vt:lpstr>Parallel Reporting</vt:lpstr>
      <vt:lpstr>PowerPoint Presentation</vt:lpstr>
      <vt:lpstr>PowerPoint Presentation</vt:lpstr>
      <vt:lpstr>PowerPoint Presentation</vt:lpstr>
      <vt:lpstr>Points to Remember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Wisconsin School Finance Portal</vt:lpstr>
      <vt:lpstr>Wisconsin School Finance Portal    </vt:lpstr>
      <vt:lpstr>Wisconsin School Finance Portal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WASBO - Fall2022 - WISEdata Finance is Here!​</dc:title>
  <dc:creator>DPI.SchoolFinancialServices@dpi.wi.gov</dc:creator>
  <cp:keywords>wisedata, finance, wisconsin, public, instruction, school, financial, service, wasbo, fall, conference, 2022</cp:keywords>
  <cp:lastModifiedBy>Huelsman, Scott M.   DPI</cp:lastModifiedBy>
  <cp:revision>2</cp:revision>
  <dcterms:modified xsi:type="dcterms:W3CDTF">2022-10-10T18:10:53Z</dcterms:modified>
</cp:coreProperties>
</file>