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sldIdLst>
    <p:sldId id="264" r:id="rId5"/>
    <p:sldId id="279" r:id="rId6"/>
    <p:sldId id="291" r:id="rId7"/>
    <p:sldId id="265" r:id="rId8"/>
    <p:sldId id="285" r:id="rId9"/>
    <p:sldId id="262" r:id="rId10"/>
    <p:sldId id="268" r:id="rId11"/>
    <p:sldId id="277" r:id="rId12"/>
    <p:sldId id="280" r:id="rId13"/>
    <p:sldId id="274" r:id="rId14"/>
    <p:sldId id="283" r:id="rId15"/>
    <p:sldId id="284" r:id="rId16"/>
    <p:sldId id="270" r:id="rId17"/>
    <p:sldId id="276" r:id="rId18"/>
    <p:sldId id="275" r:id="rId19"/>
    <p:sldId id="272" r:id="rId20"/>
    <p:sldId id="278" r:id="rId21"/>
    <p:sldId id="288" r:id="rId22"/>
    <p:sldId id="292" r:id="rId23"/>
    <p:sldId id="289" r:id="rId24"/>
    <p:sldId id="290" r:id="rId25"/>
    <p:sldId id="260" r:id="rId26"/>
    <p:sldId id="286" r:id="rId27"/>
    <p:sldId id="282"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DADE"/>
    <a:srgbClr val="2F394F"/>
    <a:srgbClr val="D8C9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497" autoAdjust="0"/>
  </p:normalViewPr>
  <p:slideViewPr>
    <p:cSldViewPr snapToGrid="0">
      <p:cViewPr varScale="1">
        <p:scale>
          <a:sx n="80" d="100"/>
          <a:sy n="80" d="100"/>
        </p:scale>
        <p:origin x="118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9C4DDC-76CF-47DC-860C-BAD59A091103}" type="doc">
      <dgm:prSet loTypeId="urn:microsoft.com/office/officeart/2008/layout/VerticalCurvedList" loCatId="list" qsTypeId="urn:microsoft.com/office/officeart/2005/8/quickstyle/simple1" qsCatId="simple" csTypeId="urn:microsoft.com/office/officeart/2005/8/colors/accent0_3" csCatId="mainScheme"/>
      <dgm:spPr/>
      <dgm:t>
        <a:bodyPr/>
        <a:lstStyle/>
        <a:p>
          <a:endParaRPr lang="en-US"/>
        </a:p>
      </dgm:t>
    </dgm:pt>
    <dgm:pt modelId="{23C6903B-8195-4ECD-94CB-07B968213EA7}">
      <dgm:prSet/>
      <dgm:spPr/>
      <dgm:t>
        <a:bodyPr/>
        <a:lstStyle/>
        <a:p>
          <a:r>
            <a:rPr lang="en-US"/>
            <a:t>Overview</a:t>
          </a:r>
        </a:p>
      </dgm:t>
    </dgm:pt>
    <dgm:pt modelId="{67FFB086-AFF1-48A3-8450-6FD1964C8BAC}" type="parTrans" cxnId="{0878E359-AC9E-4963-A530-86374EC318BE}">
      <dgm:prSet/>
      <dgm:spPr/>
      <dgm:t>
        <a:bodyPr/>
        <a:lstStyle/>
        <a:p>
          <a:endParaRPr lang="en-US"/>
        </a:p>
      </dgm:t>
    </dgm:pt>
    <dgm:pt modelId="{D0EE350B-C5FA-4825-8243-02BEB637D0B4}" type="sibTrans" cxnId="{0878E359-AC9E-4963-A530-86374EC318BE}">
      <dgm:prSet/>
      <dgm:spPr/>
      <dgm:t>
        <a:bodyPr/>
        <a:lstStyle/>
        <a:p>
          <a:endParaRPr lang="en-US"/>
        </a:p>
      </dgm:t>
    </dgm:pt>
    <dgm:pt modelId="{6A80F1A2-A603-49D3-9D57-4A57855E6838}">
      <dgm:prSet/>
      <dgm:spPr/>
      <dgm:t>
        <a:bodyPr/>
        <a:lstStyle/>
        <a:p>
          <a:r>
            <a:rPr lang="en-US"/>
            <a:t>Goals of GASB 96</a:t>
          </a:r>
        </a:p>
      </dgm:t>
    </dgm:pt>
    <dgm:pt modelId="{BB7719E0-8954-4369-BE70-4D9FAAA2B0C2}" type="parTrans" cxnId="{0189D6CE-9726-4155-8A42-C93F929D7ABA}">
      <dgm:prSet/>
      <dgm:spPr/>
      <dgm:t>
        <a:bodyPr/>
        <a:lstStyle/>
        <a:p>
          <a:endParaRPr lang="en-US"/>
        </a:p>
      </dgm:t>
    </dgm:pt>
    <dgm:pt modelId="{E2F3C670-6172-4079-9FE3-A9AECD2739AE}" type="sibTrans" cxnId="{0189D6CE-9726-4155-8A42-C93F929D7ABA}">
      <dgm:prSet/>
      <dgm:spPr/>
      <dgm:t>
        <a:bodyPr/>
        <a:lstStyle/>
        <a:p>
          <a:endParaRPr lang="en-US"/>
        </a:p>
      </dgm:t>
    </dgm:pt>
    <dgm:pt modelId="{93FB91CA-662E-4FD0-BF19-C2A12824CCCA}">
      <dgm:prSet/>
      <dgm:spPr/>
      <dgm:t>
        <a:bodyPr/>
        <a:lstStyle/>
        <a:p>
          <a:r>
            <a:rPr lang="en-US"/>
            <a:t>Implementation Dates</a:t>
          </a:r>
        </a:p>
      </dgm:t>
    </dgm:pt>
    <dgm:pt modelId="{73930EEF-8E88-439F-9E65-CFCB7E63F462}" type="parTrans" cxnId="{BC050E7F-6D60-41E7-AAF8-75D865A374C9}">
      <dgm:prSet/>
      <dgm:spPr/>
      <dgm:t>
        <a:bodyPr/>
        <a:lstStyle/>
        <a:p>
          <a:endParaRPr lang="en-US"/>
        </a:p>
      </dgm:t>
    </dgm:pt>
    <dgm:pt modelId="{56B72D7B-BF3C-4B94-95A4-A1DAFA5A24C2}" type="sibTrans" cxnId="{BC050E7F-6D60-41E7-AAF8-75D865A374C9}">
      <dgm:prSet/>
      <dgm:spPr/>
      <dgm:t>
        <a:bodyPr/>
        <a:lstStyle/>
        <a:p>
          <a:endParaRPr lang="en-US"/>
        </a:p>
      </dgm:t>
    </dgm:pt>
    <dgm:pt modelId="{B05C58CF-6C48-48D8-B8BE-90DE0DB5AE0B}">
      <dgm:prSet/>
      <dgm:spPr/>
      <dgm:t>
        <a:bodyPr/>
        <a:lstStyle/>
        <a:p>
          <a:r>
            <a:rPr lang="en-US"/>
            <a:t>SBITA: Defined</a:t>
          </a:r>
        </a:p>
      </dgm:t>
    </dgm:pt>
    <dgm:pt modelId="{924A2591-342B-4D5E-9C7D-57FC0AB6AE76}" type="parTrans" cxnId="{F66AEB79-5C89-4258-B309-F668CFC9B4CE}">
      <dgm:prSet/>
      <dgm:spPr/>
      <dgm:t>
        <a:bodyPr/>
        <a:lstStyle/>
        <a:p>
          <a:endParaRPr lang="en-US"/>
        </a:p>
      </dgm:t>
    </dgm:pt>
    <dgm:pt modelId="{3D52B2C3-E468-441F-9DEB-EAC3646EBC05}" type="sibTrans" cxnId="{F66AEB79-5C89-4258-B309-F668CFC9B4CE}">
      <dgm:prSet/>
      <dgm:spPr/>
      <dgm:t>
        <a:bodyPr/>
        <a:lstStyle/>
        <a:p>
          <a:endParaRPr lang="en-US"/>
        </a:p>
      </dgm:t>
    </dgm:pt>
    <dgm:pt modelId="{4610F7E0-D2D7-45C2-BC01-5C6AA4984DE2}">
      <dgm:prSet/>
      <dgm:spPr/>
      <dgm:t>
        <a:bodyPr/>
        <a:lstStyle/>
        <a:p>
          <a:r>
            <a:rPr lang="en-US"/>
            <a:t>District vs. Auditor Responsibilities </a:t>
          </a:r>
        </a:p>
      </dgm:t>
    </dgm:pt>
    <dgm:pt modelId="{20147289-FC6B-4365-B27A-281833DBE1A8}" type="parTrans" cxnId="{C397B475-CBEC-4A17-8B00-7B51E5803F2A}">
      <dgm:prSet/>
      <dgm:spPr/>
      <dgm:t>
        <a:bodyPr/>
        <a:lstStyle/>
        <a:p>
          <a:endParaRPr lang="en-US"/>
        </a:p>
      </dgm:t>
    </dgm:pt>
    <dgm:pt modelId="{12C1981B-1916-4C1B-BFE7-979C25D208E3}" type="sibTrans" cxnId="{C397B475-CBEC-4A17-8B00-7B51E5803F2A}">
      <dgm:prSet/>
      <dgm:spPr/>
      <dgm:t>
        <a:bodyPr/>
        <a:lstStyle/>
        <a:p>
          <a:endParaRPr lang="en-US"/>
        </a:p>
      </dgm:t>
    </dgm:pt>
    <dgm:pt modelId="{7131C1E4-F969-4C09-A1C8-77B9B13B1552}">
      <dgm:prSet/>
      <dgm:spPr/>
      <dgm:t>
        <a:bodyPr/>
        <a:lstStyle/>
        <a:p>
          <a:r>
            <a:rPr lang="en-US"/>
            <a:t>Decision Tree</a:t>
          </a:r>
        </a:p>
      </dgm:t>
    </dgm:pt>
    <dgm:pt modelId="{F210BB4D-8F51-4A2D-993C-371650E9270B}" type="parTrans" cxnId="{D0D1BFA7-7597-4D9B-BF1F-9CF0A1ECFBE9}">
      <dgm:prSet/>
      <dgm:spPr/>
      <dgm:t>
        <a:bodyPr/>
        <a:lstStyle/>
        <a:p>
          <a:endParaRPr lang="en-US"/>
        </a:p>
      </dgm:t>
    </dgm:pt>
    <dgm:pt modelId="{1A5B9126-2EF8-4B00-84FB-E323349BC442}" type="sibTrans" cxnId="{D0D1BFA7-7597-4D9B-BF1F-9CF0A1ECFBE9}">
      <dgm:prSet/>
      <dgm:spPr/>
      <dgm:t>
        <a:bodyPr/>
        <a:lstStyle/>
        <a:p>
          <a:endParaRPr lang="en-US"/>
        </a:p>
      </dgm:t>
    </dgm:pt>
    <dgm:pt modelId="{0B069C52-06B4-458A-8E24-FEE0E3946703}">
      <dgm:prSet/>
      <dgm:spPr/>
      <dgm:t>
        <a:bodyPr/>
        <a:lstStyle/>
        <a:p>
          <a:r>
            <a:rPr lang="en-US"/>
            <a:t>Measurement of Subscription Period</a:t>
          </a:r>
        </a:p>
      </dgm:t>
    </dgm:pt>
    <dgm:pt modelId="{C4209E8E-23B9-4084-9A8D-E678C3E5CCEA}" type="parTrans" cxnId="{8A741B36-6078-44A4-B8FB-CEFE5CF66987}">
      <dgm:prSet/>
      <dgm:spPr/>
      <dgm:t>
        <a:bodyPr/>
        <a:lstStyle/>
        <a:p>
          <a:endParaRPr lang="en-US"/>
        </a:p>
      </dgm:t>
    </dgm:pt>
    <dgm:pt modelId="{CFBCD8CE-06CC-469C-9451-25504618C26B}" type="sibTrans" cxnId="{8A741B36-6078-44A4-B8FB-CEFE5CF66987}">
      <dgm:prSet/>
      <dgm:spPr/>
      <dgm:t>
        <a:bodyPr/>
        <a:lstStyle/>
        <a:p>
          <a:endParaRPr lang="en-US"/>
        </a:p>
      </dgm:t>
    </dgm:pt>
    <dgm:pt modelId="{77B9D329-6875-4E72-92A1-083AB9B968FE}">
      <dgm:prSet/>
      <dgm:spPr/>
      <dgm:t>
        <a:bodyPr/>
        <a:lstStyle/>
        <a:p>
          <a:endParaRPr lang="en-US"/>
        </a:p>
      </dgm:t>
    </dgm:pt>
    <dgm:pt modelId="{2F1FADF3-3B34-4093-910A-66C0AF862C3B}" type="parTrans" cxnId="{3FEBB371-D613-4839-A6DE-296A7DC5AAAC}">
      <dgm:prSet/>
      <dgm:spPr/>
      <dgm:t>
        <a:bodyPr/>
        <a:lstStyle/>
        <a:p>
          <a:endParaRPr lang="en-US"/>
        </a:p>
      </dgm:t>
    </dgm:pt>
    <dgm:pt modelId="{FDE7667F-F39F-4760-8E20-AB0AF6625AB9}" type="sibTrans" cxnId="{3FEBB371-D613-4839-A6DE-296A7DC5AAAC}">
      <dgm:prSet/>
      <dgm:spPr/>
      <dgm:t>
        <a:bodyPr/>
        <a:lstStyle/>
        <a:p>
          <a:endParaRPr lang="en-US"/>
        </a:p>
      </dgm:t>
    </dgm:pt>
    <dgm:pt modelId="{29639EE3-E88B-4A95-BD8C-BEC096768958}">
      <dgm:prSet/>
      <dgm:spPr/>
      <dgm:t>
        <a:bodyPr/>
        <a:lstStyle/>
        <a:p>
          <a:endParaRPr lang="en-US"/>
        </a:p>
      </dgm:t>
    </dgm:pt>
    <dgm:pt modelId="{970CC50E-6196-4742-8F5A-F5B6D87D169C}" type="parTrans" cxnId="{634402AC-B49B-4804-B68D-393E692AE157}">
      <dgm:prSet/>
      <dgm:spPr/>
      <dgm:t>
        <a:bodyPr/>
        <a:lstStyle/>
        <a:p>
          <a:endParaRPr lang="en-US"/>
        </a:p>
      </dgm:t>
    </dgm:pt>
    <dgm:pt modelId="{159AD1D2-D9AF-479B-B743-02A528EEE4E6}" type="sibTrans" cxnId="{634402AC-B49B-4804-B68D-393E692AE157}">
      <dgm:prSet/>
      <dgm:spPr/>
      <dgm:t>
        <a:bodyPr/>
        <a:lstStyle/>
        <a:p>
          <a:endParaRPr lang="en-US"/>
        </a:p>
      </dgm:t>
    </dgm:pt>
    <dgm:pt modelId="{C8F33950-4934-4C22-A8E9-E755179FBC93}" type="pres">
      <dgm:prSet presAssocID="{F09C4DDC-76CF-47DC-860C-BAD59A091103}" presName="Name0" presStyleCnt="0">
        <dgm:presLayoutVars>
          <dgm:chMax val="7"/>
          <dgm:chPref val="7"/>
          <dgm:dir/>
        </dgm:presLayoutVars>
      </dgm:prSet>
      <dgm:spPr/>
    </dgm:pt>
    <dgm:pt modelId="{467F81F8-CE2E-42DC-9615-2136E3AF0CFE}" type="pres">
      <dgm:prSet presAssocID="{F09C4DDC-76CF-47DC-860C-BAD59A091103}" presName="Name1" presStyleCnt="0"/>
      <dgm:spPr/>
    </dgm:pt>
    <dgm:pt modelId="{7F9364CA-DF52-4459-AC3F-F74CD83B12E4}" type="pres">
      <dgm:prSet presAssocID="{F09C4DDC-76CF-47DC-860C-BAD59A091103}" presName="cycle" presStyleCnt="0"/>
      <dgm:spPr/>
    </dgm:pt>
    <dgm:pt modelId="{0FDA61F9-9BA5-4A3D-891B-7D0FDE182784}" type="pres">
      <dgm:prSet presAssocID="{F09C4DDC-76CF-47DC-860C-BAD59A091103}" presName="srcNode" presStyleLbl="node1" presStyleIdx="0" presStyleCnt="7"/>
      <dgm:spPr/>
    </dgm:pt>
    <dgm:pt modelId="{7E224E13-EF6F-410C-9736-30C3973E3625}" type="pres">
      <dgm:prSet presAssocID="{F09C4DDC-76CF-47DC-860C-BAD59A091103}" presName="conn" presStyleLbl="parChTrans1D2" presStyleIdx="0" presStyleCnt="1"/>
      <dgm:spPr/>
    </dgm:pt>
    <dgm:pt modelId="{0BAF049E-9C98-4A24-8EA1-A12BFDC40095}" type="pres">
      <dgm:prSet presAssocID="{F09C4DDC-76CF-47DC-860C-BAD59A091103}" presName="extraNode" presStyleLbl="node1" presStyleIdx="0" presStyleCnt="7"/>
      <dgm:spPr/>
    </dgm:pt>
    <dgm:pt modelId="{7A7573A6-3CF8-4AF1-8060-6645CFF0158A}" type="pres">
      <dgm:prSet presAssocID="{F09C4DDC-76CF-47DC-860C-BAD59A091103}" presName="dstNode" presStyleLbl="node1" presStyleIdx="0" presStyleCnt="7"/>
      <dgm:spPr/>
    </dgm:pt>
    <dgm:pt modelId="{E8F0C153-881F-4EA2-9463-34117DD0CA15}" type="pres">
      <dgm:prSet presAssocID="{23C6903B-8195-4ECD-94CB-07B968213EA7}" presName="text_1" presStyleLbl="node1" presStyleIdx="0" presStyleCnt="7">
        <dgm:presLayoutVars>
          <dgm:bulletEnabled val="1"/>
        </dgm:presLayoutVars>
      </dgm:prSet>
      <dgm:spPr/>
    </dgm:pt>
    <dgm:pt modelId="{53AA5CF3-3E20-428B-A1FA-072278D815D3}" type="pres">
      <dgm:prSet presAssocID="{23C6903B-8195-4ECD-94CB-07B968213EA7}" presName="accent_1" presStyleCnt="0"/>
      <dgm:spPr/>
    </dgm:pt>
    <dgm:pt modelId="{91BE0BEC-076A-4680-A723-F6B8437408CC}" type="pres">
      <dgm:prSet presAssocID="{23C6903B-8195-4ECD-94CB-07B968213EA7}" presName="accentRepeatNode" presStyleLbl="solidFgAcc1" presStyleIdx="0" presStyleCnt="7"/>
      <dgm:spPr/>
    </dgm:pt>
    <dgm:pt modelId="{16B4E848-BF12-4B5F-A504-00189A5D3F9B}" type="pres">
      <dgm:prSet presAssocID="{6A80F1A2-A603-49D3-9D57-4A57855E6838}" presName="text_2" presStyleLbl="node1" presStyleIdx="1" presStyleCnt="7">
        <dgm:presLayoutVars>
          <dgm:bulletEnabled val="1"/>
        </dgm:presLayoutVars>
      </dgm:prSet>
      <dgm:spPr/>
    </dgm:pt>
    <dgm:pt modelId="{424C9623-AA87-42D2-A61D-731E48EE809D}" type="pres">
      <dgm:prSet presAssocID="{6A80F1A2-A603-49D3-9D57-4A57855E6838}" presName="accent_2" presStyleCnt="0"/>
      <dgm:spPr/>
    </dgm:pt>
    <dgm:pt modelId="{3E9AE9C2-C5FE-4E04-856A-071B32182B4F}" type="pres">
      <dgm:prSet presAssocID="{6A80F1A2-A603-49D3-9D57-4A57855E6838}" presName="accentRepeatNode" presStyleLbl="solidFgAcc1" presStyleIdx="1" presStyleCnt="7"/>
      <dgm:spPr/>
    </dgm:pt>
    <dgm:pt modelId="{CF2DC410-67DA-4118-B46E-7DC1AF28D188}" type="pres">
      <dgm:prSet presAssocID="{93FB91CA-662E-4FD0-BF19-C2A12824CCCA}" presName="text_3" presStyleLbl="node1" presStyleIdx="2" presStyleCnt="7">
        <dgm:presLayoutVars>
          <dgm:bulletEnabled val="1"/>
        </dgm:presLayoutVars>
      </dgm:prSet>
      <dgm:spPr/>
    </dgm:pt>
    <dgm:pt modelId="{2C5646C5-6BF5-4D5E-B766-CB436CB45C8C}" type="pres">
      <dgm:prSet presAssocID="{93FB91CA-662E-4FD0-BF19-C2A12824CCCA}" presName="accent_3" presStyleCnt="0"/>
      <dgm:spPr/>
    </dgm:pt>
    <dgm:pt modelId="{3A898AD4-E79B-4810-B1F4-FDE9B084AAC8}" type="pres">
      <dgm:prSet presAssocID="{93FB91CA-662E-4FD0-BF19-C2A12824CCCA}" presName="accentRepeatNode" presStyleLbl="solidFgAcc1" presStyleIdx="2" presStyleCnt="7"/>
      <dgm:spPr/>
    </dgm:pt>
    <dgm:pt modelId="{2C6E5BB1-CA9C-49EA-A0A9-F44EC97A18AE}" type="pres">
      <dgm:prSet presAssocID="{B05C58CF-6C48-48D8-B8BE-90DE0DB5AE0B}" presName="text_4" presStyleLbl="node1" presStyleIdx="3" presStyleCnt="7">
        <dgm:presLayoutVars>
          <dgm:bulletEnabled val="1"/>
        </dgm:presLayoutVars>
      </dgm:prSet>
      <dgm:spPr/>
    </dgm:pt>
    <dgm:pt modelId="{1FBC0821-D65C-499E-8C6C-BD680ECC2D8F}" type="pres">
      <dgm:prSet presAssocID="{B05C58CF-6C48-48D8-B8BE-90DE0DB5AE0B}" presName="accent_4" presStyleCnt="0"/>
      <dgm:spPr/>
    </dgm:pt>
    <dgm:pt modelId="{9D897A35-790F-4F8D-AD04-61CC1684C78A}" type="pres">
      <dgm:prSet presAssocID="{B05C58CF-6C48-48D8-B8BE-90DE0DB5AE0B}" presName="accentRepeatNode" presStyleLbl="solidFgAcc1" presStyleIdx="3" presStyleCnt="7"/>
      <dgm:spPr/>
    </dgm:pt>
    <dgm:pt modelId="{D94FBC5C-24F8-48B4-A121-57B3BE72CF8B}" type="pres">
      <dgm:prSet presAssocID="{4610F7E0-D2D7-45C2-BC01-5C6AA4984DE2}" presName="text_5" presStyleLbl="node1" presStyleIdx="4" presStyleCnt="7">
        <dgm:presLayoutVars>
          <dgm:bulletEnabled val="1"/>
        </dgm:presLayoutVars>
      </dgm:prSet>
      <dgm:spPr/>
    </dgm:pt>
    <dgm:pt modelId="{6F734948-B154-4B2B-9DC2-DB2A3419B32B}" type="pres">
      <dgm:prSet presAssocID="{4610F7E0-D2D7-45C2-BC01-5C6AA4984DE2}" presName="accent_5" presStyleCnt="0"/>
      <dgm:spPr/>
    </dgm:pt>
    <dgm:pt modelId="{CA9D35A7-ECCC-46A1-BF75-649F043B3AB5}" type="pres">
      <dgm:prSet presAssocID="{4610F7E0-D2D7-45C2-BC01-5C6AA4984DE2}" presName="accentRepeatNode" presStyleLbl="solidFgAcc1" presStyleIdx="4" presStyleCnt="7"/>
      <dgm:spPr/>
    </dgm:pt>
    <dgm:pt modelId="{922B79D6-8FC1-4144-9A72-E673FFA82548}" type="pres">
      <dgm:prSet presAssocID="{7131C1E4-F969-4C09-A1C8-77B9B13B1552}" presName="text_6" presStyleLbl="node1" presStyleIdx="5" presStyleCnt="7">
        <dgm:presLayoutVars>
          <dgm:bulletEnabled val="1"/>
        </dgm:presLayoutVars>
      </dgm:prSet>
      <dgm:spPr/>
    </dgm:pt>
    <dgm:pt modelId="{9AC4E4AA-EEBE-4A8D-A2C6-836BF65137A6}" type="pres">
      <dgm:prSet presAssocID="{7131C1E4-F969-4C09-A1C8-77B9B13B1552}" presName="accent_6" presStyleCnt="0"/>
      <dgm:spPr/>
    </dgm:pt>
    <dgm:pt modelId="{CF0CE87A-26D5-44B2-A540-9126815FCEE0}" type="pres">
      <dgm:prSet presAssocID="{7131C1E4-F969-4C09-A1C8-77B9B13B1552}" presName="accentRepeatNode" presStyleLbl="solidFgAcc1" presStyleIdx="5" presStyleCnt="7"/>
      <dgm:spPr/>
    </dgm:pt>
    <dgm:pt modelId="{FBEF2EFF-2052-4ECF-9E3B-28A24F7813FF}" type="pres">
      <dgm:prSet presAssocID="{0B069C52-06B4-458A-8E24-FEE0E3946703}" presName="text_7" presStyleLbl="node1" presStyleIdx="6" presStyleCnt="7">
        <dgm:presLayoutVars>
          <dgm:bulletEnabled val="1"/>
        </dgm:presLayoutVars>
      </dgm:prSet>
      <dgm:spPr/>
    </dgm:pt>
    <dgm:pt modelId="{4258CD11-DE7D-492A-8611-19792ABB6C22}" type="pres">
      <dgm:prSet presAssocID="{0B069C52-06B4-458A-8E24-FEE0E3946703}" presName="accent_7" presStyleCnt="0"/>
      <dgm:spPr/>
    </dgm:pt>
    <dgm:pt modelId="{D39EF6B0-3624-4A2B-B3EC-ECA66063BC14}" type="pres">
      <dgm:prSet presAssocID="{0B069C52-06B4-458A-8E24-FEE0E3946703}" presName="accentRepeatNode" presStyleLbl="solidFgAcc1" presStyleIdx="6" presStyleCnt="7"/>
      <dgm:spPr/>
    </dgm:pt>
  </dgm:ptLst>
  <dgm:cxnLst>
    <dgm:cxn modelId="{A34EF400-49CD-49DE-870C-55694C2C890F}" type="presOf" srcId="{D0EE350B-C5FA-4825-8243-02BEB637D0B4}" destId="{7E224E13-EF6F-410C-9736-30C3973E3625}" srcOrd="0" destOrd="0" presId="urn:microsoft.com/office/officeart/2008/layout/VerticalCurvedList"/>
    <dgm:cxn modelId="{2D963003-CCBF-4C30-890C-59BFD8EAA3A1}" type="presOf" srcId="{7131C1E4-F969-4C09-A1C8-77B9B13B1552}" destId="{922B79D6-8FC1-4144-9A72-E673FFA82548}" srcOrd="0" destOrd="0" presId="urn:microsoft.com/office/officeart/2008/layout/VerticalCurvedList"/>
    <dgm:cxn modelId="{1C96450F-D209-4C4E-A260-B0C0ECEF724D}" type="presOf" srcId="{4610F7E0-D2D7-45C2-BC01-5C6AA4984DE2}" destId="{D94FBC5C-24F8-48B4-A121-57B3BE72CF8B}" srcOrd="0" destOrd="0" presId="urn:microsoft.com/office/officeart/2008/layout/VerticalCurvedList"/>
    <dgm:cxn modelId="{E9A0B433-F6D2-4A04-B218-3D0C24D35B69}" type="presOf" srcId="{93FB91CA-662E-4FD0-BF19-C2A12824CCCA}" destId="{CF2DC410-67DA-4118-B46E-7DC1AF28D188}" srcOrd="0" destOrd="0" presId="urn:microsoft.com/office/officeart/2008/layout/VerticalCurvedList"/>
    <dgm:cxn modelId="{8A741B36-6078-44A4-B8FB-CEFE5CF66987}" srcId="{F09C4DDC-76CF-47DC-860C-BAD59A091103}" destId="{0B069C52-06B4-458A-8E24-FEE0E3946703}" srcOrd="6" destOrd="0" parTransId="{C4209E8E-23B9-4084-9A8D-E678C3E5CCEA}" sibTransId="{CFBCD8CE-06CC-469C-9451-25504618C26B}"/>
    <dgm:cxn modelId="{8F154F5F-C0D0-4A57-92F5-BCFEB40BD5A2}" type="presOf" srcId="{23C6903B-8195-4ECD-94CB-07B968213EA7}" destId="{E8F0C153-881F-4EA2-9463-34117DD0CA15}" srcOrd="0" destOrd="0" presId="urn:microsoft.com/office/officeart/2008/layout/VerticalCurvedList"/>
    <dgm:cxn modelId="{3FEBB371-D613-4839-A6DE-296A7DC5AAAC}" srcId="{F09C4DDC-76CF-47DC-860C-BAD59A091103}" destId="{77B9D329-6875-4E72-92A1-083AB9B968FE}" srcOrd="7" destOrd="0" parTransId="{2F1FADF3-3B34-4093-910A-66C0AF862C3B}" sibTransId="{FDE7667F-F39F-4760-8E20-AB0AF6625AB9}"/>
    <dgm:cxn modelId="{B1C40675-9A98-4714-9B2A-9278713294C8}" type="presOf" srcId="{0B069C52-06B4-458A-8E24-FEE0E3946703}" destId="{FBEF2EFF-2052-4ECF-9E3B-28A24F7813FF}" srcOrd="0" destOrd="0" presId="urn:microsoft.com/office/officeart/2008/layout/VerticalCurvedList"/>
    <dgm:cxn modelId="{C397B475-CBEC-4A17-8B00-7B51E5803F2A}" srcId="{F09C4DDC-76CF-47DC-860C-BAD59A091103}" destId="{4610F7E0-D2D7-45C2-BC01-5C6AA4984DE2}" srcOrd="4" destOrd="0" parTransId="{20147289-FC6B-4365-B27A-281833DBE1A8}" sibTransId="{12C1981B-1916-4C1B-BFE7-979C25D208E3}"/>
    <dgm:cxn modelId="{0878E359-AC9E-4963-A530-86374EC318BE}" srcId="{F09C4DDC-76CF-47DC-860C-BAD59A091103}" destId="{23C6903B-8195-4ECD-94CB-07B968213EA7}" srcOrd="0" destOrd="0" parTransId="{67FFB086-AFF1-48A3-8450-6FD1964C8BAC}" sibTransId="{D0EE350B-C5FA-4825-8243-02BEB637D0B4}"/>
    <dgm:cxn modelId="{F66AEB79-5C89-4258-B309-F668CFC9B4CE}" srcId="{F09C4DDC-76CF-47DC-860C-BAD59A091103}" destId="{B05C58CF-6C48-48D8-B8BE-90DE0DB5AE0B}" srcOrd="3" destOrd="0" parTransId="{924A2591-342B-4D5E-9C7D-57FC0AB6AE76}" sibTransId="{3D52B2C3-E468-441F-9DEB-EAC3646EBC05}"/>
    <dgm:cxn modelId="{BC050E7F-6D60-41E7-AAF8-75D865A374C9}" srcId="{F09C4DDC-76CF-47DC-860C-BAD59A091103}" destId="{93FB91CA-662E-4FD0-BF19-C2A12824CCCA}" srcOrd="2" destOrd="0" parTransId="{73930EEF-8E88-439F-9E65-CFCB7E63F462}" sibTransId="{56B72D7B-BF3C-4B94-95A4-A1DAFA5A24C2}"/>
    <dgm:cxn modelId="{3DAB1792-72CE-4255-8BA6-A5D11DA377C6}" type="presOf" srcId="{6A80F1A2-A603-49D3-9D57-4A57855E6838}" destId="{16B4E848-BF12-4B5F-A504-00189A5D3F9B}" srcOrd="0" destOrd="0" presId="urn:microsoft.com/office/officeart/2008/layout/VerticalCurvedList"/>
    <dgm:cxn modelId="{B4B8D599-36C7-4A98-B655-DD866F1CB5E5}" type="presOf" srcId="{B05C58CF-6C48-48D8-B8BE-90DE0DB5AE0B}" destId="{2C6E5BB1-CA9C-49EA-A0A9-F44EC97A18AE}" srcOrd="0" destOrd="0" presId="urn:microsoft.com/office/officeart/2008/layout/VerticalCurvedList"/>
    <dgm:cxn modelId="{349292A5-D10D-4041-8F0C-56C840582721}" type="presOf" srcId="{F09C4DDC-76CF-47DC-860C-BAD59A091103}" destId="{C8F33950-4934-4C22-A8E9-E755179FBC93}" srcOrd="0" destOrd="0" presId="urn:microsoft.com/office/officeart/2008/layout/VerticalCurvedList"/>
    <dgm:cxn modelId="{D0D1BFA7-7597-4D9B-BF1F-9CF0A1ECFBE9}" srcId="{F09C4DDC-76CF-47DC-860C-BAD59A091103}" destId="{7131C1E4-F969-4C09-A1C8-77B9B13B1552}" srcOrd="5" destOrd="0" parTransId="{F210BB4D-8F51-4A2D-993C-371650E9270B}" sibTransId="{1A5B9126-2EF8-4B00-84FB-E323349BC442}"/>
    <dgm:cxn modelId="{634402AC-B49B-4804-B68D-393E692AE157}" srcId="{F09C4DDC-76CF-47DC-860C-BAD59A091103}" destId="{29639EE3-E88B-4A95-BD8C-BEC096768958}" srcOrd="8" destOrd="0" parTransId="{970CC50E-6196-4742-8F5A-F5B6D87D169C}" sibTransId="{159AD1D2-D9AF-479B-B743-02A528EEE4E6}"/>
    <dgm:cxn modelId="{0189D6CE-9726-4155-8A42-C93F929D7ABA}" srcId="{F09C4DDC-76CF-47DC-860C-BAD59A091103}" destId="{6A80F1A2-A603-49D3-9D57-4A57855E6838}" srcOrd="1" destOrd="0" parTransId="{BB7719E0-8954-4369-BE70-4D9FAAA2B0C2}" sibTransId="{E2F3C670-6172-4079-9FE3-A9AECD2739AE}"/>
    <dgm:cxn modelId="{8EFE1EF1-5563-4FE6-A19D-B2290AD1C177}" type="presParOf" srcId="{C8F33950-4934-4C22-A8E9-E755179FBC93}" destId="{467F81F8-CE2E-42DC-9615-2136E3AF0CFE}" srcOrd="0" destOrd="0" presId="urn:microsoft.com/office/officeart/2008/layout/VerticalCurvedList"/>
    <dgm:cxn modelId="{90685978-6F73-43A4-8B0C-7E0DA3FBC627}" type="presParOf" srcId="{467F81F8-CE2E-42DC-9615-2136E3AF0CFE}" destId="{7F9364CA-DF52-4459-AC3F-F74CD83B12E4}" srcOrd="0" destOrd="0" presId="urn:microsoft.com/office/officeart/2008/layout/VerticalCurvedList"/>
    <dgm:cxn modelId="{CA662403-A908-4363-BCC4-557525B4D0A3}" type="presParOf" srcId="{7F9364CA-DF52-4459-AC3F-F74CD83B12E4}" destId="{0FDA61F9-9BA5-4A3D-891B-7D0FDE182784}" srcOrd="0" destOrd="0" presId="urn:microsoft.com/office/officeart/2008/layout/VerticalCurvedList"/>
    <dgm:cxn modelId="{EAE02BB1-8DB9-464A-8627-BC904CA49385}" type="presParOf" srcId="{7F9364CA-DF52-4459-AC3F-F74CD83B12E4}" destId="{7E224E13-EF6F-410C-9736-30C3973E3625}" srcOrd="1" destOrd="0" presId="urn:microsoft.com/office/officeart/2008/layout/VerticalCurvedList"/>
    <dgm:cxn modelId="{EADD8DE1-D9A9-478F-A54D-863A20603F20}" type="presParOf" srcId="{7F9364CA-DF52-4459-AC3F-F74CD83B12E4}" destId="{0BAF049E-9C98-4A24-8EA1-A12BFDC40095}" srcOrd="2" destOrd="0" presId="urn:microsoft.com/office/officeart/2008/layout/VerticalCurvedList"/>
    <dgm:cxn modelId="{A0D4F75B-FEA3-429C-98B6-63813F88C6C5}" type="presParOf" srcId="{7F9364CA-DF52-4459-AC3F-F74CD83B12E4}" destId="{7A7573A6-3CF8-4AF1-8060-6645CFF0158A}" srcOrd="3" destOrd="0" presId="urn:microsoft.com/office/officeart/2008/layout/VerticalCurvedList"/>
    <dgm:cxn modelId="{D7D1BE9A-1901-4103-B483-9E664E171294}" type="presParOf" srcId="{467F81F8-CE2E-42DC-9615-2136E3AF0CFE}" destId="{E8F0C153-881F-4EA2-9463-34117DD0CA15}" srcOrd="1" destOrd="0" presId="urn:microsoft.com/office/officeart/2008/layout/VerticalCurvedList"/>
    <dgm:cxn modelId="{43D2935E-F3F7-42D4-8409-6A1CC10C0EF8}" type="presParOf" srcId="{467F81F8-CE2E-42DC-9615-2136E3AF0CFE}" destId="{53AA5CF3-3E20-428B-A1FA-072278D815D3}" srcOrd="2" destOrd="0" presId="urn:microsoft.com/office/officeart/2008/layout/VerticalCurvedList"/>
    <dgm:cxn modelId="{32B06D3F-53F3-43AF-8707-168E3F804879}" type="presParOf" srcId="{53AA5CF3-3E20-428B-A1FA-072278D815D3}" destId="{91BE0BEC-076A-4680-A723-F6B8437408CC}" srcOrd="0" destOrd="0" presId="urn:microsoft.com/office/officeart/2008/layout/VerticalCurvedList"/>
    <dgm:cxn modelId="{330E696D-2CCA-48AC-A2E3-312829416463}" type="presParOf" srcId="{467F81F8-CE2E-42DC-9615-2136E3AF0CFE}" destId="{16B4E848-BF12-4B5F-A504-00189A5D3F9B}" srcOrd="3" destOrd="0" presId="urn:microsoft.com/office/officeart/2008/layout/VerticalCurvedList"/>
    <dgm:cxn modelId="{595B761E-0A02-4AE6-BA9E-D8A7A905115D}" type="presParOf" srcId="{467F81F8-CE2E-42DC-9615-2136E3AF0CFE}" destId="{424C9623-AA87-42D2-A61D-731E48EE809D}" srcOrd="4" destOrd="0" presId="urn:microsoft.com/office/officeart/2008/layout/VerticalCurvedList"/>
    <dgm:cxn modelId="{248D9C75-2CB8-48B4-804F-071AA1CAA3DD}" type="presParOf" srcId="{424C9623-AA87-42D2-A61D-731E48EE809D}" destId="{3E9AE9C2-C5FE-4E04-856A-071B32182B4F}" srcOrd="0" destOrd="0" presId="urn:microsoft.com/office/officeart/2008/layout/VerticalCurvedList"/>
    <dgm:cxn modelId="{C1D168C0-4322-43E3-B4CD-6C81B6CD18A8}" type="presParOf" srcId="{467F81F8-CE2E-42DC-9615-2136E3AF0CFE}" destId="{CF2DC410-67DA-4118-B46E-7DC1AF28D188}" srcOrd="5" destOrd="0" presId="urn:microsoft.com/office/officeart/2008/layout/VerticalCurvedList"/>
    <dgm:cxn modelId="{383A89A6-E96A-4EAA-AA10-2E380A5A2A53}" type="presParOf" srcId="{467F81F8-CE2E-42DC-9615-2136E3AF0CFE}" destId="{2C5646C5-6BF5-4D5E-B766-CB436CB45C8C}" srcOrd="6" destOrd="0" presId="urn:microsoft.com/office/officeart/2008/layout/VerticalCurvedList"/>
    <dgm:cxn modelId="{7E2F5481-1964-40C9-A386-7D017AE25056}" type="presParOf" srcId="{2C5646C5-6BF5-4D5E-B766-CB436CB45C8C}" destId="{3A898AD4-E79B-4810-B1F4-FDE9B084AAC8}" srcOrd="0" destOrd="0" presId="urn:microsoft.com/office/officeart/2008/layout/VerticalCurvedList"/>
    <dgm:cxn modelId="{F637437D-829E-432A-8A18-765478672FE5}" type="presParOf" srcId="{467F81F8-CE2E-42DC-9615-2136E3AF0CFE}" destId="{2C6E5BB1-CA9C-49EA-A0A9-F44EC97A18AE}" srcOrd="7" destOrd="0" presId="urn:microsoft.com/office/officeart/2008/layout/VerticalCurvedList"/>
    <dgm:cxn modelId="{33A1CABD-39B7-47F0-9CE7-2C1B57CBBFDD}" type="presParOf" srcId="{467F81F8-CE2E-42DC-9615-2136E3AF0CFE}" destId="{1FBC0821-D65C-499E-8C6C-BD680ECC2D8F}" srcOrd="8" destOrd="0" presId="urn:microsoft.com/office/officeart/2008/layout/VerticalCurvedList"/>
    <dgm:cxn modelId="{C6E8AE94-0F8A-4810-A133-BEC739591B7D}" type="presParOf" srcId="{1FBC0821-D65C-499E-8C6C-BD680ECC2D8F}" destId="{9D897A35-790F-4F8D-AD04-61CC1684C78A}" srcOrd="0" destOrd="0" presId="urn:microsoft.com/office/officeart/2008/layout/VerticalCurvedList"/>
    <dgm:cxn modelId="{1E366C41-89D9-48AA-A7D7-123B6121CA94}" type="presParOf" srcId="{467F81F8-CE2E-42DC-9615-2136E3AF0CFE}" destId="{D94FBC5C-24F8-48B4-A121-57B3BE72CF8B}" srcOrd="9" destOrd="0" presId="urn:microsoft.com/office/officeart/2008/layout/VerticalCurvedList"/>
    <dgm:cxn modelId="{780AF497-B7B7-457F-B685-1B97592165BF}" type="presParOf" srcId="{467F81F8-CE2E-42DC-9615-2136E3AF0CFE}" destId="{6F734948-B154-4B2B-9DC2-DB2A3419B32B}" srcOrd="10" destOrd="0" presId="urn:microsoft.com/office/officeart/2008/layout/VerticalCurvedList"/>
    <dgm:cxn modelId="{5C8AC81E-6514-4B2E-9276-DFA81DBF5397}" type="presParOf" srcId="{6F734948-B154-4B2B-9DC2-DB2A3419B32B}" destId="{CA9D35A7-ECCC-46A1-BF75-649F043B3AB5}" srcOrd="0" destOrd="0" presId="urn:microsoft.com/office/officeart/2008/layout/VerticalCurvedList"/>
    <dgm:cxn modelId="{3AAE0C1C-B5AF-4EE7-838F-13AED741D11D}" type="presParOf" srcId="{467F81F8-CE2E-42DC-9615-2136E3AF0CFE}" destId="{922B79D6-8FC1-4144-9A72-E673FFA82548}" srcOrd="11" destOrd="0" presId="urn:microsoft.com/office/officeart/2008/layout/VerticalCurvedList"/>
    <dgm:cxn modelId="{2B6CC0FB-2C18-40DE-B150-8A122B508998}" type="presParOf" srcId="{467F81F8-CE2E-42DC-9615-2136E3AF0CFE}" destId="{9AC4E4AA-EEBE-4A8D-A2C6-836BF65137A6}" srcOrd="12" destOrd="0" presId="urn:microsoft.com/office/officeart/2008/layout/VerticalCurvedList"/>
    <dgm:cxn modelId="{1E2282DA-2565-42F8-9EC7-67B3383B6F21}" type="presParOf" srcId="{9AC4E4AA-EEBE-4A8D-A2C6-836BF65137A6}" destId="{CF0CE87A-26D5-44B2-A540-9126815FCEE0}" srcOrd="0" destOrd="0" presId="urn:microsoft.com/office/officeart/2008/layout/VerticalCurvedList"/>
    <dgm:cxn modelId="{8677E5A9-C592-4ADD-8911-97B515D390D3}" type="presParOf" srcId="{467F81F8-CE2E-42DC-9615-2136E3AF0CFE}" destId="{FBEF2EFF-2052-4ECF-9E3B-28A24F7813FF}" srcOrd="13" destOrd="0" presId="urn:microsoft.com/office/officeart/2008/layout/VerticalCurvedList"/>
    <dgm:cxn modelId="{E8C2A3C9-AD83-4DEB-BEA8-4A18E884032A}" type="presParOf" srcId="{467F81F8-CE2E-42DC-9615-2136E3AF0CFE}" destId="{4258CD11-DE7D-492A-8611-19792ABB6C22}" srcOrd="14" destOrd="0" presId="urn:microsoft.com/office/officeart/2008/layout/VerticalCurvedList"/>
    <dgm:cxn modelId="{359A7AA2-D703-474E-8BE5-9C7C63DA5FF6}" type="presParOf" srcId="{4258CD11-DE7D-492A-8611-19792ABB6C22}" destId="{D39EF6B0-3624-4A2B-B3EC-ECA66063BC1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BEF7366-D2DF-4B22-817B-4C3415EC48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8AEA767-3B85-42C1-8375-39E7D49B6E42}">
      <dgm:prSet custT="1"/>
      <dgm:spPr>
        <a:solidFill>
          <a:schemeClr val="tx2"/>
        </a:solidFill>
      </dgm:spPr>
      <dgm:t>
        <a:bodyPr/>
        <a:lstStyle/>
        <a:p>
          <a:r>
            <a:rPr lang="en-US" sz="2400" dirty="0"/>
            <a:t>Principal and Interest Requirements to Maturity</a:t>
          </a:r>
        </a:p>
      </dgm:t>
    </dgm:pt>
    <dgm:pt modelId="{0AF08FE8-509A-4D75-935E-DF7556D21B53}" type="parTrans" cxnId="{678214A6-5C16-4F6F-8B77-6C5CD5775D96}">
      <dgm:prSet/>
      <dgm:spPr/>
      <dgm:t>
        <a:bodyPr/>
        <a:lstStyle/>
        <a:p>
          <a:endParaRPr lang="en-US"/>
        </a:p>
      </dgm:t>
    </dgm:pt>
    <dgm:pt modelId="{0B76269F-51D6-4E4A-81E1-880BE0E0DC57}" type="sibTrans" cxnId="{678214A6-5C16-4F6F-8B77-6C5CD5775D96}">
      <dgm:prSet/>
      <dgm:spPr/>
      <dgm:t>
        <a:bodyPr/>
        <a:lstStyle/>
        <a:p>
          <a:endParaRPr lang="en-US"/>
        </a:p>
      </dgm:t>
    </dgm:pt>
    <dgm:pt modelId="{C5FD409F-F8C7-4232-BBFC-1F52DB658D9E}">
      <dgm:prSet/>
      <dgm:spPr/>
      <dgm:t>
        <a:bodyPr/>
        <a:lstStyle/>
        <a:p>
          <a:r>
            <a:rPr lang="en-US"/>
            <a:t>Separately for each of the subsequent five years</a:t>
          </a:r>
        </a:p>
      </dgm:t>
    </dgm:pt>
    <dgm:pt modelId="{0D97A049-9518-4F75-9742-9F9D422D2763}" type="parTrans" cxnId="{B9D89CB0-AC2F-4CD1-8395-BBCEF0DD2E38}">
      <dgm:prSet/>
      <dgm:spPr/>
      <dgm:t>
        <a:bodyPr/>
        <a:lstStyle/>
        <a:p>
          <a:endParaRPr lang="en-US"/>
        </a:p>
      </dgm:t>
    </dgm:pt>
    <dgm:pt modelId="{128CA755-B543-466F-A20C-385953557EA0}" type="sibTrans" cxnId="{B9D89CB0-AC2F-4CD1-8395-BBCEF0DD2E38}">
      <dgm:prSet/>
      <dgm:spPr/>
      <dgm:t>
        <a:bodyPr/>
        <a:lstStyle/>
        <a:p>
          <a:endParaRPr lang="en-US"/>
        </a:p>
      </dgm:t>
    </dgm:pt>
    <dgm:pt modelId="{234D7E68-5AA6-41F3-9D12-4DC2015EAD43}">
      <dgm:prSet/>
      <dgm:spPr/>
      <dgm:t>
        <a:bodyPr/>
        <a:lstStyle/>
        <a:p>
          <a:r>
            <a:rPr lang="en-US"/>
            <a:t>Five-year increments thereafter</a:t>
          </a:r>
        </a:p>
      </dgm:t>
    </dgm:pt>
    <dgm:pt modelId="{44D9F479-FB48-470C-97DA-1E608AD62B30}" type="parTrans" cxnId="{785A2C9A-CB6C-432C-86FE-F9104F0C7CA8}">
      <dgm:prSet/>
      <dgm:spPr/>
      <dgm:t>
        <a:bodyPr/>
        <a:lstStyle/>
        <a:p>
          <a:endParaRPr lang="en-US"/>
        </a:p>
      </dgm:t>
    </dgm:pt>
    <dgm:pt modelId="{9C709457-C12A-4567-A1AA-2E20366130EF}" type="sibTrans" cxnId="{785A2C9A-CB6C-432C-86FE-F9104F0C7CA8}">
      <dgm:prSet/>
      <dgm:spPr/>
      <dgm:t>
        <a:bodyPr/>
        <a:lstStyle/>
        <a:p>
          <a:endParaRPr lang="en-US"/>
        </a:p>
      </dgm:t>
    </dgm:pt>
    <dgm:pt modelId="{76B6A2FF-8D62-484C-B855-D69F238A4715}">
      <dgm:prSet custT="1"/>
      <dgm:spPr>
        <a:solidFill>
          <a:schemeClr val="tx2"/>
        </a:solidFill>
      </dgm:spPr>
      <dgm:t>
        <a:bodyPr/>
        <a:lstStyle/>
        <a:p>
          <a:r>
            <a:rPr lang="en-US" sz="2400" dirty="0"/>
            <a:t>Commitments under SBITAs before the commencement of the subscription term</a:t>
          </a:r>
        </a:p>
      </dgm:t>
    </dgm:pt>
    <dgm:pt modelId="{48002CC0-2F24-44C8-8F61-CD1DF788D462}" type="parTrans" cxnId="{FE39BEC3-7BD6-4C88-A2B5-80E802B7EB4C}">
      <dgm:prSet/>
      <dgm:spPr/>
      <dgm:t>
        <a:bodyPr/>
        <a:lstStyle/>
        <a:p>
          <a:endParaRPr lang="en-US"/>
        </a:p>
      </dgm:t>
    </dgm:pt>
    <dgm:pt modelId="{3FF3CEB1-AC99-4887-88F9-2322BCD13763}" type="sibTrans" cxnId="{FE39BEC3-7BD6-4C88-A2B5-80E802B7EB4C}">
      <dgm:prSet/>
      <dgm:spPr/>
      <dgm:t>
        <a:bodyPr/>
        <a:lstStyle/>
        <a:p>
          <a:endParaRPr lang="en-US"/>
        </a:p>
      </dgm:t>
    </dgm:pt>
    <dgm:pt modelId="{628ABFCC-490E-46F2-AA16-2A17D148F2C1}">
      <dgm:prSet/>
      <dgm:spPr/>
      <dgm:t>
        <a:bodyPr/>
        <a:lstStyle/>
        <a:p>
          <a:r>
            <a:rPr lang="en-US" dirty="0"/>
            <a:t>Ex: Significant contract entered into prior to year-end, but subscription term has not started at the financial statement date</a:t>
          </a:r>
        </a:p>
      </dgm:t>
    </dgm:pt>
    <dgm:pt modelId="{BDB59B5B-B5EC-484E-8C3F-AB012D69D5A3}" type="parTrans" cxnId="{9669E327-C999-49E6-9601-A72A092F4AC1}">
      <dgm:prSet/>
      <dgm:spPr/>
      <dgm:t>
        <a:bodyPr/>
        <a:lstStyle/>
        <a:p>
          <a:endParaRPr lang="en-US"/>
        </a:p>
      </dgm:t>
    </dgm:pt>
    <dgm:pt modelId="{8E48FB92-5DC9-421B-B26E-74836DB16E61}" type="sibTrans" cxnId="{9669E327-C999-49E6-9601-A72A092F4AC1}">
      <dgm:prSet/>
      <dgm:spPr/>
      <dgm:t>
        <a:bodyPr/>
        <a:lstStyle/>
        <a:p>
          <a:endParaRPr lang="en-US"/>
        </a:p>
      </dgm:t>
    </dgm:pt>
    <dgm:pt modelId="{66F1AF06-0281-46D2-A341-67136342D537}">
      <dgm:prSet custT="1"/>
      <dgm:spPr>
        <a:solidFill>
          <a:schemeClr val="tx2"/>
        </a:solidFill>
      </dgm:spPr>
      <dgm:t>
        <a:bodyPr/>
        <a:lstStyle/>
        <a:p>
          <a:r>
            <a:rPr lang="en-US" sz="2400" dirty="0"/>
            <a:t>Impairment losses, if applicable</a:t>
          </a:r>
        </a:p>
      </dgm:t>
    </dgm:pt>
    <dgm:pt modelId="{56A31928-4A95-4E3B-97BA-5F0D017AA847}" type="parTrans" cxnId="{9F0500D2-9A9A-4DE4-A9D5-054205F76E99}">
      <dgm:prSet/>
      <dgm:spPr/>
      <dgm:t>
        <a:bodyPr/>
        <a:lstStyle/>
        <a:p>
          <a:endParaRPr lang="en-US"/>
        </a:p>
      </dgm:t>
    </dgm:pt>
    <dgm:pt modelId="{97C9AA46-913E-4407-9FF1-B89AC7202DE1}" type="sibTrans" cxnId="{9F0500D2-9A9A-4DE4-A9D5-054205F76E99}">
      <dgm:prSet/>
      <dgm:spPr/>
      <dgm:t>
        <a:bodyPr/>
        <a:lstStyle/>
        <a:p>
          <a:endParaRPr lang="en-US"/>
        </a:p>
      </dgm:t>
    </dgm:pt>
    <dgm:pt modelId="{6354E801-F3CB-4578-A1D5-53907BCB60ED}">
      <dgm:prSet/>
      <dgm:spPr/>
      <dgm:t>
        <a:bodyPr/>
        <a:lstStyle/>
        <a:p>
          <a:r>
            <a:rPr lang="en-US" dirty="0"/>
            <a:t>Very unlikely </a:t>
          </a:r>
        </a:p>
      </dgm:t>
    </dgm:pt>
    <dgm:pt modelId="{21342043-C1C2-47EE-8F1B-49F61650EF80}" type="parTrans" cxnId="{37EBFC87-81CA-4F5A-AD4F-444E75768D58}">
      <dgm:prSet/>
      <dgm:spPr/>
      <dgm:t>
        <a:bodyPr/>
        <a:lstStyle/>
        <a:p>
          <a:endParaRPr lang="en-US"/>
        </a:p>
      </dgm:t>
    </dgm:pt>
    <dgm:pt modelId="{F5BB10AD-776F-4207-BC14-95D29908D22E}" type="sibTrans" cxnId="{37EBFC87-81CA-4F5A-AD4F-444E75768D58}">
      <dgm:prSet/>
      <dgm:spPr/>
      <dgm:t>
        <a:bodyPr/>
        <a:lstStyle/>
        <a:p>
          <a:endParaRPr lang="en-US"/>
        </a:p>
      </dgm:t>
    </dgm:pt>
    <dgm:pt modelId="{4FB56A16-854E-4B9B-B18F-885A1821B770}" type="pres">
      <dgm:prSet presAssocID="{3BEF7366-D2DF-4B22-817B-4C3415EC4850}" presName="Name0" presStyleCnt="0">
        <dgm:presLayoutVars>
          <dgm:dir/>
          <dgm:animLvl val="lvl"/>
          <dgm:resizeHandles val="exact"/>
        </dgm:presLayoutVars>
      </dgm:prSet>
      <dgm:spPr/>
    </dgm:pt>
    <dgm:pt modelId="{5CA7B22A-0EB6-455A-B1F5-194D412C5AB0}" type="pres">
      <dgm:prSet presAssocID="{08AEA767-3B85-42C1-8375-39E7D49B6E42}" presName="linNode" presStyleCnt="0"/>
      <dgm:spPr/>
    </dgm:pt>
    <dgm:pt modelId="{2CDB02B0-F38F-42DE-9570-2107E1A76889}" type="pres">
      <dgm:prSet presAssocID="{08AEA767-3B85-42C1-8375-39E7D49B6E42}" presName="parentText" presStyleLbl="node1" presStyleIdx="0" presStyleCnt="3">
        <dgm:presLayoutVars>
          <dgm:chMax val="1"/>
          <dgm:bulletEnabled val="1"/>
        </dgm:presLayoutVars>
      </dgm:prSet>
      <dgm:spPr/>
    </dgm:pt>
    <dgm:pt modelId="{56EFC707-2AAD-4D7F-BBD1-758CCE48F4A6}" type="pres">
      <dgm:prSet presAssocID="{08AEA767-3B85-42C1-8375-39E7D49B6E42}" presName="descendantText" presStyleLbl="alignAccFollowNode1" presStyleIdx="0" presStyleCnt="3">
        <dgm:presLayoutVars>
          <dgm:bulletEnabled val="1"/>
        </dgm:presLayoutVars>
      </dgm:prSet>
      <dgm:spPr/>
    </dgm:pt>
    <dgm:pt modelId="{FDE922E5-CE47-4C2F-AF1A-22074A8640C4}" type="pres">
      <dgm:prSet presAssocID="{0B76269F-51D6-4E4A-81E1-880BE0E0DC57}" presName="sp" presStyleCnt="0"/>
      <dgm:spPr/>
    </dgm:pt>
    <dgm:pt modelId="{C586B180-6510-4022-8994-CC46C0DD434E}" type="pres">
      <dgm:prSet presAssocID="{76B6A2FF-8D62-484C-B855-D69F238A4715}" presName="linNode" presStyleCnt="0"/>
      <dgm:spPr/>
    </dgm:pt>
    <dgm:pt modelId="{8F74705F-A66C-4D38-896C-A7EF61E6B7E6}" type="pres">
      <dgm:prSet presAssocID="{76B6A2FF-8D62-484C-B855-D69F238A4715}" presName="parentText" presStyleLbl="node1" presStyleIdx="1" presStyleCnt="3">
        <dgm:presLayoutVars>
          <dgm:chMax val="1"/>
          <dgm:bulletEnabled val="1"/>
        </dgm:presLayoutVars>
      </dgm:prSet>
      <dgm:spPr/>
    </dgm:pt>
    <dgm:pt modelId="{5F264937-8EAF-4AA2-9713-6E9BDA5D0FFA}" type="pres">
      <dgm:prSet presAssocID="{76B6A2FF-8D62-484C-B855-D69F238A4715}" presName="descendantText" presStyleLbl="alignAccFollowNode1" presStyleIdx="1" presStyleCnt="3">
        <dgm:presLayoutVars>
          <dgm:bulletEnabled val="1"/>
        </dgm:presLayoutVars>
      </dgm:prSet>
      <dgm:spPr/>
    </dgm:pt>
    <dgm:pt modelId="{4A6B3487-8A8C-4C9F-AF03-2BCD59D45A8C}" type="pres">
      <dgm:prSet presAssocID="{3FF3CEB1-AC99-4887-88F9-2322BCD13763}" presName="sp" presStyleCnt="0"/>
      <dgm:spPr/>
    </dgm:pt>
    <dgm:pt modelId="{9A73F30A-A9CA-479C-963B-4365936B73D4}" type="pres">
      <dgm:prSet presAssocID="{66F1AF06-0281-46D2-A341-67136342D537}" presName="linNode" presStyleCnt="0"/>
      <dgm:spPr/>
    </dgm:pt>
    <dgm:pt modelId="{20E0BA66-820F-4105-ACF2-25F2FE372F32}" type="pres">
      <dgm:prSet presAssocID="{66F1AF06-0281-46D2-A341-67136342D537}" presName="parentText" presStyleLbl="node1" presStyleIdx="2" presStyleCnt="3">
        <dgm:presLayoutVars>
          <dgm:chMax val="1"/>
          <dgm:bulletEnabled val="1"/>
        </dgm:presLayoutVars>
      </dgm:prSet>
      <dgm:spPr/>
    </dgm:pt>
    <dgm:pt modelId="{9D910409-5949-40C1-AB5B-07A00A6976B6}" type="pres">
      <dgm:prSet presAssocID="{66F1AF06-0281-46D2-A341-67136342D537}" presName="descendantText" presStyleLbl="alignAccFollowNode1" presStyleIdx="2" presStyleCnt="3">
        <dgm:presLayoutVars>
          <dgm:bulletEnabled val="1"/>
        </dgm:presLayoutVars>
      </dgm:prSet>
      <dgm:spPr/>
    </dgm:pt>
  </dgm:ptLst>
  <dgm:cxnLst>
    <dgm:cxn modelId="{9669E327-C999-49E6-9601-A72A092F4AC1}" srcId="{76B6A2FF-8D62-484C-B855-D69F238A4715}" destId="{628ABFCC-490E-46F2-AA16-2A17D148F2C1}" srcOrd="0" destOrd="0" parTransId="{BDB59B5B-B5EC-484E-8C3F-AB012D69D5A3}" sibTransId="{8E48FB92-5DC9-421B-B26E-74836DB16E61}"/>
    <dgm:cxn modelId="{9450B13D-0B20-428F-A050-A24515CB2510}" type="presOf" srcId="{628ABFCC-490E-46F2-AA16-2A17D148F2C1}" destId="{5F264937-8EAF-4AA2-9713-6E9BDA5D0FFA}" srcOrd="0" destOrd="0" presId="urn:microsoft.com/office/officeart/2005/8/layout/vList5"/>
    <dgm:cxn modelId="{F8FA1E43-E8CE-4366-A66E-36F1DC37EEEE}" type="presOf" srcId="{6354E801-F3CB-4578-A1D5-53907BCB60ED}" destId="{9D910409-5949-40C1-AB5B-07A00A6976B6}" srcOrd="0" destOrd="0" presId="urn:microsoft.com/office/officeart/2005/8/layout/vList5"/>
    <dgm:cxn modelId="{36A5696D-BF0E-41C1-9F1A-3058DF0FB416}" type="presOf" srcId="{C5FD409F-F8C7-4232-BBFC-1F52DB658D9E}" destId="{56EFC707-2AAD-4D7F-BBD1-758CCE48F4A6}" srcOrd="0" destOrd="0" presId="urn:microsoft.com/office/officeart/2005/8/layout/vList5"/>
    <dgm:cxn modelId="{968ADB5A-F1FE-4282-9884-2308C7E5EBC2}" type="presOf" srcId="{08AEA767-3B85-42C1-8375-39E7D49B6E42}" destId="{2CDB02B0-F38F-42DE-9570-2107E1A76889}" srcOrd="0" destOrd="0" presId="urn:microsoft.com/office/officeart/2005/8/layout/vList5"/>
    <dgm:cxn modelId="{37EBFC87-81CA-4F5A-AD4F-444E75768D58}" srcId="{66F1AF06-0281-46D2-A341-67136342D537}" destId="{6354E801-F3CB-4578-A1D5-53907BCB60ED}" srcOrd="0" destOrd="0" parTransId="{21342043-C1C2-47EE-8F1B-49F61650EF80}" sibTransId="{F5BB10AD-776F-4207-BC14-95D29908D22E}"/>
    <dgm:cxn modelId="{CCAD6D88-FDF4-413B-AAA8-D351BFA9288A}" type="presOf" srcId="{76B6A2FF-8D62-484C-B855-D69F238A4715}" destId="{8F74705F-A66C-4D38-896C-A7EF61E6B7E6}" srcOrd="0" destOrd="0" presId="urn:microsoft.com/office/officeart/2005/8/layout/vList5"/>
    <dgm:cxn modelId="{785A2C9A-CB6C-432C-86FE-F9104F0C7CA8}" srcId="{08AEA767-3B85-42C1-8375-39E7D49B6E42}" destId="{234D7E68-5AA6-41F3-9D12-4DC2015EAD43}" srcOrd="1" destOrd="0" parTransId="{44D9F479-FB48-470C-97DA-1E608AD62B30}" sibTransId="{9C709457-C12A-4567-A1AA-2E20366130EF}"/>
    <dgm:cxn modelId="{678214A6-5C16-4F6F-8B77-6C5CD5775D96}" srcId="{3BEF7366-D2DF-4B22-817B-4C3415EC4850}" destId="{08AEA767-3B85-42C1-8375-39E7D49B6E42}" srcOrd="0" destOrd="0" parTransId="{0AF08FE8-509A-4D75-935E-DF7556D21B53}" sibTransId="{0B76269F-51D6-4E4A-81E1-880BE0E0DC57}"/>
    <dgm:cxn modelId="{E12FFFAF-E673-42D4-82B7-D79B372FC714}" type="presOf" srcId="{3BEF7366-D2DF-4B22-817B-4C3415EC4850}" destId="{4FB56A16-854E-4B9B-B18F-885A1821B770}" srcOrd="0" destOrd="0" presId="urn:microsoft.com/office/officeart/2005/8/layout/vList5"/>
    <dgm:cxn modelId="{B9D89CB0-AC2F-4CD1-8395-BBCEF0DD2E38}" srcId="{08AEA767-3B85-42C1-8375-39E7D49B6E42}" destId="{C5FD409F-F8C7-4232-BBFC-1F52DB658D9E}" srcOrd="0" destOrd="0" parTransId="{0D97A049-9518-4F75-9742-9F9D422D2763}" sibTransId="{128CA755-B543-466F-A20C-385953557EA0}"/>
    <dgm:cxn modelId="{FE39BEC3-7BD6-4C88-A2B5-80E802B7EB4C}" srcId="{3BEF7366-D2DF-4B22-817B-4C3415EC4850}" destId="{76B6A2FF-8D62-484C-B855-D69F238A4715}" srcOrd="1" destOrd="0" parTransId="{48002CC0-2F24-44C8-8F61-CD1DF788D462}" sibTransId="{3FF3CEB1-AC99-4887-88F9-2322BCD13763}"/>
    <dgm:cxn modelId="{9F0500D2-9A9A-4DE4-A9D5-054205F76E99}" srcId="{3BEF7366-D2DF-4B22-817B-4C3415EC4850}" destId="{66F1AF06-0281-46D2-A341-67136342D537}" srcOrd="2" destOrd="0" parTransId="{56A31928-4A95-4E3B-97BA-5F0D017AA847}" sibTransId="{97C9AA46-913E-4407-9FF1-B89AC7202DE1}"/>
    <dgm:cxn modelId="{FD3CC8D2-B6A7-41ED-A882-5EC3B811DA83}" type="presOf" srcId="{66F1AF06-0281-46D2-A341-67136342D537}" destId="{20E0BA66-820F-4105-ACF2-25F2FE372F32}" srcOrd="0" destOrd="0" presId="urn:microsoft.com/office/officeart/2005/8/layout/vList5"/>
    <dgm:cxn modelId="{26871DD8-7E8D-4E36-B098-386249FC01C9}" type="presOf" srcId="{234D7E68-5AA6-41F3-9D12-4DC2015EAD43}" destId="{56EFC707-2AAD-4D7F-BBD1-758CCE48F4A6}" srcOrd="0" destOrd="1" presId="urn:microsoft.com/office/officeart/2005/8/layout/vList5"/>
    <dgm:cxn modelId="{5F1C3F5C-BFBB-4F7E-8533-EA25213249FD}" type="presParOf" srcId="{4FB56A16-854E-4B9B-B18F-885A1821B770}" destId="{5CA7B22A-0EB6-455A-B1F5-194D412C5AB0}" srcOrd="0" destOrd="0" presId="urn:microsoft.com/office/officeart/2005/8/layout/vList5"/>
    <dgm:cxn modelId="{559BDB68-5CDB-4BBE-8842-D5A6732AF800}" type="presParOf" srcId="{5CA7B22A-0EB6-455A-B1F5-194D412C5AB0}" destId="{2CDB02B0-F38F-42DE-9570-2107E1A76889}" srcOrd="0" destOrd="0" presId="urn:microsoft.com/office/officeart/2005/8/layout/vList5"/>
    <dgm:cxn modelId="{A904D23C-245C-4D4B-ADFE-2E7BF2BB8E6F}" type="presParOf" srcId="{5CA7B22A-0EB6-455A-B1F5-194D412C5AB0}" destId="{56EFC707-2AAD-4D7F-BBD1-758CCE48F4A6}" srcOrd="1" destOrd="0" presId="urn:microsoft.com/office/officeart/2005/8/layout/vList5"/>
    <dgm:cxn modelId="{3DB0E09A-F448-42C1-A081-8F1372DDEAE7}" type="presParOf" srcId="{4FB56A16-854E-4B9B-B18F-885A1821B770}" destId="{FDE922E5-CE47-4C2F-AF1A-22074A8640C4}" srcOrd="1" destOrd="0" presId="urn:microsoft.com/office/officeart/2005/8/layout/vList5"/>
    <dgm:cxn modelId="{D9DA3BEF-06D0-4908-84B0-AA10E73E143B}" type="presParOf" srcId="{4FB56A16-854E-4B9B-B18F-885A1821B770}" destId="{C586B180-6510-4022-8994-CC46C0DD434E}" srcOrd="2" destOrd="0" presId="urn:microsoft.com/office/officeart/2005/8/layout/vList5"/>
    <dgm:cxn modelId="{7504BB66-67B2-4145-80B5-DE19DD92295D}" type="presParOf" srcId="{C586B180-6510-4022-8994-CC46C0DD434E}" destId="{8F74705F-A66C-4D38-896C-A7EF61E6B7E6}" srcOrd="0" destOrd="0" presId="urn:microsoft.com/office/officeart/2005/8/layout/vList5"/>
    <dgm:cxn modelId="{86511963-D1CB-4A75-9395-F8370CB72069}" type="presParOf" srcId="{C586B180-6510-4022-8994-CC46C0DD434E}" destId="{5F264937-8EAF-4AA2-9713-6E9BDA5D0FFA}" srcOrd="1" destOrd="0" presId="urn:microsoft.com/office/officeart/2005/8/layout/vList5"/>
    <dgm:cxn modelId="{8F818554-7822-4ABD-82BF-D0605210780C}" type="presParOf" srcId="{4FB56A16-854E-4B9B-B18F-885A1821B770}" destId="{4A6B3487-8A8C-4C9F-AF03-2BCD59D45A8C}" srcOrd="3" destOrd="0" presId="urn:microsoft.com/office/officeart/2005/8/layout/vList5"/>
    <dgm:cxn modelId="{258BFB66-56E9-4FE9-B345-ABB051102F35}" type="presParOf" srcId="{4FB56A16-854E-4B9B-B18F-885A1821B770}" destId="{9A73F30A-A9CA-479C-963B-4365936B73D4}" srcOrd="4" destOrd="0" presId="urn:microsoft.com/office/officeart/2005/8/layout/vList5"/>
    <dgm:cxn modelId="{9A0DABA7-B8BE-4A0C-9278-81EFC997FB8C}" type="presParOf" srcId="{9A73F30A-A9CA-479C-963B-4365936B73D4}" destId="{20E0BA66-820F-4105-ACF2-25F2FE372F32}" srcOrd="0" destOrd="0" presId="urn:microsoft.com/office/officeart/2005/8/layout/vList5"/>
    <dgm:cxn modelId="{E0212E18-5C26-4372-8546-60215C1CB070}" type="presParOf" srcId="{9A73F30A-A9CA-479C-963B-4365936B73D4}" destId="{9D910409-5949-40C1-AB5B-07A00A6976B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A5F589-D504-4428-925B-05F03AD9B3F8}"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22550011-D48E-4513-AC6B-767EBC814093}">
      <dgm:prSet/>
      <dgm:spPr/>
      <dgm:t>
        <a:bodyPr/>
        <a:lstStyle/>
        <a:p>
          <a:r>
            <a:rPr lang="en-US" b="1"/>
            <a:t>Transparency</a:t>
          </a:r>
          <a:endParaRPr lang="en-US"/>
        </a:p>
      </dgm:t>
    </dgm:pt>
    <dgm:pt modelId="{B05370ED-7D17-4EFD-B307-54B77FD9EA68}" type="parTrans" cxnId="{894C69A9-1AF3-4016-A54E-77AF0BB9E7C3}">
      <dgm:prSet/>
      <dgm:spPr/>
      <dgm:t>
        <a:bodyPr/>
        <a:lstStyle/>
        <a:p>
          <a:endParaRPr lang="en-US"/>
        </a:p>
      </dgm:t>
    </dgm:pt>
    <dgm:pt modelId="{DB5682C6-4109-40E6-BAF4-D1FA1308F709}" type="sibTrans" cxnId="{894C69A9-1AF3-4016-A54E-77AF0BB9E7C3}">
      <dgm:prSet/>
      <dgm:spPr/>
      <dgm:t>
        <a:bodyPr/>
        <a:lstStyle/>
        <a:p>
          <a:endParaRPr lang="en-US"/>
        </a:p>
      </dgm:t>
    </dgm:pt>
    <dgm:pt modelId="{E5370686-575F-4FD6-B727-9CE592F9FD7D}">
      <dgm:prSet/>
      <dgm:spPr/>
      <dgm:t>
        <a:bodyPr/>
        <a:lstStyle/>
        <a:p>
          <a:r>
            <a:rPr lang="en-US" dirty="0"/>
            <a:t>Better meet the information needs of financial statement users by disclosing right-to-use assets and future SBITA liabilities </a:t>
          </a:r>
        </a:p>
      </dgm:t>
    </dgm:pt>
    <dgm:pt modelId="{D1395B58-84A6-44CE-BAB2-5588E55F4B42}" type="parTrans" cxnId="{E7038AE1-5EE1-45A7-AC27-0C8FAF6253BF}">
      <dgm:prSet/>
      <dgm:spPr/>
      <dgm:t>
        <a:bodyPr/>
        <a:lstStyle/>
        <a:p>
          <a:endParaRPr lang="en-US"/>
        </a:p>
      </dgm:t>
    </dgm:pt>
    <dgm:pt modelId="{AFA5EE28-0FC1-4122-AD51-653F0FAED0E4}" type="sibTrans" cxnId="{E7038AE1-5EE1-45A7-AC27-0C8FAF6253BF}">
      <dgm:prSet/>
      <dgm:spPr/>
      <dgm:t>
        <a:bodyPr/>
        <a:lstStyle/>
        <a:p>
          <a:endParaRPr lang="en-US"/>
        </a:p>
      </dgm:t>
    </dgm:pt>
    <dgm:pt modelId="{224A9369-A26C-4285-9581-4BAD99E5710B}">
      <dgm:prSet/>
      <dgm:spPr/>
      <dgm:t>
        <a:bodyPr/>
        <a:lstStyle/>
        <a:p>
          <a:r>
            <a:rPr lang="en-US" b="1"/>
            <a:t>Comparability</a:t>
          </a:r>
          <a:endParaRPr lang="en-US"/>
        </a:p>
      </dgm:t>
    </dgm:pt>
    <dgm:pt modelId="{449E4111-6038-4A2B-8C3A-1BF13D6EC263}" type="parTrans" cxnId="{760D1190-C80F-45B6-9AAE-5780498A7756}">
      <dgm:prSet/>
      <dgm:spPr/>
      <dgm:t>
        <a:bodyPr/>
        <a:lstStyle/>
        <a:p>
          <a:endParaRPr lang="en-US"/>
        </a:p>
      </dgm:t>
    </dgm:pt>
    <dgm:pt modelId="{45088EC5-7514-4E3F-852B-8EEBD155093A}" type="sibTrans" cxnId="{760D1190-C80F-45B6-9AAE-5780498A7756}">
      <dgm:prSet/>
      <dgm:spPr/>
      <dgm:t>
        <a:bodyPr/>
        <a:lstStyle/>
        <a:p>
          <a:endParaRPr lang="en-US"/>
        </a:p>
      </dgm:t>
    </dgm:pt>
    <dgm:pt modelId="{8FF746DA-93AC-4CA5-A7A6-37FD6F1B306A}">
      <dgm:prSet/>
      <dgm:spPr/>
      <dgm:t>
        <a:bodyPr/>
        <a:lstStyle/>
        <a:p>
          <a:r>
            <a:rPr lang="en-US" dirty="0"/>
            <a:t>Improve the comparability of financial statements by establishing uniform guidance for SBITA reporting</a:t>
          </a:r>
        </a:p>
      </dgm:t>
    </dgm:pt>
    <dgm:pt modelId="{884B86F6-709A-4D3B-9737-3250B6709466}" type="parTrans" cxnId="{04F00F10-8AFE-4A75-B182-0C66231E94A7}">
      <dgm:prSet/>
      <dgm:spPr/>
      <dgm:t>
        <a:bodyPr/>
        <a:lstStyle/>
        <a:p>
          <a:endParaRPr lang="en-US"/>
        </a:p>
      </dgm:t>
    </dgm:pt>
    <dgm:pt modelId="{F2D01881-7020-44CD-9B45-753E286D86D3}" type="sibTrans" cxnId="{04F00F10-8AFE-4A75-B182-0C66231E94A7}">
      <dgm:prSet/>
      <dgm:spPr/>
      <dgm:t>
        <a:bodyPr/>
        <a:lstStyle/>
        <a:p>
          <a:endParaRPr lang="en-US"/>
        </a:p>
      </dgm:t>
    </dgm:pt>
    <dgm:pt modelId="{82CEAD3D-0E80-49EB-8265-7C9E0290D322}">
      <dgm:prSet/>
      <dgm:spPr/>
      <dgm:t>
        <a:bodyPr/>
        <a:lstStyle/>
        <a:p>
          <a:r>
            <a:rPr lang="en-US" b="1"/>
            <a:t>Consistency</a:t>
          </a:r>
          <a:endParaRPr lang="en-US"/>
        </a:p>
      </dgm:t>
    </dgm:pt>
    <dgm:pt modelId="{7A5B2D93-E6CE-42D6-A24E-528C2B6FEC9D}" type="parTrans" cxnId="{72E6042D-30DE-442C-A982-8043072A9171}">
      <dgm:prSet/>
      <dgm:spPr/>
      <dgm:t>
        <a:bodyPr/>
        <a:lstStyle/>
        <a:p>
          <a:endParaRPr lang="en-US"/>
        </a:p>
      </dgm:t>
    </dgm:pt>
    <dgm:pt modelId="{49008504-56BB-4CB8-95F8-1BE7378F32E8}" type="sibTrans" cxnId="{72E6042D-30DE-442C-A982-8043072A9171}">
      <dgm:prSet/>
      <dgm:spPr/>
      <dgm:t>
        <a:bodyPr/>
        <a:lstStyle/>
        <a:p>
          <a:endParaRPr lang="en-US"/>
        </a:p>
      </dgm:t>
    </dgm:pt>
    <dgm:pt modelId="{35FE5410-867C-4BA4-A648-9A7D5E0C1A46}">
      <dgm:prSet/>
      <dgm:spPr/>
      <dgm:t>
        <a:bodyPr/>
        <a:lstStyle/>
        <a:p>
          <a:r>
            <a:rPr lang="en-US" dirty="0"/>
            <a:t>Apply consistent accounting practices from its counter-part, GASB 87</a:t>
          </a:r>
        </a:p>
      </dgm:t>
    </dgm:pt>
    <dgm:pt modelId="{60FA198A-64AB-465D-BCEB-95E230D4C00D}" type="parTrans" cxnId="{C3CE22BF-5493-45D6-BABB-4E216E84C84B}">
      <dgm:prSet/>
      <dgm:spPr/>
      <dgm:t>
        <a:bodyPr/>
        <a:lstStyle/>
        <a:p>
          <a:endParaRPr lang="en-US"/>
        </a:p>
      </dgm:t>
    </dgm:pt>
    <dgm:pt modelId="{09BA2974-7814-419F-AF5F-A4CD84A96944}" type="sibTrans" cxnId="{C3CE22BF-5493-45D6-BABB-4E216E84C84B}">
      <dgm:prSet/>
      <dgm:spPr/>
      <dgm:t>
        <a:bodyPr/>
        <a:lstStyle/>
        <a:p>
          <a:endParaRPr lang="en-US"/>
        </a:p>
      </dgm:t>
    </dgm:pt>
    <dgm:pt modelId="{2B90ECE2-ACFF-4D73-9563-5EB32BBF7DC0}" type="pres">
      <dgm:prSet presAssocID="{E4A5F589-D504-4428-925B-05F03AD9B3F8}" presName="Name0" presStyleCnt="0">
        <dgm:presLayoutVars>
          <dgm:dir/>
          <dgm:animLvl val="lvl"/>
          <dgm:resizeHandles val="exact"/>
        </dgm:presLayoutVars>
      </dgm:prSet>
      <dgm:spPr/>
    </dgm:pt>
    <dgm:pt modelId="{F60BAC93-63A0-4EC2-98E8-460DA5AD0BFF}" type="pres">
      <dgm:prSet presAssocID="{22550011-D48E-4513-AC6B-767EBC814093}" presName="linNode" presStyleCnt="0"/>
      <dgm:spPr/>
    </dgm:pt>
    <dgm:pt modelId="{C2AE3650-51BD-4230-8017-75D44A2B5925}" type="pres">
      <dgm:prSet presAssocID="{22550011-D48E-4513-AC6B-767EBC814093}" presName="parentText" presStyleLbl="node1" presStyleIdx="0" presStyleCnt="3">
        <dgm:presLayoutVars>
          <dgm:chMax val="1"/>
          <dgm:bulletEnabled val="1"/>
        </dgm:presLayoutVars>
      </dgm:prSet>
      <dgm:spPr/>
    </dgm:pt>
    <dgm:pt modelId="{615671D0-9211-4DB3-8E0C-A08590551A74}" type="pres">
      <dgm:prSet presAssocID="{22550011-D48E-4513-AC6B-767EBC814093}" presName="descendantText" presStyleLbl="alignAccFollowNode1" presStyleIdx="0" presStyleCnt="3">
        <dgm:presLayoutVars>
          <dgm:bulletEnabled val="1"/>
        </dgm:presLayoutVars>
      </dgm:prSet>
      <dgm:spPr/>
    </dgm:pt>
    <dgm:pt modelId="{CD741C1E-FF18-4523-825B-0F668FADC704}" type="pres">
      <dgm:prSet presAssocID="{DB5682C6-4109-40E6-BAF4-D1FA1308F709}" presName="sp" presStyleCnt="0"/>
      <dgm:spPr/>
    </dgm:pt>
    <dgm:pt modelId="{3B918BC1-809B-435C-B290-40622267428C}" type="pres">
      <dgm:prSet presAssocID="{224A9369-A26C-4285-9581-4BAD99E5710B}" presName="linNode" presStyleCnt="0"/>
      <dgm:spPr/>
    </dgm:pt>
    <dgm:pt modelId="{433EBC57-D13A-4678-A9D2-8A99E6B44D77}" type="pres">
      <dgm:prSet presAssocID="{224A9369-A26C-4285-9581-4BAD99E5710B}" presName="parentText" presStyleLbl="node1" presStyleIdx="1" presStyleCnt="3">
        <dgm:presLayoutVars>
          <dgm:chMax val="1"/>
          <dgm:bulletEnabled val="1"/>
        </dgm:presLayoutVars>
      </dgm:prSet>
      <dgm:spPr/>
    </dgm:pt>
    <dgm:pt modelId="{3478C8F6-06EC-4F6C-9F2A-D65C4C78886F}" type="pres">
      <dgm:prSet presAssocID="{224A9369-A26C-4285-9581-4BAD99E5710B}" presName="descendantText" presStyleLbl="alignAccFollowNode1" presStyleIdx="1" presStyleCnt="3">
        <dgm:presLayoutVars>
          <dgm:bulletEnabled val="1"/>
        </dgm:presLayoutVars>
      </dgm:prSet>
      <dgm:spPr/>
    </dgm:pt>
    <dgm:pt modelId="{4A298345-1AD9-4F03-BD28-401F5C446481}" type="pres">
      <dgm:prSet presAssocID="{45088EC5-7514-4E3F-852B-8EEBD155093A}" presName="sp" presStyleCnt="0"/>
      <dgm:spPr/>
    </dgm:pt>
    <dgm:pt modelId="{D7F03E4E-3F20-409E-85EA-2A283AF6531E}" type="pres">
      <dgm:prSet presAssocID="{82CEAD3D-0E80-49EB-8265-7C9E0290D322}" presName="linNode" presStyleCnt="0"/>
      <dgm:spPr/>
    </dgm:pt>
    <dgm:pt modelId="{1FB55225-D76A-44AC-A4BF-A422EF5918F4}" type="pres">
      <dgm:prSet presAssocID="{82CEAD3D-0E80-49EB-8265-7C9E0290D322}" presName="parentText" presStyleLbl="node1" presStyleIdx="2" presStyleCnt="3">
        <dgm:presLayoutVars>
          <dgm:chMax val="1"/>
          <dgm:bulletEnabled val="1"/>
        </dgm:presLayoutVars>
      </dgm:prSet>
      <dgm:spPr/>
    </dgm:pt>
    <dgm:pt modelId="{2A6CC3B0-D649-4E71-9917-8DDCC7594F78}" type="pres">
      <dgm:prSet presAssocID="{82CEAD3D-0E80-49EB-8265-7C9E0290D322}" presName="descendantText" presStyleLbl="alignAccFollowNode1" presStyleIdx="2" presStyleCnt="3">
        <dgm:presLayoutVars>
          <dgm:bulletEnabled val="1"/>
        </dgm:presLayoutVars>
      </dgm:prSet>
      <dgm:spPr/>
    </dgm:pt>
  </dgm:ptLst>
  <dgm:cxnLst>
    <dgm:cxn modelId="{04F00F10-8AFE-4A75-B182-0C66231E94A7}" srcId="{224A9369-A26C-4285-9581-4BAD99E5710B}" destId="{8FF746DA-93AC-4CA5-A7A6-37FD6F1B306A}" srcOrd="0" destOrd="0" parTransId="{884B86F6-709A-4D3B-9737-3250B6709466}" sibTransId="{F2D01881-7020-44CD-9B45-753E286D86D3}"/>
    <dgm:cxn modelId="{72E6042D-30DE-442C-A982-8043072A9171}" srcId="{E4A5F589-D504-4428-925B-05F03AD9B3F8}" destId="{82CEAD3D-0E80-49EB-8265-7C9E0290D322}" srcOrd="2" destOrd="0" parTransId="{7A5B2D93-E6CE-42D6-A24E-528C2B6FEC9D}" sibTransId="{49008504-56BB-4CB8-95F8-1BE7378F32E8}"/>
    <dgm:cxn modelId="{D741765C-1A95-4462-807E-51E9049ADCDF}" type="presOf" srcId="{224A9369-A26C-4285-9581-4BAD99E5710B}" destId="{433EBC57-D13A-4678-A9D2-8A99E6B44D77}" srcOrd="0" destOrd="0" presId="urn:microsoft.com/office/officeart/2005/8/layout/vList5"/>
    <dgm:cxn modelId="{88D52944-5E8D-4663-A893-ACEC8B15F80B}" type="presOf" srcId="{22550011-D48E-4513-AC6B-767EBC814093}" destId="{C2AE3650-51BD-4230-8017-75D44A2B5925}" srcOrd="0" destOrd="0" presId="urn:microsoft.com/office/officeart/2005/8/layout/vList5"/>
    <dgm:cxn modelId="{F538FC64-D956-4F4C-A6B9-88C8291D21F5}" type="presOf" srcId="{35FE5410-867C-4BA4-A648-9A7D5E0C1A46}" destId="{2A6CC3B0-D649-4E71-9917-8DDCC7594F78}" srcOrd="0" destOrd="0" presId="urn:microsoft.com/office/officeart/2005/8/layout/vList5"/>
    <dgm:cxn modelId="{B54F7077-BBE4-4AC8-80DB-B83C2BA18CB4}" type="presOf" srcId="{E4A5F589-D504-4428-925B-05F03AD9B3F8}" destId="{2B90ECE2-ACFF-4D73-9563-5EB32BBF7DC0}" srcOrd="0" destOrd="0" presId="urn:microsoft.com/office/officeart/2005/8/layout/vList5"/>
    <dgm:cxn modelId="{BEC6118E-F5F4-4040-93B7-26678FDC762D}" type="presOf" srcId="{E5370686-575F-4FD6-B727-9CE592F9FD7D}" destId="{615671D0-9211-4DB3-8E0C-A08590551A74}" srcOrd="0" destOrd="0" presId="urn:microsoft.com/office/officeart/2005/8/layout/vList5"/>
    <dgm:cxn modelId="{760D1190-C80F-45B6-9AAE-5780498A7756}" srcId="{E4A5F589-D504-4428-925B-05F03AD9B3F8}" destId="{224A9369-A26C-4285-9581-4BAD99E5710B}" srcOrd="1" destOrd="0" parTransId="{449E4111-6038-4A2B-8C3A-1BF13D6EC263}" sibTransId="{45088EC5-7514-4E3F-852B-8EEBD155093A}"/>
    <dgm:cxn modelId="{E225789F-1184-49AD-8051-BAA568EDA359}" type="presOf" srcId="{82CEAD3D-0E80-49EB-8265-7C9E0290D322}" destId="{1FB55225-D76A-44AC-A4BF-A422EF5918F4}" srcOrd="0" destOrd="0" presId="urn:microsoft.com/office/officeart/2005/8/layout/vList5"/>
    <dgm:cxn modelId="{894C69A9-1AF3-4016-A54E-77AF0BB9E7C3}" srcId="{E4A5F589-D504-4428-925B-05F03AD9B3F8}" destId="{22550011-D48E-4513-AC6B-767EBC814093}" srcOrd="0" destOrd="0" parTransId="{B05370ED-7D17-4EFD-B307-54B77FD9EA68}" sibTransId="{DB5682C6-4109-40E6-BAF4-D1FA1308F709}"/>
    <dgm:cxn modelId="{C3CE22BF-5493-45D6-BABB-4E216E84C84B}" srcId="{82CEAD3D-0E80-49EB-8265-7C9E0290D322}" destId="{35FE5410-867C-4BA4-A648-9A7D5E0C1A46}" srcOrd="0" destOrd="0" parTransId="{60FA198A-64AB-465D-BCEB-95E230D4C00D}" sibTransId="{09BA2974-7814-419F-AF5F-A4CD84A96944}"/>
    <dgm:cxn modelId="{F0D145C7-57BB-4F98-8D31-2600F2D1DCDE}" type="presOf" srcId="{8FF746DA-93AC-4CA5-A7A6-37FD6F1B306A}" destId="{3478C8F6-06EC-4F6C-9F2A-D65C4C78886F}" srcOrd="0" destOrd="0" presId="urn:microsoft.com/office/officeart/2005/8/layout/vList5"/>
    <dgm:cxn modelId="{E7038AE1-5EE1-45A7-AC27-0C8FAF6253BF}" srcId="{22550011-D48E-4513-AC6B-767EBC814093}" destId="{E5370686-575F-4FD6-B727-9CE592F9FD7D}" srcOrd="0" destOrd="0" parTransId="{D1395B58-84A6-44CE-BAB2-5588E55F4B42}" sibTransId="{AFA5EE28-0FC1-4122-AD51-653F0FAED0E4}"/>
    <dgm:cxn modelId="{CFAE74F5-7605-41BE-9456-35618C010362}" type="presParOf" srcId="{2B90ECE2-ACFF-4D73-9563-5EB32BBF7DC0}" destId="{F60BAC93-63A0-4EC2-98E8-460DA5AD0BFF}" srcOrd="0" destOrd="0" presId="urn:microsoft.com/office/officeart/2005/8/layout/vList5"/>
    <dgm:cxn modelId="{177C3B53-FF04-4D05-A056-37D988E0AB36}" type="presParOf" srcId="{F60BAC93-63A0-4EC2-98E8-460DA5AD0BFF}" destId="{C2AE3650-51BD-4230-8017-75D44A2B5925}" srcOrd="0" destOrd="0" presId="urn:microsoft.com/office/officeart/2005/8/layout/vList5"/>
    <dgm:cxn modelId="{90839BAD-3A55-4246-9FB4-08DA951E4CD8}" type="presParOf" srcId="{F60BAC93-63A0-4EC2-98E8-460DA5AD0BFF}" destId="{615671D0-9211-4DB3-8E0C-A08590551A74}" srcOrd="1" destOrd="0" presId="urn:microsoft.com/office/officeart/2005/8/layout/vList5"/>
    <dgm:cxn modelId="{FE251C4D-6160-41F1-905A-F9276D73A7D0}" type="presParOf" srcId="{2B90ECE2-ACFF-4D73-9563-5EB32BBF7DC0}" destId="{CD741C1E-FF18-4523-825B-0F668FADC704}" srcOrd="1" destOrd="0" presId="urn:microsoft.com/office/officeart/2005/8/layout/vList5"/>
    <dgm:cxn modelId="{DFFF6B6B-F5ED-44E5-BE7C-2CD8FCEA8740}" type="presParOf" srcId="{2B90ECE2-ACFF-4D73-9563-5EB32BBF7DC0}" destId="{3B918BC1-809B-435C-B290-40622267428C}" srcOrd="2" destOrd="0" presId="urn:microsoft.com/office/officeart/2005/8/layout/vList5"/>
    <dgm:cxn modelId="{1D764ED3-AFD4-4532-A6C1-47EB40586E67}" type="presParOf" srcId="{3B918BC1-809B-435C-B290-40622267428C}" destId="{433EBC57-D13A-4678-A9D2-8A99E6B44D77}" srcOrd="0" destOrd="0" presId="urn:microsoft.com/office/officeart/2005/8/layout/vList5"/>
    <dgm:cxn modelId="{B7B8E824-37A0-4059-8969-C687BDED0BAB}" type="presParOf" srcId="{3B918BC1-809B-435C-B290-40622267428C}" destId="{3478C8F6-06EC-4F6C-9F2A-D65C4C78886F}" srcOrd="1" destOrd="0" presId="urn:microsoft.com/office/officeart/2005/8/layout/vList5"/>
    <dgm:cxn modelId="{0FA621EB-9014-4893-BEF4-4FB572F4F8CC}" type="presParOf" srcId="{2B90ECE2-ACFF-4D73-9563-5EB32BBF7DC0}" destId="{4A298345-1AD9-4F03-BD28-401F5C446481}" srcOrd="3" destOrd="0" presId="urn:microsoft.com/office/officeart/2005/8/layout/vList5"/>
    <dgm:cxn modelId="{03F1C9EC-5625-40DB-B91F-4BC1B84A06AC}" type="presParOf" srcId="{2B90ECE2-ACFF-4D73-9563-5EB32BBF7DC0}" destId="{D7F03E4E-3F20-409E-85EA-2A283AF6531E}" srcOrd="4" destOrd="0" presId="urn:microsoft.com/office/officeart/2005/8/layout/vList5"/>
    <dgm:cxn modelId="{36A5DC68-659D-4C6E-B63F-3F4E35A2EC0D}" type="presParOf" srcId="{D7F03E4E-3F20-409E-85EA-2A283AF6531E}" destId="{1FB55225-D76A-44AC-A4BF-A422EF5918F4}" srcOrd="0" destOrd="0" presId="urn:microsoft.com/office/officeart/2005/8/layout/vList5"/>
    <dgm:cxn modelId="{44716075-295B-4676-A1FE-B8CB3E3F4E42}" type="presParOf" srcId="{D7F03E4E-3F20-409E-85EA-2A283AF6531E}" destId="{2A6CC3B0-D649-4E71-9917-8DDCC7594F7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25438-F5E1-4325-9425-0B0A889D2694}"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247004EE-52CF-4228-8E57-93F9D8FC710D}">
      <dgm:prSet phldrT="[Text]"/>
      <dgm:spPr/>
      <dgm:t>
        <a:bodyPr/>
        <a:lstStyle/>
        <a:p>
          <a:r>
            <a:rPr lang="en-US" dirty="0"/>
            <a:t>Software as a Service (SaaS) - provides a customer with the ability to use a SBITA vendor’s applications (software) through a cloud infrastructure</a:t>
          </a:r>
        </a:p>
      </dgm:t>
    </dgm:pt>
    <dgm:pt modelId="{5E75D1D5-FD84-46DE-9F46-76DA47BA05F7}" type="parTrans" cxnId="{2C8D339B-63B0-4FCC-BBB4-20E5C8722D5E}">
      <dgm:prSet/>
      <dgm:spPr/>
      <dgm:t>
        <a:bodyPr/>
        <a:lstStyle/>
        <a:p>
          <a:endParaRPr lang="en-US"/>
        </a:p>
      </dgm:t>
    </dgm:pt>
    <dgm:pt modelId="{1D0E9E6C-5331-4A60-A8D2-65206E5FBAAF}" type="sibTrans" cxnId="{2C8D339B-63B0-4FCC-BBB4-20E5C8722D5E}">
      <dgm:prSet/>
      <dgm:spPr/>
      <dgm:t>
        <a:bodyPr/>
        <a:lstStyle/>
        <a:p>
          <a:endParaRPr lang="en-US"/>
        </a:p>
      </dgm:t>
    </dgm:pt>
    <dgm:pt modelId="{162157B2-1B92-41AB-8F4A-B63885867FEE}">
      <dgm:prSet phldrT="[Text]"/>
      <dgm:spPr/>
      <dgm:t>
        <a:bodyPr/>
        <a:lstStyle/>
        <a:p>
          <a:pPr>
            <a:buFont typeface="Times New Roman" panose="02020603050405020304" pitchFamily="18" charset="0"/>
            <a:buChar char="-"/>
          </a:pPr>
          <a:r>
            <a:rPr lang="en-US" dirty="0"/>
            <a:t>Platform as a Service (PaaS) - allows a customer to use a SBITA vendor’s tools or coding language (software) to create applications that will run on the SBITA vendor’s cloud infrastructure</a:t>
          </a:r>
        </a:p>
      </dgm:t>
    </dgm:pt>
    <dgm:pt modelId="{3591A290-942C-45A9-9FCA-D7E886DECF00}" type="parTrans" cxnId="{A6AFD00C-A101-4080-89E5-216A4C576A6E}">
      <dgm:prSet/>
      <dgm:spPr/>
      <dgm:t>
        <a:bodyPr/>
        <a:lstStyle/>
        <a:p>
          <a:endParaRPr lang="en-US"/>
        </a:p>
      </dgm:t>
    </dgm:pt>
    <dgm:pt modelId="{7FF72ABB-2514-4D30-843A-9D917FE10248}" type="sibTrans" cxnId="{A6AFD00C-A101-4080-89E5-216A4C576A6E}">
      <dgm:prSet/>
      <dgm:spPr/>
      <dgm:t>
        <a:bodyPr/>
        <a:lstStyle/>
        <a:p>
          <a:endParaRPr lang="en-US"/>
        </a:p>
      </dgm:t>
    </dgm:pt>
    <dgm:pt modelId="{AB10CBD2-59E4-4457-99EC-545CD189AF77}">
      <dgm:prSet phldrT="[Text]"/>
      <dgm:spPr/>
      <dgm:t>
        <a:bodyPr/>
        <a:lstStyle/>
        <a:p>
          <a:pPr>
            <a:buFont typeface="Times New Roman" panose="02020603050405020304" pitchFamily="18" charset="0"/>
            <a:buChar char="-"/>
          </a:pPr>
          <a:r>
            <a:rPr lang="en-US" dirty="0"/>
            <a:t>Infrastructure as a Service (IaaS) – allows a customer to remotely access the SBITA vendor’s network, server, and other fundamental computing tools to process, store, and operate the customer’s data</a:t>
          </a:r>
        </a:p>
      </dgm:t>
    </dgm:pt>
    <dgm:pt modelId="{9D2FEB2F-0D7A-4827-84D6-EBF622DA4BC3}" type="parTrans" cxnId="{D34D289E-5F35-44CA-BC12-6CF489CE0C8A}">
      <dgm:prSet/>
      <dgm:spPr/>
      <dgm:t>
        <a:bodyPr/>
        <a:lstStyle/>
        <a:p>
          <a:endParaRPr lang="en-US"/>
        </a:p>
      </dgm:t>
    </dgm:pt>
    <dgm:pt modelId="{0BB2B227-D1B1-43D8-82FB-8350BC65A4A6}" type="sibTrans" cxnId="{D34D289E-5F35-44CA-BC12-6CF489CE0C8A}">
      <dgm:prSet/>
      <dgm:spPr/>
      <dgm:t>
        <a:bodyPr/>
        <a:lstStyle/>
        <a:p>
          <a:endParaRPr lang="en-US"/>
        </a:p>
      </dgm:t>
    </dgm:pt>
    <dgm:pt modelId="{62252FA4-280B-4C43-B3B9-A7FAAE21D0CB}" type="pres">
      <dgm:prSet presAssocID="{23E25438-F5E1-4325-9425-0B0A889D2694}" presName="Name0" presStyleCnt="0">
        <dgm:presLayoutVars>
          <dgm:chMax val="7"/>
          <dgm:chPref val="7"/>
          <dgm:dir/>
        </dgm:presLayoutVars>
      </dgm:prSet>
      <dgm:spPr/>
    </dgm:pt>
    <dgm:pt modelId="{DF8DA809-2019-4083-A7D8-36752AF4B708}" type="pres">
      <dgm:prSet presAssocID="{23E25438-F5E1-4325-9425-0B0A889D2694}" presName="Name1" presStyleCnt="0"/>
      <dgm:spPr/>
    </dgm:pt>
    <dgm:pt modelId="{BB06CD84-1D77-4798-A63E-3109901C61DE}" type="pres">
      <dgm:prSet presAssocID="{23E25438-F5E1-4325-9425-0B0A889D2694}" presName="cycle" presStyleCnt="0"/>
      <dgm:spPr/>
    </dgm:pt>
    <dgm:pt modelId="{0C3A54EA-9ECB-431C-933D-7EF853B6B1C9}" type="pres">
      <dgm:prSet presAssocID="{23E25438-F5E1-4325-9425-0B0A889D2694}" presName="srcNode" presStyleLbl="node1" presStyleIdx="0" presStyleCnt="3"/>
      <dgm:spPr/>
    </dgm:pt>
    <dgm:pt modelId="{F8DC1FF7-ABC7-4287-BAE8-7D68472C9FDA}" type="pres">
      <dgm:prSet presAssocID="{23E25438-F5E1-4325-9425-0B0A889D2694}" presName="conn" presStyleLbl="parChTrans1D2" presStyleIdx="0" presStyleCnt="1"/>
      <dgm:spPr/>
    </dgm:pt>
    <dgm:pt modelId="{61743602-40B2-40C7-8BFD-ADFBA389BF36}" type="pres">
      <dgm:prSet presAssocID="{23E25438-F5E1-4325-9425-0B0A889D2694}" presName="extraNode" presStyleLbl="node1" presStyleIdx="0" presStyleCnt="3"/>
      <dgm:spPr/>
    </dgm:pt>
    <dgm:pt modelId="{CDE77196-AD01-4B2D-8F87-30486392DF6E}" type="pres">
      <dgm:prSet presAssocID="{23E25438-F5E1-4325-9425-0B0A889D2694}" presName="dstNode" presStyleLbl="node1" presStyleIdx="0" presStyleCnt="3"/>
      <dgm:spPr/>
    </dgm:pt>
    <dgm:pt modelId="{EB42E0CC-A0BE-4606-B218-33BBA0329E91}" type="pres">
      <dgm:prSet presAssocID="{247004EE-52CF-4228-8E57-93F9D8FC710D}" presName="text_1" presStyleLbl="node1" presStyleIdx="0" presStyleCnt="3">
        <dgm:presLayoutVars>
          <dgm:bulletEnabled val="1"/>
        </dgm:presLayoutVars>
      </dgm:prSet>
      <dgm:spPr/>
    </dgm:pt>
    <dgm:pt modelId="{812923C1-3FE8-43F5-AE87-59797164B056}" type="pres">
      <dgm:prSet presAssocID="{247004EE-52CF-4228-8E57-93F9D8FC710D}" presName="accent_1" presStyleCnt="0"/>
      <dgm:spPr/>
    </dgm:pt>
    <dgm:pt modelId="{3FBCAF39-F2CD-4883-9AEF-E1694FB3ABDF}" type="pres">
      <dgm:prSet presAssocID="{247004EE-52CF-4228-8E57-93F9D8FC710D}" presName="accentRepeatNode" presStyleLbl="solidFgAcc1" presStyleIdx="0" presStyleCnt="3"/>
      <dgm:spPr/>
    </dgm:pt>
    <dgm:pt modelId="{DB422652-3612-449D-8884-204168D67B5F}" type="pres">
      <dgm:prSet presAssocID="{162157B2-1B92-41AB-8F4A-B63885867FEE}" presName="text_2" presStyleLbl="node1" presStyleIdx="1" presStyleCnt="3">
        <dgm:presLayoutVars>
          <dgm:bulletEnabled val="1"/>
        </dgm:presLayoutVars>
      </dgm:prSet>
      <dgm:spPr/>
    </dgm:pt>
    <dgm:pt modelId="{8A08A1C2-3B11-4F22-8044-0E79C1165D07}" type="pres">
      <dgm:prSet presAssocID="{162157B2-1B92-41AB-8F4A-B63885867FEE}" presName="accent_2" presStyleCnt="0"/>
      <dgm:spPr/>
    </dgm:pt>
    <dgm:pt modelId="{A84EFB88-A06E-477C-8F99-3BA5397F2D5F}" type="pres">
      <dgm:prSet presAssocID="{162157B2-1B92-41AB-8F4A-B63885867FEE}" presName="accentRepeatNode" presStyleLbl="solidFgAcc1" presStyleIdx="1" presStyleCnt="3"/>
      <dgm:spPr/>
    </dgm:pt>
    <dgm:pt modelId="{4EB9AB46-03BB-4B4D-9A7B-5AAA6D9003F1}" type="pres">
      <dgm:prSet presAssocID="{AB10CBD2-59E4-4457-99EC-545CD189AF77}" presName="text_3" presStyleLbl="node1" presStyleIdx="2" presStyleCnt="3">
        <dgm:presLayoutVars>
          <dgm:bulletEnabled val="1"/>
        </dgm:presLayoutVars>
      </dgm:prSet>
      <dgm:spPr/>
    </dgm:pt>
    <dgm:pt modelId="{4D56FD95-685C-4077-AEFC-859BCC5BE7B4}" type="pres">
      <dgm:prSet presAssocID="{AB10CBD2-59E4-4457-99EC-545CD189AF77}" presName="accent_3" presStyleCnt="0"/>
      <dgm:spPr/>
    </dgm:pt>
    <dgm:pt modelId="{993AB53E-F60B-4B0D-92D2-1600CBD430C8}" type="pres">
      <dgm:prSet presAssocID="{AB10CBD2-59E4-4457-99EC-545CD189AF77}" presName="accentRepeatNode" presStyleLbl="solidFgAcc1" presStyleIdx="2" presStyleCnt="3"/>
      <dgm:spPr/>
    </dgm:pt>
  </dgm:ptLst>
  <dgm:cxnLst>
    <dgm:cxn modelId="{A6AFD00C-A101-4080-89E5-216A4C576A6E}" srcId="{23E25438-F5E1-4325-9425-0B0A889D2694}" destId="{162157B2-1B92-41AB-8F4A-B63885867FEE}" srcOrd="1" destOrd="0" parTransId="{3591A290-942C-45A9-9FCA-D7E886DECF00}" sibTransId="{7FF72ABB-2514-4D30-843A-9D917FE10248}"/>
    <dgm:cxn modelId="{29665217-0E6F-4A3E-B55D-0E1406A5B768}" type="presOf" srcId="{AB10CBD2-59E4-4457-99EC-545CD189AF77}" destId="{4EB9AB46-03BB-4B4D-9A7B-5AAA6D9003F1}" srcOrd="0" destOrd="0" presId="urn:microsoft.com/office/officeart/2008/layout/VerticalCurvedList"/>
    <dgm:cxn modelId="{3824C231-EC25-441A-9F2A-2796A21F9E8F}" type="presOf" srcId="{23E25438-F5E1-4325-9425-0B0A889D2694}" destId="{62252FA4-280B-4C43-B3B9-A7FAAE21D0CB}" srcOrd="0" destOrd="0" presId="urn:microsoft.com/office/officeart/2008/layout/VerticalCurvedList"/>
    <dgm:cxn modelId="{B011B141-C560-410C-8826-004E128492E1}" type="presOf" srcId="{247004EE-52CF-4228-8E57-93F9D8FC710D}" destId="{EB42E0CC-A0BE-4606-B218-33BBA0329E91}" srcOrd="0" destOrd="0" presId="urn:microsoft.com/office/officeart/2008/layout/VerticalCurvedList"/>
    <dgm:cxn modelId="{331B1949-ABC1-41D3-AA9A-E3966897917A}" type="presOf" srcId="{1D0E9E6C-5331-4A60-A8D2-65206E5FBAAF}" destId="{F8DC1FF7-ABC7-4287-BAE8-7D68472C9FDA}" srcOrd="0" destOrd="0" presId="urn:microsoft.com/office/officeart/2008/layout/VerticalCurvedList"/>
    <dgm:cxn modelId="{2C8D339B-63B0-4FCC-BBB4-20E5C8722D5E}" srcId="{23E25438-F5E1-4325-9425-0B0A889D2694}" destId="{247004EE-52CF-4228-8E57-93F9D8FC710D}" srcOrd="0" destOrd="0" parTransId="{5E75D1D5-FD84-46DE-9F46-76DA47BA05F7}" sibTransId="{1D0E9E6C-5331-4A60-A8D2-65206E5FBAAF}"/>
    <dgm:cxn modelId="{D34D289E-5F35-44CA-BC12-6CF489CE0C8A}" srcId="{23E25438-F5E1-4325-9425-0B0A889D2694}" destId="{AB10CBD2-59E4-4457-99EC-545CD189AF77}" srcOrd="2" destOrd="0" parTransId="{9D2FEB2F-0D7A-4827-84D6-EBF622DA4BC3}" sibTransId="{0BB2B227-D1B1-43D8-82FB-8350BC65A4A6}"/>
    <dgm:cxn modelId="{F9A562F2-C884-439A-97D1-D96947065E19}" type="presOf" srcId="{162157B2-1B92-41AB-8F4A-B63885867FEE}" destId="{DB422652-3612-449D-8884-204168D67B5F}" srcOrd="0" destOrd="0" presId="urn:microsoft.com/office/officeart/2008/layout/VerticalCurvedList"/>
    <dgm:cxn modelId="{58720F00-04AA-4BE8-A92C-B138599F8440}" type="presParOf" srcId="{62252FA4-280B-4C43-B3B9-A7FAAE21D0CB}" destId="{DF8DA809-2019-4083-A7D8-36752AF4B708}" srcOrd="0" destOrd="0" presId="urn:microsoft.com/office/officeart/2008/layout/VerticalCurvedList"/>
    <dgm:cxn modelId="{42C601A3-6C87-49C7-8DA1-2B1A4E27C7AA}" type="presParOf" srcId="{DF8DA809-2019-4083-A7D8-36752AF4B708}" destId="{BB06CD84-1D77-4798-A63E-3109901C61DE}" srcOrd="0" destOrd="0" presId="urn:microsoft.com/office/officeart/2008/layout/VerticalCurvedList"/>
    <dgm:cxn modelId="{AC4DD7EA-CBFD-4401-8A57-E79EF6E25BFF}" type="presParOf" srcId="{BB06CD84-1D77-4798-A63E-3109901C61DE}" destId="{0C3A54EA-9ECB-431C-933D-7EF853B6B1C9}" srcOrd="0" destOrd="0" presId="urn:microsoft.com/office/officeart/2008/layout/VerticalCurvedList"/>
    <dgm:cxn modelId="{55ACC12E-114E-4D03-9160-0808B7AFD1F2}" type="presParOf" srcId="{BB06CD84-1D77-4798-A63E-3109901C61DE}" destId="{F8DC1FF7-ABC7-4287-BAE8-7D68472C9FDA}" srcOrd="1" destOrd="0" presId="urn:microsoft.com/office/officeart/2008/layout/VerticalCurvedList"/>
    <dgm:cxn modelId="{172832AC-8173-43F3-8316-D92441FBD5DF}" type="presParOf" srcId="{BB06CD84-1D77-4798-A63E-3109901C61DE}" destId="{61743602-40B2-40C7-8BFD-ADFBA389BF36}" srcOrd="2" destOrd="0" presId="urn:microsoft.com/office/officeart/2008/layout/VerticalCurvedList"/>
    <dgm:cxn modelId="{7F9E090C-EC36-4959-83B9-DA603455143B}" type="presParOf" srcId="{BB06CD84-1D77-4798-A63E-3109901C61DE}" destId="{CDE77196-AD01-4B2D-8F87-30486392DF6E}" srcOrd="3" destOrd="0" presId="urn:microsoft.com/office/officeart/2008/layout/VerticalCurvedList"/>
    <dgm:cxn modelId="{2BD19BBA-44A4-4BD0-B201-87DDDECD9E0C}" type="presParOf" srcId="{DF8DA809-2019-4083-A7D8-36752AF4B708}" destId="{EB42E0CC-A0BE-4606-B218-33BBA0329E91}" srcOrd="1" destOrd="0" presId="urn:microsoft.com/office/officeart/2008/layout/VerticalCurvedList"/>
    <dgm:cxn modelId="{783C7005-73B8-41A4-AB1F-54B1672749EA}" type="presParOf" srcId="{DF8DA809-2019-4083-A7D8-36752AF4B708}" destId="{812923C1-3FE8-43F5-AE87-59797164B056}" srcOrd="2" destOrd="0" presId="urn:microsoft.com/office/officeart/2008/layout/VerticalCurvedList"/>
    <dgm:cxn modelId="{EBC9353A-711B-4B1C-8D7E-3D051D0A36F7}" type="presParOf" srcId="{812923C1-3FE8-43F5-AE87-59797164B056}" destId="{3FBCAF39-F2CD-4883-9AEF-E1694FB3ABDF}" srcOrd="0" destOrd="0" presId="urn:microsoft.com/office/officeart/2008/layout/VerticalCurvedList"/>
    <dgm:cxn modelId="{EA6C7030-75F5-4090-8889-DF7F0B04C826}" type="presParOf" srcId="{DF8DA809-2019-4083-A7D8-36752AF4B708}" destId="{DB422652-3612-449D-8884-204168D67B5F}" srcOrd="3" destOrd="0" presId="urn:microsoft.com/office/officeart/2008/layout/VerticalCurvedList"/>
    <dgm:cxn modelId="{99AC3449-329A-4659-AC7A-C8082CC8A6B1}" type="presParOf" srcId="{DF8DA809-2019-4083-A7D8-36752AF4B708}" destId="{8A08A1C2-3B11-4F22-8044-0E79C1165D07}" srcOrd="4" destOrd="0" presId="urn:microsoft.com/office/officeart/2008/layout/VerticalCurvedList"/>
    <dgm:cxn modelId="{D66B4C8C-A864-46C0-AB68-A2D509A6D1AD}" type="presParOf" srcId="{8A08A1C2-3B11-4F22-8044-0E79C1165D07}" destId="{A84EFB88-A06E-477C-8F99-3BA5397F2D5F}" srcOrd="0" destOrd="0" presId="urn:microsoft.com/office/officeart/2008/layout/VerticalCurvedList"/>
    <dgm:cxn modelId="{70B492A4-4E7E-4CE5-B21E-9310CE098EBB}" type="presParOf" srcId="{DF8DA809-2019-4083-A7D8-36752AF4B708}" destId="{4EB9AB46-03BB-4B4D-9A7B-5AAA6D9003F1}" srcOrd="5" destOrd="0" presId="urn:microsoft.com/office/officeart/2008/layout/VerticalCurvedList"/>
    <dgm:cxn modelId="{52267A32-3B43-46DB-B991-FD282D58E8CA}" type="presParOf" srcId="{DF8DA809-2019-4083-A7D8-36752AF4B708}" destId="{4D56FD95-685C-4077-AEFC-859BCC5BE7B4}" srcOrd="6" destOrd="0" presId="urn:microsoft.com/office/officeart/2008/layout/VerticalCurvedList"/>
    <dgm:cxn modelId="{5E4D4C8B-8422-4C5D-983E-C6E6086A9A00}" type="presParOf" srcId="{4D56FD95-685C-4077-AEFC-859BCC5BE7B4}" destId="{993AB53E-F60B-4B0D-92D2-1600CBD430C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DA82B9-58EF-4B09-884F-DC49820D441B}"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06122047-CA4D-4DEC-8CFB-FD6E594AF94F}">
      <dgm:prSet/>
      <dgm:spPr/>
      <dgm:t>
        <a:bodyPr/>
        <a:lstStyle/>
        <a:p>
          <a:r>
            <a:rPr lang="en-US" b="0" i="0" baseline="0"/>
            <a:t>Student Information Systems</a:t>
          </a:r>
          <a:endParaRPr lang="en-US"/>
        </a:p>
      </dgm:t>
    </dgm:pt>
    <dgm:pt modelId="{013BFF32-F2BD-47A4-8966-BDCB70586D8E}" type="parTrans" cxnId="{9ADC5032-CB13-4B3B-958E-93A6FA914761}">
      <dgm:prSet/>
      <dgm:spPr/>
      <dgm:t>
        <a:bodyPr/>
        <a:lstStyle/>
        <a:p>
          <a:endParaRPr lang="en-US"/>
        </a:p>
      </dgm:t>
    </dgm:pt>
    <dgm:pt modelId="{6EC585BD-E9EA-46A4-AA6D-7F8B99158F92}" type="sibTrans" cxnId="{9ADC5032-CB13-4B3B-958E-93A6FA914761}">
      <dgm:prSet/>
      <dgm:spPr/>
      <dgm:t>
        <a:bodyPr/>
        <a:lstStyle/>
        <a:p>
          <a:endParaRPr lang="en-US"/>
        </a:p>
      </dgm:t>
    </dgm:pt>
    <dgm:pt modelId="{40CA70DE-1230-42B6-8386-85AEC1039539}">
      <dgm:prSet/>
      <dgm:spPr/>
      <dgm:t>
        <a:bodyPr/>
        <a:lstStyle/>
        <a:p>
          <a:r>
            <a:rPr lang="en-US" b="0" i="0" baseline="0"/>
            <a:t>Amazon Web Services (AWS)</a:t>
          </a:r>
          <a:endParaRPr lang="en-US"/>
        </a:p>
      </dgm:t>
    </dgm:pt>
    <dgm:pt modelId="{29B86146-73AB-413D-8E8A-3C2892771A11}" type="parTrans" cxnId="{54D67C37-B14B-4F27-89C7-9D293C0FA6F0}">
      <dgm:prSet/>
      <dgm:spPr/>
      <dgm:t>
        <a:bodyPr/>
        <a:lstStyle/>
        <a:p>
          <a:endParaRPr lang="en-US"/>
        </a:p>
      </dgm:t>
    </dgm:pt>
    <dgm:pt modelId="{B949FAD7-B0E0-4BDC-B189-00B54CFF5391}" type="sibTrans" cxnId="{54D67C37-B14B-4F27-89C7-9D293C0FA6F0}">
      <dgm:prSet/>
      <dgm:spPr/>
      <dgm:t>
        <a:bodyPr/>
        <a:lstStyle/>
        <a:p>
          <a:endParaRPr lang="en-US"/>
        </a:p>
      </dgm:t>
    </dgm:pt>
    <dgm:pt modelId="{BA150981-458D-4800-AA5A-23C479B2ABAD}">
      <dgm:prSet/>
      <dgm:spPr/>
      <dgm:t>
        <a:bodyPr/>
        <a:lstStyle/>
        <a:p>
          <a:r>
            <a:rPr lang="en-US" b="0" i="0" baseline="0"/>
            <a:t>Records Management Systems</a:t>
          </a:r>
          <a:endParaRPr lang="en-US"/>
        </a:p>
      </dgm:t>
    </dgm:pt>
    <dgm:pt modelId="{FD2CE1BE-C47D-4282-BEF1-CF7AA15AF6B2}" type="parTrans" cxnId="{1F38514B-4E4B-48F6-A145-718410A5252A}">
      <dgm:prSet/>
      <dgm:spPr/>
      <dgm:t>
        <a:bodyPr/>
        <a:lstStyle/>
        <a:p>
          <a:endParaRPr lang="en-US"/>
        </a:p>
      </dgm:t>
    </dgm:pt>
    <dgm:pt modelId="{E5EFE2E3-FCC9-458A-94C4-0F4569D7B623}" type="sibTrans" cxnId="{1F38514B-4E4B-48F6-A145-718410A5252A}">
      <dgm:prSet/>
      <dgm:spPr/>
      <dgm:t>
        <a:bodyPr/>
        <a:lstStyle/>
        <a:p>
          <a:endParaRPr lang="en-US"/>
        </a:p>
      </dgm:t>
    </dgm:pt>
    <dgm:pt modelId="{6D2AFFA2-ACF4-423E-B52A-4D4B6AA11B51}">
      <dgm:prSet/>
      <dgm:spPr/>
      <dgm:t>
        <a:bodyPr/>
        <a:lstStyle/>
        <a:p>
          <a:r>
            <a:rPr lang="en-US" b="0" i="0" baseline="0"/>
            <a:t>Library Management Systems</a:t>
          </a:r>
          <a:endParaRPr lang="en-US"/>
        </a:p>
      </dgm:t>
    </dgm:pt>
    <dgm:pt modelId="{2A299962-FE1B-4A93-B4DB-1A88A6D80D97}" type="parTrans" cxnId="{34B896B0-5A50-4524-8085-DB25AD65FD08}">
      <dgm:prSet/>
      <dgm:spPr/>
      <dgm:t>
        <a:bodyPr/>
        <a:lstStyle/>
        <a:p>
          <a:endParaRPr lang="en-US"/>
        </a:p>
      </dgm:t>
    </dgm:pt>
    <dgm:pt modelId="{556BA76D-C87E-4D7F-A097-75DB36EE7071}" type="sibTrans" cxnId="{34B896B0-5A50-4524-8085-DB25AD65FD08}">
      <dgm:prSet/>
      <dgm:spPr/>
      <dgm:t>
        <a:bodyPr/>
        <a:lstStyle/>
        <a:p>
          <a:endParaRPr lang="en-US"/>
        </a:p>
      </dgm:t>
    </dgm:pt>
    <dgm:pt modelId="{ECFDCF9C-AB91-4432-8016-8B8F57252B77}">
      <dgm:prSet/>
      <dgm:spPr/>
      <dgm:t>
        <a:bodyPr/>
        <a:lstStyle/>
        <a:p>
          <a:r>
            <a:rPr lang="en-US" b="0" i="0" baseline="0"/>
            <a:t>Teacher Evaluation Systems</a:t>
          </a:r>
          <a:endParaRPr lang="en-US"/>
        </a:p>
      </dgm:t>
    </dgm:pt>
    <dgm:pt modelId="{26AAE79B-7306-4F00-86BF-EE3958116A60}" type="parTrans" cxnId="{EB825E15-0195-4B01-A4CE-8DFEE7ADAA07}">
      <dgm:prSet/>
      <dgm:spPr/>
      <dgm:t>
        <a:bodyPr/>
        <a:lstStyle/>
        <a:p>
          <a:endParaRPr lang="en-US"/>
        </a:p>
      </dgm:t>
    </dgm:pt>
    <dgm:pt modelId="{8F2323BE-022D-4D51-81CF-DDD12A4EAF68}" type="sibTrans" cxnId="{EB825E15-0195-4B01-A4CE-8DFEE7ADAA07}">
      <dgm:prSet/>
      <dgm:spPr/>
      <dgm:t>
        <a:bodyPr/>
        <a:lstStyle/>
        <a:p>
          <a:endParaRPr lang="en-US"/>
        </a:p>
      </dgm:t>
    </dgm:pt>
    <dgm:pt modelId="{4F33ECE3-F127-4BB0-82E3-812D5CE7A6D4}">
      <dgm:prSet/>
      <dgm:spPr/>
      <dgm:t>
        <a:bodyPr/>
        <a:lstStyle/>
        <a:p>
          <a:r>
            <a:rPr lang="en-US" b="0" i="0" baseline="0" dirty="0"/>
            <a:t>Career Planning Sites</a:t>
          </a:r>
          <a:endParaRPr lang="en-US" dirty="0"/>
        </a:p>
      </dgm:t>
    </dgm:pt>
    <dgm:pt modelId="{9D518134-0C00-40AF-8E73-033680641DCF}" type="parTrans" cxnId="{510FF95B-111D-4ABB-A847-ABE0E4BCF34F}">
      <dgm:prSet/>
      <dgm:spPr/>
      <dgm:t>
        <a:bodyPr/>
        <a:lstStyle/>
        <a:p>
          <a:endParaRPr lang="en-US"/>
        </a:p>
      </dgm:t>
    </dgm:pt>
    <dgm:pt modelId="{15F8FC3D-7B5C-4FDB-90AE-79FE95DA24E7}" type="sibTrans" cxnId="{510FF95B-111D-4ABB-A847-ABE0E4BCF34F}">
      <dgm:prSet/>
      <dgm:spPr/>
      <dgm:t>
        <a:bodyPr/>
        <a:lstStyle/>
        <a:p>
          <a:endParaRPr lang="en-US"/>
        </a:p>
      </dgm:t>
    </dgm:pt>
    <dgm:pt modelId="{CF5FDA72-AC88-4570-A045-D44B77FAE51E}">
      <dgm:prSet/>
      <dgm:spPr/>
      <dgm:t>
        <a:bodyPr/>
        <a:lstStyle/>
        <a:p>
          <a:r>
            <a:rPr lang="en-US" b="0" i="0" baseline="0" dirty="0"/>
            <a:t>Content Management Systems</a:t>
          </a:r>
          <a:endParaRPr lang="en-US" dirty="0"/>
        </a:p>
      </dgm:t>
    </dgm:pt>
    <dgm:pt modelId="{2B683E9F-4244-42EC-A80B-E5B99A6BDDDF}" type="sibTrans" cxnId="{F1D6F77E-27AF-4034-9D07-87878F142657}">
      <dgm:prSet/>
      <dgm:spPr/>
      <dgm:t>
        <a:bodyPr/>
        <a:lstStyle/>
        <a:p>
          <a:endParaRPr lang="en-US"/>
        </a:p>
      </dgm:t>
    </dgm:pt>
    <dgm:pt modelId="{8B5850F0-F87E-421A-B33C-E89B41641BC5}" type="parTrans" cxnId="{F1D6F77E-27AF-4034-9D07-87878F142657}">
      <dgm:prSet/>
      <dgm:spPr/>
      <dgm:t>
        <a:bodyPr/>
        <a:lstStyle/>
        <a:p>
          <a:endParaRPr lang="en-US"/>
        </a:p>
      </dgm:t>
    </dgm:pt>
    <dgm:pt modelId="{2057EF34-1E3C-4AC9-94ED-B70A90CB6952}">
      <dgm:prSet/>
      <dgm:spPr/>
      <dgm:t>
        <a:bodyPr/>
        <a:lstStyle/>
        <a:p>
          <a:r>
            <a:rPr lang="en-US" b="0" i="0" baseline="0" dirty="0"/>
            <a:t>Remote Learning Platforms</a:t>
          </a:r>
          <a:endParaRPr lang="en-US" dirty="0"/>
        </a:p>
      </dgm:t>
    </dgm:pt>
    <dgm:pt modelId="{5198D1EE-C11F-4982-B23E-21A27121990C}" type="sibTrans" cxnId="{3CC839D3-AF6F-48AB-B16F-88F88250182B}">
      <dgm:prSet/>
      <dgm:spPr/>
      <dgm:t>
        <a:bodyPr/>
        <a:lstStyle/>
        <a:p>
          <a:endParaRPr lang="en-US"/>
        </a:p>
      </dgm:t>
    </dgm:pt>
    <dgm:pt modelId="{D1B3AB36-C350-4DEC-97BD-A61686F450AB}" type="parTrans" cxnId="{3CC839D3-AF6F-48AB-B16F-88F88250182B}">
      <dgm:prSet/>
      <dgm:spPr/>
      <dgm:t>
        <a:bodyPr/>
        <a:lstStyle/>
        <a:p>
          <a:endParaRPr lang="en-US"/>
        </a:p>
      </dgm:t>
    </dgm:pt>
    <dgm:pt modelId="{0AF150CC-4358-46F8-9D97-DC524649C094}" type="pres">
      <dgm:prSet presAssocID="{25DA82B9-58EF-4B09-884F-DC49820D441B}" presName="linear" presStyleCnt="0">
        <dgm:presLayoutVars>
          <dgm:animLvl val="lvl"/>
          <dgm:resizeHandles val="exact"/>
        </dgm:presLayoutVars>
      </dgm:prSet>
      <dgm:spPr/>
    </dgm:pt>
    <dgm:pt modelId="{A4801273-94CC-4F6C-B438-2EF5A44C41FC}" type="pres">
      <dgm:prSet presAssocID="{2057EF34-1E3C-4AC9-94ED-B70A90CB6952}" presName="parentText" presStyleLbl="node1" presStyleIdx="0" presStyleCnt="8">
        <dgm:presLayoutVars>
          <dgm:chMax val="0"/>
          <dgm:bulletEnabled val="1"/>
        </dgm:presLayoutVars>
      </dgm:prSet>
      <dgm:spPr/>
    </dgm:pt>
    <dgm:pt modelId="{81D55A8E-39F7-48A8-B2E8-F08A9E2E09CA}" type="pres">
      <dgm:prSet presAssocID="{5198D1EE-C11F-4982-B23E-21A27121990C}" presName="spacer" presStyleCnt="0"/>
      <dgm:spPr/>
    </dgm:pt>
    <dgm:pt modelId="{EEFFC298-D9E5-4C7D-AC6E-99A5C2A9B483}" type="pres">
      <dgm:prSet presAssocID="{06122047-CA4D-4DEC-8CFB-FD6E594AF94F}" presName="parentText" presStyleLbl="node1" presStyleIdx="1" presStyleCnt="8">
        <dgm:presLayoutVars>
          <dgm:chMax val="0"/>
          <dgm:bulletEnabled val="1"/>
        </dgm:presLayoutVars>
      </dgm:prSet>
      <dgm:spPr/>
    </dgm:pt>
    <dgm:pt modelId="{036FD1CC-E512-4F9E-97F3-A5F617796736}" type="pres">
      <dgm:prSet presAssocID="{6EC585BD-E9EA-46A4-AA6D-7F8B99158F92}" presName="spacer" presStyleCnt="0"/>
      <dgm:spPr/>
    </dgm:pt>
    <dgm:pt modelId="{204AB3CD-6806-4DA5-9009-72FDD09C6386}" type="pres">
      <dgm:prSet presAssocID="{40CA70DE-1230-42B6-8386-85AEC1039539}" presName="parentText" presStyleLbl="node1" presStyleIdx="2" presStyleCnt="8">
        <dgm:presLayoutVars>
          <dgm:chMax val="0"/>
          <dgm:bulletEnabled val="1"/>
        </dgm:presLayoutVars>
      </dgm:prSet>
      <dgm:spPr/>
    </dgm:pt>
    <dgm:pt modelId="{29CE2959-D07D-45BD-A94F-5EF8B4A6620F}" type="pres">
      <dgm:prSet presAssocID="{B949FAD7-B0E0-4BDC-B189-00B54CFF5391}" presName="spacer" presStyleCnt="0"/>
      <dgm:spPr/>
    </dgm:pt>
    <dgm:pt modelId="{F5933489-8FA1-4C3E-B210-91A06148B738}" type="pres">
      <dgm:prSet presAssocID="{BA150981-458D-4800-AA5A-23C479B2ABAD}" presName="parentText" presStyleLbl="node1" presStyleIdx="3" presStyleCnt="8">
        <dgm:presLayoutVars>
          <dgm:chMax val="0"/>
          <dgm:bulletEnabled val="1"/>
        </dgm:presLayoutVars>
      </dgm:prSet>
      <dgm:spPr/>
    </dgm:pt>
    <dgm:pt modelId="{F749BFC8-1125-4E37-A889-C2534BAF89F8}" type="pres">
      <dgm:prSet presAssocID="{E5EFE2E3-FCC9-458A-94C4-0F4569D7B623}" presName="spacer" presStyleCnt="0"/>
      <dgm:spPr/>
    </dgm:pt>
    <dgm:pt modelId="{79A514D3-3EAC-46FE-B7C2-0ECCFFCDEDDC}" type="pres">
      <dgm:prSet presAssocID="{6D2AFFA2-ACF4-423E-B52A-4D4B6AA11B51}" presName="parentText" presStyleLbl="node1" presStyleIdx="4" presStyleCnt="8">
        <dgm:presLayoutVars>
          <dgm:chMax val="0"/>
          <dgm:bulletEnabled val="1"/>
        </dgm:presLayoutVars>
      </dgm:prSet>
      <dgm:spPr/>
    </dgm:pt>
    <dgm:pt modelId="{227CAE9A-97F3-47E4-99FD-649BF63F13E1}" type="pres">
      <dgm:prSet presAssocID="{556BA76D-C87E-4D7F-A097-75DB36EE7071}" presName="spacer" presStyleCnt="0"/>
      <dgm:spPr/>
    </dgm:pt>
    <dgm:pt modelId="{50AC297E-949C-4F97-ACD8-DA27CDBA1402}" type="pres">
      <dgm:prSet presAssocID="{ECFDCF9C-AB91-4432-8016-8B8F57252B77}" presName="parentText" presStyleLbl="node1" presStyleIdx="5" presStyleCnt="8">
        <dgm:presLayoutVars>
          <dgm:chMax val="0"/>
          <dgm:bulletEnabled val="1"/>
        </dgm:presLayoutVars>
      </dgm:prSet>
      <dgm:spPr/>
    </dgm:pt>
    <dgm:pt modelId="{1B0523CE-CAFC-40F6-8BB6-4769C28F9FA4}" type="pres">
      <dgm:prSet presAssocID="{8F2323BE-022D-4D51-81CF-DDD12A4EAF68}" presName="spacer" presStyleCnt="0"/>
      <dgm:spPr/>
    </dgm:pt>
    <dgm:pt modelId="{BE03D16E-3F8E-43E6-9A3E-3F1F961C2F5E}" type="pres">
      <dgm:prSet presAssocID="{4F33ECE3-F127-4BB0-82E3-812D5CE7A6D4}" presName="parentText" presStyleLbl="node1" presStyleIdx="6" presStyleCnt="8">
        <dgm:presLayoutVars>
          <dgm:chMax val="0"/>
          <dgm:bulletEnabled val="1"/>
        </dgm:presLayoutVars>
      </dgm:prSet>
      <dgm:spPr/>
    </dgm:pt>
    <dgm:pt modelId="{5B555290-122E-4B3E-BD5C-73EDCD546B55}" type="pres">
      <dgm:prSet presAssocID="{15F8FC3D-7B5C-4FDB-90AE-79FE95DA24E7}" presName="spacer" presStyleCnt="0"/>
      <dgm:spPr/>
    </dgm:pt>
    <dgm:pt modelId="{CC7E0896-E3D1-424C-8FDB-D42AB82EF06F}" type="pres">
      <dgm:prSet presAssocID="{CF5FDA72-AC88-4570-A045-D44B77FAE51E}" presName="parentText" presStyleLbl="node1" presStyleIdx="7" presStyleCnt="8">
        <dgm:presLayoutVars>
          <dgm:chMax val="0"/>
          <dgm:bulletEnabled val="1"/>
        </dgm:presLayoutVars>
      </dgm:prSet>
      <dgm:spPr/>
    </dgm:pt>
  </dgm:ptLst>
  <dgm:cxnLst>
    <dgm:cxn modelId="{EB825E15-0195-4B01-A4CE-8DFEE7ADAA07}" srcId="{25DA82B9-58EF-4B09-884F-DC49820D441B}" destId="{ECFDCF9C-AB91-4432-8016-8B8F57252B77}" srcOrd="5" destOrd="0" parTransId="{26AAE79B-7306-4F00-86BF-EE3958116A60}" sibTransId="{8F2323BE-022D-4D51-81CF-DDD12A4EAF68}"/>
    <dgm:cxn modelId="{D05A3D1F-3103-42E6-BF7A-BEB105906DF9}" type="presOf" srcId="{25DA82B9-58EF-4B09-884F-DC49820D441B}" destId="{0AF150CC-4358-46F8-9D97-DC524649C094}" srcOrd="0" destOrd="0" presId="urn:microsoft.com/office/officeart/2005/8/layout/vList2"/>
    <dgm:cxn modelId="{9ADC5032-CB13-4B3B-958E-93A6FA914761}" srcId="{25DA82B9-58EF-4B09-884F-DC49820D441B}" destId="{06122047-CA4D-4DEC-8CFB-FD6E594AF94F}" srcOrd="1" destOrd="0" parTransId="{013BFF32-F2BD-47A4-8966-BDCB70586D8E}" sibTransId="{6EC585BD-E9EA-46A4-AA6D-7F8B99158F92}"/>
    <dgm:cxn modelId="{54D67C37-B14B-4F27-89C7-9D293C0FA6F0}" srcId="{25DA82B9-58EF-4B09-884F-DC49820D441B}" destId="{40CA70DE-1230-42B6-8386-85AEC1039539}" srcOrd="2" destOrd="0" parTransId="{29B86146-73AB-413D-8E8A-3C2892771A11}" sibTransId="{B949FAD7-B0E0-4BDC-B189-00B54CFF5391}"/>
    <dgm:cxn modelId="{510FF95B-111D-4ABB-A847-ABE0E4BCF34F}" srcId="{25DA82B9-58EF-4B09-884F-DC49820D441B}" destId="{4F33ECE3-F127-4BB0-82E3-812D5CE7A6D4}" srcOrd="6" destOrd="0" parTransId="{9D518134-0C00-40AF-8E73-033680641DCF}" sibTransId="{15F8FC3D-7B5C-4FDB-90AE-79FE95DA24E7}"/>
    <dgm:cxn modelId="{86217449-0E65-45BF-B31B-DA645BBF47C0}" type="presOf" srcId="{ECFDCF9C-AB91-4432-8016-8B8F57252B77}" destId="{50AC297E-949C-4F97-ACD8-DA27CDBA1402}" srcOrd="0" destOrd="0" presId="urn:microsoft.com/office/officeart/2005/8/layout/vList2"/>
    <dgm:cxn modelId="{A90C8049-3CF3-437B-89E7-9EB160DBB5BA}" type="presOf" srcId="{6D2AFFA2-ACF4-423E-B52A-4D4B6AA11B51}" destId="{79A514D3-3EAC-46FE-B7C2-0ECCFFCDEDDC}" srcOrd="0" destOrd="0" presId="urn:microsoft.com/office/officeart/2005/8/layout/vList2"/>
    <dgm:cxn modelId="{2269DE49-62BD-4695-A25B-7E3D3C626911}" type="presOf" srcId="{4F33ECE3-F127-4BB0-82E3-812D5CE7A6D4}" destId="{BE03D16E-3F8E-43E6-9A3E-3F1F961C2F5E}" srcOrd="0" destOrd="0" presId="urn:microsoft.com/office/officeart/2005/8/layout/vList2"/>
    <dgm:cxn modelId="{1F38514B-4E4B-48F6-A145-718410A5252A}" srcId="{25DA82B9-58EF-4B09-884F-DC49820D441B}" destId="{BA150981-458D-4800-AA5A-23C479B2ABAD}" srcOrd="3" destOrd="0" parTransId="{FD2CE1BE-C47D-4282-BEF1-CF7AA15AF6B2}" sibTransId="{E5EFE2E3-FCC9-458A-94C4-0F4569D7B623}"/>
    <dgm:cxn modelId="{F7412052-3F14-4591-BF97-CAF86A0F1B3C}" type="presOf" srcId="{2057EF34-1E3C-4AC9-94ED-B70A90CB6952}" destId="{A4801273-94CC-4F6C-B438-2EF5A44C41FC}" srcOrd="0" destOrd="0" presId="urn:microsoft.com/office/officeart/2005/8/layout/vList2"/>
    <dgm:cxn modelId="{F1D6F77E-27AF-4034-9D07-87878F142657}" srcId="{25DA82B9-58EF-4B09-884F-DC49820D441B}" destId="{CF5FDA72-AC88-4570-A045-D44B77FAE51E}" srcOrd="7" destOrd="0" parTransId="{8B5850F0-F87E-421A-B33C-E89B41641BC5}" sibTransId="{2B683E9F-4244-42EC-A80B-E5B99A6BDDDF}"/>
    <dgm:cxn modelId="{A4619797-A981-4D5E-BBE9-F79CE63D645D}" type="presOf" srcId="{40CA70DE-1230-42B6-8386-85AEC1039539}" destId="{204AB3CD-6806-4DA5-9009-72FDD09C6386}" srcOrd="0" destOrd="0" presId="urn:microsoft.com/office/officeart/2005/8/layout/vList2"/>
    <dgm:cxn modelId="{34B896B0-5A50-4524-8085-DB25AD65FD08}" srcId="{25DA82B9-58EF-4B09-884F-DC49820D441B}" destId="{6D2AFFA2-ACF4-423E-B52A-4D4B6AA11B51}" srcOrd="4" destOrd="0" parTransId="{2A299962-FE1B-4A93-B4DB-1A88A6D80D97}" sibTransId="{556BA76D-C87E-4D7F-A097-75DB36EE7071}"/>
    <dgm:cxn modelId="{9A3D49C7-E220-43C1-B724-A21CB230FB86}" type="presOf" srcId="{BA150981-458D-4800-AA5A-23C479B2ABAD}" destId="{F5933489-8FA1-4C3E-B210-91A06148B738}" srcOrd="0" destOrd="0" presId="urn:microsoft.com/office/officeart/2005/8/layout/vList2"/>
    <dgm:cxn modelId="{3CC839D3-AF6F-48AB-B16F-88F88250182B}" srcId="{25DA82B9-58EF-4B09-884F-DC49820D441B}" destId="{2057EF34-1E3C-4AC9-94ED-B70A90CB6952}" srcOrd="0" destOrd="0" parTransId="{D1B3AB36-C350-4DEC-97BD-A61686F450AB}" sibTransId="{5198D1EE-C11F-4982-B23E-21A27121990C}"/>
    <dgm:cxn modelId="{41797CD5-011C-4048-BFB8-BB06141265F1}" type="presOf" srcId="{CF5FDA72-AC88-4570-A045-D44B77FAE51E}" destId="{CC7E0896-E3D1-424C-8FDB-D42AB82EF06F}" srcOrd="0" destOrd="0" presId="urn:microsoft.com/office/officeart/2005/8/layout/vList2"/>
    <dgm:cxn modelId="{85F6B5EF-687C-4B66-B930-B07C33950E4C}" type="presOf" srcId="{06122047-CA4D-4DEC-8CFB-FD6E594AF94F}" destId="{EEFFC298-D9E5-4C7D-AC6E-99A5C2A9B483}" srcOrd="0" destOrd="0" presId="urn:microsoft.com/office/officeart/2005/8/layout/vList2"/>
    <dgm:cxn modelId="{2B621DD0-CC57-43A8-A08E-1C122EC00CF4}" type="presParOf" srcId="{0AF150CC-4358-46F8-9D97-DC524649C094}" destId="{A4801273-94CC-4F6C-B438-2EF5A44C41FC}" srcOrd="0" destOrd="0" presId="urn:microsoft.com/office/officeart/2005/8/layout/vList2"/>
    <dgm:cxn modelId="{C2AC6746-E72B-4730-AD10-A219A6972A63}" type="presParOf" srcId="{0AF150CC-4358-46F8-9D97-DC524649C094}" destId="{81D55A8E-39F7-48A8-B2E8-F08A9E2E09CA}" srcOrd="1" destOrd="0" presId="urn:microsoft.com/office/officeart/2005/8/layout/vList2"/>
    <dgm:cxn modelId="{E1DFC915-C895-494E-84EA-1587962D88B9}" type="presParOf" srcId="{0AF150CC-4358-46F8-9D97-DC524649C094}" destId="{EEFFC298-D9E5-4C7D-AC6E-99A5C2A9B483}" srcOrd="2" destOrd="0" presId="urn:microsoft.com/office/officeart/2005/8/layout/vList2"/>
    <dgm:cxn modelId="{68FFD87D-E2A1-432C-8BC2-694B26195279}" type="presParOf" srcId="{0AF150CC-4358-46F8-9D97-DC524649C094}" destId="{036FD1CC-E512-4F9E-97F3-A5F617796736}" srcOrd="3" destOrd="0" presId="urn:microsoft.com/office/officeart/2005/8/layout/vList2"/>
    <dgm:cxn modelId="{159D5A76-6295-4CC2-96AF-66FB2495BBC9}" type="presParOf" srcId="{0AF150CC-4358-46F8-9D97-DC524649C094}" destId="{204AB3CD-6806-4DA5-9009-72FDD09C6386}" srcOrd="4" destOrd="0" presId="urn:microsoft.com/office/officeart/2005/8/layout/vList2"/>
    <dgm:cxn modelId="{EF057B06-A43B-4064-9297-DB5E4F1AEE90}" type="presParOf" srcId="{0AF150CC-4358-46F8-9D97-DC524649C094}" destId="{29CE2959-D07D-45BD-A94F-5EF8B4A6620F}" srcOrd="5" destOrd="0" presId="urn:microsoft.com/office/officeart/2005/8/layout/vList2"/>
    <dgm:cxn modelId="{F8FC6D32-653E-45B4-AC1E-26466636961B}" type="presParOf" srcId="{0AF150CC-4358-46F8-9D97-DC524649C094}" destId="{F5933489-8FA1-4C3E-B210-91A06148B738}" srcOrd="6" destOrd="0" presId="urn:microsoft.com/office/officeart/2005/8/layout/vList2"/>
    <dgm:cxn modelId="{D369DEDD-F679-4FA8-81B0-91F8AB80D1AD}" type="presParOf" srcId="{0AF150CC-4358-46F8-9D97-DC524649C094}" destId="{F749BFC8-1125-4E37-A889-C2534BAF89F8}" srcOrd="7" destOrd="0" presId="urn:microsoft.com/office/officeart/2005/8/layout/vList2"/>
    <dgm:cxn modelId="{4B5C874C-EE87-41DA-BBBE-77BBD9D29652}" type="presParOf" srcId="{0AF150CC-4358-46F8-9D97-DC524649C094}" destId="{79A514D3-3EAC-46FE-B7C2-0ECCFFCDEDDC}" srcOrd="8" destOrd="0" presId="urn:microsoft.com/office/officeart/2005/8/layout/vList2"/>
    <dgm:cxn modelId="{65851474-FF65-44E2-BC34-CDFADF290355}" type="presParOf" srcId="{0AF150CC-4358-46F8-9D97-DC524649C094}" destId="{227CAE9A-97F3-47E4-99FD-649BF63F13E1}" srcOrd="9" destOrd="0" presId="urn:microsoft.com/office/officeart/2005/8/layout/vList2"/>
    <dgm:cxn modelId="{46E8C84F-8F60-4AEC-B38C-22E3B99BAE34}" type="presParOf" srcId="{0AF150CC-4358-46F8-9D97-DC524649C094}" destId="{50AC297E-949C-4F97-ACD8-DA27CDBA1402}" srcOrd="10" destOrd="0" presId="urn:microsoft.com/office/officeart/2005/8/layout/vList2"/>
    <dgm:cxn modelId="{681CADB0-2484-43FC-8547-BBC175705B08}" type="presParOf" srcId="{0AF150CC-4358-46F8-9D97-DC524649C094}" destId="{1B0523CE-CAFC-40F6-8BB6-4769C28F9FA4}" srcOrd="11" destOrd="0" presId="urn:microsoft.com/office/officeart/2005/8/layout/vList2"/>
    <dgm:cxn modelId="{58E1F9B4-125A-4559-AFDD-F50B35B93BE5}" type="presParOf" srcId="{0AF150CC-4358-46F8-9D97-DC524649C094}" destId="{BE03D16E-3F8E-43E6-9A3E-3F1F961C2F5E}" srcOrd="12" destOrd="0" presId="urn:microsoft.com/office/officeart/2005/8/layout/vList2"/>
    <dgm:cxn modelId="{C129FE89-2F32-499C-9E70-55A40468031F}" type="presParOf" srcId="{0AF150CC-4358-46F8-9D97-DC524649C094}" destId="{5B555290-122E-4B3E-BD5C-73EDCD546B55}" srcOrd="13" destOrd="0" presId="urn:microsoft.com/office/officeart/2005/8/layout/vList2"/>
    <dgm:cxn modelId="{DF0F7654-68B5-4946-A493-2A81B60AC52C}" type="presParOf" srcId="{0AF150CC-4358-46F8-9D97-DC524649C094}" destId="{CC7E0896-E3D1-424C-8FDB-D42AB82EF06F}"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7FD1BA-D2DF-484B-B815-71C922ABD27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EF18CAA1-6238-44C7-9A40-5D82BB6C7175}">
      <dgm:prSet/>
      <dgm:spPr/>
      <dgm:t>
        <a:bodyPr/>
        <a:lstStyle/>
        <a:p>
          <a:r>
            <a:rPr lang="en-US" b="0" i="0" baseline="0" dirty="0"/>
            <a:t>Professional Development Tracking</a:t>
          </a:r>
          <a:endParaRPr lang="en-US" dirty="0"/>
        </a:p>
      </dgm:t>
    </dgm:pt>
    <dgm:pt modelId="{78506ADC-4FC8-4AAD-BF2D-8438873BC46A}" type="parTrans" cxnId="{15F2006D-C4AE-4FD8-BA02-BD0D22D969B9}">
      <dgm:prSet/>
      <dgm:spPr/>
      <dgm:t>
        <a:bodyPr/>
        <a:lstStyle/>
        <a:p>
          <a:endParaRPr lang="en-US"/>
        </a:p>
      </dgm:t>
    </dgm:pt>
    <dgm:pt modelId="{74F4FA74-4B4D-42C1-8A00-20DD138490D0}" type="sibTrans" cxnId="{15F2006D-C4AE-4FD8-BA02-BD0D22D969B9}">
      <dgm:prSet/>
      <dgm:spPr/>
      <dgm:t>
        <a:bodyPr/>
        <a:lstStyle/>
        <a:p>
          <a:endParaRPr lang="en-US"/>
        </a:p>
      </dgm:t>
    </dgm:pt>
    <dgm:pt modelId="{57CB61CD-D7C1-45DB-B504-DB60250F52E0}">
      <dgm:prSet/>
      <dgm:spPr/>
      <dgm:t>
        <a:bodyPr/>
        <a:lstStyle/>
        <a:p>
          <a:r>
            <a:rPr lang="en-US"/>
            <a:t>Emergency Notification Systems</a:t>
          </a:r>
        </a:p>
      </dgm:t>
    </dgm:pt>
    <dgm:pt modelId="{86C818BA-86FF-42B6-9975-7AB731432A0C}" type="parTrans" cxnId="{0DCE5100-E333-4D19-B73E-1BBDDF211A96}">
      <dgm:prSet/>
      <dgm:spPr/>
      <dgm:t>
        <a:bodyPr/>
        <a:lstStyle/>
        <a:p>
          <a:endParaRPr lang="en-US"/>
        </a:p>
      </dgm:t>
    </dgm:pt>
    <dgm:pt modelId="{23CE1D88-A4B3-46C5-A5BB-C99774E9C796}" type="sibTrans" cxnId="{0DCE5100-E333-4D19-B73E-1BBDDF211A96}">
      <dgm:prSet/>
      <dgm:spPr/>
      <dgm:t>
        <a:bodyPr/>
        <a:lstStyle/>
        <a:p>
          <a:endParaRPr lang="en-US"/>
        </a:p>
      </dgm:t>
    </dgm:pt>
    <dgm:pt modelId="{9922733A-67EA-4F79-8369-EEC1962C2C8A}">
      <dgm:prSet/>
      <dgm:spPr/>
      <dgm:t>
        <a:bodyPr/>
        <a:lstStyle/>
        <a:p>
          <a:r>
            <a:rPr lang="en-US"/>
            <a:t>Server Hosting Services</a:t>
          </a:r>
        </a:p>
      </dgm:t>
    </dgm:pt>
    <dgm:pt modelId="{3ECDD996-009C-45D4-AAE8-B451FE5BC9EB}" type="parTrans" cxnId="{034DB913-12AF-4A1A-BBF4-DC75E29EDB3E}">
      <dgm:prSet/>
      <dgm:spPr/>
      <dgm:t>
        <a:bodyPr/>
        <a:lstStyle/>
        <a:p>
          <a:endParaRPr lang="en-US"/>
        </a:p>
      </dgm:t>
    </dgm:pt>
    <dgm:pt modelId="{4D96A73A-F3F5-46BF-9DF8-6B3B02278C54}" type="sibTrans" cxnId="{034DB913-12AF-4A1A-BBF4-DC75E29EDB3E}">
      <dgm:prSet/>
      <dgm:spPr/>
      <dgm:t>
        <a:bodyPr/>
        <a:lstStyle/>
        <a:p>
          <a:endParaRPr lang="en-US"/>
        </a:p>
      </dgm:t>
    </dgm:pt>
    <dgm:pt modelId="{A538DAA4-7DAD-4A7E-B6E1-B7DD6E7BF8C9}">
      <dgm:prSet/>
      <dgm:spPr/>
      <dgm:t>
        <a:bodyPr/>
        <a:lstStyle/>
        <a:p>
          <a:r>
            <a:rPr lang="en-US"/>
            <a:t>Cloud Storage</a:t>
          </a:r>
        </a:p>
      </dgm:t>
    </dgm:pt>
    <dgm:pt modelId="{52F5F482-A33B-4419-9861-05A4D148E9E3}" type="parTrans" cxnId="{1FFF556B-CCB4-456C-98B2-88BAA3244011}">
      <dgm:prSet/>
      <dgm:spPr/>
      <dgm:t>
        <a:bodyPr/>
        <a:lstStyle/>
        <a:p>
          <a:endParaRPr lang="en-US"/>
        </a:p>
      </dgm:t>
    </dgm:pt>
    <dgm:pt modelId="{71B56C65-B6B7-428D-92FF-3EEE86D05EFE}" type="sibTrans" cxnId="{1FFF556B-CCB4-456C-98B2-88BAA3244011}">
      <dgm:prSet/>
      <dgm:spPr/>
      <dgm:t>
        <a:bodyPr/>
        <a:lstStyle/>
        <a:p>
          <a:endParaRPr lang="en-US"/>
        </a:p>
      </dgm:t>
    </dgm:pt>
    <dgm:pt modelId="{3BDC33A6-4BBF-4CA9-9E37-9074DE7BA0B1}">
      <dgm:prSet/>
      <dgm:spPr/>
      <dgm:t>
        <a:bodyPr/>
        <a:lstStyle/>
        <a:p>
          <a:r>
            <a:rPr lang="en-US"/>
            <a:t>Email Services</a:t>
          </a:r>
        </a:p>
      </dgm:t>
    </dgm:pt>
    <dgm:pt modelId="{0A69A28B-8EE0-415A-A8E3-29FAFC9AB2E7}" type="parTrans" cxnId="{11FB635B-53EE-4E13-8F93-F30C62A5BB18}">
      <dgm:prSet/>
      <dgm:spPr/>
      <dgm:t>
        <a:bodyPr/>
        <a:lstStyle/>
        <a:p>
          <a:endParaRPr lang="en-US"/>
        </a:p>
      </dgm:t>
    </dgm:pt>
    <dgm:pt modelId="{BD3AB1FF-8AB0-474C-B503-232AD5D7380B}" type="sibTrans" cxnId="{11FB635B-53EE-4E13-8F93-F30C62A5BB18}">
      <dgm:prSet/>
      <dgm:spPr/>
      <dgm:t>
        <a:bodyPr/>
        <a:lstStyle/>
        <a:p>
          <a:endParaRPr lang="en-US"/>
        </a:p>
      </dgm:t>
    </dgm:pt>
    <dgm:pt modelId="{1FCC4E1B-9D05-4420-96F4-52390304C07A}">
      <dgm:prSet/>
      <dgm:spPr/>
      <dgm:t>
        <a:bodyPr/>
        <a:lstStyle/>
        <a:p>
          <a:r>
            <a:rPr lang="en-US"/>
            <a:t>Data Backup</a:t>
          </a:r>
        </a:p>
      </dgm:t>
    </dgm:pt>
    <dgm:pt modelId="{F3C43505-FDBD-4F30-B5E6-90F3A7FA39F6}" type="parTrans" cxnId="{8B0F32B9-4BCB-4589-92E3-F9AAB3514BBA}">
      <dgm:prSet/>
      <dgm:spPr/>
      <dgm:t>
        <a:bodyPr/>
        <a:lstStyle/>
        <a:p>
          <a:endParaRPr lang="en-US"/>
        </a:p>
      </dgm:t>
    </dgm:pt>
    <dgm:pt modelId="{522FF4BC-2174-4C96-8623-ADCF6571CFC6}" type="sibTrans" cxnId="{8B0F32B9-4BCB-4589-92E3-F9AAB3514BBA}">
      <dgm:prSet/>
      <dgm:spPr/>
      <dgm:t>
        <a:bodyPr/>
        <a:lstStyle/>
        <a:p>
          <a:endParaRPr lang="en-US"/>
        </a:p>
      </dgm:t>
    </dgm:pt>
    <dgm:pt modelId="{46CD320C-BBA7-47F4-AC48-22AA25BD784C}">
      <dgm:prSet/>
      <dgm:spPr/>
      <dgm:t>
        <a:bodyPr/>
        <a:lstStyle/>
        <a:p>
          <a:r>
            <a:rPr lang="en-US"/>
            <a:t>E-books</a:t>
          </a:r>
        </a:p>
      </dgm:t>
    </dgm:pt>
    <dgm:pt modelId="{2DD806EF-ABD2-4D23-AC78-A0CAFA2478C8}" type="parTrans" cxnId="{CC7F5B21-3AEC-4643-ADE6-303CE6D1B78A}">
      <dgm:prSet/>
      <dgm:spPr/>
      <dgm:t>
        <a:bodyPr/>
        <a:lstStyle/>
        <a:p>
          <a:endParaRPr lang="en-US"/>
        </a:p>
      </dgm:t>
    </dgm:pt>
    <dgm:pt modelId="{39B67394-E302-4EFD-A149-62CF4055DC30}" type="sibTrans" cxnId="{CC7F5B21-3AEC-4643-ADE6-303CE6D1B78A}">
      <dgm:prSet/>
      <dgm:spPr/>
      <dgm:t>
        <a:bodyPr/>
        <a:lstStyle/>
        <a:p>
          <a:endParaRPr lang="en-US"/>
        </a:p>
      </dgm:t>
    </dgm:pt>
    <dgm:pt modelId="{B25F92F0-EDEF-483B-BB00-A8292B3494D4}">
      <dgm:prSet/>
      <dgm:spPr/>
      <dgm:t>
        <a:bodyPr/>
        <a:lstStyle/>
        <a:p>
          <a:r>
            <a:rPr lang="en-US" dirty="0"/>
            <a:t>Accounting Software </a:t>
          </a:r>
        </a:p>
      </dgm:t>
    </dgm:pt>
    <dgm:pt modelId="{7A7F7466-3A20-4DBC-84F5-0955356ED020}" type="parTrans" cxnId="{5A915725-ABC9-4816-B468-D8CE901DF1AB}">
      <dgm:prSet/>
      <dgm:spPr/>
      <dgm:t>
        <a:bodyPr/>
        <a:lstStyle/>
        <a:p>
          <a:endParaRPr lang="en-US"/>
        </a:p>
      </dgm:t>
    </dgm:pt>
    <dgm:pt modelId="{EF15D272-14C0-4548-AB55-A73905E2045F}" type="sibTrans" cxnId="{5A915725-ABC9-4816-B468-D8CE901DF1AB}">
      <dgm:prSet/>
      <dgm:spPr/>
      <dgm:t>
        <a:bodyPr/>
        <a:lstStyle/>
        <a:p>
          <a:endParaRPr lang="en-US"/>
        </a:p>
      </dgm:t>
    </dgm:pt>
    <dgm:pt modelId="{370A590C-168F-49CA-BB2D-17E45E748A59}" type="pres">
      <dgm:prSet presAssocID="{127FD1BA-D2DF-484B-B815-71C922ABD279}" presName="linear" presStyleCnt="0">
        <dgm:presLayoutVars>
          <dgm:animLvl val="lvl"/>
          <dgm:resizeHandles val="exact"/>
        </dgm:presLayoutVars>
      </dgm:prSet>
      <dgm:spPr/>
    </dgm:pt>
    <dgm:pt modelId="{B5DB0733-0C86-47C2-B56F-15AD1E5710FF}" type="pres">
      <dgm:prSet presAssocID="{EF18CAA1-6238-44C7-9A40-5D82BB6C7175}" presName="parentText" presStyleLbl="node1" presStyleIdx="0" presStyleCnt="8">
        <dgm:presLayoutVars>
          <dgm:chMax val="0"/>
          <dgm:bulletEnabled val="1"/>
        </dgm:presLayoutVars>
      </dgm:prSet>
      <dgm:spPr/>
    </dgm:pt>
    <dgm:pt modelId="{4EEEE218-A001-4D60-A909-72115CE20488}" type="pres">
      <dgm:prSet presAssocID="{74F4FA74-4B4D-42C1-8A00-20DD138490D0}" presName="spacer" presStyleCnt="0"/>
      <dgm:spPr/>
    </dgm:pt>
    <dgm:pt modelId="{3E7ABF10-DCBC-49F9-8B5D-E2FAD3DB02EE}" type="pres">
      <dgm:prSet presAssocID="{57CB61CD-D7C1-45DB-B504-DB60250F52E0}" presName="parentText" presStyleLbl="node1" presStyleIdx="1" presStyleCnt="8">
        <dgm:presLayoutVars>
          <dgm:chMax val="0"/>
          <dgm:bulletEnabled val="1"/>
        </dgm:presLayoutVars>
      </dgm:prSet>
      <dgm:spPr/>
    </dgm:pt>
    <dgm:pt modelId="{1E4E25E0-D177-4F6E-A757-B6B253B1CB8B}" type="pres">
      <dgm:prSet presAssocID="{23CE1D88-A4B3-46C5-A5BB-C99774E9C796}" presName="spacer" presStyleCnt="0"/>
      <dgm:spPr/>
    </dgm:pt>
    <dgm:pt modelId="{72B682FB-A711-44DA-8974-7E80DB79BE4C}" type="pres">
      <dgm:prSet presAssocID="{9922733A-67EA-4F79-8369-EEC1962C2C8A}" presName="parentText" presStyleLbl="node1" presStyleIdx="2" presStyleCnt="8">
        <dgm:presLayoutVars>
          <dgm:chMax val="0"/>
          <dgm:bulletEnabled val="1"/>
        </dgm:presLayoutVars>
      </dgm:prSet>
      <dgm:spPr/>
    </dgm:pt>
    <dgm:pt modelId="{096F84D7-5179-4A75-82B7-0E3A37EFF023}" type="pres">
      <dgm:prSet presAssocID="{4D96A73A-F3F5-46BF-9DF8-6B3B02278C54}" presName="spacer" presStyleCnt="0"/>
      <dgm:spPr/>
    </dgm:pt>
    <dgm:pt modelId="{89C7FDFA-5A56-41F7-8912-A97A63D9F5AF}" type="pres">
      <dgm:prSet presAssocID="{A538DAA4-7DAD-4A7E-B6E1-B7DD6E7BF8C9}" presName="parentText" presStyleLbl="node1" presStyleIdx="3" presStyleCnt="8">
        <dgm:presLayoutVars>
          <dgm:chMax val="0"/>
          <dgm:bulletEnabled val="1"/>
        </dgm:presLayoutVars>
      </dgm:prSet>
      <dgm:spPr/>
    </dgm:pt>
    <dgm:pt modelId="{993A4228-C916-428B-806F-595B6AAA47DB}" type="pres">
      <dgm:prSet presAssocID="{71B56C65-B6B7-428D-92FF-3EEE86D05EFE}" presName="spacer" presStyleCnt="0"/>
      <dgm:spPr/>
    </dgm:pt>
    <dgm:pt modelId="{E6621552-6DBB-46F9-BA5A-7E0A4F91FB33}" type="pres">
      <dgm:prSet presAssocID="{3BDC33A6-4BBF-4CA9-9E37-9074DE7BA0B1}" presName="parentText" presStyleLbl="node1" presStyleIdx="4" presStyleCnt="8">
        <dgm:presLayoutVars>
          <dgm:chMax val="0"/>
          <dgm:bulletEnabled val="1"/>
        </dgm:presLayoutVars>
      </dgm:prSet>
      <dgm:spPr/>
    </dgm:pt>
    <dgm:pt modelId="{30BB9460-EBCE-4263-B8E3-983816B7194F}" type="pres">
      <dgm:prSet presAssocID="{BD3AB1FF-8AB0-474C-B503-232AD5D7380B}" presName="spacer" presStyleCnt="0"/>
      <dgm:spPr/>
    </dgm:pt>
    <dgm:pt modelId="{126A0868-4D2D-422E-B8DF-82BFBD6A4467}" type="pres">
      <dgm:prSet presAssocID="{1FCC4E1B-9D05-4420-96F4-52390304C07A}" presName="parentText" presStyleLbl="node1" presStyleIdx="5" presStyleCnt="8">
        <dgm:presLayoutVars>
          <dgm:chMax val="0"/>
          <dgm:bulletEnabled val="1"/>
        </dgm:presLayoutVars>
      </dgm:prSet>
      <dgm:spPr/>
    </dgm:pt>
    <dgm:pt modelId="{C114EA40-2F01-439F-BBBA-2D910BC3E903}" type="pres">
      <dgm:prSet presAssocID="{522FF4BC-2174-4C96-8623-ADCF6571CFC6}" presName="spacer" presStyleCnt="0"/>
      <dgm:spPr/>
    </dgm:pt>
    <dgm:pt modelId="{229FE218-A91D-4DF2-818F-BE552B4D4BF5}" type="pres">
      <dgm:prSet presAssocID="{46CD320C-BBA7-47F4-AC48-22AA25BD784C}" presName="parentText" presStyleLbl="node1" presStyleIdx="6" presStyleCnt="8">
        <dgm:presLayoutVars>
          <dgm:chMax val="0"/>
          <dgm:bulletEnabled val="1"/>
        </dgm:presLayoutVars>
      </dgm:prSet>
      <dgm:spPr/>
    </dgm:pt>
    <dgm:pt modelId="{650A5746-0CAB-4C92-85C1-D13D29EAE1DB}" type="pres">
      <dgm:prSet presAssocID="{39B67394-E302-4EFD-A149-62CF4055DC30}" presName="spacer" presStyleCnt="0"/>
      <dgm:spPr/>
    </dgm:pt>
    <dgm:pt modelId="{99F593DC-9A43-47BC-B8EC-877A9E44BF2E}" type="pres">
      <dgm:prSet presAssocID="{B25F92F0-EDEF-483B-BB00-A8292B3494D4}" presName="parentText" presStyleLbl="node1" presStyleIdx="7" presStyleCnt="8">
        <dgm:presLayoutVars>
          <dgm:chMax val="0"/>
          <dgm:bulletEnabled val="1"/>
        </dgm:presLayoutVars>
      </dgm:prSet>
      <dgm:spPr/>
    </dgm:pt>
  </dgm:ptLst>
  <dgm:cxnLst>
    <dgm:cxn modelId="{0DCE5100-E333-4D19-B73E-1BBDDF211A96}" srcId="{127FD1BA-D2DF-484B-B815-71C922ABD279}" destId="{57CB61CD-D7C1-45DB-B504-DB60250F52E0}" srcOrd="1" destOrd="0" parTransId="{86C818BA-86FF-42B6-9975-7AB731432A0C}" sibTransId="{23CE1D88-A4B3-46C5-A5BB-C99774E9C796}"/>
    <dgm:cxn modelId="{034DB913-12AF-4A1A-BBF4-DC75E29EDB3E}" srcId="{127FD1BA-D2DF-484B-B815-71C922ABD279}" destId="{9922733A-67EA-4F79-8369-EEC1962C2C8A}" srcOrd="2" destOrd="0" parTransId="{3ECDD996-009C-45D4-AAE8-B451FE5BC9EB}" sibTransId="{4D96A73A-F3F5-46BF-9DF8-6B3B02278C54}"/>
    <dgm:cxn modelId="{CC7F5B21-3AEC-4643-ADE6-303CE6D1B78A}" srcId="{127FD1BA-D2DF-484B-B815-71C922ABD279}" destId="{46CD320C-BBA7-47F4-AC48-22AA25BD784C}" srcOrd="6" destOrd="0" parTransId="{2DD806EF-ABD2-4D23-AC78-A0CAFA2478C8}" sibTransId="{39B67394-E302-4EFD-A149-62CF4055DC30}"/>
    <dgm:cxn modelId="{311DDC22-889B-4C3F-978E-AFD0506C4E7C}" type="presOf" srcId="{127FD1BA-D2DF-484B-B815-71C922ABD279}" destId="{370A590C-168F-49CA-BB2D-17E45E748A59}" srcOrd="0" destOrd="0" presId="urn:microsoft.com/office/officeart/2005/8/layout/vList2"/>
    <dgm:cxn modelId="{5A915725-ABC9-4816-B468-D8CE901DF1AB}" srcId="{127FD1BA-D2DF-484B-B815-71C922ABD279}" destId="{B25F92F0-EDEF-483B-BB00-A8292B3494D4}" srcOrd="7" destOrd="0" parTransId="{7A7F7466-3A20-4DBC-84F5-0955356ED020}" sibTransId="{EF15D272-14C0-4548-AB55-A73905E2045F}"/>
    <dgm:cxn modelId="{11FB635B-53EE-4E13-8F93-F30C62A5BB18}" srcId="{127FD1BA-D2DF-484B-B815-71C922ABD279}" destId="{3BDC33A6-4BBF-4CA9-9E37-9074DE7BA0B1}" srcOrd="4" destOrd="0" parTransId="{0A69A28B-8EE0-415A-A8E3-29FAFC9AB2E7}" sibTransId="{BD3AB1FF-8AB0-474C-B503-232AD5D7380B}"/>
    <dgm:cxn modelId="{08A78966-2E79-4D59-A0CF-4D48FB7E7C35}" type="presOf" srcId="{57CB61CD-D7C1-45DB-B504-DB60250F52E0}" destId="{3E7ABF10-DCBC-49F9-8B5D-E2FAD3DB02EE}" srcOrd="0" destOrd="0" presId="urn:microsoft.com/office/officeart/2005/8/layout/vList2"/>
    <dgm:cxn modelId="{1FFF556B-CCB4-456C-98B2-88BAA3244011}" srcId="{127FD1BA-D2DF-484B-B815-71C922ABD279}" destId="{A538DAA4-7DAD-4A7E-B6E1-B7DD6E7BF8C9}" srcOrd="3" destOrd="0" parTransId="{52F5F482-A33B-4419-9861-05A4D148E9E3}" sibTransId="{71B56C65-B6B7-428D-92FF-3EEE86D05EFE}"/>
    <dgm:cxn modelId="{15F2006D-C4AE-4FD8-BA02-BD0D22D969B9}" srcId="{127FD1BA-D2DF-484B-B815-71C922ABD279}" destId="{EF18CAA1-6238-44C7-9A40-5D82BB6C7175}" srcOrd="0" destOrd="0" parTransId="{78506ADC-4FC8-4AAD-BF2D-8438873BC46A}" sibTransId="{74F4FA74-4B4D-42C1-8A00-20DD138490D0}"/>
    <dgm:cxn modelId="{C9C1CD4D-36D1-4E6D-BDAF-6F033D1AA844}" type="presOf" srcId="{1FCC4E1B-9D05-4420-96F4-52390304C07A}" destId="{126A0868-4D2D-422E-B8DF-82BFBD6A4467}" srcOrd="0" destOrd="0" presId="urn:microsoft.com/office/officeart/2005/8/layout/vList2"/>
    <dgm:cxn modelId="{B52A5499-CCE9-4003-82FE-11F38A3C0901}" type="presOf" srcId="{3BDC33A6-4BBF-4CA9-9E37-9074DE7BA0B1}" destId="{E6621552-6DBB-46F9-BA5A-7E0A4F91FB33}" srcOrd="0" destOrd="0" presId="urn:microsoft.com/office/officeart/2005/8/layout/vList2"/>
    <dgm:cxn modelId="{5FE2A4A1-D848-4CC3-A56C-E7CE4B85BDD1}" type="presOf" srcId="{A538DAA4-7DAD-4A7E-B6E1-B7DD6E7BF8C9}" destId="{89C7FDFA-5A56-41F7-8912-A97A63D9F5AF}" srcOrd="0" destOrd="0" presId="urn:microsoft.com/office/officeart/2005/8/layout/vList2"/>
    <dgm:cxn modelId="{7C1E04AB-4317-46AE-A005-9F15B34C2CFF}" type="presOf" srcId="{EF18CAA1-6238-44C7-9A40-5D82BB6C7175}" destId="{B5DB0733-0C86-47C2-B56F-15AD1E5710FF}" srcOrd="0" destOrd="0" presId="urn:microsoft.com/office/officeart/2005/8/layout/vList2"/>
    <dgm:cxn modelId="{8B0F32B9-4BCB-4589-92E3-F9AAB3514BBA}" srcId="{127FD1BA-D2DF-484B-B815-71C922ABD279}" destId="{1FCC4E1B-9D05-4420-96F4-52390304C07A}" srcOrd="5" destOrd="0" parTransId="{F3C43505-FDBD-4F30-B5E6-90F3A7FA39F6}" sibTransId="{522FF4BC-2174-4C96-8623-ADCF6571CFC6}"/>
    <dgm:cxn modelId="{F17E44C1-C358-4F91-83B1-51E522F4CC36}" type="presOf" srcId="{B25F92F0-EDEF-483B-BB00-A8292B3494D4}" destId="{99F593DC-9A43-47BC-B8EC-877A9E44BF2E}" srcOrd="0" destOrd="0" presId="urn:microsoft.com/office/officeart/2005/8/layout/vList2"/>
    <dgm:cxn modelId="{302575DC-D39C-412B-8955-256B469ED72E}" type="presOf" srcId="{46CD320C-BBA7-47F4-AC48-22AA25BD784C}" destId="{229FE218-A91D-4DF2-818F-BE552B4D4BF5}" srcOrd="0" destOrd="0" presId="urn:microsoft.com/office/officeart/2005/8/layout/vList2"/>
    <dgm:cxn modelId="{54A5C0EA-A8A8-4150-9641-8D5695FEDE9C}" type="presOf" srcId="{9922733A-67EA-4F79-8369-EEC1962C2C8A}" destId="{72B682FB-A711-44DA-8974-7E80DB79BE4C}" srcOrd="0" destOrd="0" presId="urn:microsoft.com/office/officeart/2005/8/layout/vList2"/>
    <dgm:cxn modelId="{932757B8-BCDE-4B87-8A70-71B76BEB86AE}" type="presParOf" srcId="{370A590C-168F-49CA-BB2D-17E45E748A59}" destId="{B5DB0733-0C86-47C2-B56F-15AD1E5710FF}" srcOrd="0" destOrd="0" presId="urn:microsoft.com/office/officeart/2005/8/layout/vList2"/>
    <dgm:cxn modelId="{F8B7D802-5599-42DF-BB92-1EB944D2F305}" type="presParOf" srcId="{370A590C-168F-49CA-BB2D-17E45E748A59}" destId="{4EEEE218-A001-4D60-A909-72115CE20488}" srcOrd="1" destOrd="0" presId="urn:microsoft.com/office/officeart/2005/8/layout/vList2"/>
    <dgm:cxn modelId="{631653BD-0A17-4DF6-A73A-5768D13623BB}" type="presParOf" srcId="{370A590C-168F-49CA-BB2D-17E45E748A59}" destId="{3E7ABF10-DCBC-49F9-8B5D-E2FAD3DB02EE}" srcOrd="2" destOrd="0" presId="urn:microsoft.com/office/officeart/2005/8/layout/vList2"/>
    <dgm:cxn modelId="{7BCF77E4-B87E-4445-AD4F-87A902AAB323}" type="presParOf" srcId="{370A590C-168F-49CA-BB2D-17E45E748A59}" destId="{1E4E25E0-D177-4F6E-A757-B6B253B1CB8B}" srcOrd="3" destOrd="0" presId="urn:microsoft.com/office/officeart/2005/8/layout/vList2"/>
    <dgm:cxn modelId="{723DF12D-CDA9-4EBB-A0C9-A35264F14934}" type="presParOf" srcId="{370A590C-168F-49CA-BB2D-17E45E748A59}" destId="{72B682FB-A711-44DA-8974-7E80DB79BE4C}" srcOrd="4" destOrd="0" presId="urn:microsoft.com/office/officeart/2005/8/layout/vList2"/>
    <dgm:cxn modelId="{3BA6B0EA-07FE-42F2-AED2-A7537D5D823D}" type="presParOf" srcId="{370A590C-168F-49CA-BB2D-17E45E748A59}" destId="{096F84D7-5179-4A75-82B7-0E3A37EFF023}" srcOrd="5" destOrd="0" presId="urn:microsoft.com/office/officeart/2005/8/layout/vList2"/>
    <dgm:cxn modelId="{B73B622E-C42C-4A6F-964B-97042E86516D}" type="presParOf" srcId="{370A590C-168F-49CA-BB2D-17E45E748A59}" destId="{89C7FDFA-5A56-41F7-8912-A97A63D9F5AF}" srcOrd="6" destOrd="0" presId="urn:microsoft.com/office/officeart/2005/8/layout/vList2"/>
    <dgm:cxn modelId="{251AE9B9-87CA-47F8-9BFA-528DF80D8971}" type="presParOf" srcId="{370A590C-168F-49CA-BB2D-17E45E748A59}" destId="{993A4228-C916-428B-806F-595B6AAA47DB}" srcOrd="7" destOrd="0" presId="urn:microsoft.com/office/officeart/2005/8/layout/vList2"/>
    <dgm:cxn modelId="{B2375493-A7C0-4FCC-B8CF-C04C41EAC004}" type="presParOf" srcId="{370A590C-168F-49CA-BB2D-17E45E748A59}" destId="{E6621552-6DBB-46F9-BA5A-7E0A4F91FB33}" srcOrd="8" destOrd="0" presId="urn:microsoft.com/office/officeart/2005/8/layout/vList2"/>
    <dgm:cxn modelId="{0A4F00B8-75EA-47D6-A8D3-1D46CDEDDD47}" type="presParOf" srcId="{370A590C-168F-49CA-BB2D-17E45E748A59}" destId="{30BB9460-EBCE-4263-B8E3-983816B7194F}" srcOrd="9" destOrd="0" presId="urn:microsoft.com/office/officeart/2005/8/layout/vList2"/>
    <dgm:cxn modelId="{B53AC3EF-84F8-4710-92C1-4694288B31EE}" type="presParOf" srcId="{370A590C-168F-49CA-BB2D-17E45E748A59}" destId="{126A0868-4D2D-422E-B8DF-82BFBD6A4467}" srcOrd="10" destOrd="0" presId="urn:microsoft.com/office/officeart/2005/8/layout/vList2"/>
    <dgm:cxn modelId="{46F60AFE-B5AB-4431-8B3A-10B2975DFC78}" type="presParOf" srcId="{370A590C-168F-49CA-BB2D-17E45E748A59}" destId="{C114EA40-2F01-439F-BBBA-2D910BC3E903}" srcOrd="11" destOrd="0" presId="urn:microsoft.com/office/officeart/2005/8/layout/vList2"/>
    <dgm:cxn modelId="{2D5C3D06-FF24-48F8-9019-6406EEBAE59A}" type="presParOf" srcId="{370A590C-168F-49CA-BB2D-17E45E748A59}" destId="{229FE218-A91D-4DF2-818F-BE552B4D4BF5}" srcOrd="12" destOrd="0" presId="urn:microsoft.com/office/officeart/2005/8/layout/vList2"/>
    <dgm:cxn modelId="{934D9040-8F61-406B-AC78-E903BC1F0C9E}" type="presParOf" srcId="{370A590C-168F-49CA-BB2D-17E45E748A59}" destId="{650A5746-0CAB-4C92-85C1-D13D29EAE1DB}" srcOrd="13" destOrd="0" presId="urn:microsoft.com/office/officeart/2005/8/layout/vList2"/>
    <dgm:cxn modelId="{F3D7DDA8-C348-49BC-BE55-9E50A0F989F8}" type="presParOf" srcId="{370A590C-168F-49CA-BB2D-17E45E748A59}" destId="{99F593DC-9A43-47BC-B8EC-877A9E44BF2E}" srcOrd="1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6A298B-7EAA-4496-A506-E94A9850166A}" type="doc">
      <dgm:prSet loTypeId="urn:microsoft.com/office/officeart/2005/8/layout/hierarchy2" loCatId="hierarchy" qsTypeId="urn:microsoft.com/office/officeart/2005/8/quickstyle/3d3" qsCatId="3D" csTypeId="urn:microsoft.com/office/officeart/2005/8/colors/accent1_2" csCatId="accent1" phldr="1"/>
      <dgm:spPr/>
      <dgm:t>
        <a:bodyPr/>
        <a:lstStyle/>
        <a:p>
          <a:endParaRPr lang="en-US"/>
        </a:p>
      </dgm:t>
    </dgm:pt>
    <dgm:pt modelId="{324D8D4D-7608-491F-9C75-0CAA19B4B13C}">
      <dgm:prSet phldrT="[Text]" custT="1"/>
      <dgm:spPr>
        <a:solidFill>
          <a:schemeClr val="tx2"/>
        </a:solidFill>
      </dgm:spPr>
      <dgm:t>
        <a:bodyPr/>
        <a:lstStyle/>
        <a:p>
          <a:r>
            <a:rPr lang="en-US" sz="1400" b="1" u="sng" dirty="0"/>
            <a:t>STEP 1</a:t>
          </a:r>
        </a:p>
        <a:p>
          <a:r>
            <a:rPr lang="en-US" sz="1400" b="1" dirty="0"/>
            <a:t>Does the contract convey the right to use another party’s IT software?</a:t>
          </a:r>
        </a:p>
      </dgm:t>
    </dgm:pt>
    <dgm:pt modelId="{8B5F373A-61BF-4C4D-BB4D-B448ACABD7BB}" type="parTrans" cxnId="{771F2668-6763-449C-AFEB-CC1D00CD5D6E}">
      <dgm:prSet/>
      <dgm:spPr/>
      <dgm:t>
        <a:bodyPr/>
        <a:lstStyle/>
        <a:p>
          <a:endParaRPr lang="en-US"/>
        </a:p>
      </dgm:t>
    </dgm:pt>
    <dgm:pt modelId="{953A2D4A-61CB-4BEC-8352-F9E88B4778FE}" type="sibTrans" cxnId="{771F2668-6763-449C-AFEB-CC1D00CD5D6E}">
      <dgm:prSet/>
      <dgm:spPr/>
      <dgm:t>
        <a:bodyPr/>
        <a:lstStyle/>
        <a:p>
          <a:endParaRPr lang="en-US"/>
        </a:p>
      </dgm:t>
    </dgm:pt>
    <dgm:pt modelId="{19CDCDD9-4BB0-49FF-B2E2-5F205AB4D69F}">
      <dgm:prSet phldrT="[Text]" custT="1"/>
      <dgm:spPr>
        <a:solidFill>
          <a:schemeClr val="tx2"/>
        </a:solidFill>
      </dgm:spPr>
      <dgm:t>
        <a:bodyPr/>
        <a:lstStyle/>
        <a:p>
          <a:r>
            <a:rPr lang="en-US" sz="1400" b="1" dirty="0"/>
            <a:t>Yes</a:t>
          </a:r>
        </a:p>
      </dgm:t>
    </dgm:pt>
    <dgm:pt modelId="{D5B1C665-9E5D-45AB-8C92-28C92A1DACF1}" type="parTrans" cxnId="{B447C58C-6A63-4EA3-B447-33D79A406DD7}">
      <dgm:prSet/>
      <dgm:spPr/>
      <dgm:t>
        <a:bodyPr/>
        <a:lstStyle/>
        <a:p>
          <a:endParaRPr lang="en-US" dirty="0"/>
        </a:p>
      </dgm:t>
    </dgm:pt>
    <dgm:pt modelId="{69CC7159-3AB6-4809-9896-12B79BAC89E2}" type="sibTrans" cxnId="{B447C58C-6A63-4EA3-B447-33D79A406DD7}">
      <dgm:prSet/>
      <dgm:spPr/>
      <dgm:t>
        <a:bodyPr/>
        <a:lstStyle/>
        <a:p>
          <a:endParaRPr lang="en-US"/>
        </a:p>
      </dgm:t>
    </dgm:pt>
    <dgm:pt modelId="{BFE9CF4D-78C5-46E5-96EB-7A1966BB0E54}">
      <dgm:prSet phldrT="[Text]" custT="1"/>
      <dgm:spPr>
        <a:solidFill>
          <a:schemeClr val="tx2"/>
        </a:solidFill>
      </dgm:spPr>
      <dgm:t>
        <a:bodyPr/>
        <a:lstStyle/>
        <a:p>
          <a:r>
            <a:rPr lang="en-US" sz="1400" b="1" u="sng" dirty="0"/>
            <a:t>STEP 2</a:t>
          </a:r>
        </a:p>
        <a:p>
          <a:r>
            <a:rPr lang="en-US" sz="1400" b="1" dirty="0"/>
            <a:t>Is the IT software contract alone or in combination</a:t>
          </a:r>
        </a:p>
        <a:p>
          <a:r>
            <a:rPr lang="en-US" sz="1400" b="1" dirty="0"/>
            <a:t>with tangible capital assets?</a:t>
          </a:r>
        </a:p>
      </dgm:t>
    </dgm:pt>
    <dgm:pt modelId="{5B8DA6DC-B42D-48F9-B1A4-22644F02A318}" type="parTrans" cxnId="{E529FE8E-C663-4D74-80AB-243C5144AD98}">
      <dgm:prSet/>
      <dgm:spPr/>
      <dgm:t>
        <a:bodyPr/>
        <a:lstStyle/>
        <a:p>
          <a:endParaRPr lang="en-US" dirty="0"/>
        </a:p>
      </dgm:t>
    </dgm:pt>
    <dgm:pt modelId="{8D9AF7AD-18AC-4D50-82B6-BC9239B703D5}" type="sibTrans" cxnId="{E529FE8E-C663-4D74-80AB-243C5144AD98}">
      <dgm:prSet/>
      <dgm:spPr/>
      <dgm:t>
        <a:bodyPr/>
        <a:lstStyle/>
        <a:p>
          <a:endParaRPr lang="en-US"/>
        </a:p>
      </dgm:t>
    </dgm:pt>
    <dgm:pt modelId="{86B0289D-4979-4E1B-B0A7-221E14D63A45}">
      <dgm:prSet phldrT="[Text]" custT="1"/>
      <dgm:spPr>
        <a:solidFill>
          <a:schemeClr val="tx2"/>
        </a:solidFill>
      </dgm:spPr>
      <dgm:t>
        <a:bodyPr/>
        <a:lstStyle/>
        <a:p>
          <a:r>
            <a:rPr lang="en-US" sz="1400" b="1" dirty="0"/>
            <a:t>No – Not a GASB 96 Subscription</a:t>
          </a:r>
        </a:p>
      </dgm:t>
    </dgm:pt>
    <dgm:pt modelId="{9D05ADBE-4C0A-4B76-977F-048EA8B79D5E}" type="parTrans" cxnId="{E7EF96B1-CCEF-4C8B-9E94-C72FFFE29981}">
      <dgm:prSet/>
      <dgm:spPr/>
      <dgm:t>
        <a:bodyPr/>
        <a:lstStyle/>
        <a:p>
          <a:endParaRPr lang="en-US" dirty="0"/>
        </a:p>
      </dgm:t>
    </dgm:pt>
    <dgm:pt modelId="{7F8392E0-170E-43A8-AB9B-1BB83A7BC353}" type="sibTrans" cxnId="{E7EF96B1-CCEF-4C8B-9E94-C72FFFE29981}">
      <dgm:prSet/>
      <dgm:spPr/>
      <dgm:t>
        <a:bodyPr/>
        <a:lstStyle/>
        <a:p>
          <a:endParaRPr lang="en-US"/>
        </a:p>
      </dgm:t>
    </dgm:pt>
    <dgm:pt modelId="{80935380-1983-483E-ACE7-BC2A3312474D}">
      <dgm:prSet phldrT="[Text]" custT="1"/>
      <dgm:spPr>
        <a:solidFill>
          <a:schemeClr val="tx2"/>
        </a:solidFill>
      </dgm:spPr>
      <dgm:t>
        <a:bodyPr/>
        <a:lstStyle/>
        <a:p>
          <a:r>
            <a:rPr lang="en-US" sz="1400" b="1" dirty="0"/>
            <a:t>In Combination</a:t>
          </a:r>
        </a:p>
      </dgm:t>
    </dgm:pt>
    <dgm:pt modelId="{E8AE863F-2109-4A17-8738-4A30A12DFFCE}" type="parTrans" cxnId="{B1D11E1A-6B41-444D-82D0-2B9B545185A3}">
      <dgm:prSet/>
      <dgm:spPr/>
      <dgm:t>
        <a:bodyPr/>
        <a:lstStyle/>
        <a:p>
          <a:endParaRPr lang="en-US" dirty="0"/>
        </a:p>
      </dgm:t>
    </dgm:pt>
    <dgm:pt modelId="{AE603BC6-E937-425F-8E6C-AC1D1A8034DC}" type="sibTrans" cxnId="{B1D11E1A-6B41-444D-82D0-2B9B545185A3}">
      <dgm:prSet/>
      <dgm:spPr/>
      <dgm:t>
        <a:bodyPr/>
        <a:lstStyle/>
        <a:p>
          <a:endParaRPr lang="en-US"/>
        </a:p>
      </dgm:t>
    </dgm:pt>
    <dgm:pt modelId="{7EC21CF8-29D8-4965-934D-B05CA648F746}">
      <dgm:prSet phldrT="[Text]" custT="1"/>
      <dgm:spPr>
        <a:solidFill>
          <a:schemeClr val="tx2"/>
        </a:solidFill>
      </dgm:spPr>
      <dgm:t>
        <a:bodyPr/>
        <a:lstStyle/>
        <a:p>
          <a:r>
            <a:rPr lang="en-US" sz="1400" b="1" dirty="0"/>
            <a:t>Alone</a:t>
          </a:r>
        </a:p>
      </dgm:t>
    </dgm:pt>
    <dgm:pt modelId="{033BD90F-EA96-4B08-B215-CB3B0EF6E56B}" type="parTrans" cxnId="{89A6EE21-3B85-485C-A596-4BAA299B1756}">
      <dgm:prSet/>
      <dgm:spPr/>
      <dgm:t>
        <a:bodyPr/>
        <a:lstStyle/>
        <a:p>
          <a:endParaRPr lang="en-US" dirty="0"/>
        </a:p>
      </dgm:t>
    </dgm:pt>
    <dgm:pt modelId="{045878E5-963B-472F-B73A-30B59D953995}" type="sibTrans" cxnId="{89A6EE21-3B85-485C-A596-4BAA299B1756}">
      <dgm:prSet/>
      <dgm:spPr/>
      <dgm:t>
        <a:bodyPr/>
        <a:lstStyle/>
        <a:p>
          <a:endParaRPr lang="en-US"/>
        </a:p>
      </dgm:t>
    </dgm:pt>
    <dgm:pt modelId="{00365148-F8C1-4486-B911-2235CE101E66}">
      <dgm:prSet phldrT="[Text]" custT="1"/>
      <dgm:spPr>
        <a:solidFill>
          <a:schemeClr val="tx2"/>
        </a:solidFill>
      </dgm:spPr>
      <dgm:t>
        <a:bodyPr/>
        <a:lstStyle/>
        <a:p>
          <a:r>
            <a:rPr lang="en-US" sz="1400" b="1" u="sng" dirty="0"/>
            <a:t>STEP 4</a:t>
          </a:r>
        </a:p>
        <a:p>
          <a:r>
            <a:rPr lang="en-US" sz="1400" b="1" dirty="0"/>
            <a:t>Is the contract a licensing arrangement that provides perpetual use of a vendor’s software?</a:t>
          </a:r>
        </a:p>
      </dgm:t>
    </dgm:pt>
    <dgm:pt modelId="{F8464A77-B5AA-46F7-939A-ED1A4D7584FF}" type="parTrans" cxnId="{AD0A7E7F-C9B8-41A4-8869-AE67A6B0759C}">
      <dgm:prSet/>
      <dgm:spPr/>
      <dgm:t>
        <a:bodyPr/>
        <a:lstStyle/>
        <a:p>
          <a:endParaRPr lang="en-US" dirty="0"/>
        </a:p>
      </dgm:t>
    </dgm:pt>
    <dgm:pt modelId="{C107029F-218F-478D-B436-50B0CDDD8CB9}" type="sibTrans" cxnId="{AD0A7E7F-C9B8-41A4-8869-AE67A6B0759C}">
      <dgm:prSet/>
      <dgm:spPr/>
      <dgm:t>
        <a:bodyPr/>
        <a:lstStyle/>
        <a:p>
          <a:endParaRPr lang="en-US"/>
        </a:p>
      </dgm:t>
    </dgm:pt>
    <dgm:pt modelId="{0AD080EF-C179-42D4-BED6-1477DF9F7164}">
      <dgm:prSet phldrT="[Text]" custT="1"/>
      <dgm:spPr>
        <a:solidFill>
          <a:schemeClr val="tx2"/>
        </a:solidFill>
      </dgm:spPr>
      <dgm:t>
        <a:bodyPr/>
        <a:lstStyle/>
        <a:p>
          <a:r>
            <a:rPr lang="en-US" sz="1400" b="1" dirty="0"/>
            <a:t>Yes – Non GASB 96 Subscription </a:t>
          </a:r>
        </a:p>
      </dgm:t>
    </dgm:pt>
    <dgm:pt modelId="{C00257AD-C5C4-4E78-BC07-74FEA54F38DF}" type="parTrans" cxnId="{3F589362-1C23-478F-BFD2-2C8C206BE165}">
      <dgm:prSet/>
      <dgm:spPr/>
      <dgm:t>
        <a:bodyPr/>
        <a:lstStyle/>
        <a:p>
          <a:endParaRPr lang="en-US" dirty="0"/>
        </a:p>
      </dgm:t>
    </dgm:pt>
    <dgm:pt modelId="{EA558589-C2DD-416D-84B9-41FB55A9BA06}" type="sibTrans" cxnId="{3F589362-1C23-478F-BFD2-2C8C206BE165}">
      <dgm:prSet/>
      <dgm:spPr/>
      <dgm:t>
        <a:bodyPr/>
        <a:lstStyle/>
        <a:p>
          <a:endParaRPr lang="en-US"/>
        </a:p>
      </dgm:t>
    </dgm:pt>
    <dgm:pt modelId="{D16DEA61-2020-453A-AE53-5934B023A08C}">
      <dgm:prSet phldrT="[Text]" custT="1"/>
      <dgm:spPr>
        <a:solidFill>
          <a:schemeClr val="tx2"/>
        </a:solidFill>
      </dgm:spPr>
      <dgm:t>
        <a:bodyPr/>
        <a:lstStyle/>
        <a:p>
          <a:r>
            <a:rPr lang="en-US" sz="1400" b="1" dirty="0"/>
            <a:t>No</a:t>
          </a:r>
        </a:p>
      </dgm:t>
    </dgm:pt>
    <dgm:pt modelId="{23DFA6CB-46BA-4802-ADAB-FB097022C1B9}" type="parTrans" cxnId="{4DD577F1-2068-44A3-B1C1-8AD092DED946}">
      <dgm:prSet/>
      <dgm:spPr/>
      <dgm:t>
        <a:bodyPr/>
        <a:lstStyle/>
        <a:p>
          <a:endParaRPr lang="en-US" dirty="0"/>
        </a:p>
      </dgm:t>
    </dgm:pt>
    <dgm:pt modelId="{6666C0E2-D863-45CB-827C-7926EC71F1B5}" type="sibTrans" cxnId="{4DD577F1-2068-44A3-B1C1-8AD092DED946}">
      <dgm:prSet/>
      <dgm:spPr/>
      <dgm:t>
        <a:bodyPr/>
        <a:lstStyle/>
        <a:p>
          <a:endParaRPr lang="en-US"/>
        </a:p>
      </dgm:t>
    </dgm:pt>
    <dgm:pt modelId="{E8A5004C-4894-401B-B234-8F930EE52723}">
      <dgm:prSet phldrT="[Text]" custT="1"/>
      <dgm:spPr>
        <a:solidFill>
          <a:schemeClr val="tx2"/>
        </a:solidFill>
      </dgm:spPr>
      <dgm:t>
        <a:bodyPr/>
        <a:lstStyle/>
        <a:p>
          <a:endParaRPr lang="en-US" sz="500" dirty="0"/>
        </a:p>
        <a:p>
          <a:r>
            <a:rPr lang="en-US" sz="1400" b="1" u="sng" dirty="0"/>
            <a:t>STEP 5</a:t>
          </a:r>
        </a:p>
        <a:p>
          <a:r>
            <a:rPr lang="en-US" sz="1400" b="1" dirty="0"/>
            <a:t>Is the IT software controlled for a period of time in an exchange or exchange like transaction? </a:t>
          </a:r>
        </a:p>
      </dgm:t>
    </dgm:pt>
    <dgm:pt modelId="{BC05FBF6-1170-40E4-B15F-C47B8DA3B4E2}" type="parTrans" cxnId="{F162E4C5-6527-439C-883F-0F8368B615E0}">
      <dgm:prSet/>
      <dgm:spPr/>
      <dgm:t>
        <a:bodyPr/>
        <a:lstStyle/>
        <a:p>
          <a:endParaRPr lang="en-US" dirty="0"/>
        </a:p>
      </dgm:t>
    </dgm:pt>
    <dgm:pt modelId="{1DB18D12-A312-44D6-AA15-091539548039}" type="sibTrans" cxnId="{F162E4C5-6527-439C-883F-0F8368B615E0}">
      <dgm:prSet/>
      <dgm:spPr/>
      <dgm:t>
        <a:bodyPr/>
        <a:lstStyle/>
        <a:p>
          <a:endParaRPr lang="en-US"/>
        </a:p>
      </dgm:t>
    </dgm:pt>
    <dgm:pt modelId="{01EEF4EA-9959-4A76-BF42-711AD75DB0F5}">
      <dgm:prSet phldrT="[Text]" custT="1"/>
      <dgm:spPr>
        <a:solidFill>
          <a:schemeClr val="tx2"/>
        </a:solidFill>
      </dgm:spPr>
      <dgm:t>
        <a:bodyPr/>
        <a:lstStyle/>
        <a:p>
          <a:r>
            <a:rPr lang="en-US" sz="1400" b="1" dirty="0"/>
            <a:t>Yes – GASB 96 Subscription</a:t>
          </a:r>
        </a:p>
      </dgm:t>
    </dgm:pt>
    <dgm:pt modelId="{3863BA5B-AFF3-49E4-8FCB-D28703A9010E}" type="parTrans" cxnId="{B47CEDC5-0D2D-46CD-BEF2-7D493C1518AD}">
      <dgm:prSet/>
      <dgm:spPr/>
      <dgm:t>
        <a:bodyPr/>
        <a:lstStyle/>
        <a:p>
          <a:endParaRPr lang="en-US" dirty="0"/>
        </a:p>
      </dgm:t>
    </dgm:pt>
    <dgm:pt modelId="{DCC42BAC-AC4E-44E5-957F-3FA61ABB19FD}" type="sibTrans" cxnId="{B47CEDC5-0D2D-46CD-BEF2-7D493C1518AD}">
      <dgm:prSet/>
      <dgm:spPr/>
      <dgm:t>
        <a:bodyPr/>
        <a:lstStyle/>
        <a:p>
          <a:endParaRPr lang="en-US"/>
        </a:p>
      </dgm:t>
    </dgm:pt>
    <dgm:pt modelId="{CBAFE4C0-49EC-44F1-AFAF-B4533ED0301D}">
      <dgm:prSet phldrT="[Text]" custT="1"/>
      <dgm:spPr>
        <a:solidFill>
          <a:schemeClr val="tx2"/>
        </a:solidFill>
      </dgm:spPr>
      <dgm:t>
        <a:bodyPr/>
        <a:lstStyle/>
        <a:p>
          <a:r>
            <a:rPr lang="en-US" sz="1400" b="1" dirty="0"/>
            <a:t>No – Non-GASB 96 Subscription</a:t>
          </a:r>
        </a:p>
      </dgm:t>
    </dgm:pt>
    <dgm:pt modelId="{3479877A-8CD9-4323-AB9C-56F01E428556}" type="parTrans" cxnId="{D00B8D97-3BAE-4A1C-BE34-C525EFCC5208}">
      <dgm:prSet/>
      <dgm:spPr/>
      <dgm:t>
        <a:bodyPr/>
        <a:lstStyle/>
        <a:p>
          <a:endParaRPr lang="en-US" dirty="0"/>
        </a:p>
      </dgm:t>
    </dgm:pt>
    <dgm:pt modelId="{00242451-2864-41E1-9CA6-D5FC6259AFF4}" type="sibTrans" cxnId="{D00B8D97-3BAE-4A1C-BE34-C525EFCC5208}">
      <dgm:prSet/>
      <dgm:spPr/>
      <dgm:t>
        <a:bodyPr/>
        <a:lstStyle/>
        <a:p>
          <a:endParaRPr lang="en-US"/>
        </a:p>
      </dgm:t>
    </dgm:pt>
    <dgm:pt modelId="{73652770-3870-4FBE-A38D-8108FD8BB367}">
      <dgm:prSet phldrT="[Text]" custT="1"/>
      <dgm:spPr>
        <a:solidFill>
          <a:schemeClr val="tx2"/>
        </a:solidFill>
      </dgm:spPr>
      <dgm:t>
        <a:bodyPr/>
        <a:lstStyle/>
        <a:p>
          <a:r>
            <a:rPr lang="en-US" sz="1400" b="1" u="sng" dirty="0"/>
            <a:t>STEP 3</a:t>
          </a:r>
          <a:br>
            <a:rPr lang="en-US" sz="1400" b="1" dirty="0"/>
          </a:br>
          <a:r>
            <a:rPr lang="en-US" sz="1400" b="1" dirty="0"/>
            <a:t>Is the cost of the software component insignificant when compared to the costs of the underlying tangible asset? </a:t>
          </a:r>
        </a:p>
      </dgm:t>
    </dgm:pt>
    <dgm:pt modelId="{40A2E9E4-4802-4B65-825A-46B611A1D4F1}" type="parTrans" cxnId="{DE9FEEE7-3B72-4ABE-9A40-EC05A917120F}">
      <dgm:prSet/>
      <dgm:spPr/>
      <dgm:t>
        <a:bodyPr/>
        <a:lstStyle/>
        <a:p>
          <a:endParaRPr lang="en-US" dirty="0"/>
        </a:p>
      </dgm:t>
    </dgm:pt>
    <dgm:pt modelId="{8DFE1DA6-3F64-4518-9AE8-6D0D9E2C9463}" type="sibTrans" cxnId="{DE9FEEE7-3B72-4ABE-9A40-EC05A917120F}">
      <dgm:prSet/>
      <dgm:spPr/>
      <dgm:t>
        <a:bodyPr/>
        <a:lstStyle/>
        <a:p>
          <a:endParaRPr lang="en-US"/>
        </a:p>
      </dgm:t>
    </dgm:pt>
    <dgm:pt modelId="{29F801DB-DCD4-4B7A-98CE-F7B6129B38E8}">
      <dgm:prSet phldrT="[Text]" custT="1"/>
      <dgm:spPr>
        <a:solidFill>
          <a:schemeClr val="tx2"/>
        </a:solidFill>
      </dgm:spPr>
      <dgm:t>
        <a:bodyPr/>
        <a:lstStyle/>
        <a:p>
          <a:r>
            <a:rPr lang="en-US" sz="1400" b="1" dirty="0"/>
            <a:t>Yes – Potential GASB 87 Lease</a:t>
          </a:r>
        </a:p>
      </dgm:t>
    </dgm:pt>
    <dgm:pt modelId="{4FEF84B4-9E28-40B8-876E-B29E243ED622}" type="parTrans" cxnId="{9FDDA636-A0A6-4621-A064-9621EB36F48B}">
      <dgm:prSet/>
      <dgm:spPr/>
      <dgm:t>
        <a:bodyPr/>
        <a:lstStyle/>
        <a:p>
          <a:endParaRPr lang="en-US" dirty="0"/>
        </a:p>
      </dgm:t>
    </dgm:pt>
    <dgm:pt modelId="{B9DC8EA3-C8B6-4942-BEBD-7D8C7C9AA049}" type="sibTrans" cxnId="{9FDDA636-A0A6-4621-A064-9621EB36F48B}">
      <dgm:prSet/>
      <dgm:spPr/>
      <dgm:t>
        <a:bodyPr/>
        <a:lstStyle/>
        <a:p>
          <a:endParaRPr lang="en-US"/>
        </a:p>
      </dgm:t>
    </dgm:pt>
    <dgm:pt modelId="{1717F3F7-9139-4C54-A382-E827C78777F1}">
      <dgm:prSet phldrT="[Text]"/>
      <dgm:spPr>
        <a:solidFill>
          <a:schemeClr val="tx2"/>
        </a:solidFill>
      </dgm:spPr>
      <dgm:t>
        <a:bodyPr/>
        <a:lstStyle/>
        <a:p>
          <a:r>
            <a:rPr lang="en-US" b="1" dirty="0"/>
            <a:t>No – Go to STEP 4</a:t>
          </a:r>
        </a:p>
      </dgm:t>
    </dgm:pt>
    <dgm:pt modelId="{97468875-7C97-4475-92DC-FE8BF3AC1714}" type="parTrans" cxnId="{42A21C13-3A96-42EB-ADDF-C6C7AD471ABE}">
      <dgm:prSet/>
      <dgm:spPr/>
      <dgm:t>
        <a:bodyPr/>
        <a:lstStyle/>
        <a:p>
          <a:endParaRPr lang="en-US" dirty="0"/>
        </a:p>
      </dgm:t>
    </dgm:pt>
    <dgm:pt modelId="{BBDA9E6E-D22E-48F9-ACA5-D5CD5145BDA3}" type="sibTrans" cxnId="{42A21C13-3A96-42EB-ADDF-C6C7AD471ABE}">
      <dgm:prSet/>
      <dgm:spPr/>
      <dgm:t>
        <a:bodyPr/>
        <a:lstStyle/>
        <a:p>
          <a:endParaRPr lang="en-US"/>
        </a:p>
      </dgm:t>
    </dgm:pt>
    <dgm:pt modelId="{85B86CA1-2BCE-49C7-9B2E-215CB37F29A5}" type="pres">
      <dgm:prSet presAssocID="{BE6A298B-7EAA-4496-A506-E94A9850166A}" presName="diagram" presStyleCnt="0">
        <dgm:presLayoutVars>
          <dgm:chPref val="1"/>
          <dgm:dir/>
          <dgm:animOne val="branch"/>
          <dgm:animLvl val="lvl"/>
          <dgm:resizeHandles val="exact"/>
        </dgm:presLayoutVars>
      </dgm:prSet>
      <dgm:spPr/>
    </dgm:pt>
    <dgm:pt modelId="{9D0EDE76-F36C-4908-9755-8CA501C977EC}" type="pres">
      <dgm:prSet presAssocID="{324D8D4D-7608-491F-9C75-0CAA19B4B13C}" presName="root1" presStyleCnt="0"/>
      <dgm:spPr/>
    </dgm:pt>
    <dgm:pt modelId="{E5B7B4C8-C08C-48C4-BC7C-4CF709955CF2}" type="pres">
      <dgm:prSet presAssocID="{324D8D4D-7608-491F-9C75-0CAA19B4B13C}" presName="LevelOneTextNode" presStyleLbl="node0" presStyleIdx="0" presStyleCnt="1" custScaleX="156655" custScaleY="326201" custLinFactNeighborX="4473" custLinFactNeighborY="-68213">
        <dgm:presLayoutVars>
          <dgm:chPref val="3"/>
        </dgm:presLayoutVars>
      </dgm:prSet>
      <dgm:spPr/>
    </dgm:pt>
    <dgm:pt modelId="{2E71CD31-0B70-45C8-AD3A-EFBE220B6D87}" type="pres">
      <dgm:prSet presAssocID="{324D8D4D-7608-491F-9C75-0CAA19B4B13C}" presName="level2hierChild" presStyleCnt="0"/>
      <dgm:spPr/>
    </dgm:pt>
    <dgm:pt modelId="{9E0CC5AE-F6C3-4022-ABCB-2D671B3E345D}" type="pres">
      <dgm:prSet presAssocID="{D5B1C665-9E5D-45AB-8C92-28C92A1DACF1}" presName="conn2-1" presStyleLbl="parChTrans1D2" presStyleIdx="0" presStyleCnt="2"/>
      <dgm:spPr/>
    </dgm:pt>
    <dgm:pt modelId="{C85ECB8E-206C-47F9-A784-42FE011BBEA1}" type="pres">
      <dgm:prSet presAssocID="{D5B1C665-9E5D-45AB-8C92-28C92A1DACF1}" presName="connTx" presStyleLbl="parChTrans1D2" presStyleIdx="0" presStyleCnt="2"/>
      <dgm:spPr/>
    </dgm:pt>
    <dgm:pt modelId="{A2E968A4-1D66-43FE-94F5-68504BC79281}" type="pres">
      <dgm:prSet presAssocID="{19CDCDD9-4BB0-49FF-B2E2-5F205AB4D69F}" presName="root2" presStyleCnt="0"/>
      <dgm:spPr/>
    </dgm:pt>
    <dgm:pt modelId="{A58BCA78-891B-4329-9D6B-371232F5F5F8}" type="pres">
      <dgm:prSet presAssocID="{19CDCDD9-4BB0-49FF-B2E2-5F205AB4D69F}" presName="LevelTwoTextNode" presStyleLbl="node2" presStyleIdx="0" presStyleCnt="2" custScaleY="181092" custLinFactY="-78208" custLinFactNeighborX="8384" custLinFactNeighborY="-100000">
        <dgm:presLayoutVars>
          <dgm:chPref val="3"/>
        </dgm:presLayoutVars>
      </dgm:prSet>
      <dgm:spPr/>
    </dgm:pt>
    <dgm:pt modelId="{9A518684-1006-49D1-A0C6-5AE6F99EDCF8}" type="pres">
      <dgm:prSet presAssocID="{19CDCDD9-4BB0-49FF-B2E2-5F205AB4D69F}" presName="level3hierChild" presStyleCnt="0"/>
      <dgm:spPr/>
    </dgm:pt>
    <dgm:pt modelId="{4B8EA5C8-3DB5-4806-B19A-524C9F8F1A32}" type="pres">
      <dgm:prSet presAssocID="{5B8DA6DC-B42D-48F9-B1A4-22644F02A318}" presName="conn2-1" presStyleLbl="parChTrans1D3" presStyleIdx="0" presStyleCnt="1"/>
      <dgm:spPr/>
    </dgm:pt>
    <dgm:pt modelId="{F628364D-92FE-4DCF-A981-7B56C98DE084}" type="pres">
      <dgm:prSet presAssocID="{5B8DA6DC-B42D-48F9-B1A4-22644F02A318}" presName="connTx" presStyleLbl="parChTrans1D3" presStyleIdx="0" presStyleCnt="1"/>
      <dgm:spPr/>
    </dgm:pt>
    <dgm:pt modelId="{F8DF095C-253C-4D8E-A433-043982CE766F}" type="pres">
      <dgm:prSet presAssocID="{BFE9CF4D-78C5-46E5-96EB-7A1966BB0E54}" presName="root2" presStyleCnt="0"/>
      <dgm:spPr/>
    </dgm:pt>
    <dgm:pt modelId="{49B87A4B-2072-4609-8248-8A8B930F6255}" type="pres">
      <dgm:prSet presAssocID="{BFE9CF4D-78C5-46E5-96EB-7A1966BB0E54}" presName="LevelTwoTextNode" presStyleLbl="node3" presStyleIdx="0" presStyleCnt="1" custScaleX="160332" custScaleY="390980" custLinFactNeighborX="3200" custLinFactNeighborY="24787">
        <dgm:presLayoutVars>
          <dgm:chPref val="3"/>
        </dgm:presLayoutVars>
      </dgm:prSet>
      <dgm:spPr/>
    </dgm:pt>
    <dgm:pt modelId="{F5724ABF-B4F1-42DC-9083-67E16A035342}" type="pres">
      <dgm:prSet presAssocID="{BFE9CF4D-78C5-46E5-96EB-7A1966BB0E54}" presName="level3hierChild" presStyleCnt="0"/>
      <dgm:spPr/>
    </dgm:pt>
    <dgm:pt modelId="{F1627AE6-F9B7-49B9-A79F-8FE6EB588E2A}" type="pres">
      <dgm:prSet presAssocID="{033BD90F-EA96-4B08-B215-CB3B0EF6E56B}" presName="conn2-1" presStyleLbl="parChTrans1D4" presStyleIdx="0" presStyleCnt="11"/>
      <dgm:spPr/>
    </dgm:pt>
    <dgm:pt modelId="{75FBFFD3-EB1C-4A71-98B8-758E9483F237}" type="pres">
      <dgm:prSet presAssocID="{033BD90F-EA96-4B08-B215-CB3B0EF6E56B}" presName="connTx" presStyleLbl="parChTrans1D4" presStyleIdx="0" presStyleCnt="11"/>
      <dgm:spPr/>
    </dgm:pt>
    <dgm:pt modelId="{CD89F58A-32A9-49E1-9637-33762238DD5B}" type="pres">
      <dgm:prSet presAssocID="{7EC21CF8-29D8-4965-934D-B05CA648F746}" presName="root2" presStyleCnt="0"/>
      <dgm:spPr/>
    </dgm:pt>
    <dgm:pt modelId="{69BA85BD-3CEF-4401-A240-52D999D12677}" type="pres">
      <dgm:prSet presAssocID="{7EC21CF8-29D8-4965-934D-B05CA648F746}" presName="LevelTwoTextNode" presStyleLbl="node4" presStyleIdx="0" presStyleCnt="11">
        <dgm:presLayoutVars>
          <dgm:chPref val="3"/>
        </dgm:presLayoutVars>
      </dgm:prSet>
      <dgm:spPr/>
    </dgm:pt>
    <dgm:pt modelId="{293BF569-D7A8-410F-9ABE-441376A39AB1}" type="pres">
      <dgm:prSet presAssocID="{7EC21CF8-29D8-4965-934D-B05CA648F746}" presName="level3hierChild" presStyleCnt="0"/>
      <dgm:spPr/>
    </dgm:pt>
    <dgm:pt modelId="{FE699933-5CDF-4CC3-ABD6-7B5EEE589881}" type="pres">
      <dgm:prSet presAssocID="{F8464A77-B5AA-46F7-939A-ED1A4D7584FF}" presName="conn2-1" presStyleLbl="parChTrans1D4" presStyleIdx="1" presStyleCnt="11"/>
      <dgm:spPr/>
    </dgm:pt>
    <dgm:pt modelId="{B6DD6175-13A0-4BD2-A115-A1429AE351E8}" type="pres">
      <dgm:prSet presAssocID="{F8464A77-B5AA-46F7-939A-ED1A4D7584FF}" presName="connTx" presStyleLbl="parChTrans1D4" presStyleIdx="1" presStyleCnt="11"/>
      <dgm:spPr/>
    </dgm:pt>
    <dgm:pt modelId="{BC11208B-3DDB-4E62-80DA-2C3094A55375}" type="pres">
      <dgm:prSet presAssocID="{00365148-F8C1-4486-B911-2235CE101E66}" presName="root2" presStyleCnt="0"/>
      <dgm:spPr/>
    </dgm:pt>
    <dgm:pt modelId="{68363188-9713-47DB-AF34-0FE83796BBB2}" type="pres">
      <dgm:prSet presAssocID="{00365148-F8C1-4486-B911-2235CE101E66}" presName="LevelTwoTextNode" presStyleLbl="node4" presStyleIdx="1" presStyleCnt="11" custScaleX="156428" custScaleY="472829" custLinFactNeighborX="3448">
        <dgm:presLayoutVars>
          <dgm:chPref val="3"/>
        </dgm:presLayoutVars>
      </dgm:prSet>
      <dgm:spPr/>
    </dgm:pt>
    <dgm:pt modelId="{FA0A248F-C4A5-4AC4-8CB9-86B2E8C07341}" type="pres">
      <dgm:prSet presAssocID="{00365148-F8C1-4486-B911-2235CE101E66}" presName="level3hierChild" presStyleCnt="0"/>
      <dgm:spPr/>
    </dgm:pt>
    <dgm:pt modelId="{CC25F45E-05A9-4C53-B8F1-38FC87D269AF}" type="pres">
      <dgm:prSet presAssocID="{C00257AD-C5C4-4E78-BC07-74FEA54F38DF}" presName="conn2-1" presStyleLbl="parChTrans1D4" presStyleIdx="2" presStyleCnt="11"/>
      <dgm:spPr/>
    </dgm:pt>
    <dgm:pt modelId="{48CECCB3-8CC8-4B13-9586-0BA8D44136AE}" type="pres">
      <dgm:prSet presAssocID="{C00257AD-C5C4-4E78-BC07-74FEA54F38DF}" presName="connTx" presStyleLbl="parChTrans1D4" presStyleIdx="2" presStyleCnt="11"/>
      <dgm:spPr/>
    </dgm:pt>
    <dgm:pt modelId="{4202EB5A-83E4-4AEA-9A5A-5263B7EB82F8}" type="pres">
      <dgm:prSet presAssocID="{0AD080EF-C179-42D4-BED6-1477DF9F7164}" presName="root2" presStyleCnt="0"/>
      <dgm:spPr/>
    </dgm:pt>
    <dgm:pt modelId="{15E3BE00-E037-4F4E-BBED-7CCF59382205}" type="pres">
      <dgm:prSet presAssocID="{0AD080EF-C179-42D4-BED6-1477DF9F7164}" presName="LevelTwoTextNode" presStyleLbl="node4" presStyleIdx="2" presStyleCnt="11" custScaleX="128411" custScaleY="168186" custLinFactNeighborX="-3787" custLinFactNeighborY="-83311">
        <dgm:presLayoutVars>
          <dgm:chPref val="3"/>
        </dgm:presLayoutVars>
      </dgm:prSet>
      <dgm:spPr/>
    </dgm:pt>
    <dgm:pt modelId="{2B30FE97-CA41-4BB5-9C30-1103F5E680E9}" type="pres">
      <dgm:prSet presAssocID="{0AD080EF-C179-42D4-BED6-1477DF9F7164}" presName="level3hierChild" presStyleCnt="0"/>
      <dgm:spPr/>
    </dgm:pt>
    <dgm:pt modelId="{3B9E0A9B-2047-41C4-9DD6-2D7BCA4295B7}" type="pres">
      <dgm:prSet presAssocID="{23DFA6CB-46BA-4802-ADAB-FB097022C1B9}" presName="conn2-1" presStyleLbl="parChTrans1D4" presStyleIdx="3" presStyleCnt="11"/>
      <dgm:spPr/>
    </dgm:pt>
    <dgm:pt modelId="{793533A4-CB61-4737-8E50-2AF9EC2F8E73}" type="pres">
      <dgm:prSet presAssocID="{23DFA6CB-46BA-4802-ADAB-FB097022C1B9}" presName="connTx" presStyleLbl="parChTrans1D4" presStyleIdx="3" presStyleCnt="11"/>
      <dgm:spPr/>
    </dgm:pt>
    <dgm:pt modelId="{C269A836-B13D-4F2B-BA4A-DCCBEF34D076}" type="pres">
      <dgm:prSet presAssocID="{D16DEA61-2020-453A-AE53-5934B023A08C}" presName="root2" presStyleCnt="0"/>
      <dgm:spPr/>
    </dgm:pt>
    <dgm:pt modelId="{032CAF1B-FE97-4B03-91EF-EB41C138625E}" type="pres">
      <dgm:prSet presAssocID="{D16DEA61-2020-453A-AE53-5934B023A08C}" presName="LevelTwoTextNode" presStyleLbl="node4" presStyleIdx="3" presStyleCnt="11">
        <dgm:presLayoutVars>
          <dgm:chPref val="3"/>
        </dgm:presLayoutVars>
      </dgm:prSet>
      <dgm:spPr/>
    </dgm:pt>
    <dgm:pt modelId="{06C799A3-9323-49BE-815E-20A73DC6D8D6}" type="pres">
      <dgm:prSet presAssocID="{D16DEA61-2020-453A-AE53-5934B023A08C}" presName="level3hierChild" presStyleCnt="0"/>
      <dgm:spPr/>
    </dgm:pt>
    <dgm:pt modelId="{8F4B1D99-A595-49AE-AA44-8117F0236A86}" type="pres">
      <dgm:prSet presAssocID="{BC05FBF6-1170-40E4-B15F-C47B8DA3B4E2}" presName="conn2-1" presStyleLbl="parChTrans1D4" presStyleIdx="4" presStyleCnt="11"/>
      <dgm:spPr/>
    </dgm:pt>
    <dgm:pt modelId="{54D624D9-500E-4C59-AFF0-C13B7181B5C8}" type="pres">
      <dgm:prSet presAssocID="{BC05FBF6-1170-40E4-B15F-C47B8DA3B4E2}" presName="connTx" presStyleLbl="parChTrans1D4" presStyleIdx="4" presStyleCnt="11"/>
      <dgm:spPr/>
    </dgm:pt>
    <dgm:pt modelId="{C4306534-BDBB-4A6F-A93A-1CCC33170A35}" type="pres">
      <dgm:prSet presAssocID="{E8A5004C-4894-401B-B234-8F930EE52723}" presName="root2" presStyleCnt="0"/>
      <dgm:spPr/>
    </dgm:pt>
    <dgm:pt modelId="{657AA443-D1C2-4ED0-A236-A9496CB370F6}" type="pres">
      <dgm:prSet presAssocID="{E8A5004C-4894-401B-B234-8F930EE52723}" presName="LevelTwoTextNode" presStyleLbl="node4" presStyleIdx="4" presStyleCnt="11" custScaleX="162878" custScaleY="374770">
        <dgm:presLayoutVars>
          <dgm:chPref val="3"/>
        </dgm:presLayoutVars>
      </dgm:prSet>
      <dgm:spPr/>
    </dgm:pt>
    <dgm:pt modelId="{F6B0D16C-98DC-40F5-869C-48830E6F9768}" type="pres">
      <dgm:prSet presAssocID="{E8A5004C-4894-401B-B234-8F930EE52723}" presName="level3hierChild" presStyleCnt="0"/>
      <dgm:spPr/>
    </dgm:pt>
    <dgm:pt modelId="{6E016F36-1053-4F76-AC38-B1EC10BD1A4C}" type="pres">
      <dgm:prSet presAssocID="{3863BA5B-AFF3-49E4-8FCB-D28703A9010E}" presName="conn2-1" presStyleLbl="parChTrans1D4" presStyleIdx="5" presStyleCnt="11"/>
      <dgm:spPr/>
    </dgm:pt>
    <dgm:pt modelId="{8FE558F7-27FF-4107-8E4F-6A8332DDE310}" type="pres">
      <dgm:prSet presAssocID="{3863BA5B-AFF3-49E4-8FCB-D28703A9010E}" presName="connTx" presStyleLbl="parChTrans1D4" presStyleIdx="5" presStyleCnt="11"/>
      <dgm:spPr/>
    </dgm:pt>
    <dgm:pt modelId="{D89139C2-72D6-4955-840F-52C8727895F1}" type="pres">
      <dgm:prSet presAssocID="{01EEF4EA-9959-4A76-BF42-711AD75DB0F5}" presName="root2" presStyleCnt="0"/>
      <dgm:spPr/>
    </dgm:pt>
    <dgm:pt modelId="{2ACC520E-F4A9-4F29-8788-8C7472BE4633}" type="pres">
      <dgm:prSet presAssocID="{01EEF4EA-9959-4A76-BF42-711AD75DB0F5}" presName="LevelTwoTextNode" presStyleLbl="node4" presStyleIdx="5" presStyleCnt="11" custScaleX="146170" custScaleY="178019" custLinFactNeighborX="638" custLinFactNeighborY="-11650">
        <dgm:presLayoutVars>
          <dgm:chPref val="3"/>
        </dgm:presLayoutVars>
      </dgm:prSet>
      <dgm:spPr/>
    </dgm:pt>
    <dgm:pt modelId="{F76DFCD1-EAAE-4973-BF28-9B1AF967EC28}" type="pres">
      <dgm:prSet presAssocID="{01EEF4EA-9959-4A76-BF42-711AD75DB0F5}" presName="level3hierChild" presStyleCnt="0"/>
      <dgm:spPr/>
    </dgm:pt>
    <dgm:pt modelId="{13CA31CD-5D8D-4D31-B4C3-214AB0BBE3FD}" type="pres">
      <dgm:prSet presAssocID="{3479877A-8CD9-4323-AB9C-56F01E428556}" presName="conn2-1" presStyleLbl="parChTrans1D4" presStyleIdx="6" presStyleCnt="11"/>
      <dgm:spPr/>
    </dgm:pt>
    <dgm:pt modelId="{AEFDA274-390A-4BE7-B50D-9F03968244FF}" type="pres">
      <dgm:prSet presAssocID="{3479877A-8CD9-4323-AB9C-56F01E428556}" presName="connTx" presStyleLbl="parChTrans1D4" presStyleIdx="6" presStyleCnt="11"/>
      <dgm:spPr/>
    </dgm:pt>
    <dgm:pt modelId="{9EE5D674-74C2-4D70-8DEB-9E95F7EA2F34}" type="pres">
      <dgm:prSet presAssocID="{CBAFE4C0-49EC-44F1-AFAF-B4533ED0301D}" presName="root2" presStyleCnt="0"/>
      <dgm:spPr/>
    </dgm:pt>
    <dgm:pt modelId="{B36D099B-1E02-46D1-B82A-EE5412FC338E}" type="pres">
      <dgm:prSet presAssocID="{CBAFE4C0-49EC-44F1-AFAF-B4533ED0301D}" presName="LevelTwoTextNode" presStyleLbl="node4" presStyleIdx="6" presStyleCnt="11" custScaleX="146460" custScaleY="149463">
        <dgm:presLayoutVars>
          <dgm:chPref val="3"/>
        </dgm:presLayoutVars>
      </dgm:prSet>
      <dgm:spPr/>
    </dgm:pt>
    <dgm:pt modelId="{8258D14E-E627-4714-828A-45113749DD96}" type="pres">
      <dgm:prSet presAssocID="{CBAFE4C0-49EC-44F1-AFAF-B4533ED0301D}" presName="level3hierChild" presStyleCnt="0"/>
      <dgm:spPr/>
    </dgm:pt>
    <dgm:pt modelId="{16695D90-D835-4EB7-B60B-A4036A2AE5D8}" type="pres">
      <dgm:prSet presAssocID="{E8AE863F-2109-4A17-8738-4A30A12DFFCE}" presName="conn2-1" presStyleLbl="parChTrans1D4" presStyleIdx="7" presStyleCnt="11"/>
      <dgm:spPr/>
    </dgm:pt>
    <dgm:pt modelId="{CD3AA370-4B31-4EDD-9787-700723C35FC0}" type="pres">
      <dgm:prSet presAssocID="{E8AE863F-2109-4A17-8738-4A30A12DFFCE}" presName="connTx" presStyleLbl="parChTrans1D4" presStyleIdx="7" presStyleCnt="11"/>
      <dgm:spPr/>
    </dgm:pt>
    <dgm:pt modelId="{70C22456-918A-4696-BA02-918F368875C0}" type="pres">
      <dgm:prSet presAssocID="{80935380-1983-483E-ACE7-BC2A3312474D}" presName="root2" presStyleCnt="0"/>
      <dgm:spPr/>
    </dgm:pt>
    <dgm:pt modelId="{AF7344F3-DECC-400F-9B0B-4C479F264FCB}" type="pres">
      <dgm:prSet presAssocID="{80935380-1983-483E-ACE7-BC2A3312474D}" presName="LevelTwoTextNode" presStyleLbl="node4" presStyleIdx="7" presStyleCnt="11" custScaleX="154265">
        <dgm:presLayoutVars>
          <dgm:chPref val="3"/>
        </dgm:presLayoutVars>
      </dgm:prSet>
      <dgm:spPr/>
    </dgm:pt>
    <dgm:pt modelId="{BDD5A269-5D99-4446-9803-FE232CC5B8C3}" type="pres">
      <dgm:prSet presAssocID="{80935380-1983-483E-ACE7-BC2A3312474D}" presName="level3hierChild" presStyleCnt="0"/>
      <dgm:spPr/>
    </dgm:pt>
    <dgm:pt modelId="{B895B7A0-D09C-4FE6-BD79-625B7C926E64}" type="pres">
      <dgm:prSet presAssocID="{40A2E9E4-4802-4B65-825A-46B611A1D4F1}" presName="conn2-1" presStyleLbl="parChTrans1D4" presStyleIdx="8" presStyleCnt="11"/>
      <dgm:spPr/>
    </dgm:pt>
    <dgm:pt modelId="{82F5B601-01C8-4E2A-B4A5-C86F3DE67D97}" type="pres">
      <dgm:prSet presAssocID="{40A2E9E4-4802-4B65-825A-46B611A1D4F1}" presName="connTx" presStyleLbl="parChTrans1D4" presStyleIdx="8" presStyleCnt="11"/>
      <dgm:spPr/>
    </dgm:pt>
    <dgm:pt modelId="{AA9E6CE2-23D5-4092-975D-D519C689B46E}" type="pres">
      <dgm:prSet presAssocID="{73652770-3870-4FBE-A38D-8108FD8BB367}" presName="root2" presStyleCnt="0"/>
      <dgm:spPr/>
    </dgm:pt>
    <dgm:pt modelId="{DF415C25-97ED-4091-9347-D32341857A0A}" type="pres">
      <dgm:prSet presAssocID="{73652770-3870-4FBE-A38D-8108FD8BB367}" presName="LevelTwoTextNode" presStyleLbl="node4" presStyleIdx="8" presStyleCnt="11" custScaleX="273678" custScaleY="288270">
        <dgm:presLayoutVars>
          <dgm:chPref val="3"/>
        </dgm:presLayoutVars>
      </dgm:prSet>
      <dgm:spPr/>
    </dgm:pt>
    <dgm:pt modelId="{242725C8-6183-43DB-AD0D-2A17677789D5}" type="pres">
      <dgm:prSet presAssocID="{73652770-3870-4FBE-A38D-8108FD8BB367}" presName="level3hierChild" presStyleCnt="0"/>
      <dgm:spPr/>
    </dgm:pt>
    <dgm:pt modelId="{5BD43626-F14E-4B18-88AD-307E319A0C4C}" type="pres">
      <dgm:prSet presAssocID="{4FEF84B4-9E28-40B8-876E-B29E243ED622}" presName="conn2-1" presStyleLbl="parChTrans1D4" presStyleIdx="9" presStyleCnt="11"/>
      <dgm:spPr/>
    </dgm:pt>
    <dgm:pt modelId="{5C2DF17D-4842-4FA9-A291-626E0C07AAB1}" type="pres">
      <dgm:prSet presAssocID="{4FEF84B4-9E28-40B8-876E-B29E243ED622}" presName="connTx" presStyleLbl="parChTrans1D4" presStyleIdx="9" presStyleCnt="11"/>
      <dgm:spPr/>
    </dgm:pt>
    <dgm:pt modelId="{519CFCCA-C65A-443A-8A9B-55E9EF9883FD}" type="pres">
      <dgm:prSet presAssocID="{29F801DB-DCD4-4B7A-98CE-F7B6129B38E8}" presName="root2" presStyleCnt="0"/>
      <dgm:spPr/>
    </dgm:pt>
    <dgm:pt modelId="{85C16A44-422D-4293-89BD-756215B37B8D}" type="pres">
      <dgm:prSet presAssocID="{29F801DB-DCD4-4B7A-98CE-F7B6129B38E8}" presName="LevelTwoTextNode" presStyleLbl="node4" presStyleIdx="9" presStyleCnt="11" custScaleX="188703" custLinFactNeighborX="-5680" custLinFactNeighborY="11361">
        <dgm:presLayoutVars>
          <dgm:chPref val="3"/>
        </dgm:presLayoutVars>
      </dgm:prSet>
      <dgm:spPr/>
    </dgm:pt>
    <dgm:pt modelId="{4332BDA0-9F0D-467F-B83C-C818E70F5F39}" type="pres">
      <dgm:prSet presAssocID="{29F801DB-DCD4-4B7A-98CE-F7B6129B38E8}" presName="level3hierChild" presStyleCnt="0"/>
      <dgm:spPr/>
    </dgm:pt>
    <dgm:pt modelId="{2A661D96-DB8D-4853-B9A4-D9F7B46C0F10}" type="pres">
      <dgm:prSet presAssocID="{97468875-7C97-4475-92DC-FE8BF3AC1714}" presName="conn2-1" presStyleLbl="parChTrans1D4" presStyleIdx="10" presStyleCnt="11"/>
      <dgm:spPr/>
    </dgm:pt>
    <dgm:pt modelId="{0F023251-39D4-4B98-BB55-A828FCAF9E2D}" type="pres">
      <dgm:prSet presAssocID="{97468875-7C97-4475-92DC-FE8BF3AC1714}" presName="connTx" presStyleLbl="parChTrans1D4" presStyleIdx="10" presStyleCnt="11"/>
      <dgm:spPr/>
    </dgm:pt>
    <dgm:pt modelId="{D5EAAB6A-5331-4AA1-8C44-4FD44D06C558}" type="pres">
      <dgm:prSet presAssocID="{1717F3F7-9139-4C54-A382-E827C78777F1}" presName="root2" presStyleCnt="0"/>
      <dgm:spPr/>
    </dgm:pt>
    <dgm:pt modelId="{B74E348E-CEA8-4113-8C2D-2BCF8D9E263A}" type="pres">
      <dgm:prSet presAssocID="{1717F3F7-9139-4C54-A382-E827C78777F1}" presName="LevelTwoTextNode" presStyleLbl="node4" presStyleIdx="10" presStyleCnt="11" custScaleX="190500" custScaleY="90078" custLinFactNeighborX="-6626" custLinFactNeighborY="20389">
        <dgm:presLayoutVars>
          <dgm:chPref val="3"/>
        </dgm:presLayoutVars>
      </dgm:prSet>
      <dgm:spPr/>
    </dgm:pt>
    <dgm:pt modelId="{D6D93EB1-AA70-4D2C-822D-E2D31DE70100}" type="pres">
      <dgm:prSet presAssocID="{1717F3F7-9139-4C54-A382-E827C78777F1}" presName="level3hierChild" presStyleCnt="0"/>
      <dgm:spPr/>
    </dgm:pt>
    <dgm:pt modelId="{886A76AB-5703-4714-AD7D-8D089048F8E7}" type="pres">
      <dgm:prSet presAssocID="{9D05ADBE-4C0A-4B76-977F-048EA8B79D5E}" presName="conn2-1" presStyleLbl="parChTrans1D2" presStyleIdx="1" presStyleCnt="2"/>
      <dgm:spPr/>
    </dgm:pt>
    <dgm:pt modelId="{FFA04AB1-CD4B-4379-B6EE-7A6560BD72C0}" type="pres">
      <dgm:prSet presAssocID="{9D05ADBE-4C0A-4B76-977F-048EA8B79D5E}" presName="connTx" presStyleLbl="parChTrans1D2" presStyleIdx="1" presStyleCnt="2"/>
      <dgm:spPr/>
    </dgm:pt>
    <dgm:pt modelId="{EE97833A-D666-4A64-B513-DCF2C8EA3B7F}" type="pres">
      <dgm:prSet presAssocID="{86B0289D-4979-4E1B-B0A7-221E14D63A45}" presName="root2" presStyleCnt="0"/>
      <dgm:spPr/>
    </dgm:pt>
    <dgm:pt modelId="{105F0FF0-4AB3-4B9A-9DBA-9015A6419B7D}" type="pres">
      <dgm:prSet presAssocID="{86B0289D-4979-4E1B-B0A7-221E14D63A45}" presName="LevelTwoTextNode" presStyleLbl="node2" presStyleIdx="1" presStyleCnt="2" custScaleX="124896" custScaleY="179433" custLinFactY="5552" custLinFactNeighborX="-1234" custLinFactNeighborY="100000">
        <dgm:presLayoutVars>
          <dgm:chPref val="3"/>
        </dgm:presLayoutVars>
      </dgm:prSet>
      <dgm:spPr/>
    </dgm:pt>
    <dgm:pt modelId="{C7BD77B3-AD27-4775-B5FB-5119DE37FEAA}" type="pres">
      <dgm:prSet presAssocID="{86B0289D-4979-4E1B-B0A7-221E14D63A45}" presName="level3hierChild" presStyleCnt="0"/>
      <dgm:spPr/>
    </dgm:pt>
  </dgm:ptLst>
  <dgm:cxnLst>
    <dgm:cxn modelId="{42A21C13-3A96-42EB-ADDF-C6C7AD471ABE}" srcId="{73652770-3870-4FBE-A38D-8108FD8BB367}" destId="{1717F3F7-9139-4C54-A382-E827C78777F1}" srcOrd="1" destOrd="0" parTransId="{97468875-7C97-4475-92DC-FE8BF3AC1714}" sibTransId="{BBDA9E6E-D22E-48F9-ACA5-D5CD5145BDA3}"/>
    <dgm:cxn modelId="{22F7C216-64F5-408F-A94E-8CEC015458FD}" type="presOf" srcId="{9D05ADBE-4C0A-4B76-977F-048EA8B79D5E}" destId="{886A76AB-5703-4714-AD7D-8D089048F8E7}" srcOrd="0" destOrd="0" presId="urn:microsoft.com/office/officeart/2005/8/layout/hierarchy2"/>
    <dgm:cxn modelId="{B1D11E1A-6B41-444D-82D0-2B9B545185A3}" srcId="{BFE9CF4D-78C5-46E5-96EB-7A1966BB0E54}" destId="{80935380-1983-483E-ACE7-BC2A3312474D}" srcOrd="1" destOrd="0" parTransId="{E8AE863F-2109-4A17-8738-4A30A12DFFCE}" sibTransId="{AE603BC6-E937-425F-8E6C-AC1D1A8034DC}"/>
    <dgm:cxn modelId="{40B10C21-7A99-4C23-9C56-C6B7A53F50B6}" type="presOf" srcId="{D5B1C665-9E5D-45AB-8C92-28C92A1DACF1}" destId="{9E0CC5AE-F6C3-4022-ABCB-2D671B3E345D}" srcOrd="0" destOrd="0" presId="urn:microsoft.com/office/officeart/2005/8/layout/hierarchy2"/>
    <dgm:cxn modelId="{89A6EE21-3B85-485C-A596-4BAA299B1756}" srcId="{BFE9CF4D-78C5-46E5-96EB-7A1966BB0E54}" destId="{7EC21CF8-29D8-4965-934D-B05CA648F746}" srcOrd="0" destOrd="0" parTransId="{033BD90F-EA96-4B08-B215-CB3B0EF6E56B}" sibTransId="{045878E5-963B-472F-B73A-30B59D953995}"/>
    <dgm:cxn modelId="{604AB522-021B-4A21-99D6-980138AD9F05}" type="presOf" srcId="{CBAFE4C0-49EC-44F1-AFAF-B4533ED0301D}" destId="{B36D099B-1E02-46D1-B82A-EE5412FC338E}" srcOrd="0" destOrd="0" presId="urn:microsoft.com/office/officeart/2005/8/layout/hierarchy2"/>
    <dgm:cxn modelId="{7645F825-F7E1-4389-BAE6-2821073E2E70}" type="presOf" srcId="{E8AE863F-2109-4A17-8738-4A30A12DFFCE}" destId="{CD3AA370-4B31-4EDD-9787-700723C35FC0}" srcOrd="1" destOrd="0" presId="urn:microsoft.com/office/officeart/2005/8/layout/hierarchy2"/>
    <dgm:cxn modelId="{F6359226-DB15-4C3B-9959-12D617967846}" type="presOf" srcId="{3479877A-8CD9-4323-AB9C-56F01E428556}" destId="{AEFDA274-390A-4BE7-B50D-9F03968244FF}" srcOrd="1" destOrd="0" presId="urn:microsoft.com/office/officeart/2005/8/layout/hierarchy2"/>
    <dgm:cxn modelId="{17073127-2F2E-435D-94A7-8D85FE2D8127}" type="presOf" srcId="{BC05FBF6-1170-40E4-B15F-C47B8DA3B4E2}" destId="{8F4B1D99-A595-49AE-AA44-8117F0236A86}" srcOrd="0" destOrd="0" presId="urn:microsoft.com/office/officeart/2005/8/layout/hierarchy2"/>
    <dgm:cxn modelId="{8396AA2B-0209-458E-BFF8-A262AB7055D0}" type="presOf" srcId="{033BD90F-EA96-4B08-B215-CB3B0EF6E56B}" destId="{75FBFFD3-EB1C-4A71-98B8-758E9483F237}" srcOrd="1" destOrd="0" presId="urn:microsoft.com/office/officeart/2005/8/layout/hierarchy2"/>
    <dgm:cxn modelId="{9FDDA636-A0A6-4621-A064-9621EB36F48B}" srcId="{73652770-3870-4FBE-A38D-8108FD8BB367}" destId="{29F801DB-DCD4-4B7A-98CE-F7B6129B38E8}" srcOrd="0" destOrd="0" parTransId="{4FEF84B4-9E28-40B8-876E-B29E243ED622}" sibTransId="{B9DC8EA3-C8B6-4942-BEBD-7D8C7C9AA049}"/>
    <dgm:cxn modelId="{AFDED837-D7E9-43F5-9AC5-752EE72C1404}" type="presOf" srcId="{033BD90F-EA96-4B08-B215-CB3B0EF6E56B}" destId="{F1627AE6-F9B7-49B9-A79F-8FE6EB588E2A}" srcOrd="0" destOrd="0" presId="urn:microsoft.com/office/officeart/2005/8/layout/hierarchy2"/>
    <dgm:cxn modelId="{BE6EF13A-31B8-40A6-A6E3-9ACF756F5EA4}" type="presOf" srcId="{86B0289D-4979-4E1B-B0A7-221E14D63A45}" destId="{105F0FF0-4AB3-4B9A-9DBA-9015A6419B7D}" srcOrd="0" destOrd="0" presId="urn:microsoft.com/office/officeart/2005/8/layout/hierarchy2"/>
    <dgm:cxn modelId="{25C0AE3E-B02B-4940-B147-B6384EF5DF68}" type="presOf" srcId="{1717F3F7-9139-4C54-A382-E827C78777F1}" destId="{B74E348E-CEA8-4113-8C2D-2BCF8D9E263A}" srcOrd="0" destOrd="0" presId="urn:microsoft.com/office/officeart/2005/8/layout/hierarchy2"/>
    <dgm:cxn modelId="{7721B13F-E175-42D3-9E13-8B27C50865CD}" type="presOf" srcId="{D16DEA61-2020-453A-AE53-5934B023A08C}" destId="{032CAF1B-FE97-4B03-91EF-EB41C138625E}" srcOrd="0" destOrd="0" presId="urn:microsoft.com/office/officeart/2005/8/layout/hierarchy2"/>
    <dgm:cxn modelId="{3EA8D55C-6943-4EA3-BDCE-C9CBFB0B6338}" type="presOf" srcId="{0AD080EF-C179-42D4-BED6-1477DF9F7164}" destId="{15E3BE00-E037-4F4E-BBED-7CCF59382205}" srcOrd="0" destOrd="0" presId="urn:microsoft.com/office/officeart/2005/8/layout/hierarchy2"/>
    <dgm:cxn modelId="{7B2BA861-D825-4A2D-88FA-C71FF5F7982F}" type="presOf" srcId="{73652770-3870-4FBE-A38D-8108FD8BB367}" destId="{DF415C25-97ED-4091-9347-D32341857A0A}" srcOrd="0" destOrd="0" presId="urn:microsoft.com/office/officeart/2005/8/layout/hierarchy2"/>
    <dgm:cxn modelId="{3F589362-1C23-478F-BFD2-2C8C206BE165}" srcId="{00365148-F8C1-4486-B911-2235CE101E66}" destId="{0AD080EF-C179-42D4-BED6-1477DF9F7164}" srcOrd="0" destOrd="0" parTransId="{C00257AD-C5C4-4E78-BC07-74FEA54F38DF}" sibTransId="{EA558589-C2DD-416D-84B9-41FB55A9BA06}"/>
    <dgm:cxn modelId="{4A132366-EA0A-4098-9689-FA11945B8E7C}" type="presOf" srcId="{7EC21CF8-29D8-4965-934D-B05CA648F746}" destId="{69BA85BD-3CEF-4401-A240-52D999D12677}" srcOrd="0" destOrd="0" presId="urn:microsoft.com/office/officeart/2005/8/layout/hierarchy2"/>
    <dgm:cxn modelId="{771F2668-6763-449C-AFEB-CC1D00CD5D6E}" srcId="{BE6A298B-7EAA-4496-A506-E94A9850166A}" destId="{324D8D4D-7608-491F-9C75-0CAA19B4B13C}" srcOrd="0" destOrd="0" parTransId="{8B5F373A-61BF-4C4D-BB4D-B448ACABD7BB}" sibTransId="{953A2D4A-61CB-4BEC-8352-F9E88B4778FE}"/>
    <dgm:cxn modelId="{4A57F249-D39E-4DBB-A50E-722B861DFB57}" type="presOf" srcId="{9D05ADBE-4C0A-4B76-977F-048EA8B79D5E}" destId="{FFA04AB1-CD4B-4379-B6EE-7A6560BD72C0}" srcOrd="1" destOrd="0" presId="urn:microsoft.com/office/officeart/2005/8/layout/hierarchy2"/>
    <dgm:cxn modelId="{E9FFE74A-FDCA-4C6D-A943-8B153B8FAD26}" type="presOf" srcId="{E8A5004C-4894-401B-B234-8F930EE52723}" destId="{657AA443-D1C2-4ED0-A236-A9496CB370F6}" srcOrd="0" destOrd="0" presId="urn:microsoft.com/office/officeart/2005/8/layout/hierarchy2"/>
    <dgm:cxn modelId="{A48A264C-85E5-42D5-87A9-4C4BBD391F80}" type="presOf" srcId="{BFE9CF4D-78C5-46E5-96EB-7A1966BB0E54}" destId="{49B87A4B-2072-4609-8248-8A8B930F6255}" srcOrd="0" destOrd="0" presId="urn:microsoft.com/office/officeart/2005/8/layout/hierarchy2"/>
    <dgm:cxn modelId="{6348396D-04A9-4F5E-A010-FC7EC1A083BC}" type="presOf" srcId="{5B8DA6DC-B42D-48F9-B1A4-22644F02A318}" destId="{F628364D-92FE-4DCF-A981-7B56C98DE084}" srcOrd="1" destOrd="0" presId="urn:microsoft.com/office/officeart/2005/8/layout/hierarchy2"/>
    <dgm:cxn modelId="{96C79A51-1E1F-4EA0-8D43-609704A9FC1C}" type="presOf" srcId="{C00257AD-C5C4-4E78-BC07-74FEA54F38DF}" destId="{48CECCB3-8CC8-4B13-9586-0BA8D44136AE}" srcOrd="1" destOrd="0" presId="urn:microsoft.com/office/officeart/2005/8/layout/hierarchy2"/>
    <dgm:cxn modelId="{29E71A74-BD8A-4E2F-9DB2-78079D1BA294}" type="presOf" srcId="{5B8DA6DC-B42D-48F9-B1A4-22644F02A318}" destId="{4B8EA5C8-3DB5-4806-B19A-524C9F8F1A32}" srcOrd="0" destOrd="0" presId="urn:microsoft.com/office/officeart/2005/8/layout/hierarchy2"/>
    <dgm:cxn modelId="{A3340375-B3CF-41BA-8ABD-710AC575914E}" type="presOf" srcId="{23DFA6CB-46BA-4802-ADAB-FB097022C1B9}" destId="{793533A4-CB61-4737-8E50-2AF9EC2F8E73}" srcOrd="1" destOrd="0" presId="urn:microsoft.com/office/officeart/2005/8/layout/hierarchy2"/>
    <dgm:cxn modelId="{82118E77-908D-48CF-B725-64D4A9BF9397}" type="presOf" srcId="{40A2E9E4-4802-4B65-825A-46B611A1D4F1}" destId="{B895B7A0-D09C-4FE6-BD79-625B7C926E64}" srcOrd="0" destOrd="0" presId="urn:microsoft.com/office/officeart/2005/8/layout/hierarchy2"/>
    <dgm:cxn modelId="{1CC1FB57-7A75-44FA-870C-B7FCF7F3F6B9}" type="presOf" srcId="{01EEF4EA-9959-4A76-BF42-711AD75DB0F5}" destId="{2ACC520E-F4A9-4F29-8788-8C7472BE4633}" srcOrd="0" destOrd="0" presId="urn:microsoft.com/office/officeart/2005/8/layout/hierarchy2"/>
    <dgm:cxn modelId="{4217A27C-98EB-413B-BBE2-386BC8C35E94}" type="presOf" srcId="{BC05FBF6-1170-40E4-B15F-C47B8DA3B4E2}" destId="{54D624D9-500E-4C59-AFF0-C13B7181B5C8}" srcOrd="1" destOrd="0" presId="urn:microsoft.com/office/officeart/2005/8/layout/hierarchy2"/>
    <dgm:cxn modelId="{AD0A7E7F-C9B8-41A4-8869-AE67A6B0759C}" srcId="{7EC21CF8-29D8-4965-934D-B05CA648F746}" destId="{00365148-F8C1-4486-B911-2235CE101E66}" srcOrd="0" destOrd="0" parTransId="{F8464A77-B5AA-46F7-939A-ED1A4D7584FF}" sibTransId="{C107029F-218F-478D-B436-50B0CDDD8CB9}"/>
    <dgm:cxn modelId="{E2496E8C-476B-4103-B7D7-9844D50F2EB1}" type="presOf" srcId="{E8AE863F-2109-4A17-8738-4A30A12DFFCE}" destId="{16695D90-D835-4EB7-B60B-A4036A2AE5D8}" srcOrd="0" destOrd="0" presId="urn:microsoft.com/office/officeart/2005/8/layout/hierarchy2"/>
    <dgm:cxn modelId="{B447C58C-6A63-4EA3-B447-33D79A406DD7}" srcId="{324D8D4D-7608-491F-9C75-0CAA19B4B13C}" destId="{19CDCDD9-4BB0-49FF-B2E2-5F205AB4D69F}" srcOrd="0" destOrd="0" parTransId="{D5B1C665-9E5D-45AB-8C92-28C92A1DACF1}" sibTransId="{69CC7159-3AB6-4809-9896-12B79BAC89E2}"/>
    <dgm:cxn modelId="{E529FE8E-C663-4D74-80AB-243C5144AD98}" srcId="{19CDCDD9-4BB0-49FF-B2E2-5F205AB4D69F}" destId="{BFE9CF4D-78C5-46E5-96EB-7A1966BB0E54}" srcOrd="0" destOrd="0" parTransId="{5B8DA6DC-B42D-48F9-B1A4-22644F02A318}" sibTransId="{8D9AF7AD-18AC-4D50-82B6-BC9239B703D5}"/>
    <dgm:cxn modelId="{5E588C90-410A-4FA5-BC4F-DB379B033950}" type="presOf" srcId="{F8464A77-B5AA-46F7-939A-ED1A4D7584FF}" destId="{B6DD6175-13A0-4BD2-A115-A1429AE351E8}" srcOrd="1" destOrd="0" presId="urn:microsoft.com/office/officeart/2005/8/layout/hierarchy2"/>
    <dgm:cxn modelId="{D00B8D97-3BAE-4A1C-BE34-C525EFCC5208}" srcId="{E8A5004C-4894-401B-B234-8F930EE52723}" destId="{CBAFE4C0-49EC-44F1-AFAF-B4533ED0301D}" srcOrd="1" destOrd="0" parTransId="{3479877A-8CD9-4323-AB9C-56F01E428556}" sibTransId="{00242451-2864-41E1-9CA6-D5FC6259AFF4}"/>
    <dgm:cxn modelId="{206E179B-32F4-4261-98EF-64DAA0666CC9}" type="presOf" srcId="{23DFA6CB-46BA-4802-ADAB-FB097022C1B9}" destId="{3B9E0A9B-2047-41C4-9DD6-2D7BCA4295B7}" srcOrd="0" destOrd="0" presId="urn:microsoft.com/office/officeart/2005/8/layout/hierarchy2"/>
    <dgm:cxn modelId="{9632159C-DDB4-432B-991B-0CAF72875AE3}" type="presOf" srcId="{3863BA5B-AFF3-49E4-8FCB-D28703A9010E}" destId="{6E016F36-1053-4F76-AC38-B1EC10BD1A4C}" srcOrd="0" destOrd="0" presId="urn:microsoft.com/office/officeart/2005/8/layout/hierarchy2"/>
    <dgm:cxn modelId="{F68CEAA5-C8A7-4F24-BF8F-A0B731CC7E42}" type="presOf" srcId="{4FEF84B4-9E28-40B8-876E-B29E243ED622}" destId="{5BD43626-F14E-4B18-88AD-307E319A0C4C}" srcOrd="0" destOrd="0" presId="urn:microsoft.com/office/officeart/2005/8/layout/hierarchy2"/>
    <dgm:cxn modelId="{51893DA8-E246-4B57-9F71-7720C65B0C47}" type="presOf" srcId="{80935380-1983-483E-ACE7-BC2A3312474D}" destId="{AF7344F3-DECC-400F-9B0B-4C479F264FCB}" srcOrd="0" destOrd="0" presId="urn:microsoft.com/office/officeart/2005/8/layout/hierarchy2"/>
    <dgm:cxn modelId="{67C92BAA-4E2C-4207-9520-EB8957D15846}" type="presOf" srcId="{97468875-7C97-4475-92DC-FE8BF3AC1714}" destId="{2A661D96-DB8D-4853-B9A4-D9F7B46C0F10}" srcOrd="0" destOrd="0" presId="urn:microsoft.com/office/officeart/2005/8/layout/hierarchy2"/>
    <dgm:cxn modelId="{1B1496B1-4D10-4080-9182-A7CF981E7070}" type="presOf" srcId="{4FEF84B4-9E28-40B8-876E-B29E243ED622}" destId="{5C2DF17D-4842-4FA9-A291-626E0C07AAB1}" srcOrd="1" destOrd="0" presId="urn:microsoft.com/office/officeart/2005/8/layout/hierarchy2"/>
    <dgm:cxn modelId="{E7EF96B1-CCEF-4C8B-9E94-C72FFFE29981}" srcId="{324D8D4D-7608-491F-9C75-0CAA19B4B13C}" destId="{86B0289D-4979-4E1B-B0A7-221E14D63A45}" srcOrd="1" destOrd="0" parTransId="{9D05ADBE-4C0A-4B76-977F-048EA8B79D5E}" sibTransId="{7F8392E0-170E-43A8-AB9B-1BB83A7BC353}"/>
    <dgm:cxn modelId="{614AC3B6-046E-4BC0-A44E-6218AE626A6F}" type="presOf" srcId="{97468875-7C97-4475-92DC-FE8BF3AC1714}" destId="{0F023251-39D4-4B98-BB55-A828FCAF9E2D}" srcOrd="1" destOrd="0" presId="urn:microsoft.com/office/officeart/2005/8/layout/hierarchy2"/>
    <dgm:cxn modelId="{C91524BA-6254-4408-A001-1ECBE134650C}" type="presOf" srcId="{F8464A77-B5AA-46F7-939A-ED1A4D7584FF}" destId="{FE699933-5CDF-4CC3-ABD6-7B5EEE589881}" srcOrd="0" destOrd="0" presId="urn:microsoft.com/office/officeart/2005/8/layout/hierarchy2"/>
    <dgm:cxn modelId="{B7A334BA-542F-4F6B-AFA3-3354BC337359}" type="presOf" srcId="{BE6A298B-7EAA-4496-A506-E94A9850166A}" destId="{85B86CA1-2BCE-49C7-9B2E-215CB37F29A5}" srcOrd="0" destOrd="0" presId="urn:microsoft.com/office/officeart/2005/8/layout/hierarchy2"/>
    <dgm:cxn modelId="{55FDE7BF-A5CA-44AF-9485-8D991F6ABF18}" type="presOf" srcId="{D5B1C665-9E5D-45AB-8C92-28C92A1DACF1}" destId="{C85ECB8E-206C-47F9-A784-42FE011BBEA1}" srcOrd="1" destOrd="0" presId="urn:microsoft.com/office/officeart/2005/8/layout/hierarchy2"/>
    <dgm:cxn modelId="{F162E4C5-6527-439C-883F-0F8368B615E0}" srcId="{D16DEA61-2020-453A-AE53-5934B023A08C}" destId="{E8A5004C-4894-401B-B234-8F930EE52723}" srcOrd="0" destOrd="0" parTransId="{BC05FBF6-1170-40E4-B15F-C47B8DA3B4E2}" sibTransId="{1DB18D12-A312-44D6-AA15-091539548039}"/>
    <dgm:cxn modelId="{B47CEDC5-0D2D-46CD-BEF2-7D493C1518AD}" srcId="{E8A5004C-4894-401B-B234-8F930EE52723}" destId="{01EEF4EA-9959-4A76-BF42-711AD75DB0F5}" srcOrd="0" destOrd="0" parTransId="{3863BA5B-AFF3-49E4-8FCB-D28703A9010E}" sibTransId="{DCC42BAC-AC4E-44E5-957F-3FA61ABB19FD}"/>
    <dgm:cxn modelId="{9D2978CA-CF02-4726-9D3D-84F03E84965B}" type="presOf" srcId="{3479877A-8CD9-4323-AB9C-56F01E428556}" destId="{13CA31CD-5D8D-4D31-B4C3-214AB0BBE3FD}" srcOrd="0" destOrd="0" presId="urn:microsoft.com/office/officeart/2005/8/layout/hierarchy2"/>
    <dgm:cxn modelId="{1E9885D0-1F0E-41A6-A136-34CBD375AC39}" type="presOf" srcId="{19CDCDD9-4BB0-49FF-B2E2-5F205AB4D69F}" destId="{A58BCA78-891B-4329-9D6B-371232F5F5F8}" srcOrd="0" destOrd="0" presId="urn:microsoft.com/office/officeart/2005/8/layout/hierarchy2"/>
    <dgm:cxn modelId="{DC5AB1D4-45DC-4CD0-8897-9A62FC93108B}" type="presOf" srcId="{324D8D4D-7608-491F-9C75-0CAA19B4B13C}" destId="{E5B7B4C8-C08C-48C4-BC7C-4CF709955CF2}" srcOrd="0" destOrd="0" presId="urn:microsoft.com/office/officeart/2005/8/layout/hierarchy2"/>
    <dgm:cxn modelId="{B7B31ED5-F8A1-4D21-B8AB-3641F1D119B6}" type="presOf" srcId="{00365148-F8C1-4486-B911-2235CE101E66}" destId="{68363188-9713-47DB-AF34-0FE83796BBB2}" srcOrd="0" destOrd="0" presId="urn:microsoft.com/office/officeart/2005/8/layout/hierarchy2"/>
    <dgm:cxn modelId="{D6AE23DC-D58B-4D6A-AC29-AC17481204F3}" type="presOf" srcId="{29F801DB-DCD4-4B7A-98CE-F7B6129B38E8}" destId="{85C16A44-422D-4293-89BD-756215B37B8D}" srcOrd="0" destOrd="0" presId="urn:microsoft.com/office/officeart/2005/8/layout/hierarchy2"/>
    <dgm:cxn modelId="{2202ACE2-D127-4028-BE73-7A5227F573A2}" type="presOf" srcId="{C00257AD-C5C4-4E78-BC07-74FEA54F38DF}" destId="{CC25F45E-05A9-4C53-B8F1-38FC87D269AF}" srcOrd="0" destOrd="0" presId="urn:microsoft.com/office/officeart/2005/8/layout/hierarchy2"/>
    <dgm:cxn modelId="{DE9FEEE7-3B72-4ABE-9A40-EC05A917120F}" srcId="{80935380-1983-483E-ACE7-BC2A3312474D}" destId="{73652770-3870-4FBE-A38D-8108FD8BB367}" srcOrd="0" destOrd="0" parTransId="{40A2E9E4-4802-4B65-825A-46B611A1D4F1}" sibTransId="{8DFE1DA6-3F64-4518-9AE8-6D0D9E2C9463}"/>
    <dgm:cxn modelId="{6935CFF0-DCEC-415B-A453-BFE628CB3322}" type="presOf" srcId="{40A2E9E4-4802-4B65-825A-46B611A1D4F1}" destId="{82F5B601-01C8-4E2A-B4A5-C86F3DE67D97}" srcOrd="1" destOrd="0" presId="urn:microsoft.com/office/officeart/2005/8/layout/hierarchy2"/>
    <dgm:cxn modelId="{4DD577F1-2068-44A3-B1C1-8AD092DED946}" srcId="{00365148-F8C1-4486-B911-2235CE101E66}" destId="{D16DEA61-2020-453A-AE53-5934B023A08C}" srcOrd="1" destOrd="0" parTransId="{23DFA6CB-46BA-4802-ADAB-FB097022C1B9}" sibTransId="{6666C0E2-D863-45CB-827C-7926EC71F1B5}"/>
    <dgm:cxn modelId="{100959F9-B2FC-4626-9B08-F8276FCCCEA7}" type="presOf" srcId="{3863BA5B-AFF3-49E4-8FCB-D28703A9010E}" destId="{8FE558F7-27FF-4107-8E4F-6A8332DDE310}" srcOrd="1" destOrd="0" presId="urn:microsoft.com/office/officeart/2005/8/layout/hierarchy2"/>
    <dgm:cxn modelId="{219EC4E9-8212-436B-8C2A-13C2F988E215}" type="presParOf" srcId="{85B86CA1-2BCE-49C7-9B2E-215CB37F29A5}" destId="{9D0EDE76-F36C-4908-9755-8CA501C977EC}" srcOrd="0" destOrd="0" presId="urn:microsoft.com/office/officeart/2005/8/layout/hierarchy2"/>
    <dgm:cxn modelId="{CE83A623-BFF8-4896-BD3C-01F867C8F8C1}" type="presParOf" srcId="{9D0EDE76-F36C-4908-9755-8CA501C977EC}" destId="{E5B7B4C8-C08C-48C4-BC7C-4CF709955CF2}" srcOrd="0" destOrd="0" presId="urn:microsoft.com/office/officeart/2005/8/layout/hierarchy2"/>
    <dgm:cxn modelId="{66DA7405-7225-41F2-B9B4-DB5C0355F094}" type="presParOf" srcId="{9D0EDE76-F36C-4908-9755-8CA501C977EC}" destId="{2E71CD31-0B70-45C8-AD3A-EFBE220B6D87}" srcOrd="1" destOrd="0" presId="urn:microsoft.com/office/officeart/2005/8/layout/hierarchy2"/>
    <dgm:cxn modelId="{053717F8-599D-4FEF-99D9-2B05B0869938}" type="presParOf" srcId="{2E71CD31-0B70-45C8-AD3A-EFBE220B6D87}" destId="{9E0CC5AE-F6C3-4022-ABCB-2D671B3E345D}" srcOrd="0" destOrd="0" presId="urn:microsoft.com/office/officeart/2005/8/layout/hierarchy2"/>
    <dgm:cxn modelId="{3BBC0CC1-CDCD-4CB9-B489-F63B6FFB3F05}" type="presParOf" srcId="{9E0CC5AE-F6C3-4022-ABCB-2D671B3E345D}" destId="{C85ECB8E-206C-47F9-A784-42FE011BBEA1}" srcOrd="0" destOrd="0" presId="urn:microsoft.com/office/officeart/2005/8/layout/hierarchy2"/>
    <dgm:cxn modelId="{C6BEC2F3-9667-4095-95B0-CF74B2A14F48}" type="presParOf" srcId="{2E71CD31-0B70-45C8-AD3A-EFBE220B6D87}" destId="{A2E968A4-1D66-43FE-94F5-68504BC79281}" srcOrd="1" destOrd="0" presId="urn:microsoft.com/office/officeart/2005/8/layout/hierarchy2"/>
    <dgm:cxn modelId="{F24B4A15-3126-43A3-9948-4C92393C85E3}" type="presParOf" srcId="{A2E968A4-1D66-43FE-94F5-68504BC79281}" destId="{A58BCA78-891B-4329-9D6B-371232F5F5F8}" srcOrd="0" destOrd="0" presId="urn:microsoft.com/office/officeart/2005/8/layout/hierarchy2"/>
    <dgm:cxn modelId="{15957C79-4959-433B-92CD-BBFF9592064B}" type="presParOf" srcId="{A2E968A4-1D66-43FE-94F5-68504BC79281}" destId="{9A518684-1006-49D1-A0C6-5AE6F99EDCF8}" srcOrd="1" destOrd="0" presId="urn:microsoft.com/office/officeart/2005/8/layout/hierarchy2"/>
    <dgm:cxn modelId="{A231FEC9-4807-496A-A7EA-7467309A968A}" type="presParOf" srcId="{9A518684-1006-49D1-A0C6-5AE6F99EDCF8}" destId="{4B8EA5C8-3DB5-4806-B19A-524C9F8F1A32}" srcOrd="0" destOrd="0" presId="urn:microsoft.com/office/officeart/2005/8/layout/hierarchy2"/>
    <dgm:cxn modelId="{D6D2D700-82F3-4A4B-B382-3D32B0B2768B}" type="presParOf" srcId="{4B8EA5C8-3DB5-4806-B19A-524C9F8F1A32}" destId="{F628364D-92FE-4DCF-A981-7B56C98DE084}" srcOrd="0" destOrd="0" presId="urn:microsoft.com/office/officeart/2005/8/layout/hierarchy2"/>
    <dgm:cxn modelId="{20A70DFD-7B77-4FED-A874-14F59AE2EC39}" type="presParOf" srcId="{9A518684-1006-49D1-A0C6-5AE6F99EDCF8}" destId="{F8DF095C-253C-4D8E-A433-043982CE766F}" srcOrd="1" destOrd="0" presId="urn:microsoft.com/office/officeart/2005/8/layout/hierarchy2"/>
    <dgm:cxn modelId="{02F45D70-7D48-4E5D-9C27-35DAD530093B}" type="presParOf" srcId="{F8DF095C-253C-4D8E-A433-043982CE766F}" destId="{49B87A4B-2072-4609-8248-8A8B930F6255}" srcOrd="0" destOrd="0" presId="urn:microsoft.com/office/officeart/2005/8/layout/hierarchy2"/>
    <dgm:cxn modelId="{2C4BC085-F924-44A4-AEFE-FEEAC800DA8D}" type="presParOf" srcId="{F8DF095C-253C-4D8E-A433-043982CE766F}" destId="{F5724ABF-B4F1-42DC-9083-67E16A035342}" srcOrd="1" destOrd="0" presId="urn:microsoft.com/office/officeart/2005/8/layout/hierarchy2"/>
    <dgm:cxn modelId="{05D6A1E6-6DE6-4CF4-AD5F-4862FD75C084}" type="presParOf" srcId="{F5724ABF-B4F1-42DC-9083-67E16A035342}" destId="{F1627AE6-F9B7-49B9-A79F-8FE6EB588E2A}" srcOrd="0" destOrd="0" presId="urn:microsoft.com/office/officeart/2005/8/layout/hierarchy2"/>
    <dgm:cxn modelId="{E1FBBE6B-A784-4419-9E68-BBC97E163C07}" type="presParOf" srcId="{F1627AE6-F9B7-49B9-A79F-8FE6EB588E2A}" destId="{75FBFFD3-EB1C-4A71-98B8-758E9483F237}" srcOrd="0" destOrd="0" presId="urn:microsoft.com/office/officeart/2005/8/layout/hierarchy2"/>
    <dgm:cxn modelId="{E3E9771B-5F91-43E3-8241-F2C9D54CE3C3}" type="presParOf" srcId="{F5724ABF-B4F1-42DC-9083-67E16A035342}" destId="{CD89F58A-32A9-49E1-9637-33762238DD5B}" srcOrd="1" destOrd="0" presId="urn:microsoft.com/office/officeart/2005/8/layout/hierarchy2"/>
    <dgm:cxn modelId="{CC759EB1-9066-4E5A-BE87-39240EC80731}" type="presParOf" srcId="{CD89F58A-32A9-49E1-9637-33762238DD5B}" destId="{69BA85BD-3CEF-4401-A240-52D999D12677}" srcOrd="0" destOrd="0" presId="urn:microsoft.com/office/officeart/2005/8/layout/hierarchy2"/>
    <dgm:cxn modelId="{197F2DBA-6121-452B-8472-43EB218C8FD0}" type="presParOf" srcId="{CD89F58A-32A9-49E1-9637-33762238DD5B}" destId="{293BF569-D7A8-410F-9ABE-441376A39AB1}" srcOrd="1" destOrd="0" presId="urn:microsoft.com/office/officeart/2005/8/layout/hierarchy2"/>
    <dgm:cxn modelId="{8C7A8467-E3FE-4AD1-8C44-40507B2EC817}" type="presParOf" srcId="{293BF569-D7A8-410F-9ABE-441376A39AB1}" destId="{FE699933-5CDF-4CC3-ABD6-7B5EEE589881}" srcOrd="0" destOrd="0" presId="urn:microsoft.com/office/officeart/2005/8/layout/hierarchy2"/>
    <dgm:cxn modelId="{5A135750-5792-4296-BE6C-024C76BBDC67}" type="presParOf" srcId="{FE699933-5CDF-4CC3-ABD6-7B5EEE589881}" destId="{B6DD6175-13A0-4BD2-A115-A1429AE351E8}" srcOrd="0" destOrd="0" presId="urn:microsoft.com/office/officeart/2005/8/layout/hierarchy2"/>
    <dgm:cxn modelId="{9F36351D-F6B0-4C36-B5F8-EB197E85F569}" type="presParOf" srcId="{293BF569-D7A8-410F-9ABE-441376A39AB1}" destId="{BC11208B-3DDB-4E62-80DA-2C3094A55375}" srcOrd="1" destOrd="0" presId="urn:microsoft.com/office/officeart/2005/8/layout/hierarchy2"/>
    <dgm:cxn modelId="{5D3B639A-264E-47BB-89BC-00EB903A3724}" type="presParOf" srcId="{BC11208B-3DDB-4E62-80DA-2C3094A55375}" destId="{68363188-9713-47DB-AF34-0FE83796BBB2}" srcOrd="0" destOrd="0" presId="urn:microsoft.com/office/officeart/2005/8/layout/hierarchy2"/>
    <dgm:cxn modelId="{457FC20D-75CC-4E23-BC23-532B559B773D}" type="presParOf" srcId="{BC11208B-3DDB-4E62-80DA-2C3094A55375}" destId="{FA0A248F-C4A5-4AC4-8CB9-86B2E8C07341}" srcOrd="1" destOrd="0" presId="urn:microsoft.com/office/officeart/2005/8/layout/hierarchy2"/>
    <dgm:cxn modelId="{0F660987-4C0F-47AB-96CA-4A1EDC4D9983}" type="presParOf" srcId="{FA0A248F-C4A5-4AC4-8CB9-86B2E8C07341}" destId="{CC25F45E-05A9-4C53-B8F1-38FC87D269AF}" srcOrd="0" destOrd="0" presId="urn:microsoft.com/office/officeart/2005/8/layout/hierarchy2"/>
    <dgm:cxn modelId="{02BA4A25-21C4-4A98-8067-C80F94C3F3A4}" type="presParOf" srcId="{CC25F45E-05A9-4C53-B8F1-38FC87D269AF}" destId="{48CECCB3-8CC8-4B13-9586-0BA8D44136AE}" srcOrd="0" destOrd="0" presId="urn:microsoft.com/office/officeart/2005/8/layout/hierarchy2"/>
    <dgm:cxn modelId="{9D7DEE50-ED33-4D28-AC7C-1A1A0D737652}" type="presParOf" srcId="{FA0A248F-C4A5-4AC4-8CB9-86B2E8C07341}" destId="{4202EB5A-83E4-4AEA-9A5A-5263B7EB82F8}" srcOrd="1" destOrd="0" presId="urn:microsoft.com/office/officeart/2005/8/layout/hierarchy2"/>
    <dgm:cxn modelId="{08061B43-F5D4-46A0-B388-E521B67CC92C}" type="presParOf" srcId="{4202EB5A-83E4-4AEA-9A5A-5263B7EB82F8}" destId="{15E3BE00-E037-4F4E-BBED-7CCF59382205}" srcOrd="0" destOrd="0" presId="urn:microsoft.com/office/officeart/2005/8/layout/hierarchy2"/>
    <dgm:cxn modelId="{A2F88BF6-EB40-4414-B7D0-22BF52A8613F}" type="presParOf" srcId="{4202EB5A-83E4-4AEA-9A5A-5263B7EB82F8}" destId="{2B30FE97-CA41-4BB5-9C30-1103F5E680E9}" srcOrd="1" destOrd="0" presId="urn:microsoft.com/office/officeart/2005/8/layout/hierarchy2"/>
    <dgm:cxn modelId="{A2EB073E-7ED7-48A2-ACDF-D35379E6DF55}" type="presParOf" srcId="{FA0A248F-C4A5-4AC4-8CB9-86B2E8C07341}" destId="{3B9E0A9B-2047-41C4-9DD6-2D7BCA4295B7}" srcOrd="2" destOrd="0" presId="urn:microsoft.com/office/officeart/2005/8/layout/hierarchy2"/>
    <dgm:cxn modelId="{0C865AEF-2FF3-4AB3-9B62-90E39AECBAB7}" type="presParOf" srcId="{3B9E0A9B-2047-41C4-9DD6-2D7BCA4295B7}" destId="{793533A4-CB61-4737-8E50-2AF9EC2F8E73}" srcOrd="0" destOrd="0" presId="urn:microsoft.com/office/officeart/2005/8/layout/hierarchy2"/>
    <dgm:cxn modelId="{82FC2F5D-3359-43EA-92DB-9B994F946CF1}" type="presParOf" srcId="{FA0A248F-C4A5-4AC4-8CB9-86B2E8C07341}" destId="{C269A836-B13D-4F2B-BA4A-DCCBEF34D076}" srcOrd="3" destOrd="0" presId="urn:microsoft.com/office/officeart/2005/8/layout/hierarchy2"/>
    <dgm:cxn modelId="{9770E783-EEC0-4736-A462-DF448FBEC163}" type="presParOf" srcId="{C269A836-B13D-4F2B-BA4A-DCCBEF34D076}" destId="{032CAF1B-FE97-4B03-91EF-EB41C138625E}" srcOrd="0" destOrd="0" presId="urn:microsoft.com/office/officeart/2005/8/layout/hierarchy2"/>
    <dgm:cxn modelId="{95282863-4461-48FB-A3FB-D0B0B301D548}" type="presParOf" srcId="{C269A836-B13D-4F2B-BA4A-DCCBEF34D076}" destId="{06C799A3-9323-49BE-815E-20A73DC6D8D6}" srcOrd="1" destOrd="0" presId="urn:microsoft.com/office/officeart/2005/8/layout/hierarchy2"/>
    <dgm:cxn modelId="{75CAB196-ECD3-437E-8737-9ED02D5741D9}" type="presParOf" srcId="{06C799A3-9323-49BE-815E-20A73DC6D8D6}" destId="{8F4B1D99-A595-49AE-AA44-8117F0236A86}" srcOrd="0" destOrd="0" presId="urn:microsoft.com/office/officeart/2005/8/layout/hierarchy2"/>
    <dgm:cxn modelId="{7D7B9AA9-EEB5-4E9A-ACDE-7B315B64C391}" type="presParOf" srcId="{8F4B1D99-A595-49AE-AA44-8117F0236A86}" destId="{54D624D9-500E-4C59-AFF0-C13B7181B5C8}" srcOrd="0" destOrd="0" presId="urn:microsoft.com/office/officeart/2005/8/layout/hierarchy2"/>
    <dgm:cxn modelId="{7AC059B9-39B0-4BD3-A583-3EB7105353D1}" type="presParOf" srcId="{06C799A3-9323-49BE-815E-20A73DC6D8D6}" destId="{C4306534-BDBB-4A6F-A93A-1CCC33170A35}" srcOrd="1" destOrd="0" presId="urn:microsoft.com/office/officeart/2005/8/layout/hierarchy2"/>
    <dgm:cxn modelId="{AFBB0949-3227-48CF-8B0C-AF08F285B5E5}" type="presParOf" srcId="{C4306534-BDBB-4A6F-A93A-1CCC33170A35}" destId="{657AA443-D1C2-4ED0-A236-A9496CB370F6}" srcOrd="0" destOrd="0" presId="urn:microsoft.com/office/officeart/2005/8/layout/hierarchy2"/>
    <dgm:cxn modelId="{81815309-F7C0-43B0-9F2D-F9B61C62B9A0}" type="presParOf" srcId="{C4306534-BDBB-4A6F-A93A-1CCC33170A35}" destId="{F6B0D16C-98DC-40F5-869C-48830E6F9768}" srcOrd="1" destOrd="0" presId="urn:microsoft.com/office/officeart/2005/8/layout/hierarchy2"/>
    <dgm:cxn modelId="{B6D9BEA4-A7A3-451E-855E-8514E533CB89}" type="presParOf" srcId="{F6B0D16C-98DC-40F5-869C-48830E6F9768}" destId="{6E016F36-1053-4F76-AC38-B1EC10BD1A4C}" srcOrd="0" destOrd="0" presId="urn:microsoft.com/office/officeart/2005/8/layout/hierarchy2"/>
    <dgm:cxn modelId="{61528908-2D43-42EB-9444-74F590B631A5}" type="presParOf" srcId="{6E016F36-1053-4F76-AC38-B1EC10BD1A4C}" destId="{8FE558F7-27FF-4107-8E4F-6A8332DDE310}" srcOrd="0" destOrd="0" presId="urn:microsoft.com/office/officeart/2005/8/layout/hierarchy2"/>
    <dgm:cxn modelId="{9221ECFC-EB38-4443-B847-9D7E3EFF5E7E}" type="presParOf" srcId="{F6B0D16C-98DC-40F5-869C-48830E6F9768}" destId="{D89139C2-72D6-4955-840F-52C8727895F1}" srcOrd="1" destOrd="0" presId="urn:microsoft.com/office/officeart/2005/8/layout/hierarchy2"/>
    <dgm:cxn modelId="{8060ADEB-0C21-4DE3-96D2-E6AC910866A7}" type="presParOf" srcId="{D89139C2-72D6-4955-840F-52C8727895F1}" destId="{2ACC520E-F4A9-4F29-8788-8C7472BE4633}" srcOrd="0" destOrd="0" presId="urn:microsoft.com/office/officeart/2005/8/layout/hierarchy2"/>
    <dgm:cxn modelId="{3ED17DAF-6D0D-45ED-A136-7C34388B3E2F}" type="presParOf" srcId="{D89139C2-72D6-4955-840F-52C8727895F1}" destId="{F76DFCD1-EAAE-4973-BF28-9B1AF967EC28}" srcOrd="1" destOrd="0" presId="urn:microsoft.com/office/officeart/2005/8/layout/hierarchy2"/>
    <dgm:cxn modelId="{D839CDA9-0147-4FF4-99FC-8241CD6B74E4}" type="presParOf" srcId="{F6B0D16C-98DC-40F5-869C-48830E6F9768}" destId="{13CA31CD-5D8D-4D31-B4C3-214AB0BBE3FD}" srcOrd="2" destOrd="0" presId="urn:microsoft.com/office/officeart/2005/8/layout/hierarchy2"/>
    <dgm:cxn modelId="{F52327CB-0D10-4F67-B2A5-1BB7DA605A7F}" type="presParOf" srcId="{13CA31CD-5D8D-4D31-B4C3-214AB0BBE3FD}" destId="{AEFDA274-390A-4BE7-B50D-9F03968244FF}" srcOrd="0" destOrd="0" presId="urn:microsoft.com/office/officeart/2005/8/layout/hierarchy2"/>
    <dgm:cxn modelId="{265039E6-FB43-4716-9F84-CEAA99AD91EC}" type="presParOf" srcId="{F6B0D16C-98DC-40F5-869C-48830E6F9768}" destId="{9EE5D674-74C2-4D70-8DEB-9E95F7EA2F34}" srcOrd="3" destOrd="0" presId="urn:microsoft.com/office/officeart/2005/8/layout/hierarchy2"/>
    <dgm:cxn modelId="{428A1C1E-D7C5-47EE-B5F9-7AD14836328E}" type="presParOf" srcId="{9EE5D674-74C2-4D70-8DEB-9E95F7EA2F34}" destId="{B36D099B-1E02-46D1-B82A-EE5412FC338E}" srcOrd="0" destOrd="0" presId="urn:microsoft.com/office/officeart/2005/8/layout/hierarchy2"/>
    <dgm:cxn modelId="{FEDE87FE-50E8-431B-AABF-8B94271DEB4C}" type="presParOf" srcId="{9EE5D674-74C2-4D70-8DEB-9E95F7EA2F34}" destId="{8258D14E-E627-4714-828A-45113749DD96}" srcOrd="1" destOrd="0" presId="urn:microsoft.com/office/officeart/2005/8/layout/hierarchy2"/>
    <dgm:cxn modelId="{5AFB7C76-FCAF-424C-9F75-3E980F56A327}" type="presParOf" srcId="{F5724ABF-B4F1-42DC-9083-67E16A035342}" destId="{16695D90-D835-4EB7-B60B-A4036A2AE5D8}" srcOrd="2" destOrd="0" presId="urn:microsoft.com/office/officeart/2005/8/layout/hierarchy2"/>
    <dgm:cxn modelId="{59F67E32-EF9D-49F1-995C-374C209B89A3}" type="presParOf" srcId="{16695D90-D835-4EB7-B60B-A4036A2AE5D8}" destId="{CD3AA370-4B31-4EDD-9787-700723C35FC0}" srcOrd="0" destOrd="0" presId="urn:microsoft.com/office/officeart/2005/8/layout/hierarchy2"/>
    <dgm:cxn modelId="{67412E8F-C12A-4C9E-913C-C7EA581F9D20}" type="presParOf" srcId="{F5724ABF-B4F1-42DC-9083-67E16A035342}" destId="{70C22456-918A-4696-BA02-918F368875C0}" srcOrd="3" destOrd="0" presId="urn:microsoft.com/office/officeart/2005/8/layout/hierarchy2"/>
    <dgm:cxn modelId="{56DC1C6F-D8F3-4D5A-B122-1939C74295C0}" type="presParOf" srcId="{70C22456-918A-4696-BA02-918F368875C0}" destId="{AF7344F3-DECC-400F-9B0B-4C479F264FCB}" srcOrd="0" destOrd="0" presId="urn:microsoft.com/office/officeart/2005/8/layout/hierarchy2"/>
    <dgm:cxn modelId="{10637D05-D1B3-4DA9-853D-5A074E7F73CE}" type="presParOf" srcId="{70C22456-918A-4696-BA02-918F368875C0}" destId="{BDD5A269-5D99-4446-9803-FE232CC5B8C3}" srcOrd="1" destOrd="0" presId="urn:microsoft.com/office/officeart/2005/8/layout/hierarchy2"/>
    <dgm:cxn modelId="{3E68A30C-BDDE-43EE-ADAB-A1DFF4035AA7}" type="presParOf" srcId="{BDD5A269-5D99-4446-9803-FE232CC5B8C3}" destId="{B895B7A0-D09C-4FE6-BD79-625B7C926E64}" srcOrd="0" destOrd="0" presId="urn:microsoft.com/office/officeart/2005/8/layout/hierarchy2"/>
    <dgm:cxn modelId="{0D2C6452-BEDA-420F-B62D-FE173022BF05}" type="presParOf" srcId="{B895B7A0-D09C-4FE6-BD79-625B7C926E64}" destId="{82F5B601-01C8-4E2A-B4A5-C86F3DE67D97}" srcOrd="0" destOrd="0" presId="urn:microsoft.com/office/officeart/2005/8/layout/hierarchy2"/>
    <dgm:cxn modelId="{DABEA7A5-9415-4482-98A2-F42C7DEDE262}" type="presParOf" srcId="{BDD5A269-5D99-4446-9803-FE232CC5B8C3}" destId="{AA9E6CE2-23D5-4092-975D-D519C689B46E}" srcOrd="1" destOrd="0" presId="urn:microsoft.com/office/officeart/2005/8/layout/hierarchy2"/>
    <dgm:cxn modelId="{3DE4FA8F-59F0-4FD7-981D-E5D6246C9EA5}" type="presParOf" srcId="{AA9E6CE2-23D5-4092-975D-D519C689B46E}" destId="{DF415C25-97ED-4091-9347-D32341857A0A}" srcOrd="0" destOrd="0" presId="urn:microsoft.com/office/officeart/2005/8/layout/hierarchy2"/>
    <dgm:cxn modelId="{7895B4DF-16C7-4EE5-8706-32626002F0F0}" type="presParOf" srcId="{AA9E6CE2-23D5-4092-975D-D519C689B46E}" destId="{242725C8-6183-43DB-AD0D-2A17677789D5}" srcOrd="1" destOrd="0" presId="urn:microsoft.com/office/officeart/2005/8/layout/hierarchy2"/>
    <dgm:cxn modelId="{DCEE0785-1D45-4101-B6B5-6212A758D4B5}" type="presParOf" srcId="{242725C8-6183-43DB-AD0D-2A17677789D5}" destId="{5BD43626-F14E-4B18-88AD-307E319A0C4C}" srcOrd="0" destOrd="0" presId="urn:microsoft.com/office/officeart/2005/8/layout/hierarchy2"/>
    <dgm:cxn modelId="{57C6B821-5887-4AF4-A965-5B51D45E5FFF}" type="presParOf" srcId="{5BD43626-F14E-4B18-88AD-307E319A0C4C}" destId="{5C2DF17D-4842-4FA9-A291-626E0C07AAB1}" srcOrd="0" destOrd="0" presId="urn:microsoft.com/office/officeart/2005/8/layout/hierarchy2"/>
    <dgm:cxn modelId="{31D9714E-A933-44BD-9D81-8E83382C867F}" type="presParOf" srcId="{242725C8-6183-43DB-AD0D-2A17677789D5}" destId="{519CFCCA-C65A-443A-8A9B-55E9EF9883FD}" srcOrd="1" destOrd="0" presId="urn:microsoft.com/office/officeart/2005/8/layout/hierarchy2"/>
    <dgm:cxn modelId="{8C0FC15A-9F76-49EB-8260-38E584FC820A}" type="presParOf" srcId="{519CFCCA-C65A-443A-8A9B-55E9EF9883FD}" destId="{85C16A44-422D-4293-89BD-756215B37B8D}" srcOrd="0" destOrd="0" presId="urn:microsoft.com/office/officeart/2005/8/layout/hierarchy2"/>
    <dgm:cxn modelId="{36D74FB3-6853-4456-80ED-5A8602B20221}" type="presParOf" srcId="{519CFCCA-C65A-443A-8A9B-55E9EF9883FD}" destId="{4332BDA0-9F0D-467F-B83C-C818E70F5F39}" srcOrd="1" destOrd="0" presId="urn:microsoft.com/office/officeart/2005/8/layout/hierarchy2"/>
    <dgm:cxn modelId="{3C379363-CA3E-4A06-8CDE-20BD9DBAC545}" type="presParOf" srcId="{242725C8-6183-43DB-AD0D-2A17677789D5}" destId="{2A661D96-DB8D-4853-B9A4-D9F7B46C0F10}" srcOrd="2" destOrd="0" presId="urn:microsoft.com/office/officeart/2005/8/layout/hierarchy2"/>
    <dgm:cxn modelId="{9C69A5B5-4573-4A18-B0E1-AA8D514015B6}" type="presParOf" srcId="{2A661D96-DB8D-4853-B9A4-D9F7B46C0F10}" destId="{0F023251-39D4-4B98-BB55-A828FCAF9E2D}" srcOrd="0" destOrd="0" presId="urn:microsoft.com/office/officeart/2005/8/layout/hierarchy2"/>
    <dgm:cxn modelId="{9159DB14-2AE5-4BCB-B24E-91D6F3F9AAEA}" type="presParOf" srcId="{242725C8-6183-43DB-AD0D-2A17677789D5}" destId="{D5EAAB6A-5331-4AA1-8C44-4FD44D06C558}" srcOrd="3" destOrd="0" presId="urn:microsoft.com/office/officeart/2005/8/layout/hierarchy2"/>
    <dgm:cxn modelId="{EC759490-F461-4CAC-BCB3-F54190C3F891}" type="presParOf" srcId="{D5EAAB6A-5331-4AA1-8C44-4FD44D06C558}" destId="{B74E348E-CEA8-4113-8C2D-2BCF8D9E263A}" srcOrd="0" destOrd="0" presId="urn:microsoft.com/office/officeart/2005/8/layout/hierarchy2"/>
    <dgm:cxn modelId="{2358E22C-0077-4EC5-BE7F-03B819CFAA77}" type="presParOf" srcId="{D5EAAB6A-5331-4AA1-8C44-4FD44D06C558}" destId="{D6D93EB1-AA70-4D2C-822D-E2D31DE70100}" srcOrd="1" destOrd="0" presId="urn:microsoft.com/office/officeart/2005/8/layout/hierarchy2"/>
    <dgm:cxn modelId="{8ED983B5-3E14-44C4-B7BE-7823D7FF5949}" type="presParOf" srcId="{2E71CD31-0B70-45C8-AD3A-EFBE220B6D87}" destId="{886A76AB-5703-4714-AD7D-8D089048F8E7}" srcOrd="2" destOrd="0" presId="urn:microsoft.com/office/officeart/2005/8/layout/hierarchy2"/>
    <dgm:cxn modelId="{ADA83638-64D1-48BA-87B4-E9094F11B2B8}" type="presParOf" srcId="{886A76AB-5703-4714-AD7D-8D089048F8E7}" destId="{FFA04AB1-CD4B-4379-B6EE-7A6560BD72C0}" srcOrd="0" destOrd="0" presId="urn:microsoft.com/office/officeart/2005/8/layout/hierarchy2"/>
    <dgm:cxn modelId="{8855CCD4-B2E5-43B6-B20E-76983F819A78}" type="presParOf" srcId="{2E71CD31-0B70-45C8-AD3A-EFBE220B6D87}" destId="{EE97833A-D666-4A64-B513-DCF2C8EA3B7F}" srcOrd="3" destOrd="0" presId="urn:microsoft.com/office/officeart/2005/8/layout/hierarchy2"/>
    <dgm:cxn modelId="{3AE85E04-0F52-4346-8700-A5C16806B6DD}" type="presParOf" srcId="{EE97833A-D666-4A64-B513-DCF2C8EA3B7F}" destId="{105F0FF0-4AB3-4B9A-9DBA-9015A6419B7D}" srcOrd="0" destOrd="0" presId="urn:microsoft.com/office/officeart/2005/8/layout/hierarchy2"/>
    <dgm:cxn modelId="{E397E6E6-4C95-4D99-8CE4-BEDCF0CD3AF0}" type="presParOf" srcId="{EE97833A-D666-4A64-B513-DCF2C8EA3B7F}" destId="{C7BD77B3-AD27-4775-B5FB-5119DE37FEA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11F774-BEDD-40A6-B130-E2C8CB8B6AD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C8356D0-63D1-4836-9154-E98786207EF4}">
      <dgm:prSet phldrT="[Text]" custT="1"/>
      <dgm:spPr>
        <a:solidFill>
          <a:srgbClr val="2F394F"/>
        </a:solidFill>
      </dgm:spPr>
      <dgm:t>
        <a:bodyPr/>
        <a:lstStyle/>
        <a:p>
          <a:r>
            <a:rPr lang="en-US" sz="2000" dirty="0"/>
            <a:t>There is a change in the subscription term</a:t>
          </a:r>
        </a:p>
      </dgm:t>
    </dgm:pt>
    <dgm:pt modelId="{E10C67EC-4572-4A57-825E-93F74CBA9CBC}" type="parTrans" cxnId="{D084F0B5-4094-4E20-B5FA-0B4E288DDA50}">
      <dgm:prSet/>
      <dgm:spPr/>
      <dgm:t>
        <a:bodyPr/>
        <a:lstStyle/>
        <a:p>
          <a:endParaRPr lang="en-US"/>
        </a:p>
      </dgm:t>
    </dgm:pt>
    <dgm:pt modelId="{8E20B841-92F6-4CBF-99A3-713D5E100167}" type="sibTrans" cxnId="{D084F0B5-4094-4E20-B5FA-0B4E288DDA50}">
      <dgm:prSet/>
      <dgm:spPr/>
      <dgm:t>
        <a:bodyPr/>
        <a:lstStyle/>
        <a:p>
          <a:endParaRPr lang="en-US"/>
        </a:p>
      </dgm:t>
    </dgm:pt>
    <dgm:pt modelId="{CF88EED7-9822-4F8D-B6EF-C7B73FD6900B}">
      <dgm:prSet phldrT="[Text]" custT="1"/>
      <dgm:spPr>
        <a:solidFill>
          <a:srgbClr val="2F394F"/>
        </a:solidFill>
      </dgm:spPr>
      <dgm:t>
        <a:bodyPr/>
        <a:lstStyle/>
        <a:p>
          <a:r>
            <a:rPr lang="en-US" sz="2000" dirty="0"/>
            <a:t>There is a change in the estimated amounts for subscription payments already included in the measurement</a:t>
          </a:r>
        </a:p>
      </dgm:t>
    </dgm:pt>
    <dgm:pt modelId="{4CD12AB1-BF4D-4DF5-B927-666E3F5CBE0B}" type="parTrans" cxnId="{04250FB3-E155-46CD-A0D3-7B0FC8EE9FBF}">
      <dgm:prSet/>
      <dgm:spPr/>
      <dgm:t>
        <a:bodyPr/>
        <a:lstStyle/>
        <a:p>
          <a:endParaRPr lang="en-US"/>
        </a:p>
      </dgm:t>
    </dgm:pt>
    <dgm:pt modelId="{279065B6-5E56-4364-85D6-8248B9356FE2}" type="sibTrans" cxnId="{04250FB3-E155-46CD-A0D3-7B0FC8EE9FBF}">
      <dgm:prSet/>
      <dgm:spPr/>
      <dgm:t>
        <a:bodyPr/>
        <a:lstStyle/>
        <a:p>
          <a:endParaRPr lang="en-US"/>
        </a:p>
      </dgm:t>
    </dgm:pt>
    <dgm:pt modelId="{F0F7CAC4-7B28-43FA-A6A8-22C0609A9CE4}">
      <dgm:prSet phldrT="[Text]" custT="1"/>
      <dgm:spPr>
        <a:solidFill>
          <a:srgbClr val="2F394F"/>
        </a:solidFill>
      </dgm:spPr>
      <dgm:t>
        <a:bodyPr/>
        <a:lstStyle/>
        <a:p>
          <a:r>
            <a:rPr lang="en-US" sz="2000" dirty="0"/>
            <a:t>A change in the interest rate the SBITA vendor charges</a:t>
          </a:r>
        </a:p>
      </dgm:t>
    </dgm:pt>
    <dgm:pt modelId="{D4122AD8-BFE8-4F5A-82CD-95E73D8EDD29}" type="parTrans" cxnId="{ABCD4F49-91DA-457A-9F14-A52FA1FCAD0A}">
      <dgm:prSet/>
      <dgm:spPr/>
      <dgm:t>
        <a:bodyPr/>
        <a:lstStyle/>
        <a:p>
          <a:endParaRPr lang="en-US"/>
        </a:p>
      </dgm:t>
    </dgm:pt>
    <dgm:pt modelId="{AE3C889F-CD94-4A99-8DFC-AE7AEBC56E16}" type="sibTrans" cxnId="{ABCD4F49-91DA-457A-9F14-A52FA1FCAD0A}">
      <dgm:prSet/>
      <dgm:spPr/>
      <dgm:t>
        <a:bodyPr/>
        <a:lstStyle/>
        <a:p>
          <a:endParaRPr lang="en-US"/>
        </a:p>
      </dgm:t>
    </dgm:pt>
    <dgm:pt modelId="{42F8962B-F875-4AB9-8FCB-02D5241EA0C5}">
      <dgm:prSet phldrT="[Text]" custT="1"/>
      <dgm:spPr>
        <a:solidFill>
          <a:srgbClr val="2F394F"/>
        </a:solidFill>
      </dgm:spPr>
      <dgm:t>
        <a:bodyPr/>
        <a:lstStyle/>
        <a:p>
          <a:r>
            <a:rPr lang="en-US" sz="2000" dirty="0"/>
            <a:t>An event occurs that causes variable payments that were contingent on the performance or use of the underlying IT assets to become fixed for the remainder of the subscription term</a:t>
          </a:r>
        </a:p>
      </dgm:t>
    </dgm:pt>
    <dgm:pt modelId="{2557B356-928F-47D1-805C-15D75738D0CA}" type="parTrans" cxnId="{84A2C7D1-16BE-4CED-9AC8-8A8A67E60C3B}">
      <dgm:prSet/>
      <dgm:spPr/>
      <dgm:t>
        <a:bodyPr/>
        <a:lstStyle/>
        <a:p>
          <a:endParaRPr lang="en-US"/>
        </a:p>
      </dgm:t>
    </dgm:pt>
    <dgm:pt modelId="{3622FEDC-86DC-4CDE-BF67-4CFD95142344}" type="sibTrans" cxnId="{84A2C7D1-16BE-4CED-9AC8-8A8A67E60C3B}">
      <dgm:prSet/>
      <dgm:spPr/>
      <dgm:t>
        <a:bodyPr/>
        <a:lstStyle/>
        <a:p>
          <a:endParaRPr lang="en-US"/>
        </a:p>
      </dgm:t>
    </dgm:pt>
    <dgm:pt modelId="{094B89FA-07FC-4CA1-8C9E-7516B338371B}" type="pres">
      <dgm:prSet presAssocID="{9911F774-BEDD-40A6-B130-E2C8CB8B6AD7}" presName="diagram" presStyleCnt="0">
        <dgm:presLayoutVars>
          <dgm:dir/>
          <dgm:resizeHandles val="exact"/>
        </dgm:presLayoutVars>
      </dgm:prSet>
      <dgm:spPr/>
    </dgm:pt>
    <dgm:pt modelId="{64746EDC-182B-412B-A5EC-01E0BE274318}" type="pres">
      <dgm:prSet presAssocID="{AC8356D0-63D1-4836-9154-E98786207EF4}" presName="node" presStyleLbl="node1" presStyleIdx="0" presStyleCnt="4" custScaleX="113506" custScaleY="42418" custLinFactNeighborX="1659" custLinFactNeighborY="6610">
        <dgm:presLayoutVars>
          <dgm:bulletEnabled val="1"/>
        </dgm:presLayoutVars>
      </dgm:prSet>
      <dgm:spPr/>
    </dgm:pt>
    <dgm:pt modelId="{9AE4AC7B-B695-4706-9C6B-4A73E7D8CEB0}" type="pres">
      <dgm:prSet presAssocID="{8E20B841-92F6-4CBF-99A3-713D5E100167}" presName="sibTrans" presStyleCnt="0"/>
      <dgm:spPr/>
    </dgm:pt>
    <dgm:pt modelId="{DAD8B63F-34B4-4BF8-83FF-35843B869E5A}" type="pres">
      <dgm:prSet presAssocID="{CF88EED7-9822-4F8D-B6EF-C7B73FD6900B}" presName="node" presStyleLbl="node1" presStyleIdx="1" presStyleCnt="4" custScaleX="113506" custScaleY="42078" custLinFactNeighborX="-2790" custLinFactNeighborY="6634">
        <dgm:presLayoutVars>
          <dgm:bulletEnabled val="1"/>
        </dgm:presLayoutVars>
      </dgm:prSet>
      <dgm:spPr/>
    </dgm:pt>
    <dgm:pt modelId="{90B287F1-4099-4A1C-9197-0D0DD4F11612}" type="pres">
      <dgm:prSet presAssocID="{279065B6-5E56-4364-85D6-8248B9356FE2}" presName="sibTrans" presStyleCnt="0"/>
      <dgm:spPr/>
    </dgm:pt>
    <dgm:pt modelId="{B81D4D2C-0485-4918-81B2-50F2F2C2CF8E}" type="pres">
      <dgm:prSet presAssocID="{F0F7CAC4-7B28-43FA-A6A8-22C0609A9CE4}" presName="node" presStyleLbl="node1" presStyleIdx="2" presStyleCnt="4" custScaleX="113506" custScaleY="41888" custLinFactNeighborX="1570" custLinFactNeighborY="-4928">
        <dgm:presLayoutVars>
          <dgm:bulletEnabled val="1"/>
        </dgm:presLayoutVars>
      </dgm:prSet>
      <dgm:spPr/>
    </dgm:pt>
    <dgm:pt modelId="{C30E2ABE-2AEE-40DA-9E3C-C613CDDDE9AC}" type="pres">
      <dgm:prSet presAssocID="{AE3C889F-CD94-4A99-8DFC-AE7AEBC56E16}" presName="sibTrans" presStyleCnt="0"/>
      <dgm:spPr/>
    </dgm:pt>
    <dgm:pt modelId="{23471060-77A9-4023-AEAB-1F8033718594}" type="pres">
      <dgm:prSet presAssocID="{42F8962B-F875-4AB9-8FCB-02D5241EA0C5}" presName="node" presStyleLbl="node1" presStyleIdx="3" presStyleCnt="4" custScaleX="113506" custScaleY="41060" custLinFactNeighborX="-2702" custLinFactNeighborY="-4514">
        <dgm:presLayoutVars>
          <dgm:bulletEnabled val="1"/>
        </dgm:presLayoutVars>
      </dgm:prSet>
      <dgm:spPr/>
    </dgm:pt>
  </dgm:ptLst>
  <dgm:cxnLst>
    <dgm:cxn modelId="{0C942B1A-3852-425D-8C3F-1BEAD055D0A1}" type="presOf" srcId="{F0F7CAC4-7B28-43FA-A6A8-22C0609A9CE4}" destId="{B81D4D2C-0485-4918-81B2-50F2F2C2CF8E}" srcOrd="0" destOrd="0" presId="urn:microsoft.com/office/officeart/2005/8/layout/default"/>
    <dgm:cxn modelId="{ABCD4F49-91DA-457A-9F14-A52FA1FCAD0A}" srcId="{9911F774-BEDD-40A6-B130-E2C8CB8B6AD7}" destId="{F0F7CAC4-7B28-43FA-A6A8-22C0609A9CE4}" srcOrd="2" destOrd="0" parTransId="{D4122AD8-BFE8-4F5A-82CD-95E73D8EDD29}" sibTransId="{AE3C889F-CD94-4A99-8DFC-AE7AEBC56E16}"/>
    <dgm:cxn modelId="{8BD56B57-625F-469F-93B3-1C1A7D16753D}" type="presOf" srcId="{AC8356D0-63D1-4836-9154-E98786207EF4}" destId="{64746EDC-182B-412B-A5EC-01E0BE274318}" srcOrd="0" destOrd="0" presId="urn:microsoft.com/office/officeart/2005/8/layout/default"/>
    <dgm:cxn modelId="{09878281-70C3-4BCD-90F2-178302A43C11}" type="presOf" srcId="{CF88EED7-9822-4F8D-B6EF-C7B73FD6900B}" destId="{DAD8B63F-34B4-4BF8-83FF-35843B869E5A}" srcOrd="0" destOrd="0" presId="urn:microsoft.com/office/officeart/2005/8/layout/default"/>
    <dgm:cxn modelId="{30FA4982-E8C9-4937-8342-AC8F7CCCFBE2}" type="presOf" srcId="{9911F774-BEDD-40A6-B130-E2C8CB8B6AD7}" destId="{094B89FA-07FC-4CA1-8C9E-7516B338371B}" srcOrd="0" destOrd="0" presId="urn:microsoft.com/office/officeart/2005/8/layout/default"/>
    <dgm:cxn modelId="{04250FB3-E155-46CD-A0D3-7B0FC8EE9FBF}" srcId="{9911F774-BEDD-40A6-B130-E2C8CB8B6AD7}" destId="{CF88EED7-9822-4F8D-B6EF-C7B73FD6900B}" srcOrd="1" destOrd="0" parTransId="{4CD12AB1-BF4D-4DF5-B927-666E3F5CBE0B}" sibTransId="{279065B6-5E56-4364-85D6-8248B9356FE2}"/>
    <dgm:cxn modelId="{D084F0B5-4094-4E20-B5FA-0B4E288DDA50}" srcId="{9911F774-BEDD-40A6-B130-E2C8CB8B6AD7}" destId="{AC8356D0-63D1-4836-9154-E98786207EF4}" srcOrd="0" destOrd="0" parTransId="{E10C67EC-4572-4A57-825E-93F74CBA9CBC}" sibTransId="{8E20B841-92F6-4CBF-99A3-713D5E100167}"/>
    <dgm:cxn modelId="{84A2C7D1-16BE-4CED-9AC8-8A8A67E60C3B}" srcId="{9911F774-BEDD-40A6-B130-E2C8CB8B6AD7}" destId="{42F8962B-F875-4AB9-8FCB-02D5241EA0C5}" srcOrd="3" destOrd="0" parTransId="{2557B356-928F-47D1-805C-15D75738D0CA}" sibTransId="{3622FEDC-86DC-4CDE-BF67-4CFD95142344}"/>
    <dgm:cxn modelId="{7CF1BFD3-B23C-47DD-8221-F12F4A57E6A2}" type="presOf" srcId="{42F8962B-F875-4AB9-8FCB-02D5241EA0C5}" destId="{23471060-77A9-4023-AEAB-1F8033718594}" srcOrd="0" destOrd="0" presId="urn:microsoft.com/office/officeart/2005/8/layout/default"/>
    <dgm:cxn modelId="{D294ED88-B185-413C-A2A9-9A4313D50A26}" type="presParOf" srcId="{094B89FA-07FC-4CA1-8C9E-7516B338371B}" destId="{64746EDC-182B-412B-A5EC-01E0BE274318}" srcOrd="0" destOrd="0" presId="urn:microsoft.com/office/officeart/2005/8/layout/default"/>
    <dgm:cxn modelId="{BA672A26-9099-4FB8-AB9F-38B3E876CB05}" type="presParOf" srcId="{094B89FA-07FC-4CA1-8C9E-7516B338371B}" destId="{9AE4AC7B-B695-4706-9C6B-4A73E7D8CEB0}" srcOrd="1" destOrd="0" presId="urn:microsoft.com/office/officeart/2005/8/layout/default"/>
    <dgm:cxn modelId="{DD4B1EB5-A226-4A2C-871C-305B4D214EEC}" type="presParOf" srcId="{094B89FA-07FC-4CA1-8C9E-7516B338371B}" destId="{DAD8B63F-34B4-4BF8-83FF-35843B869E5A}" srcOrd="2" destOrd="0" presId="urn:microsoft.com/office/officeart/2005/8/layout/default"/>
    <dgm:cxn modelId="{020F9D24-598A-423A-900E-C5EDBD48A6AD}" type="presParOf" srcId="{094B89FA-07FC-4CA1-8C9E-7516B338371B}" destId="{90B287F1-4099-4A1C-9197-0D0DD4F11612}" srcOrd="3" destOrd="0" presId="urn:microsoft.com/office/officeart/2005/8/layout/default"/>
    <dgm:cxn modelId="{374DDB87-FF82-4F47-B9E5-D4D54423064C}" type="presParOf" srcId="{094B89FA-07FC-4CA1-8C9E-7516B338371B}" destId="{B81D4D2C-0485-4918-81B2-50F2F2C2CF8E}" srcOrd="4" destOrd="0" presId="urn:microsoft.com/office/officeart/2005/8/layout/default"/>
    <dgm:cxn modelId="{1862A5BD-D9B9-4A1A-852E-12FF4CA1BBC5}" type="presParOf" srcId="{094B89FA-07FC-4CA1-8C9E-7516B338371B}" destId="{C30E2ABE-2AEE-40DA-9E3C-C613CDDDE9AC}" srcOrd="5" destOrd="0" presId="urn:microsoft.com/office/officeart/2005/8/layout/default"/>
    <dgm:cxn modelId="{94062127-1D4E-462E-AB86-5A72083AE24E}" type="presParOf" srcId="{094B89FA-07FC-4CA1-8C9E-7516B338371B}" destId="{23471060-77A9-4023-AEAB-1F8033718594}"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5B0951-1AB7-42D3-8C78-AF2AB6F039F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531E2986-0A12-4A08-A214-FF7D1F9CF3FD}">
      <dgm:prSet phldrT="[Text]"/>
      <dgm:spPr>
        <a:solidFill>
          <a:srgbClr val="2F394F"/>
        </a:solidFill>
      </dgm:spPr>
      <dgm:t>
        <a:bodyPr/>
        <a:lstStyle/>
        <a:p>
          <a:r>
            <a:rPr lang="en-US" dirty="0"/>
            <a:t>Initial Liability Recognition</a:t>
          </a:r>
        </a:p>
      </dgm:t>
    </dgm:pt>
    <dgm:pt modelId="{D871DC56-298D-4897-8093-59FDE1733CDF}" type="parTrans" cxnId="{A2D24F18-6577-4A56-89E2-F688793FB175}">
      <dgm:prSet/>
      <dgm:spPr/>
      <dgm:t>
        <a:bodyPr/>
        <a:lstStyle/>
        <a:p>
          <a:endParaRPr lang="en-US"/>
        </a:p>
      </dgm:t>
    </dgm:pt>
    <dgm:pt modelId="{F11FD3E5-2402-456D-9C34-40A55DC34B7B}" type="sibTrans" cxnId="{A2D24F18-6577-4A56-89E2-F688793FB175}">
      <dgm:prSet/>
      <dgm:spPr/>
      <dgm:t>
        <a:bodyPr/>
        <a:lstStyle/>
        <a:p>
          <a:endParaRPr lang="en-US"/>
        </a:p>
      </dgm:t>
    </dgm:pt>
    <dgm:pt modelId="{2464A337-328F-4DFF-9E1F-B272EC47F13E}">
      <dgm:prSet phldrT="[Text]" custT="1"/>
      <dgm:spPr>
        <a:solidFill>
          <a:srgbClr val="D5DADE">
            <a:alpha val="90000"/>
          </a:srgbClr>
        </a:solidFill>
      </dgm:spPr>
      <dgm:t>
        <a:bodyPr/>
        <a:lstStyle/>
        <a:p>
          <a:pPr>
            <a:buFont typeface="Arial" panose="020B0604020202020204" pitchFamily="34" charset="0"/>
            <a:buChar char="•"/>
          </a:pPr>
          <a:r>
            <a:rPr lang="en-US" sz="1500" dirty="0"/>
            <a:t>Present value of subscription payments expected to be made during the term</a:t>
          </a:r>
        </a:p>
      </dgm:t>
    </dgm:pt>
    <dgm:pt modelId="{77EFDEC1-6403-47C7-B084-02916A80D692}" type="parTrans" cxnId="{714654A4-73D4-4A7C-9BB7-FCF63E8F9A4C}">
      <dgm:prSet/>
      <dgm:spPr/>
      <dgm:t>
        <a:bodyPr/>
        <a:lstStyle/>
        <a:p>
          <a:endParaRPr lang="en-US"/>
        </a:p>
      </dgm:t>
    </dgm:pt>
    <dgm:pt modelId="{309106EF-8B01-41BC-919F-CF5FDFB5D61C}" type="sibTrans" cxnId="{714654A4-73D4-4A7C-9BB7-FCF63E8F9A4C}">
      <dgm:prSet/>
      <dgm:spPr/>
      <dgm:t>
        <a:bodyPr/>
        <a:lstStyle/>
        <a:p>
          <a:endParaRPr lang="en-US"/>
        </a:p>
      </dgm:t>
    </dgm:pt>
    <dgm:pt modelId="{B5093F1F-C3C2-4066-B43E-8C96E4C3BF06}">
      <dgm:prSet phldrT="[Text]" custT="1"/>
      <dgm:spPr>
        <a:solidFill>
          <a:srgbClr val="D5DADE">
            <a:alpha val="90000"/>
          </a:srgbClr>
        </a:solidFill>
      </dgm:spPr>
      <dgm:t>
        <a:bodyPr/>
        <a:lstStyle/>
        <a:p>
          <a:pPr>
            <a:buFont typeface="Arial" panose="020B0604020202020204" pitchFamily="34" charset="0"/>
            <a:buChar char="•"/>
          </a:pPr>
          <a:r>
            <a:rPr lang="en-US" sz="1500" dirty="0"/>
            <a:t>Discounted using the interest rate the SBITA vendor charges the government. If the interest rate cannot be readily determined, estimated incremental borrowing rate should be used. </a:t>
          </a:r>
        </a:p>
      </dgm:t>
    </dgm:pt>
    <dgm:pt modelId="{9AA15730-8F5D-4F11-AC43-56BB8E31D616}" type="parTrans" cxnId="{2037068D-471B-43F9-ADA2-473807C9E6B4}">
      <dgm:prSet/>
      <dgm:spPr/>
      <dgm:t>
        <a:bodyPr/>
        <a:lstStyle/>
        <a:p>
          <a:endParaRPr lang="en-US"/>
        </a:p>
      </dgm:t>
    </dgm:pt>
    <dgm:pt modelId="{33F1D019-B732-4E62-9AB9-9B722E415CBB}" type="sibTrans" cxnId="{2037068D-471B-43F9-ADA2-473807C9E6B4}">
      <dgm:prSet/>
      <dgm:spPr/>
      <dgm:t>
        <a:bodyPr/>
        <a:lstStyle/>
        <a:p>
          <a:endParaRPr lang="en-US"/>
        </a:p>
      </dgm:t>
    </dgm:pt>
    <dgm:pt modelId="{C0A9634E-8A78-4F6A-B241-D3CCD96970F3}">
      <dgm:prSet phldrT="[Text]"/>
      <dgm:spPr>
        <a:solidFill>
          <a:srgbClr val="2F394F"/>
        </a:solidFill>
      </dgm:spPr>
      <dgm:t>
        <a:bodyPr/>
        <a:lstStyle/>
        <a:p>
          <a:r>
            <a:rPr lang="en-US" dirty="0"/>
            <a:t>Initial Asset Recognition</a:t>
          </a:r>
        </a:p>
      </dgm:t>
    </dgm:pt>
    <dgm:pt modelId="{358A0ACF-744A-4335-A8F6-2282A59AA255}" type="parTrans" cxnId="{D335FCD5-A549-4B88-B4DA-CDE3778E8BD7}">
      <dgm:prSet/>
      <dgm:spPr/>
      <dgm:t>
        <a:bodyPr/>
        <a:lstStyle/>
        <a:p>
          <a:endParaRPr lang="en-US"/>
        </a:p>
      </dgm:t>
    </dgm:pt>
    <dgm:pt modelId="{8E88B60B-638E-4492-8358-BA67EFAD85E8}" type="sibTrans" cxnId="{D335FCD5-A549-4B88-B4DA-CDE3778E8BD7}">
      <dgm:prSet/>
      <dgm:spPr/>
      <dgm:t>
        <a:bodyPr/>
        <a:lstStyle/>
        <a:p>
          <a:endParaRPr lang="en-US"/>
        </a:p>
      </dgm:t>
    </dgm:pt>
    <dgm:pt modelId="{503EAAC5-B4B5-4367-8770-E1F5A4BC8E86}">
      <dgm:prSet phldrT="[Text]" custT="1"/>
      <dgm:spPr>
        <a:solidFill>
          <a:srgbClr val="D5DADE">
            <a:alpha val="90000"/>
          </a:srgbClr>
        </a:solidFill>
      </dgm:spPr>
      <dgm:t>
        <a:bodyPr/>
        <a:lstStyle/>
        <a:p>
          <a:r>
            <a:rPr lang="en-US" sz="1500" dirty="0"/>
            <a:t>Initial Subscription Liability </a:t>
          </a:r>
          <a:r>
            <a:rPr lang="en-US" sz="1500" b="1" i="1" dirty="0"/>
            <a:t>plus</a:t>
          </a:r>
        </a:p>
      </dgm:t>
    </dgm:pt>
    <dgm:pt modelId="{C0993F94-870D-466F-9965-21DB76F2B537}" type="parTrans" cxnId="{2A3CECED-3AB2-4B07-9C0B-8A8D7897372A}">
      <dgm:prSet/>
      <dgm:spPr/>
      <dgm:t>
        <a:bodyPr/>
        <a:lstStyle/>
        <a:p>
          <a:endParaRPr lang="en-US"/>
        </a:p>
      </dgm:t>
    </dgm:pt>
    <dgm:pt modelId="{DF874CE3-55A1-4DE2-9067-D80DA5E3A50B}" type="sibTrans" cxnId="{2A3CECED-3AB2-4B07-9C0B-8A8D7897372A}">
      <dgm:prSet/>
      <dgm:spPr/>
      <dgm:t>
        <a:bodyPr/>
        <a:lstStyle/>
        <a:p>
          <a:endParaRPr lang="en-US"/>
        </a:p>
      </dgm:t>
    </dgm:pt>
    <dgm:pt modelId="{F9116CFB-3FC0-4BF9-B014-175A17F846E4}">
      <dgm:prSet phldrT="[Text]" custT="1"/>
      <dgm:spPr>
        <a:solidFill>
          <a:srgbClr val="D5DADE">
            <a:alpha val="90000"/>
          </a:srgbClr>
        </a:solidFill>
      </dgm:spPr>
      <dgm:t>
        <a:bodyPr/>
        <a:lstStyle/>
        <a:p>
          <a:r>
            <a:rPr lang="en-US" sz="1500" dirty="0"/>
            <a:t>Incentives received by the vendor</a:t>
          </a:r>
        </a:p>
      </dgm:t>
    </dgm:pt>
    <dgm:pt modelId="{2D0766C1-8AF2-417D-AF99-6FEA228CD431}" type="parTrans" cxnId="{60CA33B4-AC9B-4FD3-9A20-51CB625B7051}">
      <dgm:prSet/>
      <dgm:spPr/>
      <dgm:t>
        <a:bodyPr/>
        <a:lstStyle/>
        <a:p>
          <a:endParaRPr lang="en-US"/>
        </a:p>
      </dgm:t>
    </dgm:pt>
    <dgm:pt modelId="{B06F7D13-53F0-4AAB-A877-5337CA90AD2E}" type="sibTrans" cxnId="{60CA33B4-AC9B-4FD3-9A20-51CB625B7051}">
      <dgm:prSet/>
      <dgm:spPr/>
      <dgm:t>
        <a:bodyPr/>
        <a:lstStyle/>
        <a:p>
          <a:endParaRPr lang="en-US"/>
        </a:p>
      </dgm:t>
    </dgm:pt>
    <dgm:pt modelId="{21A2B44A-3264-4006-B5B8-4A65A44B2161}">
      <dgm:prSet phldrT="[Text]"/>
      <dgm:spPr>
        <a:solidFill>
          <a:srgbClr val="2F394F"/>
        </a:solidFill>
      </dgm:spPr>
      <dgm:t>
        <a:bodyPr/>
        <a:lstStyle/>
        <a:p>
          <a:r>
            <a:rPr lang="en-US" dirty="0"/>
            <a:t>Annual Amortization</a:t>
          </a:r>
        </a:p>
      </dgm:t>
    </dgm:pt>
    <dgm:pt modelId="{4FD50D99-EFE5-4ECD-A24A-1C64C5D8F8DB}" type="parTrans" cxnId="{B09FC3ED-C56B-444F-B78B-32B20F10A057}">
      <dgm:prSet/>
      <dgm:spPr/>
      <dgm:t>
        <a:bodyPr/>
        <a:lstStyle/>
        <a:p>
          <a:endParaRPr lang="en-US"/>
        </a:p>
      </dgm:t>
    </dgm:pt>
    <dgm:pt modelId="{E6FCC02D-45E0-4C41-B6B2-4030458564EC}" type="sibTrans" cxnId="{B09FC3ED-C56B-444F-B78B-32B20F10A057}">
      <dgm:prSet/>
      <dgm:spPr/>
      <dgm:t>
        <a:bodyPr/>
        <a:lstStyle/>
        <a:p>
          <a:endParaRPr lang="en-US"/>
        </a:p>
      </dgm:t>
    </dgm:pt>
    <dgm:pt modelId="{F9A6A16B-8270-4865-BB65-213C2C5E586F}">
      <dgm:prSet phldrT="[Text]" custT="1"/>
      <dgm:spPr>
        <a:solidFill>
          <a:srgbClr val="D5DADE">
            <a:alpha val="90000"/>
          </a:srgbClr>
        </a:solidFill>
      </dgm:spPr>
      <dgm:t>
        <a:bodyPr/>
        <a:lstStyle/>
        <a:p>
          <a:r>
            <a:rPr lang="en-US" sz="1500" dirty="0"/>
            <a:t>Amortization of the discount on the subscription liability as an outflow of resources (i.e., interest expense)</a:t>
          </a:r>
        </a:p>
      </dgm:t>
    </dgm:pt>
    <dgm:pt modelId="{0E40B399-7E4D-45DB-BAD3-F8C55CFEB660}" type="parTrans" cxnId="{83B2CCEB-A461-41A8-8BDC-1C4345522065}">
      <dgm:prSet/>
      <dgm:spPr/>
      <dgm:t>
        <a:bodyPr/>
        <a:lstStyle/>
        <a:p>
          <a:endParaRPr lang="en-US"/>
        </a:p>
      </dgm:t>
    </dgm:pt>
    <dgm:pt modelId="{9ECD29D3-DE40-4912-80A5-099465739F50}" type="sibTrans" cxnId="{83B2CCEB-A461-41A8-8BDC-1C4345522065}">
      <dgm:prSet/>
      <dgm:spPr/>
      <dgm:t>
        <a:bodyPr/>
        <a:lstStyle/>
        <a:p>
          <a:endParaRPr lang="en-US"/>
        </a:p>
      </dgm:t>
    </dgm:pt>
    <dgm:pt modelId="{B07C3B75-1F06-42C1-B172-682FBA6B547C}">
      <dgm:prSet phldrT="[Text]" custT="1"/>
      <dgm:spPr>
        <a:solidFill>
          <a:srgbClr val="D5DADE">
            <a:alpha val="90000"/>
          </a:srgbClr>
        </a:solidFill>
      </dgm:spPr>
      <dgm:t>
        <a:bodyPr/>
        <a:lstStyle/>
        <a:p>
          <a:r>
            <a:rPr lang="en-US" sz="1500" dirty="0"/>
            <a:t>Payments made to vendor before the commencement of the subscription </a:t>
          </a:r>
          <a:r>
            <a:rPr lang="en-US" sz="1500" b="1" i="1" dirty="0"/>
            <a:t>plus</a:t>
          </a:r>
        </a:p>
      </dgm:t>
    </dgm:pt>
    <dgm:pt modelId="{01AF93F6-F8DF-42EB-9415-8FEF085802D5}" type="parTrans" cxnId="{DB529159-A8E3-4B28-84A4-FB5C89678365}">
      <dgm:prSet/>
      <dgm:spPr/>
      <dgm:t>
        <a:bodyPr/>
        <a:lstStyle/>
        <a:p>
          <a:endParaRPr lang="en-US"/>
        </a:p>
      </dgm:t>
    </dgm:pt>
    <dgm:pt modelId="{4E81218E-A11B-46E0-9C89-9BC7D21BBE01}" type="sibTrans" cxnId="{DB529159-A8E3-4B28-84A4-FB5C89678365}">
      <dgm:prSet/>
      <dgm:spPr/>
      <dgm:t>
        <a:bodyPr/>
        <a:lstStyle/>
        <a:p>
          <a:endParaRPr lang="en-US"/>
        </a:p>
      </dgm:t>
    </dgm:pt>
    <dgm:pt modelId="{4B66B1F1-E761-47DD-BF86-915B5699D8DA}">
      <dgm:prSet phldrT="[Text]" custT="1"/>
      <dgm:spPr>
        <a:solidFill>
          <a:srgbClr val="D5DADE">
            <a:alpha val="90000"/>
          </a:srgbClr>
        </a:solidFill>
      </dgm:spPr>
      <dgm:t>
        <a:bodyPr/>
        <a:lstStyle/>
        <a:p>
          <a:r>
            <a:rPr lang="en-US" sz="1500" dirty="0"/>
            <a:t>Capitalizable implementation costs* </a:t>
          </a:r>
          <a:r>
            <a:rPr lang="en-US" sz="1500" b="1" i="1" dirty="0"/>
            <a:t>less</a:t>
          </a:r>
        </a:p>
      </dgm:t>
    </dgm:pt>
    <dgm:pt modelId="{AB8F2C48-C708-450D-95D3-AB9AEDFEADC2}" type="parTrans" cxnId="{949C16C0-19DD-454D-901D-FDA12D2BC8A5}">
      <dgm:prSet/>
      <dgm:spPr/>
      <dgm:t>
        <a:bodyPr/>
        <a:lstStyle/>
        <a:p>
          <a:endParaRPr lang="en-US"/>
        </a:p>
      </dgm:t>
    </dgm:pt>
    <dgm:pt modelId="{EF987939-82B3-4F01-96B9-F63F49EB78E0}" type="sibTrans" cxnId="{949C16C0-19DD-454D-901D-FDA12D2BC8A5}">
      <dgm:prSet/>
      <dgm:spPr/>
      <dgm:t>
        <a:bodyPr/>
        <a:lstStyle/>
        <a:p>
          <a:endParaRPr lang="en-US"/>
        </a:p>
      </dgm:t>
    </dgm:pt>
    <dgm:pt modelId="{570F5918-3E9B-4E2F-BAAD-F9C9B7A539A8}">
      <dgm:prSet custT="1"/>
      <dgm:spPr/>
      <dgm:t>
        <a:bodyPr/>
        <a:lstStyle/>
        <a:p>
          <a:r>
            <a:rPr lang="en-US" sz="1500" dirty="0"/>
            <a:t>Asset amortized in a systematic and rational manner over shorter of subscription term or useful life of IT asset</a:t>
          </a:r>
        </a:p>
      </dgm:t>
    </dgm:pt>
    <dgm:pt modelId="{D0460543-5B29-447C-8066-91737C45E102}" type="parTrans" cxnId="{DFD47D45-55E5-46DD-8821-2696E9931FB1}">
      <dgm:prSet/>
      <dgm:spPr/>
      <dgm:t>
        <a:bodyPr/>
        <a:lstStyle/>
        <a:p>
          <a:endParaRPr lang="en-US"/>
        </a:p>
      </dgm:t>
    </dgm:pt>
    <dgm:pt modelId="{9440B895-A699-45A3-972B-AFBC07BBC6E3}" type="sibTrans" cxnId="{DFD47D45-55E5-46DD-8821-2696E9931FB1}">
      <dgm:prSet/>
      <dgm:spPr/>
      <dgm:t>
        <a:bodyPr/>
        <a:lstStyle/>
        <a:p>
          <a:endParaRPr lang="en-US"/>
        </a:p>
      </dgm:t>
    </dgm:pt>
    <dgm:pt modelId="{323DC1E6-E466-41D8-BF05-1E06391C494C}" type="pres">
      <dgm:prSet presAssocID="{285B0951-1AB7-42D3-8C78-AF2AB6F039F8}" presName="Name0" presStyleCnt="0">
        <dgm:presLayoutVars>
          <dgm:dir/>
          <dgm:animLvl val="lvl"/>
          <dgm:resizeHandles val="exact"/>
        </dgm:presLayoutVars>
      </dgm:prSet>
      <dgm:spPr/>
    </dgm:pt>
    <dgm:pt modelId="{C804EBFF-55B9-4B36-A834-9740CCB477D5}" type="pres">
      <dgm:prSet presAssocID="{531E2986-0A12-4A08-A214-FF7D1F9CF3FD}" presName="linNode" presStyleCnt="0"/>
      <dgm:spPr/>
    </dgm:pt>
    <dgm:pt modelId="{DE18CB8A-6151-4AE2-8AD1-0430207D8628}" type="pres">
      <dgm:prSet presAssocID="{531E2986-0A12-4A08-A214-FF7D1F9CF3FD}" presName="parentText" presStyleLbl="node1" presStyleIdx="0" presStyleCnt="3">
        <dgm:presLayoutVars>
          <dgm:chMax val="1"/>
          <dgm:bulletEnabled val="1"/>
        </dgm:presLayoutVars>
      </dgm:prSet>
      <dgm:spPr/>
    </dgm:pt>
    <dgm:pt modelId="{F16F7737-C091-4900-9196-BB04AAD498CC}" type="pres">
      <dgm:prSet presAssocID="{531E2986-0A12-4A08-A214-FF7D1F9CF3FD}" presName="descendantText" presStyleLbl="alignAccFollowNode1" presStyleIdx="0" presStyleCnt="3">
        <dgm:presLayoutVars>
          <dgm:bulletEnabled val="1"/>
        </dgm:presLayoutVars>
      </dgm:prSet>
      <dgm:spPr/>
    </dgm:pt>
    <dgm:pt modelId="{3C3060D6-4854-46F3-9200-1DBBC115BAC9}" type="pres">
      <dgm:prSet presAssocID="{F11FD3E5-2402-456D-9C34-40A55DC34B7B}" presName="sp" presStyleCnt="0"/>
      <dgm:spPr/>
    </dgm:pt>
    <dgm:pt modelId="{039D9BC7-6494-4498-A82F-47793D755B78}" type="pres">
      <dgm:prSet presAssocID="{C0A9634E-8A78-4F6A-B241-D3CCD96970F3}" presName="linNode" presStyleCnt="0"/>
      <dgm:spPr/>
    </dgm:pt>
    <dgm:pt modelId="{CB99FBB2-D73E-495F-9554-06A133C715A9}" type="pres">
      <dgm:prSet presAssocID="{C0A9634E-8A78-4F6A-B241-D3CCD96970F3}" presName="parentText" presStyleLbl="node1" presStyleIdx="1" presStyleCnt="3">
        <dgm:presLayoutVars>
          <dgm:chMax val="1"/>
          <dgm:bulletEnabled val="1"/>
        </dgm:presLayoutVars>
      </dgm:prSet>
      <dgm:spPr/>
    </dgm:pt>
    <dgm:pt modelId="{05F967E8-E9A6-4BDF-A88C-C9C9A8B847A0}" type="pres">
      <dgm:prSet presAssocID="{C0A9634E-8A78-4F6A-B241-D3CCD96970F3}" presName="descendantText" presStyleLbl="alignAccFollowNode1" presStyleIdx="1" presStyleCnt="3">
        <dgm:presLayoutVars>
          <dgm:bulletEnabled val="1"/>
        </dgm:presLayoutVars>
      </dgm:prSet>
      <dgm:spPr/>
    </dgm:pt>
    <dgm:pt modelId="{8FA01A98-4279-40B7-85F7-2975CB1D3489}" type="pres">
      <dgm:prSet presAssocID="{8E88B60B-638E-4492-8358-BA67EFAD85E8}" presName="sp" presStyleCnt="0"/>
      <dgm:spPr/>
    </dgm:pt>
    <dgm:pt modelId="{C60F7B6E-1124-4D1E-86C3-82331FF9D9CB}" type="pres">
      <dgm:prSet presAssocID="{21A2B44A-3264-4006-B5B8-4A65A44B2161}" presName="linNode" presStyleCnt="0"/>
      <dgm:spPr/>
    </dgm:pt>
    <dgm:pt modelId="{030AB0B2-285C-4740-8141-4BF66D719622}" type="pres">
      <dgm:prSet presAssocID="{21A2B44A-3264-4006-B5B8-4A65A44B2161}" presName="parentText" presStyleLbl="node1" presStyleIdx="2" presStyleCnt="3">
        <dgm:presLayoutVars>
          <dgm:chMax val="1"/>
          <dgm:bulletEnabled val="1"/>
        </dgm:presLayoutVars>
      </dgm:prSet>
      <dgm:spPr/>
    </dgm:pt>
    <dgm:pt modelId="{368B3D09-093E-425D-BCA7-A39884D45E60}" type="pres">
      <dgm:prSet presAssocID="{21A2B44A-3264-4006-B5B8-4A65A44B2161}" presName="descendantText" presStyleLbl="alignAccFollowNode1" presStyleIdx="2" presStyleCnt="3">
        <dgm:presLayoutVars>
          <dgm:bulletEnabled val="1"/>
        </dgm:presLayoutVars>
      </dgm:prSet>
      <dgm:spPr/>
    </dgm:pt>
  </dgm:ptLst>
  <dgm:cxnLst>
    <dgm:cxn modelId="{C4974102-5685-49EA-B38C-EAE25BF45C46}" type="presOf" srcId="{570F5918-3E9B-4E2F-BAAD-F9C9B7A539A8}" destId="{368B3D09-093E-425D-BCA7-A39884D45E60}" srcOrd="0" destOrd="1" presId="urn:microsoft.com/office/officeart/2005/8/layout/vList5"/>
    <dgm:cxn modelId="{298D4706-E065-41F3-9F40-9E64A0C28804}" type="presOf" srcId="{B5093F1F-C3C2-4066-B43E-8C96E4C3BF06}" destId="{F16F7737-C091-4900-9196-BB04AAD498CC}" srcOrd="0" destOrd="1" presId="urn:microsoft.com/office/officeart/2005/8/layout/vList5"/>
    <dgm:cxn modelId="{2BAEF409-3913-4688-803C-363B7C5A4914}" type="presOf" srcId="{B07C3B75-1F06-42C1-B172-682FBA6B547C}" destId="{05F967E8-E9A6-4BDF-A88C-C9C9A8B847A0}" srcOrd="0" destOrd="1" presId="urn:microsoft.com/office/officeart/2005/8/layout/vList5"/>
    <dgm:cxn modelId="{A2D24F18-6577-4A56-89E2-F688793FB175}" srcId="{285B0951-1AB7-42D3-8C78-AF2AB6F039F8}" destId="{531E2986-0A12-4A08-A214-FF7D1F9CF3FD}" srcOrd="0" destOrd="0" parTransId="{D871DC56-298D-4897-8093-59FDE1733CDF}" sibTransId="{F11FD3E5-2402-456D-9C34-40A55DC34B7B}"/>
    <dgm:cxn modelId="{C8331E60-B35C-48FF-8579-736690110D1F}" type="presOf" srcId="{F9116CFB-3FC0-4BF9-B014-175A17F846E4}" destId="{05F967E8-E9A6-4BDF-A88C-C9C9A8B847A0}" srcOrd="0" destOrd="3" presId="urn:microsoft.com/office/officeart/2005/8/layout/vList5"/>
    <dgm:cxn modelId="{59220B41-0DB0-4037-BB81-11D10D77ED7E}" type="presOf" srcId="{21A2B44A-3264-4006-B5B8-4A65A44B2161}" destId="{030AB0B2-285C-4740-8141-4BF66D719622}" srcOrd="0" destOrd="0" presId="urn:microsoft.com/office/officeart/2005/8/layout/vList5"/>
    <dgm:cxn modelId="{DFD47D45-55E5-46DD-8821-2696E9931FB1}" srcId="{21A2B44A-3264-4006-B5B8-4A65A44B2161}" destId="{570F5918-3E9B-4E2F-BAAD-F9C9B7A539A8}" srcOrd="1" destOrd="0" parTransId="{D0460543-5B29-447C-8066-91737C45E102}" sibTransId="{9440B895-A699-45A3-972B-AFBC07BBC6E3}"/>
    <dgm:cxn modelId="{6F58014C-298C-4FE2-AAE0-C48361DE0183}" type="presOf" srcId="{531E2986-0A12-4A08-A214-FF7D1F9CF3FD}" destId="{DE18CB8A-6151-4AE2-8AD1-0430207D8628}" srcOrd="0" destOrd="0" presId="urn:microsoft.com/office/officeart/2005/8/layout/vList5"/>
    <dgm:cxn modelId="{1BF5F173-E8D0-4426-B293-E8693D517C4A}" type="presOf" srcId="{285B0951-1AB7-42D3-8C78-AF2AB6F039F8}" destId="{323DC1E6-E466-41D8-BF05-1E06391C494C}" srcOrd="0" destOrd="0" presId="urn:microsoft.com/office/officeart/2005/8/layout/vList5"/>
    <dgm:cxn modelId="{DB529159-A8E3-4B28-84A4-FB5C89678365}" srcId="{C0A9634E-8A78-4F6A-B241-D3CCD96970F3}" destId="{B07C3B75-1F06-42C1-B172-682FBA6B547C}" srcOrd="1" destOrd="0" parTransId="{01AF93F6-F8DF-42EB-9415-8FEF085802D5}" sibTransId="{4E81218E-A11B-46E0-9C89-9BC7D21BBE01}"/>
    <dgm:cxn modelId="{2037068D-471B-43F9-ADA2-473807C9E6B4}" srcId="{531E2986-0A12-4A08-A214-FF7D1F9CF3FD}" destId="{B5093F1F-C3C2-4066-B43E-8C96E4C3BF06}" srcOrd="1" destOrd="0" parTransId="{9AA15730-8F5D-4F11-AC43-56BB8E31D616}" sibTransId="{33F1D019-B732-4E62-9AB9-9B722E415CBB}"/>
    <dgm:cxn modelId="{60E11C93-30B3-498A-83D3-6B7421CEC219}" type="presOf" srcId="{2464A337-328F-4DFF-9E1F-B272EC47F13E}" destId="{F16F7737-C091-4900-9196-BB04AAD498CC}" srcOrd="0" destOrd="0" presId="urn:microsoft.com/office/officeart/2005/8/layout/vList5"/>
    <dgm:cxn modelId="{4BD59693-3669-44E9-B6A3-083E1B505DA4}" type="presOf" srcId="{C0A9634E-8A78-4F6A-B241-D3CCD96970F3}" destId="{CB99FBB2-D73E-495F-9554-06A133C715A9}" srcOrd="0" destOrd="0" presId="urn:microsoft.com/office/officeart/2005/8/layout/vList5"/>
    <dgm:cxn modelId="{714654A4-73D4-4A7C-9BB7-FCF63E8F9A4C}" srcId="{531E2986-0A12-4A08-A214-FF7D1F9CF3FD}" destId="{2464A337-328F-4DFF-9E1F-B272EC47F13E}" srcOrd="0" destOrd="0" parTransId="{77EFDEC1-6403-47C7-B084-02916A80D692}" sibTransId="{309106EF-8B01-41BC-919F-CF5FDFB5D61C}"/>
    <dgm:cxn modelId="{316C56AF-DD92-47F3-AA21-AFDE3CA03521}" type="presOf" srcId="{4B66B1F1-E761-47DD-BF86-915B5699D8DA}" destId="{05F967E8-E9A6-4BDF-A88C-C9C9A8B847A0}" srcOrd="0" destOrd="2" presId="urn:microsoft.com/office/officeart/2005/8/layout/vList5"/>
    <dgm:cxn modelId="{60CA33B4-AC9B-4FD3-9A20-51CB625B7051}" srcId="{C0A9634E-8A78-4F6A-B241-D3CCD96970F3}" destId="{F9116CFB-3FC0-4BF9-B014-175A17F846E4}" srcOrd="3" destOrd="0" parTransId="{2D0766C1-8AF2-417D-AF99-6FEA228CD431}" sibTransId="{B06F7D13-53F0-4AAB-A877-5337CA90AD2E}"/>
    <dgm:cxn modelId="{949C16C0-19DD-454D-901D-FDA12D2BC8A5}" srcId="{C0A9634E-8A78-4F6A-B241-D3CCD96970F3}" destId="{4B66B1F1-E761-47DD-BF86-915B5699D8DA}" srcOrd="2" destOrd="0" parTransId="{AB8F2C48-C708-450D-95D3-AB9AEDFEADC2}" sibTransId="{EF987939-82B3-4F01-96B9-F63F49EB78E0}"/>
    <dgm:cxn modelId="{D335FCD5-A549-4B88-B4DA-CDE3778E8BD7}" srcId="{285B0951-1AB7-42D3-8C78-AF2AB6F039F8}" destId="{C0A9634E-8A78-4F6A-B241-D3CCD96970F3}" srcOrd="1" destOrd="0" parTransId="{358A0ACF-744A-4335-A8F6-2282A59AA255}" sibTransId="{8E88B60B-638E-4492-8358-BA67EFAD85E8}"/>
    <dgm:cxn modelId="{129895E0-32E4-4233-947B-9F3127461F79}" type="presOf" srcId="{F9A6A16B-8270-4865-BB65-213C2C5E586F}" destId="{368B3D09-093E-425D-BCA7-A39884D45E60}" srcOrd="0" destOrd="0" presId="urn:microsoft.com/office/officeart/2005/8/layout/vList5"/>
    <dgm:cxn modelId="{83B2CCEB-A461-41A8-8BDC-1C4345522065}" srcId="{21A2B44A-3264-4006-B5B8-4A65A44B2161}" destId="{F9A6A16B-8270-4865-BB65-213C2C5E586F}" srcOrd="0" destOrd="0" parTransId="{0E40B399-7E4D-45DB-BAD3-F8C55CFEB660}" sibTransId="{9ECD29D3-DE40-4912-80A5-099465739F50}"/>
    <dgm:cxn modelId="{B09FC3ED-C56B-444F-B78B-32B20F10A057}" srcId="{285B0951-1AB7-42D3-8C78-AF2AB6F039F8}" destId="{21A2B44A-3264-4006-B5B8-4A65A44B2161}" srcOrd="2" destOrd="0" parTransId="{4FD50D99-EFE5-4ECD-A24A-1C64C5D8F8DB}" sibTransId="{E6FCC02D-45E0-4C41-B6B2-4030458564EC}"/>
    <dgm:cxn modelId="{2A3CECED-3AB2-4B07-9C0B-8A8D7897372A}" srcId="{C0A9634E-8A78-4F6A-B241-D3CCD96970F3}" destId="{503EAAC5-B4B5-4367-8770-E1F5A4BC8E86}" srcOrd="0" destOrd="0" parTransId="{C0993F94-870D-466F-9965-21DB76F2B537}" sibTransId="{DF874CE3-55A1-4DE2-9067-D80DA5E3A50B}"/>
    <dgm:cxn modelId="{D2E306FC-E102-465D-B1B1-67B7D3F5818A}" type="presOf" srcId="{503EAAC5-B4B5-4367-8770-E1F5A4BC8E86}" destId="{05F967E8-E9A6-4BDF-A88C-C9C9A8B847A0}" srcOrd="0" destOrd="0" presId="urn:microsoft.com/office/officeart/2005/8/layout/vList5"/>
    <dgm:cxn modelId="{3B404B98-2F57-4865-8371-F2966C0AF62E}" type="presParOf" srcId="{323DC1E6-E466-41D8-BF05-1E06391C494C}" destId="{C804EBFF-55B9-4B36-A834-9740CCB477D5}" srcOrd="0" destOrd="0" presId="urn:microsoft.com/office/officeart/2005/8/layout/vList5"/>
    <dgm:cxn modelId="{199AFA1D-5320-4530-B1F4-F5034E2F8625}" type="presParOf" srcId="{C804EBFF-55B9-4B36-A834-9740CCB477D5}" destId="{DE18CB8A-6151-4AE2-8AD1-0430207D8628}" srcOrd="0" destOrd="0" presId="urn:microsoft.com/office/officeart/2005/8/layout/vList5"/>
    <dgm:cxn modelId="{958F4E49-0999-4CF4-A424-898FEB221A4A}" type="presParOf" srcId="{C804EBFF-55B9-4B36-A834-9740CCB477D5}" destId="{F16F7737-C091-4900-9196-BB04AAD498CC}" srcOrd="1" destOrd="0" presId="urn:microsoft.com/office/officeart/2005/8/layout/vList5"/>
    <dgm:cxn modelId="{9F146FFE-12B3-42E1-8629-8CE1D40E6880}" type="presParOf" srcId="{323DC1E6-E466-41D8-BF05-1E06391C494C}" destId="{3C3060D6-4854-46F3-9200-1DBBC115BAC9}" srcOrd="1" destOrd="0" presId="urn:microsoft.com/office/officeart/2005/8/layout/vList5"/>
    <dgm:cxn modelId="{BD937CAA-27D0-4E15-8DB7-EEB64588E287}" type="presParOf" srcId="{323DC1E6-E466-41D8-BF05-1E06391C494C}" destId="{039D9BC7-6494-4498-A82F-47793D755B78}" srcOrd="2" destOrd="0" presId="urn:microsoft.com/office/officeart/2005/8/layout/vList5"/>
    <dgm:cxn modelId="{C671C109-3593-4FCF-B333-D2DF9211AE01}" type="presParOf" srcId="{039D9BC7-6494-4498-A82F-47793D755B78}" destId="{CB99FBB2-D73E-495F-9554-06A133C715A9}" srcOrd="0" destOrd="0" presId="urn:microsoft.com/office/officeart/2005/8/layout/vList5"/>
    <dgm:cxn modelId="{B5F609A0-EA7E-4D5C-896C-6A99DF635612}" type="presParOf" srcId="{039D9BC7-6494-4498-A82F-47793D755B78}" destId="{05F967E8-E9A6-4BDF-A88C-C9C9A8B847A0}" srcOrd="1" destOrd="0" presId="urn:microsoft.com/office/officeart/2005/8/layout/vList5"/>
    <dgm:cxn modelId="{328C6AF4-3C6F-4A64-9F88-E53C1072AF53}" type="presParOf" srcId="{323DC1E6-E466-41D8-BF05-1E06391C494C}" destId="{8FA01A98-4279-40B7-85F7-2975CB1D3489}" srcOrd="3" destOrd="0" presId="urn:microsoft.com/office/officeart/2005/8/layout/vList5"/>
    <dgm:cxn modelId="{F46EFBB9-7512-47A9-85AA-B8BC7B1555EB}" type="presParOf" srcId="{323DC1E6-E466-41D8-BF05-1E06391C494C}" destId="{C60F7B6E-1124-4D1E-86C3-82331FF9D9CB}" srcOrd="4" destOrd="0" presId="urn:microsoft.com/office/officeart/2005/8/layout/vList5"/>
    <dgm:cxn modelId="{697FA79D-C2EA-4D7B-B254-F191A46F6B54}" type="presParOf" srcId="{C60F7B6E-1124-4D1E-86C3-82331FF9D9CB}" destId="{030AB0B2-285C-4740-8141-4BF66D719622}" srcOrd="0" destOrd="0" presId="urn:microsoft.com/office/officeart/2005/8/layout/vList5"/>
    <dgm:cxn modelId="{51F87F44-9A9B-4916-BA46-117E62FF4C29}" type="presParOf" srcId="{C60F7B6E-1124-4D1E-86C3-82331FF9D9CB}" destId="{368B3D09-093E-425D-BCA7-A39884D45E6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E718DFD-2053-4FB3-8069-9BC5E404B1E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D1E3F83-DAC5-4625-9356-CF4078D044F0}">
      <dgm:prSet/>
      <dgm:spPr>
        <a:solidFill>
          <a:schemeClr val="tx2"/>
        </a:solidFill>
      </dgm:spPr>
      <dgm:t>
        <a:bodyPr/>
        <a:lstStyle/>
        <a:p>
          <a:r>
            <a:rPr lang="en-US" dirty="0"/>
            <a:t>General Description of SBITAs </a:t>
          </a:r>
        </a:p>
      </dgm:t>
    </dgm:pt>
    <dgm:pt modelId="{A6FDB7B8-F219-4376-8F94-BC590A724AD6}" type="parTrans" cxnId="{C35A6AD0-9083-4E77-8D66-0ABFB9E73328}">
      <dgm:prSet/>
      <dgm:spPr/>
      <dgm:t>
        <a:bodyPr/>
        <a:lstStyle/>
        <a:p>
          <a:endParaRPr lang="en-US"/>
        </a:p>
      </dgm:t>
    </dgm:pt>
    <dgm:pt modelId="{D8500F98-D516-4651-B725-26FF3B2EDF6D}" type="sibTrans" cxnId="{C35A6AD0-9083-4E77-8D66-0ABFB9E73328}">
      <dgm:prSet/>
      <dgm:spPr/>
      <dgm:t>
        <a:bodyPr/>
        <a:lstStyle/>
        <a:p>
          <a:endParaRPr lang="en-US"/>
        </a:p>
      </dgm:t>
    </dgm:pt>
    <dgm:pt modelId="{99BFE7E0-0BD2-4CD4-ACF8-6EAB614E6582}">
      <dgm:prSet/>
      <dgm:spPr/>
      <dgm:t>
        <a:bodyPr/>
        <a:lstStyle/>
        <a:p>
          <a:r>
            <a:rPr lang="en-US" dirty="0"/>
            <a:t>Include basis, terms, and conditions on which variable payments not included in the measurement are determined</a:t>
          </a:r>
        </a:p>
      </dgm:t>
    </dgm:pt>
    <dgm:pt modelId="{9B28A675-9C03-48AA-B280-6277A30623F6}" type="parTrans" cxnId="{0A49CCDC-BC35-437D-9448-0501B3121B66}">
      <dgm:prSet/>
      <dgm:spPr/>
      <dgm:t>
        <a:bodyPr/>
        <a:lstStyle/>
        <a:p>
          <a:endParaRPr lang="en-US"/>
        </a:p>
      </dgm:t>
    </dgm:pt>
    <dgm:pt modelId="{577ECFF7-290C-4FDC-AC00-CB822036055A}" type="sibTrans" cxnId="{0A49CCDC-BC35-437D-9448-0501B3121B66}">
      <dgm:prSet/>
      <dgm:spPr/>
      <dgm:t>
        <a:bodyPr/>
        <a:lstStyle/>
        <a:p>
          <a:endParaRPr lang="en-US"/>
        </a:p>
      </dgm:t>
    </dgm:pt>
    <dgm:pt modelId="{0B5B143B-3C30-42E9-A504-F764C45C2E23}">
      <dgm:prSet/>
      <dgm:spPr>
        <a:solidFill>
          <a:schemeClr val="tx2"/>
        </a:solidFill>
      </dgm:spPr>
      <dgm:t>
        <a:bodyPr/>
        <a:lstStyle/>
        <a:p>
          <a:r>
            <a:rPr lang="en-US" dirty="0"/>
            <a:t>Total Amount of subscription assets and related amortization</a:t>
          </a:r>
        </a:p>
      </dgm:t>
    </dgm:pt>
    <dgm:pt modelId="{B93C3824-9D5E-47FE-B590-CA4801F0FED5}" type="parTrans" cxnId="{9080ED6C-563A-4CAC-AA79-244CF31D0B9C}">
      <dgm:prSet/>
      <dgm:spPr/>
      <dgm:t>
        <a:bodyPr/>
        <a:lstStyle/>
        <a:p>
          <a:endParaRPr lang="en-US"/>
        </a:p>
      </dgm:t>
    </dgm:pt>
    <dgm:pt modelId="{426E4F52-AEFA-4168-B2FF-BE8DA78EC70B}" type="sibTrans" cxnId="{9080ED6C-563A-4CAC-AA79-244CF31D0B9C}">
      <dgm:prSet/>
      <dgm:spPr/>
      <dgm:t>
        <a:bodyPr/>
        <a:lstStyle/>
        <a:p>
          <a:endParaRPr lang="en-US"/>
        </a:p>
      </dgm:t>
    </dgm:pt>
    <dgm:pt modelId="{898D25AA-AAD9-4332-9297-0930265948CC}">
      <dgm:prSet/>
      <dgm:spPr/>
      <dgm:t>
        <a:bodyPr/>
        <a:lstStyle/>
        <a:p>
          <a:r>
            <a:rPr lang="en-US"/>
            <a:t>Disclosed Separate from other Capital Assets</a:t>
          </a:r>
        </a:p>
      </dgm:t>
    </dgm:pt>
    <dgm:pt modelId="{66659820-F738-4596-AF93-8AB73D68D1B6}" type="parTrans" cxnId="{9576A5F7-90FD-467D-8F3E-E0A02F0A968F}">
      <dgm:prSet/>
      <dgm:spPr/>
      <dgm:t>
        <a:bodyPr/>
        <a:lstStyle/>
        <a:p>
          <a:endParaRPr lang="en-US"/>
        </a:p>
      </dgm:t>
    </dgm:pt>
    <dgm:pt modelId="{444A77D5-1359-46AD-BF88-DCF5445B852A}" type="sibTrans" cxnId="{9576A5F7-90FD-467D-8F3E-E0A02F0A968F}">
      <dgm:prSet/>
      <dgm:spPr/>
      <dgm:t>
        <a:bodyPr/>
        <a:lstStyle/>
        <a:p>
          <a:endParaRPr lang="en-US"/>
        </a:p>
      </dgm:t>
    </dgm:pt>
    <dgm:pt modelId="{8745715F-85FD-419E-BBBE-406CDE66C986}">
      <dgm:prSet/>
      <dgm:spPr>
        <a:solidFill>
          <a:schemeClr val="tx2"/>
        </a:solidFill>
      </dgm:spPr>
      <dgm:t>
        <a:bodyPr/>
        <a:lstStyle/>
        <a:p>
          <a:r>
            <a:rPr lang="en-US"/>
            <a:t>Amount of Outflows recognized in the current year</a:t>
          </a:r>
        </a:p>
      </dgm:t>
    </dgm:pt>
    <dgm:pt modelId="{F6FE9635-B1DF-4BFF-ADF4-F147B2BCDBE7}" type="parTrans" cxnId="{83235296-2FC9-473C-9CD4-CE19B200C17F}">
      <dgm:prSet/>
      <dgm:spPr/>
      <dgm:t>
        <a:bodyPr/>
        <a:lstStyle/>
        <a:p>
          <a:endParaRPr lang="en-US"/>
        </a:p>
      </dgm:t>
    </dgm:pt>
    <dgm:pt modelId="{A300A278-AFAC-46C6-9A8B-E3C910D96FC2}" type="sibTrans" cxnId="{83235296-2FC9-473C-9CD4-CE19B200C17F}">
      <dgm:prSet/>
      <dgm:spPr/>
      <dgm:t>
        <a:bodyPr/>
        <a:lstStyle/>
        <a:p>
          <a:endParaRPr lang="en-US"/>
        </a:p>
      </dgm:t>
    </dgm:pt>
    <dgm:pt modelId="{35499FE4-6618-43FE-9BD7-5B6012329546}">
      <dgm:prSet/>
      <dgm:spPr/>
      <dgm:t>
        <a:bodyPr/>
        <a:lstStyle/>
        <a:p>
          <a:r>
            <a:rPr lang="en-US"/>
            <a:t>Variable payments not previously included </a:t>
          </a:r>
        </a:p>
      </dgm:t>
    </dgm:pt>
    <dgm:pt modelId="{59B89C9E-CD7E-4070-A820-E54F2F7D79B0}" type="parTrans" cxnId="{5D000AFE-3FAB-473C-AA64-320D8C11A702}">
      <dgm:prSet/>
      <dgm:spPr/>
      <dgm:t>
        <a:bodyPr/>
        <a:lstStyle/>
        <a:p>
          <a:endParaRPr lang="en-US"/>
        </a:p>
      </dgm:t>
    </dgm:pt>
    <dgm:pt modelId="{0E683840-3CA4-42AE-9187-72765C8ABE54}" type="sibTrans" cxnId="{5D000AFE-3FAB-473C-AA64-320D8C11A702}">
      <dgm:prSet/>
      <dgm:spPr/>
      <dgm:t>
        <a:bodyPr/>
        <a:lstStyle/>
        <a:p>
          <a:endParaRPr lang="en-US"/>
        </a:p>
      </dgm:t>
    </dgm:pt>
    <dgm:pt modelId="{450134B2-D0AF-4D87-895B-797997478BB7}">
      <dgm:prSet/>
      <dgm:spPr/>
      <dgm:t>
        <a:bodyPr/>
        <a:lstStyle/>
        <a:p>
          <a:r>
            <a:rPr lang="en-US" dirty="0"/>
            <a:t>Other payments such has termination penalties not previously included</a:t>
          </a:r>
        </a:p>
      </dgm:t>
    </dgm:pt>
    <dgm:pt modelId="{6CC35675-031C-4669-BE99-3645F8EC5BB7}" type="parTrans" cxnId="{7EFC0019-1402-4B32-82CD-065E7E541BE2}">
      <dgm:prSet/>
      <dgm:spPr/>
      <dgm:t>
        <a:bodyPr/>
        <a:lstStyle/>
        <a:p>
          <a:endParaRPr lang="en-US"/>
        </a:p>
      </dgm:t>
    </dgm:pt>
    <dgm:pt modelId="{0F87B70E-784B-4B5E-95C4-D03489933FAD}" type="sibTrans" cxnId="{7EFC0019-1402-4B32-82CD-065E7E541BE2}">
      <dgm:prSet/>
      <dgm:spPr/>
      <dgm:t>
        <a:bodyPr/>
        <a:lstStyle/>
        <a:p>
          <a:endParaRPr lang="en-US"/>
        </a:p>
      </dgm:t>
    </dgm:pt>
    <dgm:pt modelId="{3ED0981D-1CB3-445F-BD11-EF149C5392C9}" type="pres">
      <dgm:prSet presAssocID="{BE718DFD-2053-4FB3-8069-9BC5E404B1E5}" presName="Name0" presStyleCnt="0">
        <dgm:presLayoutVars>
          <dgm:dir/>
          <dgm:animLvl val="lvl"/>
          <dgm:resizeHandles val="exact"/>
        </dgm:presLayoutVars>
      </dgm:prSet>
      <dgm:spPr/>
    </dgm:pt>
    <dgm:pt modelId="{12177E0D-48D6-40CB-B3B6-A1AB0F43CBCE}" type="pres">
      <dgm:prSet presAssocID="{0D1E3F83-DAC5-4625-9356-CF4078D044F0}" presName="linNode" presStyleCnt="0"/>
      <dgm:spPr/>
    </dgm:pt>
    <dgm:pt modelId="{CF99DD6C-72F5-41E3-93DD-4E7F2F758313}" type="pres">
      <dgm:prSet presAssocID="{0D1E3F83-DAC5-4625-9356-CF4078D044F0}" presName="parentText" presStyleLbl="node1" presStyleIdx="0" presStyleCnt="3">
        <dgm:presLayoutVars>
          <dgm:chMax val="1"/>
          <dgm:bulletEnabled val="1"/>
        </dgm:presLayoutVars>
      </dgm:prSet>
      <dgm:spPr/>
    </dgm:pt>
    <dgm:pt modelId="{B444E6FE-BF95-48D0-B0F5-37166CCD800F}" type="pres">
      <dgm:prSet presAssocID="{0D1E3F83-DAC5-4625-9356-CF4078D044F0}" presName="descendantText" presStyleLbl="alignAccFollowNode1" presStyleIdx="0" presStyleCnt="3">
        <dgm:presLayoutVars>
          <dgm:bulletEnabled val="1"/>
        </dgm:presLayoutVars>
      </dgm:prSet>
      <dgm:spPr/>
    </dgm:pt>
    <dgm:pt modelId="{189C2113-02DA-4C9F-BD10-11254DFA3E44}" type="pres">
      <dgm:prSet presAssocID="{D8500F98-D516-4651-B725-26FF3B2EDF6D}" presName="sp" presStyleCnt="0"/>
      <dgm:spPr/>
    </dgm:pt>
    <dgm:pt modelId="{00B7E0A9-24CE-4094-ACBE-FFE07AC9B036}" type="pres">
      <dgm:prSet presAssocID="{0B5B143B-3C30-42E9-A504-F764C45C2E23}" presName="linNode" presStyleCnt="0"/>
      <dgm:spPr/>
    </dgm:pt>
    <dgm:pt modelId="{282AD5A4-4E7C-4D90-B2A3-808E5556DAA2}" type="pres">
      <dgm:prSet presAssocID="{0B5B143B-3C30-42E9-A504-F764C45C2E23}" presName="parentText" presStyleLbl="node1" presStyleIdx="1" presStyleCnt="3">
        <dgm:presLayoutVars>
          <dgm:chMax val="1"/>
          <dgm:bulletEnabled val="1"/>
        </dgm:presLayoutVars>
      </dgm:prSet>
      <dgm:spPr/>
    </dgm:pt>
    <dgm:pt modelId="{91BBE056-CE11-4D22-97EF-0EB871294BC7}" type="pres">
      <dgm:prSet presAssocID="{0B5B143B-3C30-42E9-A504-F764C45C2E23}" presName="descendantText" presStyleLbl="alignAccFollowNode1" presStyleIdx="1" presStyleCnt="3">
        <dgm:presLayoutVars>
          <dgm:bulletEnabled val="1"/>
        </dgm:presLayoutVars>
      </dgm:prSet>
      <dgm:spPr/>
    </dgm:pt>
    <dgm:pt modelId="{A52244BD-2C43-4A71-8702-4884501942F3}" type="pres">
      <dgm:prSet presAssocID="{426E4F52-AEFA-4168-B2FF-BE8DA78EC70B}" presName="sp" presStyleCnt="0"/>
      <dgm:spPr/>
    </dgm:pt>
    <dgm:pt modelId="{043CDB21-58AA-4EE4-B1C5-E7E37CD859F4}" type="pres">
      <dgm:prSet presAssocID="{8745715F-85FD-419E-BBBE-406CDE66C986}" presName="linNode" presStyleCnt="0"/>
      <dgm:spPr/>
    </dgm:pt>
    <dgm:pt modelId="{5CF001A8-A993-442D-AC96-B257A8058153}" type="pres">
      <dgm:prSet presAssocID="{8745715F-85FD-419E-BBBE-406CDE66C986}" presName="parentText" presStyleLbl="node1" presStyleIdx="2" presStyleCnt="3">
        <dgm:presLayoutVars>
          <dgm:chMax val="1"/>
          <dgm:bulletEnabled val="1"/>
        </dgm:presLayoutVars>
      </dgm:prSet>
      <dgm:spPr/>
    </dgm:pt>
    <dgm:pt modelId="{421D230C-B8E2-444A-AF2A-83D344506B4A}" type="pres">
      <dgm:prSet presAssocID="{8745715F-85FD-419E-BBBE-406CDE66C986}" presName="descendantText" presStyleLbl="alignAccFollowNode1" presStyleIdx="2" presStyleCnt="3">
        <dgm:presLayoutVars>
          <dgm:bulletEnabled val="1"/>
        </dgm:presLayoutVars>
      </dgm:prSet>
      <dgm:spPr/>
    </dgm:pt>
  </dgm:ptLst>
  <dgm:cxnLst>
    <dgm:cxn modelId="{E567F303-E833-4F2C-B483-9FEA39282522}" type="presOf" srcId="{898D25AA-AAD9-4332-9297-0930265948CC}" destId="{91BBE056-CE11-4D22-97EF-0EB871294BC7}" srcOrd="0" destOrd="0" presId="urn:microsoft.com/office/officeart/2005/8/layout/vList5"/>
    <dgm:cxn modelId="{7EFC0019-1402-4B32-82CD-065E7E541BE2}" srcId="{8745715F-85FD-419E-BBBE-406CDE66C986}" destId="{450134B2-D0AF-4D87-895B-797997478BB7}" srcOrd="1" destOrd="0" parTransId="{6CC35675-031C-4669-BE99-3645F8EC5BB7}" sibTransId="{0F87B70E-784B-4B5E-95C4-D03489933FAD}"/>
    <dgm:cxn modelId="{EFCDA93B-BCC5-4084-A5C7-63DB443F2DA3}" type="presOf" srcId="{99BFE7E0-0BD2-4CD4-ACF8-6EAB614E6582}" destId="{B444E6FE-BF95-48D0-B0F5-37166CCD800F}" srcOrd="0" destOrd="0" presId="urn:microsoft.com/office/officeart/2005/8/layout/vList5"/>
    <dgm:cxn modelId="{9889B23F-3C4C-4D99-9BF7-9DF15F05865A}" type="presOf" srcId="{0D1E3F83-DAC5-4625-9356-CF4078D044F0}" destId="{CF99DD6C-72F5-41E3-93DD-4E7F2F758313}" srcOrd="0" destOrd="0" presId="urn:microsoft.com/office/officeart/2005/8/layout/vList5"/>
    <dgm:cxn modelId="{9080ED6C-563A-4CAC-AA79-244CF31D0B9C}" srcId="{BE718DFD-2053-4FB3-8069-9BC5E404B1E5}" destId="{0B5B143B-3C30-42E9-A504-F764C45C2E23}" srcOrd="1" destOrd="0" parTransId="{B93C3824-9D5E-47FE-B590-CA4801F0FED5}" sibTransId="{426E4F52-AEFA-4168-B2FF-BE8DA78EC70B}"/>
    <dgm:cxn modelId="{7815077A-A141-4F23-9E86-C848F5634261}" type="presOf" srcId="{450134B2-D0AF-4D87-895B-797997478BB7}" destId="{421D230C-B8E2-444A-AF2A-83D344506B4A}" srcOrd="0" destOrd="1" presId="urn:microsoft.com/office/officeart/2005/8/layout/vList5"/>
    <dgm:cxn modelId="{83235296-2FC9-473C-9CD4-CE19B200C17F}" srcId="{BE718DFD-2053-4FB3-8069-9BC5E404B1E5}" destId="{8745715F-85FD-419E-BBBE-406CDE66C986}" srcOrd="2" destOrd="0" parTransId="{F6FE9635-B1DF-4BFF-ADF4-F147B2BCDBE7}" sibTransId="{A300A278-AFAC-46C6-9A8B-E3C910D96FC2}"/>
    <dgm:cxn modelId="{4C415A9D-ADD3-412B-AA6A-81BB6C7D616D}" type="presOf" srcId="{0B5B143B-3C30-42E9-A504-F764C45C2E23}" destId="{282AD5A4-4E7C-4D90-B2A3-808E5556DAA2}" srcOrd="0" destOrd="0" presId="urn:microsoft.com/office/officeart/2005/8/layout/vList5"/>
    <dgm:cxn modelId="{3D29B4A3-FADE-4921-9E98-782C593F5314}" type="presOf" srcId="{BE718DFD-2053-4FB3-8069-9BC5E404B1E5}" destId="{3ED0981D-1CB3-445F-BD11-EF149C5392C9}" srcOrd="0" destOrd="0" presId="urn:microsoft.com/office/officeart/2005/8/layout/vList5"/>
    <dgm:cxn modelId="{FFF59BB8-ED8F-49A0-BDD2-0B1CCAF04210}" type="presOf" srcId="{35499FE4-6618-43FE-9BD7-5B6012329546}" destId="{421D230C-B8E2-444A-AF2A-83D344506B4A}" srcOrd="0" destOrd="0" presId="urn:microsoft.com/office/officeart/2005/8/layout/vList5"/>
    <dgm:cxn modelId="{C35A6AD0-9083-4E77-8D66-0ABFB9E73328}" srcId="{BE718DFD-2053-4FB3-8069-9BC5E404B1E5}" destId="{0D1E3F83-DAC5-4625-9356-CF4078D044F0}" srcOrd="0" destOrd="0" parTransId="{A6FDB7B8-F219-4376-8F94-BC590A724AD6}" sibTransId="{D8500F98-D516-4651-B725-26FF3B2EDF6D}"/>
    <dgm:cxn modelId="{0A49CCDC-BC35-437D-9448-0501B3121B66}" srcId="{0D1E3F83-DAC5-4625-9356-CF4078D044F0}" destId="{99BFE7E0-0BD2-4CD4-ACF8-6EAB614E6582}" srcOrd="0" destOrd="0" parTransId="{9B28A675-9C03-48AA-B280-6277A30623F6}" sibTransId="{577ECFF7-290C-4FDC-AC00-CB822036055A}"/>
    <dgm:cxn modelId="{0FBECAE3-7320-4A0E-A61A-BD6459BB87E4}" type="presOf" srcId="{8745715F-85FD-419E-BBBE-406CDE66C986}" destId="{5CF001A8-A993-442D-AC96-B257A8058153}" srcOrd="0" destOrd="0" presId="urn:microsoft.com/office/officeart/2005/8/layout/vList5"/>
    <dgm:cxn modelId="{9576A5F7-90FD-467D-8F3E-E0A02F0A968F}" srcId="{0B5B143B-3C30-42E9-A504-F764C45C2E23}" destId="{898D25AA-AAD9-4332-9297-0930265948CC}" srcOrd="0" destOrd="0" parTransId="{66659820-F738-4596-AF93-8AB73D68D1B6}" sibTransId="{444A77D5-1359-46AD-BF88-DCF5445B852A}"/>
    <dgm:cxn modelId="{5D000AFE-3FAB-473C-AA64-320D8C11A702}" srcId="{8745715F-85FD-419E-BBBE-406CDE66C986}" destId="{35499FE4-6618-43FE-9BD7-5B6012329546}" srcOrd="0" destOrd="0" parTransId="{59B89C9E-CD7E-4070-A820-E54F2F7D79B0}" sibTransId="{0E683840-3CA4-42AE-9187-72765C8ABE54}"/>
    <dgm:cxn modelId="{4326FC4A-D3EF-4AF4-8452-DEE737934027}" type="presParOf" srcId="{3ED0981D-1CB3-445F-BD11-EF149C5392C9}" destId="{12177E0D-48D6-40CB-B3B6-A1AB0F43CBCE}" srcOrd="0" destOrd="0" presId="urn:microsoft.com/office/officeart/2005/8/layout/vList5"/>
    <dgm:cxn modelId="{6C6168C8-BFC7-4F96-940E-F6F6E45BCDF9}" type="presParOf" srcId="{12177E0D-48D6-40CB-B3B6-A1AB0F43CBCE}" destId="{CF99DD6C-72F5-41E3-93DD-4E7F2F758313}" srcOrd="0" destOrd="0" presId="urn:microsoft.com/office/officeart/2005/8/layout/vList5"/>
    <dgm:cxn modelId="{01F4B864-424E-4362-A345-CA4DD2C98B6C}" type="presParOf" srcId="{12177E0D-48D6-40CB-B3B6-A1AB0F43CBCE}" destId="{B444E6FE-BF95-48D0-B0F5-37166CCD800F}" srcOrd="1" destOrd="0" presId="urn:microsoft.com/office/officeart/2005/8/layout/vList5"/>
    <dgm:cxn modelId="{9C6D366A-6089-4B69-A235-622C45E86DF1}" type="presParOf" srcId="{3ED0981D-1CB3-445F-BD11-EF149C5392C9}" destId="{189C2113-02DA-4C9F-BD10-11254DFA3E44}" srcOrd="1" destOrd="0" presId="urn:microsoft.com/office/officeart/2005/8/layout/vList5"/>
    <dgm:cxn modelId="{6C8B3287-9D92-4FE3-AF9E-C35418DA3D53}" type="presParOf" srcId="{3ED0981D-1CB3-445F-BD11-EF149C5392C9}" destId="{00B7E0A9-24CE-4094-ACBE-FFE07AC9B036}" srcOrd="2" destOrd="0" presId="urn:microsoft.com/office/officeart/2005/8/layout/vList5"/>
    <dgm:cxn modelId="{C25538D0-7C9B-4B8F-9DB3-010BAAB12E0D}" type="presParOf" srcId="{00B7E0A9-24CE-4094-ACBE-FFE07AC9B036}" destId="{282AD5A4-4E7C-4D90-B2A3-808E5556DAA2}" srcOrd="0" destOrd="0" presId="urn:microsoft.com/office/officeart/2005/8/layout/vList5"/>
    <dgm:cxn modelId="{F492F19E-5940-4C1C-898E-6EBE8AB8ACA6}" type="presParOf" srcId="{00B7E0A9-24CE-4094-ACBE-FFE07AC9B036}" destId="{91BBE056-CE11-4D22-97EF-0EB871294BC7}" srcOrd="1" destOrd="0" presId="urn:microsoft.com/office/officeart/2005/8/layout/vList5"/>
    <dgm:cxn modelId="{A0E75287-B995-4B22-8F1F-4FA7F2E49950}" type="presParOf" srcId="{3ED0981D-1CB3-445F-BD11-EF149C5392C9}" destId="{A52244BD-2C43-4A71-8702-4884501942F3}" srcOrd="3" destOrd="0" presId="urn:microsoft.com/office/officeart/2005/8/layout/vList5"/>
    <dgm:cxn modelId="{064C8B12-3A24-4012-94CC-FBCF877F2DCE}" type="presParOf" srcId="{3ED0981D-1CB3-445F-BD11-EF149C5392C9}" destId="{043CDB21-58AA-4EE4-B1C5-E7E37CD859F4}" srcOrd="4" destOrd="0" presId="urn:microsoft.com/office/officeart/2005/8/layout/vList5"/>
    <dgm:cxn modelId="{8EF85B89-2FA7-44C0-9BBE-55E4370E3876}" type="presParOf" srcId="{043CDB21-58AA-4EE4-B1C5-E7E37CD859F4}" destId="{5CF001A8-A993-442D-AC96-B257A8058153}" srcOrd="0" destOrd="0" presId="urn:microsoft.com/office/officeart/2005/8/layout/vList5"/>
    <dgm:cxn modelId="{2041C765-E35B-45B4-BE8A-D43F0A34341C}" type="presParOf" srcId="{043CDB21-58AA-4EE4-B1C5-E7E37CD859F4}" destId="{421D230C-B8E2-444A-AF2A-83D344506B4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224E13-EF6F-410C-9736-30C3973E3625}">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0C153-881F-4EA2-9463-34117DD0CA15}">
      <dsp:nvSpPr>
        <dsp:cNvPr id="0" name=""/>
        <dsp:cNvSpPr/>
      </dsp:nvSpPr>
      <dsp:spPr>
        <a:xfrm>
          <a:off x="305246" y="197811"/>
          <a:ext cx="10152263" cy="3954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Overview</a:t>
          </a:r>
        </a:p>
      </dsp:txBody>
      <dsp:txXfrm>
        <a:off x="305246" y="197811"/>
        <a:ext cx="10152263" cy="395449"/>
      </dsp:txXfrm>
    </dsp:sp>
    <dsp:sp modelId="{91BE0BEC-076A-4680-A723-F6B8437408CC}">
      <dsp:nvSpPr>
        <dsp:cNvPr id="0" name=""/>
        <dsp:cNvSpPr/>
      </dsp:nvSpPr>
      <dsp:spPr>
        <a:xfrm>
          <a:off x="58090" y="148380"/>
          <a:ext cx="494311" cy="49431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B4E848-BF12-4B5F-A504-00189A5D3F9B}">
      <dsp:nvSpPr>
        <dsp:cNvPr id="0" name=""/>
        <dsp:cNvSpPr/>
      </dsp:nvSpPr>
      <dsp:spPr>
        <a:xfrm>
          <a:off x="663361" y="791334"/>
          <a:ext cx="9794148" cy="3954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Goals of GASB 96</a:t>
          </a:r>
        </a:p>
      </dsp:txBody>
      <dsp:txXfrm>
        <a:off x="663361" y="791334"/>
        <a:ext cx="9794148" cy="395449"/>
      </dsp:txXfrm>
    </dsp:sp>
    <dsp:sp modelId="{3E9AE9C2-C5FE-4E04-856A-071B32182B4F}">
      <dsp:nvSpPr>
        <dsp:cNvPr id="0" name=""/>
        <dsp:cNvSpPr/>
      </dsp:nvSpPr>
      <dsp:spPr>
        <a:xfrm>
          <a:off x="416205" y="741903"/>
          <a:ext cx="494311" cy="49431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2DC410-67DA-4118-B46E-7DC1AF28D188}">
      <dsp:nvSpPr>
        <dsp:cNvPr id="0" name=""/>
        <dsp:cNvSpPr/>
      </dsp:nvSpPr>
      <dsp:spPr>
        <a:xfrm>
          <a:off x="859606" y="1384421"/>
          <a:ext cx="9597902" cy="3954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Implementation Dates</a:t>
          </a:r>
        </a:p>
      </dsp:txBody>
      <dsp:txXfrm>
        <a:off x="859606" y="1384421"/>
        <a:ext cx="9597902" cy="395449"/>
      </dsp:txXfrm>
    </dsp:sp>
    <dsp:sp modelId="{3A898AD4-E79B-4810-B1F4-FDE9B084AAC8}">
      <dsp:nvSpPr>
        <dsp:cNvPr id="0" name=""/>
        <dsp:cNvSpPr/>
      </dsp:nvSpPr>
      <dsp:spPr>
        <a:xfrm>
          <a:off x="612450" y="1334990"/>
          <a:ext cx="494311" cy="49431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6E5BB1-CA9C-49EA-A0A9-F44EC97A18AE}">
      <dsp:nvSpPr>
        <dsp:cNvPr id="0" name=""/>
        <dsp:cNvSpPr/>
      </dsp:nvSpPr>
      <dsp:spPr>
        <a:xfrm>
          <a:off x="922266" y="1977944"/>
          <a:ext cx="9535243" cy="3954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SBITA: Defined</a:t>
          </a:r>
        </a:p>
      </dsp:txBody>
      <dsp:txXfrm>
        <a:off x="922266" y="1977944"/>
        <a:ext cx="9535243" cy="395449"/>
      </dsp:txXfrm>
    </dsp:sp>
    <dsp:sp modelId="{9D897A35-790F-4F8D-AD04-61CC1684C78A}">
      <dsp:nvSpPr>
        <dsp:cNvPr id="0" name=""/>
        <dsp:cNvSpPr/>
      </dsp:nvSpPr>
      <dsp:spPr>
        <a:xfrm>
          <a:off x="675110" y="1928513"/>
          <a:ext cx="494311" cy="49431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94FBC5C-24F8-48B4-A121-57B3BE72CF8B}">
      <dsp:nvSpPr>
        <dsp:cNvPr id="0" name=""/>
        <dsp:cNvSpPr/>
      </dsp:nvSpPr>
      <dsp:spPr>
        <a:xfrm>
          <a:off x="859606" y="2571466"/>
          <a:ext cx="9597902" cy="3954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District vs. Auditor Responsibilities </a:t>
          </a:r>
        </a:p>
      </dsp:txBody>
      <dsp:txXfrm>
        <a:off x="859606" y="2571466"/>
        <a:ext cx="9597902" cy="395449"/>
      </dsp:txXfrm>
    </dsp:sp>
    <dsp:sp modelId="{CA9D35A7-ECCC-46A1-BF75-649F043B3AB5}">
      <dsp:nvSpPr>
        <dsp:cNvPr id="0" name=""/>
        <dsp:cNvSpPr/>
      </dsp:nvSpPr>
      <dsp:spPr>
        <a:xfrm>
          <a:off x="612450" y="2522035"/>
          <a:ext cx="494311" cy="49431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2B79D6-8FC1-4144-9A72-E673FFA82548}">
      <dsp:nvSpPr>
        <dsp:cNvPr id="0" name=""/>
        <dsp:cNvSpPr/>
      </dsp:nvSpPr>
      <dsp:spPr>
        <a:xfrm>
          <a:off x="663361" y="3164554"/>
          <a:ext cx="9794148" cy="3954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Decision Tree</a:t>
          </a:r>
        </a:p>
      </dsp:txBody>
      <dsp:txXfrm>
        <a:off x="663361" y="3164554"/>
        <a:ext cx="9794148" cy="395449"/>
      </dsp:txXfrm>
    </dsp:sp>
    <dsp:sp modelId="{CF0CE87A-26D5-44B2-A540-9126815FCEE0}">
      <dsp:nvSpPr>
        <dsp:cNvPr id="0" name=""/>
        <dsp:cNvSpPr/>
      </dsp:nvSpPr>
      <dsp:spPr>
        <a:xfrm>
          <a:off x="416205" y="3115122"/>
          <a:ext cx="494311" cy="49431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F2EFF-2052-4ECF-9E3B-28A24F7813FF}">
      <dsp:nvSpPr>
        <dsp:cNvPr id="0" name=""/>
        <dsp:cNvSpPr/>
      </dsp:nvSpPr>
      <dsp:spPr>
        <a:xfrm>
          <a:off x="305246" y="3758076"/>
          <a:ext cx="10152263" cy="39544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a:t>Measurement of Subscription Period</a:t>
          </a:r>
        </a:p>
      </dsp:txBody>
      <dsp:txXfrm>
        <a:off x="305246" y="3758076"/>
        <a:ext cx="10152263" cy="395449"/>
      </dsp:txXfrm>
    </dsp:sp>
    <dsp:sp modelId="{D39EF6B0-3624-4A2B-B3EC-ECA66063BC14}">
      <dsp:nvSpPr>
        <dsp:cNvPr id="0" name=""/>
        <dsp:cNvSpPr/>
      </dsp:nvSpPr>
      <dsp:spPr>
        <a:xfrm>
          <a:off x="58090" y="3708645"/>
          <a:ext cx="494311" cy="494311"/>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FC707-2AAD-4D7F-BBD1-758CCE48F4A6}">
      <dsp:nvSpPr>
        <dsp:cNvPr id="0" name=""/>
        <dsp:cNvSpPr/>
      </dsp:nvSpPr>
      <dsp:spPr>
        <a:xfrm rot="5400000">
          <a:off x="6365555" y="-2575004"/>
          <a:ext cx="1073931" cy="64964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a:t>Separately for each of the subsequent five years</a:t>
          </a:r>
        </a:p>
        <a:p>
          <a:pPr marL="228600" lvl="1" indent="-228600" algn="l" defTabSz="977900">
            <a:lnSpc>
              <a:spcPct val="90000"/>
            </a:lnSpc>
            <a:spcBef>
              <a:spcPct val="0"/>
            </a:spcBef>
            <a:spcAft>
              <a:spcPct val="15000"/>
            </a:spcAft>
            <a:buChar char="•"/>
          </a:pPr>
          <a:r>
            <a:rPr lang="en-US" sz="2200" kern="1200"/>
            <a:t>Five-year increments thereafter</a:t>
          </a:r>
        </a:p>
      </dsp:txBody>
      <dsp:txXfrm rot="-5400000">
        <a:off x="3654276" y="188700"/>
        <a:ext cx="6444065" cy="969081"/>
      </dsp:txXfrm>
    </dsp:sp>
    <dsp:sp modelId="{2CDB02B0-F38F-42DE-9570-2107E1A76889}">
      <dsp:nvSpPr>
        <dsp:cNvPr id="0" name=""/>
        <dsp:cNvSpPr/>
      </dsp:nvSpPr>
      <dsp:spPr>
        <a:xfrm>
          <a:off x="0" y="2033"/>
          <a:ext cx="3654276" cy="134241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Principal and Interest Requirements to Maturity</a:t>
          </a:r>
        </a:p>
      </dsp:txBody>
      <dsp:txXfrm>
        <a:off x="65531" y="67564"/>
        <a:ext cx="3523214" cy="1211352"/>
      </dsp:txXfrm>
    </dsp:sp>
    <dsp:sp modelId="{5F264937-8EAF-4AA2-9713-6E9BDA5D0FFA}">
      <dsp:nvSpPr>
        <dsp:cNvPr id="0" name=""/>
        <dsp:cNvSpPr/>
      </dsp:nvSpPr>
      <dsp:spPr>
        <a:xfrm rot="5400000">
          <a:off x="6365555" y="-1165468"/>
          <a:ext cx="1073931" cy="64964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Ex: Significant contract entered into prior to year-end, but subscription term has not started at the financial statement date</a:t>
          </a:r>
        </a:p>
      </dsp:txBody>
      <dsp:txXfrm rot="-5400000">
        <a:off x="3654276" y="1598236"/>
        <a:ext cx="6444065" cy="969081"/>
      </dsp:txXfrm>
    </dsp:sp>
    <dsp:sp modelId="{8F74705F-A66C-4D38-896C-A7EF61E6B7E6}">
      <dsp:nvSpPr>
        <dsp:cNvPr id="0" name=""/>
        <dsp:cNvSpPr/>
      </dsp:nvSpPr>
      <dsp:spPr>
        <a:xfrm>
          <a:off x="0" y="1411569"/>
          <a:ext cx="3654276" cy="134241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Commitments under SBITAs before the commencement of the subscription term</a:t>
          </a:r>
        </a:p>
      </dsp:txBody>
      <dsp:txXfrm>
        <a:off x="65531" y="1477100"/>
        <a:ext cx="3523214" cy="1211352"/>
      </dsp:txXfrm>
    </dsp:sp>
    <dsp:sp modelId="{9D910409-5949-40C1-AB5B-07A00A6976B6}">
      <dsp:nvSpPr>
        <dsp:cNvPr id="0" name=""/>
        <dsp:cNvSpPr/>
      </dsp:nvSpPr>
      <dsp:spPr>
        <a:xfrm rot="5400000">
          <a:off x="6365555" y="244067"/>
          <a:ext cx="1073931" cy="64964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t>Very unlikely </a:t>
          </a:r>
        </a:p>
      </dsp:txBody>
      <dsp:txXfrm rot="-5400000">
        <a:off x="3654276" y="3007772"/>
        <a:ext cx="6444065" cy="969081"/>
      </dsp:txXfrm>
    </dsp:sp>
    <dsp:sp modelId="{20E0BA66-820F-4105-ACF2-25F2FE372F32}">
      <dsp:nvSpPr>
        <dsp:cNvPr id="0" name=""/>
        <dsp:cNvSpPr/>
      </dsp:nvSpPr>
      <dsp:spPr>
        <a:xfrm>
          <a:off x="0" y="2821105"/>
          <a:ext cx="3654276" cy="134241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Impairment losses, if applicable</a:t>
          </a:r>
        </a:p>
      </dsp:txBody>
      <dsp:txXfrm>
        <a:off x="65531" y="2886636"/>
        <a:ext cx="3523214" cy="1211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5671D0-9211-4DB3-8E0C-A08590551A74}">
      <dsp:nvSpPr>
        <dsp:cNvPr id="0" name=""/>
        <dsp:cNvSpPr/>
      </dsp:nvSpPr>
      <dsp:spPr>
        <a:xfrm rot="5400000">
          <a:off x="6589693" y="-2661723"/>
          <a:ext cx="1121829" cy="672998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Better meet the information needs of financial statement users by disclosing right-to-use assets and future SBITA liabilities </a:t>
          </a:r>
        </a:p>
      </dsp:txBody>
      <dsp:txXfrm rot="-5400000">
        <a:off x="3785616" y="197117"/>
        <a:ext cx="6675221" cy="1012303"/>
      </dsp:txXfrm>
    </dsp:sp>
    <dsp:sp modelId="{C2AE3650-51BD-4230-8017-75D44A2B5925}">
      <dsp:nvSpPr>
        <dsp:cNvPr id="0" name=""/>
        <dsp:cNvSpPr/>
      </dsp:nvSpPr>
      <dsp:spPr>
        <a:xfrm>
          <a:off x="0" y="2124"/>
          <a:ext cx="378561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a:t>Transparency</a:t>
          </a:r>
          <a:endParaRPr lang="en-US" sz="3900" kern="1200"/>
        </a:p>
      </dsp:txBody>
      <dsp:txXfrm>
        <a:off x="68454" y="70578"/>
        <a:ext cx="3648708" cy="1265378"/>
      </dsp:txXfrm>
    </dsp:sp>
    <dsp:sp modelId="{3478C8F6-06EC-4F6C-9F2A-D65C4C78886F}">
      <dsp:nvSpPr>
        <dsp:cNvPr id="0" name=""/>
        <dsp:cNvSpPr/>
      </dsp:nvSpPr>
      <dsp:spPr>
        <a:xfrm rot="5400000">
          <a:off x="6589693" y="-1189323"/>
          <a:ext cx="1121829" cy="672998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Improve the comparability of financial statements by establishing uniform guidance for SBITA reporting</a:t>
          </a:r>
        </a:p>
      </dsp:txBody>
      <dsp:txXfrm rot="-5400000">
        <a:off x="3785616" y="1669517"/>
        <a:ext cx="6675221" cy="1012303"/>
      </dsp:txXfrm>
    </dsp:sp>
    <dsp:sp modelId="{433EBC57-D13A-4678-A9D2-8A99E6B44D77}">
      <dsp:nvSpPr>
        <dsp:cNvPr id="0" name=""/>
        <dsp:cNvSpPr/>
      </dsp:nvSpPr>
      <dsp:spPr>
        <a:xfrm>
          <a:off x="0" y="1474525"/>
          <a:ext cx="378561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a:t>Comparability</a:t>
          </a:r>
          <a:endParaRPr lang="en-US" sz="3900" kern="1200"/>
        </a:p>
      </dsp:txBody>
      <dsp:txXfrm>
        <a:off x="68454" y="1542979"/>
        <a:ext cx="3648708" cy="1265378"/>
      </dsp:txXfrm>
    </dsp:sp>
    <dsp:sp modelId="{2A6CC3B0-D649-4E71-9917-8DDCC7594F78}">
      <dsp:nvSpPr>
        <dsp:cNvPr id="0" name=""/>
        <dsp:cNvSpPr/>
      </dsp:nvSpPr>
      <dsp:spPr>
        <a:xfrm rot="5400000">
          <a:off x="6589693" y="283077"/>
          <a:ext cx="1121829" cy="672998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kern="1200" dirty="0"/>
            <a:t>Apply consistent accounting practices from its counter-part, GASB 87</a:t>
          </a:r>
        </a:p>
      </dsp:txBody>
      <dsp:txXfrm rot="-5400000">
        <a:off x="3785616" y="3141918"/>
        <a:ext cx="6675221" cy="1012303"/>
      </dsp:txXfrm>
    </dsp:sp>
    <dsp:sp modelId="{1FB55225-D76A-44AC-A4BF-A422EF5918F4}">
      <dsp:nvSpPr>
        <dsp:cNvPr id="0" name=""/>
        <dsp:cNvSpPr/>
      </dsp:nvSpPr>
      <dsp:spPr>
        <a:xfrm>
          <a:off x="0" y="2946926"/>
          <a:ext cx="378561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marL="0" lvl="0" indent="0" algn="ctr" defTabSz="1733550">
            <a:lnSpc>
              <a:spcPct val="90000"/>
            </a:lnSpc>
            <a:spcBef>
              <a:spcPct val="0"/>
            </a:spcBef>
            <a:spcAft>
              <a:spcPct val="35000"/>
            </a:spcAft>
            <a:buNone/>
          </a:pPr>
          <a:r>
            <a:rPr lang="en-US" sz="3900" b="1" kern="1200"/>
            <a:t>Consistency</a:t>
          </a:r>
          <a:endParaRPr lang="en-US" sz="3900" kern="1200"/>
        </a:p>
      </dsp:txBody>
      <dsp:txXfrm>
        <a:off x="68454" y="3015380"/>
        <a:ext cx="3648708" cy="1265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C1FF7-ABC7-4287-BAE8-7D68472C9FDA}">
      <dsp:nvSpPr>
        <dsp:cNvPr id="0" name=""/>
        <dsp:cNvSpPr/>
      </dsp:nvSpPr>
      <dsp:spPr>
        <a:xfrm>
          <a:off x="-5037310" y="-771751"/>
          <a:ext cx="5999037" cy="5999037"/>
        </a:xfrm>
        <a:prstGeom prst="blockArc">
          <a:avLst>
            <a:gd name="adj1" fmla="val 18900000"/>
            <a:gd name="adj2" fmla="val 2700000"/>
            <a:gd name="adj3" fmla="val 36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42E0CC-A0BE-4606-B218-33BBA0329E91}">
      <dsp:nvSpPr>
        <dsp:cNvPr id="0" name=""/>
        <dsp:cNvSpPr/>
      </dsp:nvSpPr>
      <dsp:spPr>
        <a:xfrm>
          <a:off x="618544" y="445553"/>
          <a:ext cx="9835684" cy="891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316"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Software as a Service (SaaS) - provides a customer with the ability to use a SBITA vendor’s applications (software) through a cloud infrastructure</a:t>
          </a:r>
        </a:p>
      </dsp:txBody>
      <dsp:txXfrm>
        <a:off x="618544" y="445553"/>
        <a:ext cx="9835684" cy="891106"/>
      </dsp:txXfrm>
    </dsp:sp>
    <dsp:sp modelId="{3FBCAF39-F2CD-4883-9AEF-E1694FB3ABDF}">
      <dsp:nvSpPr>
        <dsp:cNvPr id="0" name=""/>
        <dsp:cNvSpPr/>
      </dsp:nvSpPr>
      <dsp:spPr>
        <a:xfrm>
          <a:off x="61602" y="334165"/>
          <a:ext cx="1113883" cy="111388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B422652-3612-449D-8884-204168D67B5F}">
      <dsp:nvSpPr>
        <dsp:cNvPr id="0" name=""/>
        <dsp:cNvSpPr/>
      </dsp:nvSpPr>
      <dsp:spPr>
        <a:xfrm>
          <a:off x="942461" y="1782213"/>
          <a:ext cx="9511767" cy="891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316" tIns="50800" rIns="50800" bIns="50800" numCol="1" spcCol="1270" anchor="ctr" anchorCtr="0">
          <a:noAutofit/>
        </a:bodyPr>
        <a:lstStyle/>
        <a:p>
          <a:pPr marL="0" lvl="0" indent="0" algn="l" defTabSz="889000">
            <a:lnSpc>
              <a:spcPct val="90000"/>
            </a:lnSpc>
            <a:spcBef>
              <a:spcPct val="0"/>
            </a:spcBef>
            <a:spcAft>
              <a:spcPct val="35000"/>
            </a:spcAft>
            <a:buFont typeface="Times New Roman" panose="02020603050405020304" pitchFamily="18" charset="0"/>
            <a:buNone/>
          </a:pPr>
          <a:r>
            <a:rPr lang="en-US" sz="2000" kern="1200" dirty="0"/>
            <a:t>Platform as a Service (PaaS) - allows a customer to use a SBITA vendor’s tools or coding language (software) to create applications that will run on the SBITA vendor’s cloud infrastructure</a:t>
          </a:r>
        </a:p>
      </dsp:txBody>
      <dsp:txXfrm>
        <a:off x="942461" y="1782213"/>
        <a:ext cx="9511767" cy="891106"/>
      </dsp:txXfrm>
    </dsp:sp>
    <dsp:sp modelId="{A84EFB88-A06E-477C-8F99-3BA5397F2D5F}">
      <dsp:nvSpPr>
        <dsp:cNvPr id="0" name=""/>
        <dsp:cNvSpPr/>
      </dsp:nvSpPr>
      <dsp:spPr>
        <a:xfrm>
          <a:off x="385519" y="1670825"/>
          <a:ext cx="1113883" cy="111388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B9AB46-03BB-4B4D-9A7B-5AAA6D9003F1}">
      <dsp:nvSpPr>
        <dsp:cNvPr id="0" name=""/>
        <dsp:cNvSpPr/>
      </dsp:nvSpPr>
      <dsp:spPr>
        <a:xfrm>
          <a:off x="618544" y="3118873"/>
          <a:ext cx="9835684" cy="891106"/>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07316" tIns="50800" rIns="50800" bIns="50800" numCol="1" spcCol="1270" anchor="ctr" anchorCtr="0">
          <a:noAutofit/>
        </a:bodyPr>
        <a:lstStyle/>
        <a:p>
          <a:pPr marL="0" lvl="0" indent="0" algn="l" defTabSz="889000">
            <a:lnSpc>
              <a:spcPct val="90000"/>
            </a:lnSpc>
            <a:spcBef>
              <a:spcPct val="0"/>
            </a:spcBef>
            <a:spcAft>
              <a:spcPct val="35000"/>
            </a:spcAft>
            <a:buFont typeface="Times New Roman" panose="02020603050405020304" pitchFamily="18" charset="0"/>
            <a:buNone/>
          </a:pPr>
          <a:r>
            <a:rPr lang="en-US" sz="2000" kern="1200" dirty="0"/>
            <a:t>Infrastructure as a Service (IaaS) – allows a customer to remotely access the SBITA vendor’s network, server, and other fundamental computing tools to process, store, and operate the customer’s data</a:t>
          </a:r>
        </a:p>
      </dsp:txBody>
      <dsp:txXfrm>
        <a:off x="618544" y="3118873"/>
        <a:ext cx="9835684" cy="891106"/>
      </dsp:txXfrm>
    </dsp:sp>
    <dsp:sp modelId="{993AB53E-F60B-4B0D-92D2-1600CBD430C8}">
      <dsp:nvSpPr>
        <dsp:cNvPr id="0" name=""/>
        <dsp:cNvSpPr/>
      </dsp:nvSpPr>
      <dsp:spPr>
        <a:xfrm>
          <a:off x="61602" y="3007485"/>
          <a:ext cx="1113883" cy="111388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801273-94CC-4F6C-B438-2EF5A44C41FC}">
      <dsp:nvSpPr>
        <dsp:cNvPr id="0" name=""/>
        <dsp:cNvSpPr/>
      </dsp:nvSpPr>
      <dsp:spPr>
        <a:xfrm>
          <a:off x="0" y="102069"/>
          <a:ext cx="4807998"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Remote Learning Platforms</a:t>
          </a:r>
          <a:endParaRPr lang="en-US" sz="2000" kern="1200" dirty="0"/>
        </a:p>
      </dsp:txBody>
      <dsp:txXfrm>
        <a:off x="22846" y="124915"/>
        <a:ext cx="4762306" cy="422308"/>
      </dsp:txXfrm>
    </dsp:sp>
    <dsp:sp modelId="{EEFFC298-D9E5-4C7D-AC6E-99A5C2A9B483}">
      <dsp:nvSpPr>
        <dsp:cNvPr id="0" name=""/>
        <dsp:cNvSpPr/>
      </dsp:nvSpPr>
      <dsp:spPr>
        <a:xfrm>
          <a:off x="0" y="627669"/>
          <a:ext cx="4807998"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Student Information Systems</a:t>
          </a:r>
          <a:endParaRPr lang="en-US" sz="2000" kern="1200"/>
        </a:p>
      </dsp:txBody>
      <dsp:txXfrm>
        <a:off x="22846" y="650515"/>
        <a:ext cx="4762306" cy="422308"/>
      </dsp:txXfrm>
    </dsp:sp>
    <dsp:sp modelId="{204AB3CD-6806-4DA5-9009-72FDD09C6386}">
      <dsp:nvSpPr>
        <dsp:cNvPr id="0" name=""/>
        <dsp:cNvSpPr/>
      </dsp:nvSpPr>
      <dsp:spPr>
        <a:xfrm>
          <a:off x="0" y="1153269"/>
          <a:ext cx="4807998"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Amazon Web Services (AWS)</a:t>
          </a:r>
          <a:endParaRPr lang="en-US" sz="2000" kern="1200"/>
        </a:p>
      </dsp:txBody>
      <dsp:txXfrm>
        <a:off x="22846" y="1176115"/>
        <a:ext cx="4762306" cy="422308"/>
      </dsp:txXfrm>
    </dsp:sp>
    <dsp:sp modelId="{F5933489-8FA1-4C3E-B210-91A06148B738}">
      <dsp:nvSpPr>
        <dsp:cNvPr id="0" name=""/>
        <dsp:cNvSpPr/>
      </dsp:nvSpPr>
      <dsp:spPr>
        <a:xfrm>
          <a:off x="0" y="1678869"/>
          <a:ext cx="4807998"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Records Management Systems</a:t>
          </a:r>
          <a:endParaRPr lang="en-US" sz="2000" kern="1200"/>
        </a:p>
      </dsp:txBody>
      <dsp:txXfrm>
        <a:off x="22846" y="1701715"/>
        <a:ext cx="4762306" cy="422308"/>
      </dsp:txXfrm>
    </dsp:sp>
    <dsp:sp modelId="{79A514D3-3EAC-46FE-B7C2-0ECCFFCDEDDC}">
      <dsp:nvSpPr>
        <dsp:cNvPr id="0" name=""/>
        <dsp:cNvSpPr/>
      </dsp:nvSpPr>
      <dsp:spPr>
        <a:xfrm>
          <a:off x="0" y="2204469"/>
          <a:ext cx="4807998"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Library Management Systems</a:t>
          </a:r>
          <a:endParaRPr lang="en-US" sz="2000" kern="1200"/>
        </a:p>
      </dsp:txBody>
      <dsp:txXfrm>
        <a:off x="22846" y="2227315"/>
        <a:ext cx="4762306" cy="422308"/>
      </dsp:txXfrm>
    </dsp:sp>
    <dsp:sp modelId="{50AC297E-949C-4F97-ACD8-DA27CDBA1402}">
      <dsp:nvSpPr>
        <dsp:cNvPr id="0" name=""/>
        <dsp:cNvSpPr/>
      </dsp:nvSpPr>
      <dsp:spPr>
        <a:xfrm>
          <a:off x="0" y="2730069"/>
          <a:ext cx="4807998"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a:t>Teacher Evaluation Systems</a:t>
          </a:r>
          <a:endParaRPr lang="en-US" sz="2000" kern="1200"/>
        </a:p>
      </dsp:txBody>
      <dsp:txXfrm>
        <a:off x="22846" y="2752915"/>
        <a:ext cx="4762306" cy="422308"/>
      </dsp:txXfrm>
    </dsp:sp>
    <dsp:sp modelId="{BE03D16E-3F8E-43E6-9A3E-3F1F961C2F5E}">
      <dsp:nvSpPr>
        <dsp:cNvPr id="0" name=""/>
        <dsp:cNvSpPr/>
      </dsp:nvSpPr>
      <dsp:spPr>
        <a:xfrm>
          <a:off x="0" y="3255669"/>
          <a:ext cx="4807998"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Career Planning Sites</a:t>
          </a:r>
          <a:endParaRPr lang="en-US" sz="2000" kern="1200" dirty="0"/>
        </a:p>
      </dsp:txBody>
      <dsp:txXfrm>
        <a:off x="22846" y="3278515"/>
        <a:ext cx="4762306" cy="422308"/>
      </dsp:txXfrm>
    </dsp:sp>
    <dsp:sp modelId="{CC7E0896-E3D1-424C-8FDB-D42AB82EF06F}">
      <dsp:nvSpPr>
        <dsp:cNvPr id="0" name=""/>
        <dsp:cNvSpPr/>
      </dsp:nvSpPr>
      <dsp:spPr>
        <a:xfrm>
          <a:off x="0" y="3781269"/>
          <a:ext cx="4807998"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Content Management Systems</a:t>
          </a:r>
          <a:endParaRPr lang="en-US" sz="2000" kern="1200" dirty="0"/>
        </a:p>
      </dsp:txBody>
      <dsp:txXfrm>
        <a:off x="22846" y="3804115"/>
        <a:ext cx="4762306" cy="4223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B0733-0C86-47C2-B56F-15AD1E5710FF}">
      <dsp:nvSpPr>
        <dsp:cNvPr id="0" name=""/>
        <dsp:cNvSpPr/>
      </dsp:nvSpPr>
      <dsp:spPr>
        <a:xfrm>
          <a:off x="0" y="36434"/>
          <a:ext cx="4711821"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0" i="0" kern="1200" baseline="0" dirty="0"/>
            <a:t>Professional Development Tracking</a:t>
          </a:r>
          <a:endParaRPr lang="en-US" sz="2000" kern="1200" dirty="0"/>
        </a:p>
      </dsp:txBody>
      <dsp:txXfrm>
        <a:off x="22846" y="59280"/>
        <a:ext cx="4666129" cy="422308"/>
      </dsp:txXfrm>
    </dsp:sp>
    <dsp:sp modelId="{3E7ABF10-DCBC-49F9-8B5D-E2FAD3DB02EE}">
      <dsp:nvSpPr>
        <dsp:cNvPr id="0" name=""/>
        <dsp:cNvSpPr/>
      </dsp:nvSpPr>
      <dsp:spPr>
        <a:xfrm>
          <a:off x="0" y="562034"/>
          <a:ext cx="4711821"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Emergency Notification Systems</a:t>
          </a:r>
        </a:p>
      </dsp:txBody>
      <dsp:txXfrm>
        <a:off x="22846" y="584880"/>
        <a:ext cx="4666129" cy="422308"/>
      </dsp:txXfrm>
    </dsp:sp>
    <dsp:sp modelId="{72B682FB-A711-44DA-8974-7E80DB79BE4C}">
      <dsp:nvSpPr>
        <dsp:cNvPr id="0" name=""/>
        <dsp:cNvSpPr/>
      </dsp:nvSpPr>
      <dsp:spPr>
        <a:xfrm>
          <a:off x="0" y="1087634"/>
          <a:ext cx="4711821"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Server Hosting Services</a:t>
          </a:r>
        </a:p>
      </dsp:txBody>
      <dsp:txXfrm>
        <a:off x="22846" y="1110480"/>
        <a:ext cx="4666129" cy="422308"/>
      </dsp:txXfrm>
    </dsp:sp>
    <dsp:sp modelId="{89C7FDFA-5A56-41F7-8912-A97A63D9F5AF}">
      <dsp:nvSpPr>
        <dsp:cNvPr id="0" name=""/>
        <dsp:cNvSpPr/>
      </dsp:nvSpPr>
      <dsp:spPr>
        <a:xfrm>
          <a:off x="0" y="1613234"/>
          <a:ext cx="4711821"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Cloud Storage</a:t>
          </a:r>
        </a:p>
      </dsp:txBody>
      <dsp:txXfrm>
        <a:off x="22846" y="1636080"/>
        <a:ext cx="4666129" cy="422308"/>
      </dsp:txXfrm>
    </dsp:sp>
    <dsp:sp modelId="{E6621552-6DBB-46F9-BA5A-7E0A4F91FB33}">
      <dsp:nvSpPr>
        <dsp:cNvPr id="0" name=""/>
        <dsp:cNvSpPr/>
      </dsp:nvSpPr>
      <dsp:spPr>
        <a:xfrm>
          <a:off x="0" y="2138834"/>
          <a:ext cx="4711821"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Email Services</a:t>
          </a:r>
        </a:p>
      </dsp:txBody>
      <dsp:txXfrm>
        <a:off x="22846" y="2161680"/>
        <a:ext cx="4666129" cy="422308"/>
      </dsp:txXfrm>
    </dsp:sp>
    <dsp:sp modelId="{126A0868-4D2D-422E-B8DF-82BFBD6A4467}">
      <dsp:nvSpPr>
        <dsp:cNvPr id="0" name=""/>
        <dsp:cNvSpPr/>
      </dsp:nvSpPr>
      <dsp:spPr>
        <a:xfrm>
          <a:off x="0" y="2664434"/>
          <a:ext cx="4711821"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Data Backup</a:t>
          </a:r>
        </a:p>
      </dsp:txBody>
      <dsp:txXfrm>
        <a:off x="22846" y="2687280"/>
        <a:ext cx="4666129" cy="422308"/>
      </dsp:txXfrm>
    </dsp:sp>
    <dsp:sp modelId="{229FE218-A91D-4DF2-818F-BE552B4D4BF5}">
      <dsp:nvSpPr>
        <dsp:cNvPr id="0" name=""/>
        <dsp:cNvSpPr/>
      </dsp:nvSpPr>
      <dsp:spPr>
        <a:xfrm>
          <a:off x="0" y="3190034"/>
          <a:ext cx="4711821"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E-books</a:t>
          </a:r>
        </a:p>
      </dsp:txBody>
      <dsp:txXfrm>
        <a:off x="22846" y="3212880"/>
        <a:ext cx="4666129" cy="422308"/>
      </dsp:txXfrm>
    </dsp:sp>
    <dsp:sp modelId="{99F593DC-9A43-47BC-B8EC-877A9E44BF2E}">
      <dsp:nvSpPr>
        <dsp:cNvPr id="0" name=""/>
        <dsp:cNvSpPr/>
      </dsp:nvSpPr>
      <dsp:spPr>
        <a:xfrm>
          <a:off x="0" y="3715634"/>
          <a:ext cx="4711821" cy="4680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Accounting Software </a:t>
          </a:r>
        </a:p>
      </dsp:txBody>
      <dsp:txXfrm>
        <a:off x="22846" y="3738480"/>
        <a:ext cx="4666129" cy="4223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7B4C8-C08C-48C4-BC7C-4CF709955CF2}">
      <dsp:nvSpPr>
        <dsp:cNvPr id="0" name=""/>
        <dsp:cNvSpPr/>
      </dsp:nvSpPr>
      <dsp:spPr>
        <a:xfrm>
          <a:off x="47300" y="2015108"/>
          <a:ext cx="1369811" cy="1426171"/>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sng" kern="1200" dirty="0"/>
            <a:t>STEP 1</a:t>
          </a:r>
        </a:p>
        <a:p>
          <a:pPr marL="0" lvl="0" indent="0" algn="ctr" defTabSz="622300">
            <a:lnSpc>
              <a:spcPct val="90000"/>
            </a:lnSpc>
            <a:spcBef>
              <a:spcPct val="0"/>
            </a:spcBef>
            <a:spcAft>
              <a:spcPct val="35000"/>
            </a:spcAft>
            <a:buNone/>
          </a:pPr>
          <a:r>
            <a:rPr lang="en-US" sz="1400" b="1" kern="1200" dirty="0"/>
            <a:t>Does the contract convey the right to use another party’s IT software?</a:t>
          </a:r>
        </a:p>
      </dsp:txBody>
      <dsp:txXfrm>
        <a:off x="87420" y="2055228"/>
        <a:ext cx="1289571" cy="1345931"/>
      </dsp:txXfrm>
    </dsp:sp>
    <dsp:sp modelId="{9E0CC5AE-F6C3-4022-ABCB-2D671B3E345D}">
      <dsp:nvSpPr>
        <dsp:cNvPr id="0" name=""/>
        <dsp:cNvSpPr/>
      </dsp:nvSpPr>
      <dsp:spPr>
        <a:xfrm rot="17578115">
          <a:off x="1117118" y="2267024"/>
          <a:ext cx="983950" cy="16397"/>
        </a:xfrm>
        <a:custGeom>
          <a:avLst/>
          <a:gdLst/>
          <a:ahLst/>
          <a:cxnLst/>
          <a:rect l="0" t="0" r="0" b="0"/>
          <a:pathLst>
            <a:path>
              <a:moveTo>
                <a:pt x="0" y="8198"/>
              </a:moveTo>
              <a:lnTo>
                <a:pt x="983950" y="81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584495" y="2250624"/>
        <a:ext cx="49197" cy="49197"/>
      </dsp:txXfrm>
    </dsp:sp>
    <dsp:sp modelId="{A58BCA78-891B-4329-9D6B-371232F5F5F8}">
      <dsp:nvSpPr>
        <dsp:cNvPr id="0" name=""/>
        <dsp:cNvSpPr/>
      </dsp:nvSpPr>
      <dsp:spPr>
        <a:xfrm>
          <a:off x="1801075" y="1426379"/>
          <a:ext cx="874412" cy="791745"/>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Yes</a:t>
          </a:r>
        </a:p>
      </dsp:txBody>
      <dsp:txXfrm>
        <a:off x="1824264" y="1449568"/>
        <a:ext cx="828034" cy="745367"/>
      </dsp:txXfrm>
    </dsp:sp>
    <dsp:sp modelId="{4B8EA5C8-3DB5-4806-B19A-524C9F8F1A32}">
      <dsp:nvSpPr>
        <dsp:cNvPr id="0" name=""/>
        <dsp:cNvSpPr/>
      </dsp:nvSpPr>
      <dsp:spPr>
        <a:xfrm rot="4264010">
          <a:off x="2358571" y="2257806"/>
          <a:ext cx="938269" cy="16397"/>
        </a:xfrm>
        <a:custGeom>
          <a:avLst/>
          <a:gdLst/>
          <a:ahLst/>
          <a:cxnLst/>
          <a:rect l="0" t="0" r="0" b="0"/>
          <a:pathLst>
            <a:path>
              <a:moveTo>
                <a:pt x="0" y="8198"/>
              </a:moveTo>
              <a:lnTo>
                <a:pt x="938269" y="81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804249" y="2242548"/>
        <a:ext cx="46913" cy="46913"/>
      </dsp:txXfrm>
    </dsp:sp>
    <dsp:sp modelId="{49B87A4B-2072-4609-8248-8A8B930F6255}">
      <dsp:nvSpPr>
        <dsp:cNvPr id="0" name=""/>
        <dsp:cNvSpPr/>
      </dsp:nvSpPr>
      <dsp:spPr>
        <a:xfrm>
          <a:off x="2979924" y="1855064"/>
          <a:ext cx="1401963" cy="1709389"/>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sng" kern="1200" dirty="0"/>
            <a:t>STEP 2</a:t>
          </a:r>
        </a:p>
        <a:p>
          <a:pPr marL="0" lvl="0" indent="0" algn="ctr" defTabSz="622300">
            <a:lnSpc>
              <a:spcPct val="90000"/>
            </a:lnSpc>
            <a:spcBef>
              <a:spcPct val="0"/>
            </a:spcBef>
            <a:spcAft>
              <a:spcPct val="35000"/>
            </a:spcAft>
            <a:buNone/>
          </a:pPr>
          <a:r>
            <a:rPr lang="en-US" sz="1400" b="1" kern="1200" dirty="0"/>
            <a:t>Is the IT software contract alone or in combination</a:t>
          </a:r>
        </a:p>
        <a:p>
          <a:pPr marL="0" lvl="0" indent="0" algn="ctr" defTabSz="622300">
            <a:lnSpc>
              <a:spcPct val="90000"/>
            </a:lnSpc>
            <a:spcBef>
              <a:spcPct val="0"/>
            </a:spcBef>
            <a:spcAft>
              <a:spcPct val="35000"/>
            </a:spcAft>
            <a:buNone/>
          </a:pPr>
          <a:r>
            <a:rPr lang="en-US" sz="1400" b="1" kern="1200" dirty="0"/>
            <a:t>with tangible capital assets?</a:t>
          </a:r>
        </a:p>
      </dsp:txBody>
      <dsp:txXfrm>
        <a:off x="3020986" y="1896126"/>
        <a:ext cx="1319839" cy="1627265"/>
      </dsp:txXfrm>
    </dsp:sp>
    <dsp:sp modelId="{F1627AE6-F9B7-49B9-A79F-8FE6EB588E2A}">
      <dsp:nvSpPr>
        <dsp:cNvPr id="0" name=""/>
        <dsp:cNvSpPr/>
      </dsp:nvSpPr>
      <dsp:spPr>
        <a:xfrm rot="17295704">
          <a:off x="4029335" y="2213975"/>
          <a:ext cx="1026888" cy="16397"/>
        </a:xfrm>
        <a:custGeom>
          <a:avLst/>
          <a:gdLst/>
          <a:ahLst/>
          <a:cxnLst/>
          <a:rect l="0" t="0" r="0" b="0"/>
          <a:pathLst>
            <a:path>
              <a:moveTo>
                <a:pt x="0" y="8198"/>
              </a:moveTo>
              <a:lnTo>
                <a:pt x="1026888" y="81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17107" y="2196502"/>
        <a:ext cx="51344" cy="51344"/>
      </dsp:txXfrm>
    </dsp:sp>
    <dsp:sp modelId="{69BA85BD-3CEF-4401-A240-52D999D12677}">
      <dsp:nvSpPr>
        <dsp:cNvPr id="0" name=""/>
        <dsp:cNvSpPr/>
      </dsp:nvSpPr>
      <dsp:spPr>
        <a:xfrm>
          <a:off x="4703672" y="1515986"/>
          <a:ext cx="874412" cy="437206"/>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Alone</a:t>
          </a:r>
        </a:p>
      </dsp:txBody>
      <dsp:txXfrm>
        <a:off x="4716477" y="1528791"/>
        <a:ext cx="848802" cy="411596"/>
      </dsp:txXfrm>
    </dsp:sp>
    <dsp:sp modelId="{FE699933-5CDF-4CC3-ABD6-7B5EEE589881}">
      <dsp:nvSpPr>
        <dsp:cNvPr id="0" name=""/>
        <dsp:cNvSpPr/>
      </dsp:nvSpPr>
      <dsp:spPr>
        <a:xfrm>
          <a:off x="5578084" y="1726391"/>
          <a:ext cx="379914" cy="16397"/>
        </a:xfrm>
        <a:custGeom>
          <a:avLst/>
          <a:gdLst/>
          <a:ahLst/>
          <a:cxnLst/>
          <a:rect l="0" t="0" r="0" b="0"/>
          <a:pathLst>
            <a:path>
              <a:moveTo>
                <a:pt x="0" y="8198"/>
              </a:moveTo>
              <a:lnTo>
                <a:pt x="379914" y="81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758544" y="1725092"/>
        <a:ext cx="18995" cy="18995"/>
      </dsp:txXfrm>
    </dsp:sp>
    <dsp:sp modelId="{68363188-9713-47DB-AF34-0FE83796BBB2}">
      <dsp:nvSpPr>
        <dsp:cNvPr id="0" name=""/>
        <dsp:cNvSpPr/>
      </dsp:nvSpPr>
      <dsp:spPr>
        <a:xfrm>
          <a:off x="5957999" y="700970"/>
          <a:ext cx="1367826" cy="2067239"/>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sng" kern="1200" dirty="0"/>
            <a:t>STEP 4</a:t>
          </a:r>
        </a:p>
        <a:p>
          <a:pPr marL="0" lvl="0" indent="0" algn="ctr" defTabSz="622300">
            <a:lnSpc>
              <a:spcPct val="90000"/>
            </a:lnSpc>
            <a:spcBef>
              <a:spcPct val="0"/>
            </a:spcBef>
            <a:spcAft>
              <a:spcPct val="35000"/>
            </a:spcAft>
            <a:buNone/>
          </a:pPr>
          <a:r>
            <a:rPr lang="en-US" sz="1400" b="1" kern="1200" dirty="0"/>
            <a:t>Is the contract a licensing arrangement that provides perpetual use of a vendor’s software?</a:t>
          </a:r>
        </a:p>
      </dsp:txBody>
      <dsp:txXfrm>
        <a:off x="5998061" y="741032"/>
        <a:ext cx="1287702" cy="1987115"/>
      </dsp:txXfrm>
    </dsp:sp>
    <dsp:sp modelId="{CC25F45E-05A9-4C53-B8F1-38FC87D269AF}">
      <dsp:nvSpPr>
        <dsp:cNvPr id="0" name=""/>
        <dsp:cNvSpPr/>
      </dsp:nvSpPr>
      <dsp:spPr>
        <a:xfrm rot="17697367">
          <a:off x="7129559" y="1418573"/>
          <a:ext cx="679035" cy="16397"/>
        </a:xfrm>
        <a:custGeom>
          <a:avLst/>
          <a:gdLst/>
          <a:ahLst/>
          <a:cxnLst/>
          <a:rect l="0" t="0" r="0" b="0"/>
          <a:pathLst>
            <a:path>
              <a:moveTo>
                <a:pt x="0" y="8198"/>
              </a:moveTo>
              <a:lnTo>
                <a:pt x="679035" y="81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452101" y="1409796"/>
        <a:ext cx="33951" cy="33951"/>
      </dsp:txXfrm>
    </dsp:sp>
    <dsp:sp modelId="{15E3BE00-E037-4F4E-BBED-7CCF59382205}">
      <dsp:nvSpPr>
        <dsp:cNvPr id="0" name=""/>
        <dsp:cNvSpPr/>
      </dsp:nvSpPr>
      <dsp:spPr>
        <a:xfrm>
          <a:off x="7612327" y="751295"/>
          <a:ext cx="1122842" cy="735320"/>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Yes – Non GASB 96 Subscription </a:t>
          </a:r>
        </a:p>
      </dsp:txBody>
      <dsp:txXfrm>
        <a:off x="7633864" y="772832"/>
        <a:ext cx="1079768" cy="692246"/>
      </dsp:txXfrm>
    </dsp:sp>
    <dsp:sp modelId="{3B9E0A9B-2047-41C4-9DD6-2D7BCA4295B7}">
      <dsp:nvSpPr>
        <dsp:cNvPr id="0" name=""/>
        <dsp:cNvSpPr/>
      </dsp:nvSpPr>
      <dsp:spPr>
        <a:xfrm rot="3084315">
          <a:off x="7229453" y="1926616"/>
          <a:ext cx="512361" cy="16397"/>
        </a:xfrm>
        <a:custGeom>
          <a:avLst/>
          <a:gdLst/>
          <a:ahLst/>
          <a:cxnLst/>
          <a:rect l="0" t="0" r="0" b="0"/>
          <a:pathLst>
            <a:path>
              <a:moveTo>
                <a:pt x="0" y="8198"/>
              </a:moveTo>
              <a:lnTo>
                <a:pt x="512361" y="81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472825" y="1922006"/>
        <a:ext cx="25618" cy="25618"/>
      </dsp:txXfrm>
    </dsp:sp>
    <dsp:sp modelId="{032CAF1B-FE97-4B03-91EF-EB41C138625E}">
      <dsp:nvSpPr>
        <dsp:cNvPr id="0" name=""/>
        <dsp:cNvSpPr/>
      </dsp:nvSpPr>
      <dsp:spPr>
        <a:xfrm>
          <a:off x="7645442" y="1916437"/>
          <a:ext cx="874412" cy="437206"/>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No</a:t>
          </a:r>
        </a:p>
      </dsp:txBody>
      <dsp:txXfrm>
        <a:off x="7658247" y="1929242"/>
        <a:ext cx="848802" cy="411596"/>
      </dsp:txXfrm>
    </dsp:sp>
    <dsp:sp modelId="{8F4B1D99-A595-49AE-AA44-8117F0236A86}">
      <dsp:nvSpPr>
        <dsp:cNvPr id="0" name=""/>
        <dsp:cNvSpPr/>
      </dsp:nvSpPr>
      <dsp:spPr>
        <a:xfrm>
          <a:off x="8519854" y="2126841"/>
          <a:ext cx="349765" cy="16397"/>
        </a:xfrm>
        <a:custGeom>
          <a:avLst/>
          <a:gdLst/>
          <a:ahLst/>
          <a:cxnLst/>
          <a:rect l="0" t="0" r="0" b="0"/>
          <a:pathLst>
            <a:path>
              <a:moveTo>
                <a:pt x="0" y="8198"/>
              </a:moveTo>
              <a:lnTo>
                <a:pt x="349765" y="81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685993" y="2126296"/>
        <a:ext cx="17488" cy="17488"/>
      </dsp:txXfrm>
    </dsp:sp>
    <dsp:sp modelId="{657AA443-D1C2-4ED0-A236-A9496CB370F6}">
      <dsp:nvSpPr>
        <dsp:cNvPr id="0" name=""/>
        <dsp:cNvSpPr/>
      </dsp:nvSpPr>
      <dsp:spPr>
        <a:xfrm>
          <a:off x="8869620" y="1315781"/>
          <a:ext cx="1424226" cy="1638518"/>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endParaRPr lang="en-US" sz="500" kern="1200" dirty="0"/>
        </a:p>
        <a:p>
          <a:pPr marL="0" lvl="0" indent="0" algn="ctr" defTabSz="222250">
            <a:lnSpc>
              <a:spcPct val="90000"/>
            </a:lnSpc>
            <a:spcBef>
              <a:spcPct val="0"/>
            </a:spcBef>
            <a:spcAft>
              <a:spcPct val="35000"/>
            </a:spcAft>
            <a:buNone/>
          </a:pPr>
          <a:r>
            <a:rPr lang="en-US" sz="1400" b="1" u="sng" kern="1200" dirty="0"/>
            <a:t>STEP 5</a:t>
          </a:r>
        </a:p>
        <a:p>
          <a:pPr marL="0" lvl="0" indent="0" algn="ctr" defTabSz="222250">
            <a:lnSpc>
              <a:spcPct val="90000"/>
            </a:lnSpc>
            <a:spcBef>
              <a:spcPct val="0"/>
            </a:spcBef>
            <a:spcAft>
              <a:spcPct val="35000"/>
            </a:spcAft>
            <a:buNone/>
          </a:pPr>
          <a:r>
            <a:rPr lang="en-US" sz="1400" b="1" kern="1200" dirty="0"/>
            <a:t>Is the IT software controlled for a period of time in an exchange or exchange like transaction? </a:t>
          </a:r>
        </a:p>
      </dsp:txBody>
      <dsp:txXfrm>
        <a:off x="8911334" y="1357495"/>
        <a:ext cx="1340798" cy="1555090"/>
      </dsp:txXfrm>
    </dsp:sp>
    <dsp:sp modelId="{6E016F36-1053-4F76-AC38-B1EC10BD1A4C}">
      <dsp:nvSpPr>
        <dsp:cNvPr id="0" name=""/>
        <dsp:cNvSpPr/>
      </dsp:nvSpPr>
      <dsp:spPr>
        <a:xfrm rot="18653023">
          <a:off x="10200067" y="1921613"/>
          <a:ext cx="542902" cy="16397"/>
        </a:xfrm>
        <a:custGeom>
          <a:avLst/>
          <a:gdLst/>
          <a:ahLst/>
          <a:cxnLst/>
          <a:rect l="0" t="0" r="0" b="0"/>
          <a:pathLst>
            <a:path>
              <a:moveTo>
                <a:pt x="0" y="8198"/>
              </a:moveTo>
              <a:lnTo>
                <a:pt x="542902" y="81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0457945" y="1916239"/>
        <a:ext cx="27145" cy="27145"/>
      </dsp:txXfrm>
    </dsp:sp>
    <dsp:sp modelId="{2ACC520E-F4A9-4F29-8788-8C7472BE4633}">
      <dsp:nvSpPr>
        <dsp:cNvPr id="0" name=""/>
        <dsp:cNvSpPr/>
      </dsp:nvSpPr>
      <dsp:spPr>
        <a:xfrm>
          <a:off x="10649190" y="1335429"/>
          <a:ext cx="1278129" cy="778310"/>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Yes – GASB 96 Subscription</a:t>
          </a:r>
        </a:p>
      </dsp:txBody>
      <dsp:txXfrm>
        <a:off x="10671986" y="1358225"/>
        <a:ext cx="1232537" cy="732718"/>
      </dsp:txXfrm>
    </dsp:sp>
    <dsp:sp modelId="{13CA31CD-5D8D-4D31-B4C3-214AB0BBE3FD}">
      <dsp:nvSpPr>
        <dsp:cNvPr id="0" name=""/>
        <dsp:cNvSpPr/>
      </dsp:nvSpPr>
      <dsp:spPr>
        <a:xfrm rot="3020611">
          <a:off x="10194697" y="2337814"/>
          <a:ext cx="548063" cy="16397"/>
        </a:xfrm>
        <a:custGeom>
          <a:avLst/>
          <a:gdLst/>
          <a:ahLst/>
          <a:cxnLst/>
          <a:rect l="0" t="0" r="0" b="0"/>
          <a:pathLst>
            <a:path>
              <a:moveTo>
                <a:pt x="0" y="8198"/>
              </a:moveTo>
              <a:lnTo>
                <a:pt x="548063" y="81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0455027" y="2332311"/>
        <a:ext cx="27403" cy="27403"/>
      </dsp:txXfrm>
    </dsp:sp>
    <dsp:sp modelId="{B36D099B-1E02-46D1-B82A-EE5412FC338E}">
      <dsp:nvSpPr>
        <dsp:cNvPr id="0" name=""/>
        <dsp:cNvSpPr/>
      </dsp:nvSpPr>
      <dsp:spPr>
        <a:xfrm>
          <a:off x="10643611" y="2230255"/>
          <a:ext cx="1280665" cy="653461"/>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No – Non-GASB 96 Subscription</a:t>
          </a:r>
        </a:p>
      </dsp:txBody>
      <dsp:txXfrm>
        <a:off x="10662750" y="2249394"/>
        <a:ext cx="1242387" cy="615183"/>
      </dsp:txXfrm>
    </dsp:sp>
    <dsp:sp modelId="{16695D90-D835-4EB7-B60B-A4036A2AE5D8}">
      <dsp:nvSpPr>
        <dsp:cNvPr id="0" name=""/>
        <dsp:cNvSpPr/>
      </dsp:nvSpPr>
      <dsp:spPr>
        <a:xfrm rot="4020576">
          <a:off x="4130845" y="3080774"/>
          <a:ext cx="823868" cy="16397"/>
        </a:xfrm>
        <a:custGeom>
          <a:avLst/>
          <a:gdLst/>
          <a:ahLst/>
          <a:cxnLst/>
          <a:rect l="0" t="0" r="0" b="0"/>
          <a:pathLst>
            <a:path>
              <a:moveTo>
                <a:pt x="0" y="8198"/>
              </a:moveTo>
              <a:lnTo>
                <a:pt x="823868" y="81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22183" y="3068376"/>
        <a:ext cx="41193" cy="41193"/>
      </dsp:txXfrm>
    </dsp:sp>
    <dsp:sp modelId="{AF7344F3-DECC-400F-9B0B-4C479F264FCB}">
      <dsp:nvSpPr>
        <dsp:cNvPr id="0" name=""/>
        <dsp:cNvSpPr/>
      </dsp:nvSpPr>
      <dsp:spPr>
        <a:xfrm>
          <a:off x="4703672" y="3249584"/>
          <a:ext cx="1348913" cy="437206"/>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In Combination</a:t>
          </a:r>
        </a:p>
      </dsp:txBody>
      <dsp:txXfrm>
        <a:off x="4716477" y="3262389"/>
        <a:ext cx="1323303" cy="411596"/>
      </dsp:txXfrm>
    </dsp:sp>
    <dsp:sp modelId="{B895B7A0-D09C-4FE6-BD79-625B7C926E64}">
      <dsp:nvSpPr>
        <dsp:cNvPr id="0" name=""/>
        <dsp:cNvSpPr/>
      </dsp:nvSpPr>
      <dsp:spPr>
        <a:xfrm>
          <a:off x="6052585" y="3459989"/>
          <a:ext cx="349765" cy="16397"/>
        </a:xfrm>
        <a:custGeom>
          <a:avLst/>
          <a:gdLst/>
          <a:ahLst/>
          <a:cxnLst/>
          <a:rect l="0" t="0" r="0" b="0"/>
          <a:pathLst>
            <a:path>
              <a:moveTo>
                <a:pt x="0" y="8198"/>
              </a:moveTo>
              <a:lnTo>
                <a:pt x="349765" y="81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8723" y="3459443"/>
        <a:ext cx="17488" cy="17488"/>
      </dsp:txXfrm>
    </dsp:sp>
    <dsp:sp modelId="{DF415C25-97ED-4091-9347-D32341857A0A}">
      <dsp:nvSpPr>
        <dsp:cNvPr id="0" name=""/>
        <dsp:cNvSpPr/>
      </dsp:nvSpPr>
      <dsp:spPr>
        <a:xfrm>
          <a:off x="6402350" y="2838020"/>
          <a:ext cx="2393075" cy="1260335"/>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u="sng" kern="1200" dirty="0"/>
            <a:t>STEP 3</a:t>
          </a:r>
          <a:br>
            <a:rPr lang="en-US" sz="1400" b="1" kern="1200" dirty="0"/>
          </a:br>
          <a:r>
            <a:rPr lang="en-US" sz="1400" b="1" kern="1200" dirty="0"/>
            <a:t>Is the cost of the software component insignificant when compared to the costs of the underlying tangible asset? </a:t>
          </a:r>
        </a:p>
      </dsp:txBody>
      <dsp:txXfrm>
        <a:off x="6439264" y="2874934"/>
        <a:ext cx="2319247" cy="1186507"/>
      </dsp:txXfrm>
    </dsp:sp>
    <dsp:sp modelId="{5BD43626-F14E-4B18-88AD-307E319A0C4C}">
      <dsp:nvSpPr>
        <dsp:cNvPr id="0" name=""/>
        <dsp:cNvSpPr/>
      </dsp:nvSpPr>
      <dsp:spPr>
        <a:xfrm rot="19742396">
          <a:off x="8770496" y="3369972"/>
          <a:ext cx="349958" cy="16397"/>
        </a:xfrm>
        <a:custGeom>
          <a:avLst/>
          <a:gdLst/>
          <a:ahLst/>
          <a:cxnLst/>
          <a:rect l="0" t="0" r="0" b="0"/>
          <a:pathLst>
            <a:path>
              <a:moveTo>
                <a:pt x="0" y="8198"/>
              </a:moveTo>
              <a:lnTo>
                <a:pt x="349958" y="81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936726" y="3369422"/>
        <a:ext cx="17497" cy="17497"/>
      </dsp:txXfrm>
    </dsp:sp>
    <dsp:sp modelId="{85C16A44-422D-4293-89BD-756215B37B8D}">
      <dsp:nvSpPr>
        <dsp:cNvPr id="0" name=""/>
        <dsp:cNvSpPr/>
      </dsp:nvSpPr>
      <dsp:spPr>
        <a:xfrm>
          <a:off x="9095524" y="3069551"/>
          <a:ext cx="1650043" cy="437206"/>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Yes – Potential GASB 87 Lease</a:t>
          </a:r>
        </a:p>
      </dsp:txBody>
      <dsp:txXfrm>
        <a:off x="9108329" y="3082356"/>
        <a:ext cx="1624433" cy="411596"/>
      </dsp:txXfrm>
    </dsp:sp>
    <dsp:sp modelId="{2A661D96-DB8D-4853-B9A4-D9F7B46C0F10}">
      <dsp:nvSpPr>
        <dsp:cNvPr id="0" name=""/>
        <dsp:cNvSpPr/>
      </dsp:nvSpPr>
      <dsp:spPr>
        <a:xfrm rot="2964279">
          <a:off x="8717103" y="3630257"/>
          <a:ext cx="448472" cy="16397"/>
        </a:xfrm>
        <a:custGeom>
          <a:avLst/>
          <a:gdLst/>
          <a:ahLst/>
          <a:cxnLst/>
          <a:rect l="0" t="0" r="0" b="0"/>
          <a:pathLst>
            <a:path>
              <a:moveTo>
                <a:pt x="0" y="8198"/>
              </a:moveTo>
              <a:lnTo>
                <a:pt x="448472" y="8198"/>
              </a:lnTo>
            </a:path>
          </a:pathLst>
        </a:custGeom>
        <a:noFill/>
        <a:ln w="12700" cap="flat" cmpd="sng" algn="ctr">
          <a:solidFill>
            <a:schemeClr val="accent1">
              <a:shade val="8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8930127" y="3627244"/>
        <a:ext cx="22423" cy="22423"/>
      </dsp:txXfrm>
    </dsp:sp>
    <dsp:sp modelId="{B74E348E-CEA8-4113-8C2D-2BCF8D9E263A}">
      <dsp:nvSpPr>
        <dsp:cNvPr id="0" name=""/>
        <dsp:cNvSpPr/>
      </dsp:nvSpPr>
      <dsp:spPr>
        <a:xfrm>
          <a:off x="9087252" y="3611810"/>
          <a:ext cx="1665756" cy="393826"/>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No – Go to STEP 4</a:t>
          </a:r>
        </a:p>
      </dsp:txBody>
      <dsp:txXfrm>
        <a:off x="9098787" y="3623345"/>
        <a:ext cx="1642686" cy="370756"/>
      </dsp:txXfrm>
    </dsp:sp>
    <dsp:sp modelId="{886A76AB-5703-4714-AD7D-8D089048F8E7}">
      <dsp:nvSpPr>
        <dsp:cNvPr id="0" name=""/>
        <dsp:cNvSpPr/>
      </dsp:nvSpPr>
      <dsp:spPr>
        <a:xfrm rot="4550292">
          <a:off x="954231" y="3314183"/>
          <a:ext cx="1225623" cy="16397"/>
        </a:xfrm>
        <a:custGeom>
          <a:avLst/>
          <a:gdLst/>
          <a:ahLst/>
          <a:cxnLst/>
          <a:rect l="0" t="0" r="0" b="0"/>
          <a:pathLst>
            <a:path>
              <a:moveTo>
                <a:pt x="0" y="8198"/>
              </a:moveTo>
              <a:lnTo>
                <a:pt x="1225623" y="8198"/>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1536402" y="3291741"/>
        <a:ext cx="61281" cy="61281"/>
      </dsp:txXfrm>
    </dsp:sp>
    <dsp:sp modelId="{105F0FF0-4AB3-4B9A-9DBA-9015A6419B7D}">
      <dsp:nvSpPr>
        <dsp:cNvPr id="0" name=""/>
        <dsp:cNvSpPr/>
      </dsp:nvSpPr>
      <dsp:spPr>
        <a:xfrm>
          <a:off x="1716974" y="3524323"/>
          <a:ext cx="1092106" cy="784492"/>
        </a:xfrm>
        <a:prstGeom prst="roundRect">
          <a:avLst>
            <a:gd name="adj" fmla="val 10000"/>
          </a:avLst>
        </a:prstGeom>
        <a:solidFill>
          <a:schemeClr val="tx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t>No – Not a GASB 96 Subscription</a:t>
          </a:r>
        </a:p>
      </dsp:txBody>
      <dsp:txXfrm>
        <a:off x="1739951" y="3547300"/>
        <a:ext cx="1046152" cy="7385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746EDC-182B-412B-A5EC-01E0BE274318}">
      <dsp:nvSpPr>
        <dsp:cNvPr id="0" name=""/>
        <dsp:cNvSpPr/>
      </dsp:nvSpPr>
      <dsp:spPr>
        <a:xfrm>
          <a:off x="74914" y="919596"/>
          <a:ext cx="5087123" cy="1140656"/>
        </a:xfrm>
        <a:prstGeom prst="rect">
          <a:avLst/>
        </a:prstGeom>
        <a:solidFill>
          <a:srgbClr val="2F39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There is a change in the subscription term</a:t>
          </a:r>
        </a:p>
      </dsp:txBody>
      <dsp:txXfrm>
        <a:off x="74914" y="919596"/>
        <a:ext cx="5087123" cy="1140656"/>
      </dsp:txXfrm>
    </dsp:sp>
    <dsp:sp modelId="{DAD8B63F-34B4-4BF8-83FF-35843B869E5A}">
      <dsp:nvSpPr>
        <dsp:cNvPr id="0" name=""/>
        <dsp:cNvSpPr/>
      </dsp:nvSpPr>
      <dsp:spPr>
        <a:xfrm>
          <a:off x="5410823" y="924813"/>
          <a:ext cx="5087123" cy="1131513"/>
        </a:xfrm>
        <a:prstGeom prst="rect">
          <a:avLst/>
        </a:prstGeom>
        <a:solidFill>
          <a:srgbClr val="2F39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There is a change in the estimated amounts for subscription payments already included in the measurement</a:t>
          </a:r>
        </a:p>
      </dsp:txBody>
      <dsp:txXfrm>
        <a:off x="5410823" y="924813"/>
        <a:ext cx="5087123" cy="1131513"/>
      </dsp:txXfrm>
    </dsp:sp>
    <dsp:sp modelId="{B81D4D2C-0485-4918-81B2-50F2F2C2CF8E}">
      <dsp:nvSpPr>
        <dsp:cNvPr id="0" name=""/>
        <dsp:cNvSpPr/>
      </dsp:nvSpPr>
      <dsp:spPr>
        <a:xfrm>
          <a:off x="70925" y="2198167"/>
          <a:ext cx="5087123" cy="1126404"/>
        </a:xfrm>
        <a:prstGeom prst="rect">
          <a:avLst/>
        </a:prstGeom>
        <a:solidFill>
          <a:srgbClr val="2F39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 change in the interest rate the SBITA vendor charges</a:t>
          </a:r>
        </a:p>
      </dsp:txBody>
      <dsp:txXfrm>
        <a:off x="70925" y="2198167"/>
        <a:ext cx="5087123" cy="1126404"/>
      </dsp:txXfrm>
    </dsp:sp>
    <dsp:sp modelId="{23471060-77A9-4023-AEAB-1F8033718594}">
      <dsp:nvSpPr>
        <dsp:cNvPr id="0" name=""/>
        <dsp:cNvSpPr/>
      </dsp:nvSpPr>
      <dsp:spPr>
        <a:xfrm>
          <a:off x="5414766" y="2220433"/>
          <a:ext cx="5087123" cy="1104138"/>
        </a:xfrm>
        <a:prstGeom prst="rect">
          <a:avLst/>
        </a:prstGeom>
        <a:solidFill>
          <a:srgbClr val="2F39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An event occurs that causes variable payments that were contingent on the performance or use of the underlying IT assets to become fixed for the remainder of the subscription term</a:t>
          </a:r>
        </a:p>
      </dsp:txBody>
      <dsp:txXfrm>
        <a:off x="5414766" y="2220433"/>
        <a:ext cx="5087123" cy="11041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7737-C091-4900-9196-BB04AAD498CC}">
      <dsp:nvSpPr>
        <dsp:cNvPr id="0" name=""/>
        <dsp:cNvSpPr/>
      </dsp:nvSpPr>
      <dsp:spPr>
        <a:xfrm rot="5400000">
          <a:off x="7017840" y="-2941244"/>
          <a:ext cx="922546" cy="7039166"/>
        </a:xfrm>
        <a:prstGeom prst="round2SameRect">
          <a:avLst/>
        </a:prstGeom>
        <a:solidFill>
          <a:srgbClr val="D5DAD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Present value of subscription payments expected to be made during the term</a:t>
          </a:r>
        </a:p>
        <a:p>
          <a:pPr marL="114300" lvl="1" indent="-114300" algn="l" defTabSz="666750">
            <a:lnSpc>
              <a:spcPct val="90000"/>
            </a:lnSpc>
            <a:spcBef>
              <a:spcPct val="0"/>
            </a:spcBef>
            <a:spcAft>
              <a:spcPct val="15000"/>
            </a:spcAft>
            <a:buFont typeface="Arial" panose="020B0604020202020204" pitchFamily="34" charset="0"/>
            <a:buChar char="•"/>
          </a:pPr>
          <a:r>
            <a:rPr lang="en-US" sz="1500" kern="1200" dirty="0"/>
            <a:t>Discounted using the interest rate the SBITA vendor charges the government. If the interest rate cannot be readily determined, estimated incremental borrowing rate should be used. </a:t>
          </a:r>
        </a:p>
      </dsp:txBody>
      <dsp:txXfrm rot="-5400000">
        <a:off x="3959531" y="162100"/>
        <a:ext cx="6994131" cy="832476"/>
      </dsp:txXfrm>
    </dsp:sp>
    <dsp:sp modelId="{DE18CB8A-6151-4AE2-8AD1-0430207D8628}">
      <dsp:nvSpPr>
        <dsp:cNvPr id="0" name=""/>
        <dsp:cNvSpPr/>
      </dsp:nvSpPr>
      <dsp:spPr>
        <a:xfrm>
          <a:off x="0" y="1747"/>
          <a:ext cx="3959530" cy="1153182"/>
        </a:xfrm>
        <a:prstGeom prst="roundRect">
          <a:avLst/>
        </a:prstGeom>
        <a:solidFill>
          <a:srgbClr val="2F39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Initial Liability Recognition</a:t>
          </a:r>
        </a:p>
      </dsp:txBody>
      <dsp:txXfrm>
        <a:off x="56294" y="58041"/>
        <a:ext cx="3846942" cy="1040594"/>
      </dsp:txXfrm>
    </dsp:sp>
    <dsp:sp modelId="{05F967E8-E9A6-4BDF-A88C-C9C9A8B847A0}">
      <dsp:nvSpPr>
        <dsp:cNvPr id="0" name=""/>
        <dsp:cNvSpPr/>
      </dsp:nvSpPr>
      <dsp:spPr>
        <a:xfrm rot="5400000">
          <a:off x="7017840" y="-1730402"/>
          <a:ext cx="922546" cy="7039166"/>
        </a:xfrm>
        <a:prstGeom prst="round2SameRect">
          <a:avLst/>
        </a:prstGeom>
        <a:solidFill>
          <a:srgbClr val="D5DAD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Initial Subscription Liability </a:t>
          </a:r>
          <a:r>
            <a:rPr lang="en-US" sz="1500" b="1" i="1" kern="1200" dirty="0"/>
            <a:t>plus</a:t>
          </a:r>
        </a:p>
        <a:p>
          <a:pPr marL="114300" lvl="1" indent="-114300" algn="l" defTabSz="666750">
            <a:lnSpc>
              <a:spcPct val="90000"/>
            </a:lnSpc>
            <a:spcBef>
              <a:spcPct val="0"/>
            </a:spcBef>
            <a:spcAft>
              <a:spcPct val="15000"/>
            </a:spcAft>
            <a:buChar char="•"/>
          </a:pPr>
          <a:r>
            <a:rPr lang="en-US" sz="1500" kern="1200" dirty="0"/>
            <a:t>Payments made to vendor before the commencement of the subscription </a:t>
          </a:r>
          <a:r>
            <a:rPr lang="en-US" sz="1500" b="1" i="1" kern="1200" dirty="0"/>
            <a:t>plus</a:t>
          </a:r>
        </a:p>
        <a:p>
          <a:pPr marL="114300" lvl="1" indent="-114300" algn="l" defTabSz="666750">
            <a:lnSpc>
              <a:spcPct val="90000"/>
            </a:lnSpc>
            <a:spcBef>
              <a:spcPct val="0"/>
            </a:spcBef>
            <a:spcAft>
              <a:spcPct val="15000"/>
            </a:spcAft>
            <a:buChar char="•"/>
          </a:pPr>
          <a:r>
            <a:rPr lang="en-US" sz="1500" kern="1200" dirty="0"/>
            <a:t>Capitalizable implementation costs* </a:t>
          </a:r>
          <a:r>
            <a:rPr lang="en-US" sz="1500" b="1" i="1" kern="1200" dirty="0"/>
            <a:t>less</a:t>
          </a:r>
        </a:p>
        <a:p>
          <a:pPr marL="114300" lvl="1" indent="-114300" algn="l" defTabSz="666750">
            <a:lnSpc>
              <a:spcPct val="90000"/>
            </a:lnSpc>
            <a:spcBef>
              <a:spcPct val="0"/>
            </a:spcBef>
            <a:spcAft>
              <a:spcPct val="15000"/>
            </a:spcAft>
            <a:buChar char="•"/>
          </a:pPr>
          <a:r>
            <a:rPr lang="en-US" sz="1500" kern="1200" dirty="0"/>
            <a:t>Incentives received by the vendor</a:t>
          </a:r>
        </a:p>
      </dsp:txBody>
      <dsp:txXfrm rot="-5400000">
        <a:off x="3959531" y="1372942"/>
        <a:ext cx="6994131" cy="832476"/>
      </dsp:txXfrm>
    </dsp:sp>
    <dsp:sp modelId="{CB99FBB2-D73E-495F-9554-06A133C715A9}">
      <dsp:nvSpPr>
        <dsp:cNvPr id="0" name=""/>
        <dsp:cNvSpPr/>
      </dsp:nvSpPr>
      <dsp:spPr>
        <a:xfrm>
          <a:off x="0" y="1212589"/>
          <a:ext cx="3959530" cy="1153182"/>
        </a:xfrm>
        <a:prstGeom prst="roundRect">
          <a:avLst/>
        </a:prstGeom>
        <a:solidFill>
          <a:srgbClr val="2F39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Initial Asset Recognition</a:t>
          </a:r>
        </a:p>
      </dsp:txBody>
      <dsp:txXfrm>
        <a:off x="56294" y="1268883"/>
        <a:ext cx="3846942" cy="1040594"/>
      </dsp:txXfrm>
    </dsp:sp>
    <dsp:sp modelId="{368B3D09-093E-425D-BCA7-A39884D45E60}">
      <dsp:nvSpPr>
        <dsp:cNvPr id="0" name=""/>
        <dsp:cNvSpPr/>
      </dsp:nvSpPr>
      <dsp:spPr>
        <a:xfrm rot="5400000">
          <a:off x="7017840" y="-519560"/>
          <a:ext cx="922546" cy="7039166"/>
        </a:xfrm>
        <a:prstGeom prst="round2SameRect">
          <a:avLst/>
        </a:prstGeom>
        <a:solidFill>
          <a:srgbClr val="D5DADE">
            <a:alpha val="90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66750">
            <a:lnSpc>
              <a:spcPct val="90000"/>
            </a:lnSpc>
            <a:spcBef>
              <a:spcPct val="0"/>
            </a:spcBef>
            <a:spcAft>
              <a:spcPct val="15000"/>
            </a:spcAft>
            <a:buChar char="•"/>
          </a:pPr>
          <a:r>
            <a:rPr lang="en-US" sz="1500" kern="1200" dirty="0"/>
            <a:t>Amortization of the discount on the subscription liability as an outflow of resources (i.e., interest expense)</a:t>
          </a:r>
        </a:p>
        <a:p>
          <a:pPr marL="114300" lvl="1" indent="-114300" algn="l" defTabSz="666750">
            <a:lnSpc>
              <a:spcPct val="90000"/>
            </a:lnSpc>
            <a:spcBef>
              <a:spcPct val="0"/>
            </a:spcBef>
            <a:spcAft>
              <a:spcPct val="15000"/>
            </a:spcAft>
            <a:buChar char="•"/>
          </a:pPr>
          <a:r>
            <a:rPr lang="en-US" sz="1500" kern="1200" dirty="0"/>
            <a:t>Asset amortized in a systematic and rational manner over shorter of subscription term or useful life of IT asset</a:t>
          </a:r>
        </a:p>
      </dsp:txBody>
      <dsp:txXfrm rot="-5400000">
        <a:off x="3959531" y="2583784"/>
        <a:ext cx="6994131" cy="832476"/>
      </dsp:txXfrm>
    </dsp:sp>
    <dsp:sp modelId="{030AB0B2-285C-4740-8141-4BF66D719622}">
      <dsp:nvSpPr>
        <dsp:cNvPr id="0" name=""/>
        <dsp:cNvSpPr/>
      </dsp:nvSpPr>
      <dsp:spPr>
        <a:xfrm>
          <a:off x="0" y="2423431"/>
          <a:ext cx="3959530" cy="1153182"/>
        </a:xfrm>
        <a:prstGeom prst="roundRect">
          <a:avLst/>
        </a:prstGeom>
        <a:solidFill>
          <a:srgbClr val="2F394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Annual Amortization</a:t>
          </a:r>
        </a:p>
      </dsp:txBody>
      <dsp:txXfrm>
        <a:off x="56294" y="2479725"/>
        <a:ext cx="3846942" cy="104059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4E6FE-BF95-48D0-B0F5-37166CCD800F}">
      <dsp:nvSpPr>
        <dsp:cNvPr id="0" name=""/>
        <dsp:cNvSpPr/>
      </dsp:nvSpPr>
      <dsp:spPr>
        <a:xfrm rot="5400000">
          <a:off x="6365555" y="-2575004"/>
          <a:ext cx="1073931" cy="64964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dirty="0"/>
            <a:t>Include basis, terms, and conditions on which variable payments not included in the measurement are determined</a:t>
          </a:r>
        </a:p>
      </dsp:txBody>
      <dsp:txXfrm rot="-5400000">
        <a:off x="3654276" y="188700"/>
        <a:ext cx="6444065" cy="969081"/>
      </dsp:txXfrm>
    </dsp:sp>
    <dsp:sp modelId="{CF99DD6C-72F5-41E3-93DD-4E7F2F758313}">
      <dsp:nvSpPr>
        <dsp:cNvPr id="0" name=""/>
        <dsp:cNvSpPr/>
      </dsp:nvSpPr>
      <dsp:spPr>
        <a:xfrm>
          <a:off x="0" y="2033"/>
          <a:ext cx="3654276" cy="134241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General Description of SBITAs </a:t>
          </a:r>
        </a:p>
      </dsp:txBody>
      <dsp:txXfrm>
        <a:off x="65531" y="67564"/>
        <a:ext cx="3523214" cy="1211352"/>
      </dsp:txXfrm>
    </dsp:sp>
    <dsp:sp modelId="{91BBE056-CE11-4D22-97EF-0EB871294BC7}">
      <dsp:nvSpPr>
        <dsp:cNvPr id="0" name=""/>
        <dsp:cNvSpPr/>
      </dsp:nvSpPr>
      <dsp:spPr>
        <a:xfrm rot="5400000">
          <a:off x="6365555" y="-1165468"/>
          <a:ext cx="1073931" cy="64964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Disclosed Separate from other Capital Assets</a:t>
          </a:r>
        </a:p>
      </dsp:txBody>
      <dsp:txXfrm rot="-5400000">
        <a:off x="3654276" y="1598236"/>
        <a:ext cx="6444065" cy="969081"/>
      </dsp:txXfrm>
    </dsp:sp>
    <dsp:sp modelId="{282AD5A4-4E7C-4D90-B2A3-808E5556DAA2}">
      <dsp:nvSpPr>
        <dsp:cNvPr id="0" name=""/>
        <dsp:cNvSpPr/>
      </dsp:nvSpPr>
      <dsp:spPr>
        <a:xfrm>
          <a:off x="0" y="1411569"/>
          <a:ext cx="3654276" cy="134241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Total Amount of subscription assets and related amortization</a:t>
          </a:r>
        </a:p>
      </dsp:txBody>
      <dsp:txXfrm>
        <a:off x="65531" y="1477100"/>
        <a:ext cx="3523214" cy="1211352"/>
      </dsp:txXfrm>
    </dsp:sp>
    <dsp:sp modelId="{421D230C-B8E2-444A-AF2A-83D344506B4A}">
      <dsp:nvSpPr>
        <dsp:cNvPr id="0" name=""/>
        <dsp:cNvSpPr/>
      </dsp:nvSpPr>
      <dsp:spPr>
        <a:xfrm rot="5400000">
          <a:off x="6365555" y="244067"/>
          <a:ext cx="1073931" cy="649649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Variable payments not previously included </a:t>
          </a:r>
        </a:p>
        <a:p>
          <a:pPr marL="228600" lvl="1" indent="-228600" algn="l" defTabSz="933450">
            <a:lnSpc>
              <a:spcPct val="90000"/>
            </a:lnSpc>
            <a:spcBef>
              <a:spcPct val="0"/>
            </a:spcBef>
            <a:spcAft>
              <a:spcPct val="15000"/>
            </a:spcAft>
            <a:buChar char="•"/>
          </a:pPr>
          <a:r>
            <a:rPr lang="en-US" sz="2100" kern="1200" dirty="0"/>
            <a:t>Other payments such has termination penalties not previously included</a:t>
          </a:r>
        </a:p>
      </dsp:txBody>
      <dsp:txXfrm rot="-5400000">
        <a:off x="3654276" y="3007772"/>
        <a:ext cx="6444065" cy="969081"/>
      </dsp:txXfrm>
    </dsp:sp>
    <dsp:sp modelId="{5CF001A8-A993-442D-AC96-B257A8058153}">
      <dsp:nvSpPr>
        <dsp:cNvPr id="0" name=""/>
        <dsp:cNvSpPr/>
      </dsp:nvSpPr>
      <dsp:spPr>
        <a:xfrm>
          <a:off x="0" y="2821105"/>
          <a:ext cx="3654276" cy="1342414"/>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Amount of Outflows recognized in the current year</a:t>
          </a:r>
        </a:p>
      </dsp:txBody>
      <dsp:txXfrm>
        <a:off x="65531" y="2886636"/>
        <a:ext cx="3523214" cy="121135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55C1D-3157-4784-B631-2800FE53E3A2}" type="datetimeFigureOut">
              <a:rPr lang="en-US" smtClean="0"/>
              <a:t>5/18/2023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8E45E5-151C-487F-979D-9A3ED0C49727}" type="slidenum">
              <a:rPr lang="en-US" smtClean="0"/>
              <a:t>‹#›</a:t>
            </a:fld>
            <a:endParaRPr lang="en-US" dirty="0"/>
          </a:p>
        </p:txBody>
      </p:sp>
    </p:spTree>
    <p:extLst>
      <p:ext uri="{BB962C8B-B14F-4D97-AF65-F5344CB8AC3E}">
        <p14:creationId xmlns:p14="http://schemas.microsoft.com/office/powerpoint/2010/main" val="19485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Good Morning</a:t>
            </a:r>
          </a:p>
          <a:p>
            <a:pPr marL="171450" indent="-171450">
              <a:buFontTx/>
              <a:buChar char="-"/>
            </a:pPr>
            <a:r>
              <a:rPr lang="en-US" dirty="0"/>
              <a:t>Brad Porter, Principal here on behalf of Lauterbach &amp; Amen, an accounting firm based out of the Chicagoland area </a:t>
            </a:r>
          </a:p>
          <a:p>
            <a:pPr marL="171450" indent="-171450">
              <a:buFontTx/>
              <a:buChar char="-"/>
            </a:pPr>
            <a:r>
              <a:rPr lang="en-US" dirty="0"/>
              <a:t>I am very excited to be here to share some insight with you on the new adventure of GASB 96</a:t>
            </a:r>
          </a:p>
          <a:p>
            <a:pPr marL="171450" indent="-171450">
              <a:buFontTx/>
              <a:buChar char="-"/>
            </a:pPr>
            <a:r>
              <a:rPr lang="en-US" dirty="0"/>
              <a:t>It’s my goal to ensure that everybody walks out of here feeling more confident on this standard than when you walked in</a:t>
            </a:r>
          </a:p>
          <a:p>
            <a:pPr marL="171450" indent="-171450">
              <a:buFontTx/>
              <a:buChar char="-"/>
            </a:pPr>
            <a:r>
              <a:rPr lang="en-US" dirty="0"/>
              <a:t>I also have a pretty big challenge on my hands and that’s to keep everybody awake during a 50-minute session on Subscription Based IT Agreements</a:t>
            </a:r>
          </a:p>
          <a:p>
            <a:pPr marL="171450" indent="-171450">
              <a:buFontTx/>
              <a:buChar char="-"/>
            </a:pPr>
            <a:r>
              <a:rPr lang="en-US" dirty="0"/>
              <a:t>Fortunately, a lot of you have gone through the GASB 87 implementation process for FY2022 so a lot of this will be commonly applied </a:t>
            </a:r>
          </a:p>
          <a:p>
            <a:pPr marL="171450" indent="-171450">
              <a:buFontTx/>
              <a:buChar char="-"/>
            </a:pPr>
            <a:r>
              <a:rPr lang="en-US" dirty="0"/>
              <a:t>I’ll preface my presentation with this standard is equally as new for auditors as it is for you</a:t>
            </a:r>
          </a:p>
          <a:p>
            <a:pPr marL="171450" indent="-171450">
              <a:buFontTx/>
              <a:buChar char="-"/>
            </a:pPr>
            <a:r>
              <a:rPr lang="en-US" dirty="0"/>
              <a:t>A detailed implementation guide has NOT been issued by GASB on this standard yet, so please be patient with your auditors too because we are still piecing together the GASB 96 puzzle</a:t>
            </a:r>
          </a:p>
          <a:p>
            <a:pPr marL="171450" indent="-171450">
              <a:buFontTx/>
              <a:buChar char="-"/>
            </a:pPr>
            <a:r>
              <a:rPr lang="en-US" dirty="0"/>
              <a:t>This standard is VERY specific to the agreements that are being evaluated so it will be tough to answer specific questions today without a review of the agreements</a:t>
            </a:r>
          </a:p>
          <a:p>
            <a:pPr marL="171450" indent="-171450">
              <a:buFontTx/>
              <a:buChar char="-"/>
            </a:pPr>
            <a:r>
              <a:rPr lang="en-US" dirty="0"/>
              <a:t>I also know that there may be some other firms in attendance today and I certainly value insight from other industry experts, so please don’t hesitate to chime in if you feel you can provide valuable guidance to attendees during this session</a:t>
            </a:r>
          </a:p>
          <a:p>
            <a:pPr marL="171450" indent="-171450">
              <a:buFontTx/>
              <a:buChar char="-"/>
            </a:pPr>
            <a:r>
              <a:rPr lang="en-US" dirty="0"/>
              <a:t>I hope everybody has a tall cup of coffee today because you’re going to need it!  </a:t>
            </a:r>
          </a:p>
        </p:txBody>
      </p:sp>
      <p:sp>
        <p:nvSpPr>
          <p:cNvPr id="4" name="Slide Number Placeholder 3"/>
          <p:cNvSpPr>
            <a:spLocks noGrp="1"/>
          </p:cNvSpPr>
          <p:nvPr>
            <p:ph type="sldNum" sz="quarter" idx="5"/>
          </p:nvPr>
        </p:nvSpPr>
        <p:spPr/>
        <p:txBody>
          <a:bodyPr/>
          <a:lstStyle/>
          <a:p>
            <a:fld id="{838E45E5-151C-487F-979D-9A3ED0C49727}" type="slidenum">
              <a:rPr lang="en-US" smtClean="0"/>
              <a:t>1</a:t>
            </a:fld>
            <a:endParaRPr lang="en-US" dirty="0"/>
          </a:p>
        </p:txBody>
      </p:sp>
    </p:spTree>
    <p:extLst>
      <p:ext uri="{BB962C8B-B14F-4D97-AF65-F5344CB8AC3E}">
        <p14:creationId xmlns:p14="http://schemas.microsoft.com/office/powerpoint/2010/main" val="82735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Jason’s slide </a:t>
            </a:r>
          </a:p>
        </p:txBody>
      </p:sp>
      <p:sp>
        <p:nvSpPr>
          <p:cNvPr id="4" name="Slide Number Placeholder 3"/>
          <p:cNvSpPr>
            <a:spLocks noGrp="1"/>
          </p:cNvSpPr>
          <p:nvPr>
            <p:ph type="sldNum" sz="quarter" idx="5"/>
          </p:nvPr>
        </p:nvSpPr>
        <p:spPr/>
        <p:txBody>
          <a:bodyPr/>
          <a:lstStyle/>
          <a:p>
            <a:fld id="{838E45E5-151C-487F-979D-9A3ED0C49727}" type="slidenum">
              <a:rPr lang="en-US" smtClean="0"/>
              <a:t>11</a:t>
            </a:fld>
            <a:endParaRPr lang="en-US" dirty="0"/>
          </a:p>
        </p:txBody>
      </p:sp>
    </p:spTree>
    <p:extLst>
      <p:ext uri="{BB962C8B-B14F-4D97-AF65-F5344CB8AC3E}">
        <p14:creationId xmlns:p14="http://schemas.microsoft.com/office/powerpoint/2010/main" val="1048227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I’m sure you can understand that each audit firm is going to be handling the GASB 96 implementation process differently</a:t>
            </a:r>
          </a:p>
          <a:p>
            <a:pPr marL="171450" indent="-171450">
              <a:buFontTx/>
              <a:buChar char="-"/>
            </a:pPr>
            <a:r>
              <a:rPr lang="en-US" dirty="0"/>
              <a:t>I tried to keep it generic to tasks most firms will be taking to help their clients through the implementation process </a:t>
            </a:r>
          </a:p>
          <a:p>
            <a:pPr marL="171450" indent="-171450">
              <a:buFontTx/>
              <a:buChar char="-"/>
            </a:pPr>
            <a:r>
              <a:rPr lang="en-US" dirty="0"/>
              <a:t>Step 1: Reviewing the initial list of SBITA’s put together by the Districts</a:t>
            </a:r>
          </a:p>
          <a:p>
            <a:pPr marL="628650" lvl="1" indent="-171450">
              <a:buFontTx/>
              <a:buChar char="-"/>
            </a:pPr>
            <a:r>
              <a:rPr lang="en-US" dirty="0"/>
              <a:t>This will also include cross-reference to the District’s GL to make sure that there were no additional subscription payments made to vendors that weren’t included in the District’s evaluation</a:t>
            </a:r>
          </a:p>
          <a:p>
            <a:pPr marL="171450" lvl="0" indent="-171450">
              <a:buFontTx/>
              <a:buChar char="-"/>
            </a:pPr>
            <a:r>
              <a:rPr lang="en-US" dirty="0"/>
              <a:t>Step 2: These contracts are COMPLICATED! Auditors will assist with questions as you work through your review</a:t>
            </a:r>
          </a:p>
          <a:p>
            <a:pPr marL="171450" lvl="0" indent="-171450">
              <a:buFontTx/>
              <a:buChar char="-"/>
            </a:pPr>
            <a:r>
              <a:rPr lang="en-US" dirty="0"/>
              <a:t>Step 3: Because school districts account for their funds on the modified accrual basis with the current financial resources measurement focus, the subscription asset and liability are really recognized on the Government-wide level only from a balance sheet perspective. Auditors will assist with the conversion process to carry these balances at the Gov-Wide level on the full accrual basis </a:t>
            </a:r>
          </a:p>
          <a:p>
            <a:pPr marL="171450" lvl="0" indent="-171450">
              <a:buFontTx/>
              <a:buChar char="-"/>
            </a:pPr>
            <a:r>
              <a:rPr lang="en-US" dirty="0"/>
              <a:t>Step 4: During the report writing phase, auditors will be adding the necessary footnote disclosures that we will discuss later in the presentation </a:t>
            </a:r>
          </a:p>
          <a:p>
            <a:pPr marL="628650" lvl="1" indent="-171450">
              <a:buFontTx/>
              <a:buChar char="-"/>
            </a:pPr>
            <a:endParaRPr lang="en-US" dirty="0"/>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838E45E5-151C-487F-979D-9A3ED0C49727}" type="slidenum">
              <a:rPr lang="en-US" smtClean="0"/>
              <a:t>12</a:t>
            </a:fld>
            <a:endParaRPr lang="en-US" dirty="0"/>
          </a:p>
        </p:txBody>
      </p:sp>
    </p:spTree>
    <p:extLst>
      <p:ext uri="{BB962C8B-B14F-4D97-AF65-F5344CB8AC3E}">
        <p14:creationId xmlns:p14="http://schemas.microsoft.com/office/powerpoint/2010/main" val="1628297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really the byproduct of all of the definitions and things we’ve already discussed</a:t>
            </a:r>
          </a:p>
        </p:txBody>
      </p:sp>
      <p:sp>
        <p:nvSpPr>
          <p:cNvPr id="4" name="Slide Number Placeholder 3"/>
          <p:cNvSpPr>
            <a:spLocks noGrp="1"/>
          </p:cNvSpPr>
          <p:nvPr>
            <p:ph type="sldNum" sz="quarter" idx="5"/>
          </p:nvPr>
        </p:nvSpPr>
        <p:spPr/>
        <p:txBody>
          <a:bodyPr/>
          <a:lstStyle/>
          <a:p>
            <a:fld id="{838E45E5-151C-487F-979D-9A3ED0C49727}" type="slidenum">
              <a:rPr lang="en-US" smtClean="0"/>
              <a:t>13</a:t>
            </a:fld>
            <a:endParaRPr lang="en-US" dirty="0"/>
          </a:p>
        </p:txBody>
      </p:sp>
    </p:spTree>
    <p:extLst>
      <p:ext uri="{BB962C8B-B14F-4D97-AF65-F5344CB8AC3E}">
        <p14:creationId xmlns:p14="http://schemas.microsoft.com/office/powerpoint/2010/main" val="16140411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most cases, it will be clearly stated within the contract itself </a:t>
            </a:r>
          </a:p>
          <a:p>
            <a:pPr marL="171450" indent="-171450">
              <a:buFontTx/>
              <a:buChar char="-"/>
            </a:pPr>
            <a:r>
              <a:rPr lang="en-US" dirty="0"/>
              <a:t>However, there are a few periods that we need to ensure that we are including or excluding from the measurement period</a:t>
            </a:r>
          </a:p>
          <a:p>
            <a:pPr marL="171450" indent="-171450">
              <a:buFontTx/>
              <a:buChar char="-"/>
            </a:pPr>
            <a:r>
              <a:rPr lang="en-US" dirty="0"/>
              <a:t>Can’t stress enough that if there is a cancellation clause that gives both parties the right to terminate the contract, the period beyond the optional cancellation is excluded from the measurement period </a:t>
            </a:r>
          </a:p>
          <a:p>
            <a:pPr marL="171450" indent="-171450">
              <a:buFontTx/>
              <a:buChar char="-"/>
            </a:pPr>
            <a:r>
              <a:rPr lang="en-US" dirty="0"/>
              <a:t>If it is </a:t>
            </a:r>
            <a:r>
              <a:rPr lang="en-US" u="sng" dirty="0"/>
              <a:t>reasonably certain</a:t>
            </a:r>
            <a:r>
              <a:rPr lang="en-US" u="none" dirty="0"/>
              <a:t> that a vendor or District will extend or terminate the contracts, we need to ensure that the measurement period is adjusted to increase or decrease the term, respectively. </a:t>
            </a:r>
            <a:endParaRPr lang="en-US" u="sng" dirty="0"/>
          </a:p>
          <a:p>
            <a:pPr marL="171450" indent="-171450">
              <a:buFontTx/>
              <a:buChar char="-"/>
            </a:pPr>
            <a:r>
              <a:rPr lang="en-US" u="none" dirty="0"/>
              <a:t>In most cases, the District will have a general understanding on whether they’re happy with the services provided, pricing, and other contract terms to conclude on whether it’s likely they’ll renew </a:t>
            </a:r>
          </a:p>
        </p:txBody>
      </p:sp>
      <p:sp>
        <p:nvSpPr>
          <p:cNvPr id="4" name="Slide Number Placeholder 3"/>
          <p:cNvSpPr>
            <a:spLocks noGrp="1"/>
          </p:cNvSpPr>
          <p:nvPr>
            <p:ph type="sldNum" sz="quarter" idx="5"/>
          </p:nvPr>
        </p:nvSpPr>
        <p:spPr/>
        <p:txBody>
          <a:bodyPr/>
          <a:lstStyle/>
          <a:p>
            <a:fld id="{838E45E5-151C-487F-979D-9A3ED0C49727}" type="slidenum">
              <a:rPr lang="en-US" smtClean="0"/>
              <a:t>14</a:t>
            </a:fld>
            <a:endParaRPr lang="en-US" dirty="0"/>
          </a:p>
        </p:txBody>
      </p:sp>
    </p:spTree>
    <p:extLst>
      <p:ext uri="{BB962C8B-B14F-4D97-AF65-F5344CB8AC3E}">
        <p14:creationId xmlns:p14="http://schemas.microsoft.com/office/powerpoint/2010/main" val="3276717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feel these situations will be very uncommon, but I did want to comment on situations that could arise where the subscription period will need to be remeasured </a:t>
            </a:r>
          </a:p>
        </p:txBody>
      </p:sp>
      <p:sp>
        <p:nvSpPr>
          <p:cNvPr id="4" name="Slide Number Placeholder 3"/>
          <p:cNvSpPr>
            <a:spLocks noGrp="1"/>
          </p:cNvSpPr>
          <p:nvPr>
            <p:ph type="sldNum" sz="quarter" idx="5"/>
          </p:nvPr>
        </p:nvSpPr>
        <p:spPr/>
        <p:txBody>
          <a:bodyPr/>
          <a:lstStyle/>
          <a:p>
            <a:fld id="{838E45E5-151C-487F-979D-9A3ED0C49727}" type="slidenum">
              <a:rPr lang="en-US" smtClean="0"/>
              <a:t>15</a:t>
            </a:fld>
            <a:endParaRPr lang="en-US" dirty="0"/>
          </a:p>
        </p:txBody>
      </p:sp>
    </p:spTree>
    <p:extLst>
      <p:ext uri="{BB962C8B-B14F-4D97-AF65-F5344CB8AC3E}">
        <p14:creationId xmlns:p14="http://schemas.microsoft.com/office/powerpoint/2010/main" val="4260970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Now for the fun stuff… the actual accounting treatment for GASB 96</a:t>
            </a:r>
          </a:p>
          <a:p>
            <a:pPr marL="171450" indent="-171450">
              <a:buFontTx/>
              <a:buChar char="-"/>
            </a:pPr>
            <a:r>
              <a:rPr lang="en-US" dirty="0"/>
              <a:t>I apologize for the small font, but I thought it was important to squeeze every bit of information on this slide as I could, given that you’ll have these slides available to you for reference </a:t>
            </a:r>
          </a:p>
          <a:p>
            <a:pPr marL="171450" indent="-171450">
              <a:buFontTx/>
              <a:buChar char="-"/>
            </a:pPr>
            <a:r>
              <a:rPr lang="en-US" dirty="0"/>
              <a:t>Initial Liability = Present value of future outflows on the subscription period (using defined interest rate or an incremental borrowing rate)</a:t>
            </a:r>
          </a:p>
          <a:p>
            <a:pPr marL="171450" indent="-171450">
              <a:buFontTx/>
              <a:buChar char="-"/>
            </a:pPr>
            <a:r>
              <a:rPr lang="en-US" dirty="0"/>
              <a:t>Initial Asset = Liability + certain allowable capitalized implementation costs, less any incentives received </a:t>
            </a:r>
          </a:p>
          <a:p>
            <a:pPr marL="628650" lvl="1" indent="-171450">
              <a:buFontTx/>
              <a:buChar char="-"/>
            </a:pPr>
            <a:r>
              <a:rPr lang="en-US" dirty="0"/>
              <a:t>Allowable capitalization costs = Configuration, coding, testing, installation costs, and data conversion</a:t>
            </a:r>
          </a:p>
          <a:p>
            <a:pPr marL="628650" lvl="1" indent="-171450">
              <a:buFontTx/>
              <a:buChar char="-"/>
            </a:pPr>
            <a:r>
              <a:rPr lang="en-US" dirty="0"/>
              <a:t>ONLY those that fall within those categories are allowed to be added to the capitalizable base </a:t>
            </a:r>
          </a:p>
          <a:p>
            <a:pPr marL="171450" lvl="0" indent="-171450">
              <a:buFontTx/>
              <a:buChar char="-"/>
            </a:pPr>
            <a:r>
              <a:rPr lang="en-US" dirty="0"/>
              <a:t>You are then Amortizing the PV discount as interest expense AND the intangible asset as amortization expense (just like we would depreciation expense for capital assets)</a:t>
            </a:r>
          </a:p>
          <a:p>
            <a:pPr marL="171450" indent="-171450">
              <a:buFontTx/>
              <a:buChar char="-"/>
            </a:pPr>
            <a:endParaRPr lang="en-US" dirty="0"/>
          </a:p>
          <a:p>
            <a:pPr marL="171450" indent="-171450">
              <a:buFontTx/>
              <a:buChar char="-"/>
            </a:pPr>
            <a:endParaRPr lang="en-US"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38E45E5-151C-487F-979D-9A3ED0C49727}" type="slidenum">
              <a:rPr lang="en-US" smtClean="0"/>
              <a:t>16</a:t>
            </a:fld>
            <a:endParaRPr lang="en-US" dirty="0"/>
          </a:p>
        </p:txBody>
      </p:sp>
    </p:spTree>
    <p:extLst>
      <p:ext uri="{BB962C8B-B14F-4D97-AF65-F5344CB8AC3E}">
        <p14:creationId xmlns:p14="http://schemas.microsoft.com/office/powerpoint/2010/main" val="1864666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Again, please note that ONLY Implementation State Costs can be capitalized</a:t>
            </a:r>
          </a:p>
          <a:p>
            <a:pPr marL="171450" indent="-171450">
              <a:buFontTx/>
              <a:buChar char="-"/>
            </a:pPr>
            <a:r>
              <a:rPr lang="en-US" dirty="0"/>
              <a:t>Preliminary Project State and Operation State Costs are not allowed to be capitalized </a:t>
            </a:r>
          </a:p>
        </p:txBody>
      </p:sp>
      <p:sp>
        <p:nvSpPr>
          <p:cNvPr id="4" name="Slide Number Placeholder 3"/>
          <p:cNvSpPr>
            <a:spLocks noGrp="1"/>
          </p:cNvSpPr>
          <p:nvPr>
            <p:ph type="sldNum" sz="quarter" idx="5"/>
          </p:nvPr>
        </p:nvSpPr>
        <p:spPr/>
        <p:txBody>
          <a:bodyPr/>
          <a:lstStyle/>
          <a:p>
            <a:fld id="{838E45E5-151C-487F-979D-9A3ED0C49727}" type="slidenum">
              <a:rPr lang="en-US" smtClean="0"/>
              <a:t>17</a:t>
            </a:fld>
            <a:endParaRPr lang="en-US" dirty="0"/>
          </a:p>
        </p:txBody>
      </p:sp>
    </p:spTree>
    <p:extLst>
      <p:ext uri="{BB962C8B-B14F-4D97-AF65-F5344CB8AC3E}">
        <p14:creationId xmlns:p14="http://schemas.microsoft.com/office/powerpoint/2010/main" val="9296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Because the payment was made at the beginning of the period, you’ll notice that the first payment is 100% principal.</a:t>
            </a:r>
          </a:p>
          <a:p>
            <a:pPr marL="171450" indent="-171450">
              <a:buFontTx/>
              <a:buChar char="-"/>
            </a:pPr>
            <a:r>
              <a:rPr lang="en-US" dirty="0"/>
              <a:t>Each subsequent payment is calculating the interest component using the Present Value calculator</a:t>
            </a:r>
          </a:p>
          <a:p>
            <a:pPr marL="171450" indent="-171450">
              <a:buFontTx/>
              <a:buChar char="-"/>
            </a:pPr>
            <a:r>
              <a:rPr lang="en-US" dirty="0"/>
              <a:t>Pay close attention to the PV of the future subscription payment figure of $14,498 for our entries on a later slide </a:t>
            </a:r>
          </a:p>
        </p:txBody>
      </p:sp>
      <p:sp>
        <p:nvSpPr>
          <p:cNvPr id="4" name="Slide Number Placeholder 3"/>
          <p:cNvSpPr>
            <a:spLocks noGrp="1"/>
          </p:cNvSpPr>
          <p:nvPr>
            <p:ph type="sldNum" sz="quarter" idx="5"/>
          </p:nvPr>
        </p:nvSpPr>
        <p:spPr/>
        <p:txBody>
          <a:bodyPr/>
          <a:lstStyle/>
          <a:p>
            <a:fld id="{838E45E5-151C-487F-979D-9A3ED0C49727}" type="slidenum">
              <a:rPr lang="en-US" smtClean="0"/>
              <a:t>18</a:t>
            </a:fld>
            <a:endParaRPr lang="en-US" dirty="0"/>
          </a:p>
        </p:txBody>
      </p:sp>
    </p:spTree>
    <p:extLst>
      <p:ext uri="{BB962C8B-B14F-4D97-AF65-F5344CB8AC3E}">
        <p14:creationId xmlns:p14="http://schemas.microsoft.com/office/powerpoint/2010/main" val="3697545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Given a contract start date of 7/1, it’s worth pointing out we still want to ensure monthly amortization because not every contract works out perfectly to start 7/1</a:t>
            </a:r>
          </a:p>
          <a:p>
            <a:pPr marL="171450" indent="-171450">
              <a:buFontTx/>
              <a:buChar char="-"/>
            </a:pPr>
            <a:r>
              <a:rPr lang="en-US" dirty="0"/>
              <a:t>As discussed on the previous slide, certain implementation costs allowed to be added to the base of the Intangible Asset for capitalization purposes</a:t>
            </a:r>
          </a:p>
          <a:p>
            <a:pPr marL="171450" indent="-171450">
              <a:buFontTx/>
              <a:buChar char="-"/>
            </a:pPr>
            <a:r>
              <a:rPr lang="en-US" dirty="0"/>
              <a:t>You’ll see we’ve added the $3000 of implementation stage costs to calculate the Asset amount, which is then amortized over the life of the subscription period</a:t>
            </a:r>
          </a:p>
        </p:txBody>
      </p:sp>
      <p:sp>
        <p:nvSpPr>
          <p:cNvPr id="4" name="Slide Number Placeholder 3"/>
          <p:cNvSpPr>
            <a:spLocks noGrp="1"/>
          </p:cNvSpPr>
          <p:nvPr>
            <p:ph type="sldNum" sz="quarter" idx="5"/>
          </p:nvPr>
        </p:nvSpPr>
        <p:spPr/>
        <p:txBody>
          <a:bodyPr/>
          <a:lstStyle/>
          <a:p>
            <a:fld id="{838E45E5-151C-487F-979D-9A3ED0C49727}" type="slidenum">
              <a:rPr lang="en-US" smtClean="0"/>
              <a:t>19</a:t>
            </a:fld>
            <a:endParaRPr lang="en-US" dirty="0"/>
          </a:p>
        </p:txBody>
      </p:sp>
    </p:spTree>
    <p:extLst>
      <p:ext uri="{BB962C8B-B14F-4D97-AF65-F5344CB8AC3E}">
        <p14:creationId xmlns:p14="http://schemas.microsoft.com/office/powerpoint/2010/main" val="3553146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Again, important to note that School Districts report on the modified accrual basis of accounting under the current financial resources measurement focus</a:t>
            </a:r>
          </a:p>
          <a:p>
            <a:pPr marL="171450" indent="-171450">
              <a:buFontTx/>
              <a:buChar char="-"/>
            </a:pPr>
            <a:r>
              <a:rPr lang="en-US" dirty="0"/>
              <a:t>This transaction should look very familiar, as they are the same income statement entries that you would have made under some of your capital lease-related entries in the past</a:t>
            </a:r>
          </a:p>
          <a:p>
            <a:pPr marL="171450" indent="-171450">
              <a:buFontTx/>
              <a:buChar char="-"/>
            </a:pPr>
            <a:r>
              <a:rPr lang="en-US" dirty="0"/>
              <a:t>Had we not paid $3,000 in implementation costs, the entry would simply be debit expense/credit SBITA proceeds (other financing source at the fund level)</a:t>
            </a:r>
          </a:p>
          <a:p>
            <a:pPr marL="171450" indent="-171450">
              <a:buFontTx/>
              <a:buChar char="-"/>
            </a:pPr>
            <a:r>
              <a:rPr lang="en-US" dirty="0"/>
              <a:t>You’ll also notice that the first contract period is 100% principal. Had the payments been made at the end of the period, you would have had an interest amount to allocate to FY2023 too. I’ve added that line item into the sample entries so you can refer back</a:t>
            </a:r>
          </a:p>
        </p:txBody>
      </p:sp>
      <p:sp>
        <p:nvSpPr>
          <p:cNvPr id="4" name="Slide Number Placeholder 3"/>
          <p:cNvSpPr>
            <a:spLocks noGrp="1"/>
          </p:cNvSpPr>
          <p:nvPr>
            <p:ph type="sldNum" sz="quarter" idx="5"/>
          </p:nvPr>
        </p:nvSpPr>
        <p:spPr/>
        <p:txBody>
          <a:bodyPr/>
          <a:lstStyle/>
          <a:p>
            <a:fld id="{838E45E5-151C-487F-979D-9A3ED0C49727}" type="slidenum">
              <a:rPr lang="en-US" smtClean="0"/>
              <a:t>20</a:t>
            </a:fld>
            <a:endParaRPr lang="en-US" dirty="0"/>
          </a:p>
        </p:txBody>
      </p:sp>
    </p:spTree>
    <p:extLst>
      <p:ext uri="{BB962C8B-B14F-4D97-AF65-F5344CB8AC3E}">
        <p14:creationId xmlns:p14="http://schemas.microsoft.com/office/powerpoint/2010/main" val="423769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Introduce Jason – let attendees know that he will be providing a District’s perspective on how they’re preparing for GASB 96, along with frequently used vendors in the School District space</a:t>
            </a:r>
          </a:p>
          <a:p>
            <a:r>
              <a:rPr lang="en-US" dirty="0"/>
              <a:t>- Olivia will have a few minutes towards the end of the presentation to shed some light on GASB 96 reporting after having gone through GASB 87 for FY2022 reporting </a:t>
            </a:r>
          </a:p>
        </p:txBody>
      </p:sp>
      <p:sp>
        <p:nvSpPr>
          <p:cNvPr id="4" name="Slide Number Placeholder 3"/>
          <p:cNvSpPr>
            <a:spLocks noGrp="1"/>
          </p:cNvSpPr>
          <p:nvPr>
            <p:ph type="sldNum" sz="quarter" idx="5"/>
          </p:nvPr>
        </p:nvSpPr>
        <p:spPr/>
        <p:txBody>
          <a:bodyPr/>
          <a:lstStyle/>
          <a:p>
            <a:fld id="{838E45E5-151C-487F-979D-9A3ED0C49727}" type="slidenum">
              <a:rPr lang="en-US" smtClean="0"/>
              <a:t>2</a:t>
            </a:fld>
            <a:endParaRPr lang="en-US" dirty="0"/>
          </a:p>
        </p:txBody>
      </p:sp>
    </p:spTree>
    <p:extLst>
      <p:ext uri="{BB962C8B-B14F-4D97-AF65-F5344CB8AC3E}">
        <p14:creationId xmlns:p14="http://schemas.microsoft.com/office/powerpoint/2010/main" val="1366304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8E45E5-151C-487F-979D-9A3ED0C49727}" type="slidenum">
              <a:rPr lang="en-US" smtClean="0"/>
              <a:t>21</a:t>
            </a:fld>
            <a:endParaRPr lang="en-US" dirty="0"/>
          </a:p>
        </p:txBody>
      </p:sp>
    </p:spTree>
    <p:extLst>
      <p:ext uri="{BB962C8B-B14F-4D97-AF65-F5344CB8AC3E}">
        <p14:creationId xmlns:p14="http://schemas.microsoft.com/office/powerpoint/2010/main" val="314856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We will save some time for questions at the end </a:t>
            </a:r>
          </a:p>
        </p:txBody>
      </p:sp>
      <p:sp>
        <p:nvSpPr>
          <p:cNvPr id="4" name="Slide Number Placeholder 3"/>
          <p:cNvSpPr>
            <a:spLocks noGrp="1"/>
          </p:cNvSpPr>
          <p:nvPr>
            <p:ph type="sldNum" sz="quarter" idx="5"/>
          </p:nvPr>
        </p:nvSpPr>
        <p:spPr/>
        <p:txBody>
          <a:bodyPr/>
          <a:lstStyle/>
          <a:p>
            <a:fld id="{838E45E5-151C-487F-979D-9A3ED0C49727}" type="slidenum">
              <a:rPr lang="en-US" smtClean="0"/>
              <a:t>3</a:t>
            </a:fld>
            <a:endParaRPr lang="en-US" dirty="0"/>
          </a:p>
        </p:txBody>
      </p:sp>
    </p:spTree>
    <p:extLst>
      <p:ext uri="{BB962C8B-B14F-4D97-AF65-F5344CB8AC3E}">
        <p14:creationId xmlns:p14="http://schemas.microsoft.com/office/powerpoint/2010/main" val="376996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 will refer to Subscription Based IT Agreements as “SBITA’s” from here on out because trying to say that 25 times today is going to get exhausting </a:t>
            </a:r>
          </a:p>
          <a:p>
            <a:r>
              <a:rPr lang="en-US" dirty="0"/>
              <a:t>- Key terms being “right to use asset” and “subscription liability”</a:t>
            </a:r>
          </a:p>
        </p:txBody>
      </p:sp>
      <p:sp>
        <p:nvSpPr>
          <p:cNvPr id="4" name="Slide Number Placeholder 3"/>
          <p:cNvSpPr>
            <a:spLocks noGrp="1"/>
          </p:cNvSpPr>
          <p:nvPr>
            <p:ph type="sldNum" sz="quarter" idx="5"/>
          </p:nvPr>
        </p:nvSpPr>
        <p:spPr/>
        <p:txBody>
          <a:bodyPr/>
          <a:lstStyle/>
          <a:p>
            <a:fld id="{838E45E5-151C-487F-979D-9A3ED0C49727}" type="slidenum">
              <a:rPr lang="en-US" smtClean="0"/>
              <a:t>4</a:t>
            </a:fld>
            <a:endParaRPr lang="en-US" dirty="0"/>
          </a:p>
        </p:txBody>
      </p:sp>
    </p:spTree>
    <p:extLst>
      <p:ext uri="{BB962C8B-B14F-4D97-AF65-F5344CB8AC3E}">
        <p14:creationId xmlns:p14="http://schemas.microsoft.com/office/powerpoint/2010/main" val="228414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GASB has been on a “Transparency” kick lately, with many recent standards seeking to provide more useful information on the face of the financial statements and note disclosures</a:t>
            </a:r>
          </a:p>
          <a:p>
            <a:pPr marL="171450" indent="-171450">
              <a:buFontTx/>
              <a:buChar char="-"/>
            </a:pPr>
            <a:r>
              <a:rPr lang="en-US" dirty="0"/>
              <a:t>From a Comparability standpoint, a primary responsibility of GASB is to ensure that financial statements are comparable across all governmental audits</a:t>
            </a:r>
          </a:p>
          <a:p>
            <a:pPr marL="171450" indent="-171450">
              <a:buFontTx/>
              <a:buChar char="-"/>
            </a:pPr>
            <a:r>
              <a:rPr lang="en-US" dirty="0"/>
              <a:t>Consistency – important that the same practices are applied across similar types of arrangements – GASB 96 is essentially a copy/paste of GASB 87 for lease reporting. Having spent more time than I’m proud to admit, reading through GASB 96, I can tell you that the two are practically identical in terms of application</a:t>
            </a:r>
          </a:p>
        </p:txBody>
      </p:sp>
      <p:sp>
        <p:nvSpPr>
          <p:cNvPr id="4" name="Slide Number Placeholder 3"/>
          <p:cNvSpPr>
            <a:spLocks noGrp="1"/>
          </p:cNvSpPr>
          <p:nvPr>
            <p:ph type="sldNum" sz="quarter" idx="5"/>
          </p:nvPr>
        </p:nvSpPr>
        <p:spPr/>
        <p:txBody>
          <a:bodyPr/>
          <a:lstStyle/>
          <a:p>
            <a:fld id="{838E45E5-151C-487F-979D-9A3ED0C49727}" type="slidenum">
              <a:rPr lang="en-US" smtClean="0"/>
              <a:t>5</a:t>
            </a:fld>
            <a:endParaRPr lang="en-US" dirty="0"/>
          </a:p>
        </p:txBody>
      </p:sp>
    </p:spTree>
    <p:extLst>
      <p:ext uri="{BB962C8B-B14F-4D97-AF65-F5344CB8AC3E}">
        <p14:creationId xmlns:p14="http://schemas.microsoft.com/office/powerpoint/2010/main" val="12000466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Now I’m not usually a fan of reading off the slides, word for word, but I think it’s important here</a:t>
            </a:r>
          </a:p>
          <a:p>
            <a:pPr marL="171450" indent="-171450">
              <a:buFontTx/>
              <a:buChar char="-"/>
            </a:pPr>
            <a:r>
              <a:rPr lang="en-US" dirty="0"/>
              <a:t>GASB defines a SBITA as the following  &amp; pay specific attention to the words that have been bolded, underlined, and italicized </a:t>
            </a:r>
          </a:p>
          <a:p>
            <a:pPr marL="171450" indent="-171450">
              <a:buFontTx/>
              <a:buChar char="-"/>
            </a:pPr>
            <a:r>
              <a:rPr lang="en-US" dirty="0"/>
              <a:t>READ SLIDE</a:t>
            </a:r>
          </a:p>
          <a:p>
            <a:pPr marL="171450" indent="-171450">
              <a:buFontTx/>
              <a:buChar char="-"/>
            </a:pPr>
            <a:r>
              <a:rPr lang="en-US" dirty="0"/>
              <a:t>From a “Control” standpoint, the vast majority of contracts that you’ll be reviewing are going to have Control (i.e. the right to use the vendor’s software)</a:t>
            </a:r>
          </a:p>
          <a:p>
            <a:pPr marL="171450" indent="-171450">
              <a:buFontTx/>
              <a:buChar char="-"/>
            </a:pPr>
            <a:r>
              <a:rPr lang="en-US" dirty="0"/>
              <a:t>Likewise, most contracts that you’re considering will meet the “exchange or exchange-like transaction” criteria too, as you’re paying a fair market price for the services being provided to you </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838E45E5-151C-487F-979D-9A3ED0C49727}" type="slidenum">
              <a:rPr lang="en-US" smtClean="0"/>
              <a:t>7</a:t>
            </a:fld>
            <a:endParaRPr lang="en-US" dirty="0"/>
          </a:p>
        </p:txBody>
      </p:sp>
    </p:spTree>
    <p:extLst>
      <p:ext uri="{BB962C8B-B14F-4D97-AF65-F5344CB8AC3E}">
        <p14:creationId xmlns:p14="http://schemas.microsoft.com/office/powerpoint/2010/main" val="4099544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Software as a Service: Use of vendor application through cloud infrastructure (most common in industry)</a:t>
            </a:r>
          </a:p>
          <a:p>
            <a:r>
              <a:rPr lang="en-US" dirty="0"/>
              <a:t>Platform as a Service: Allows the District to use vendor’s tools or coding language to CREATE applications (very uncommon)</a:t>
            </a:r>
          </a:p>
          <a:p>
            <a:r>
              <a:rPr lang="en-US" dirty="0"/>
              <a:t>Infrastructure as a Service: Remoting into a vendor’s network, server, and other tools (also relatively uncommon)</a:t>
            </a:r>
          </a:p>
        </p:txBody>
      </p:sp>
      <p:sp>
        <p:nvSpPr>
          <p:cNvPr id="4" name="Slide Number Placeholder 3"/>
          <p:cNvSpPr>
            <a:spLocks noGrp="1"/>
          </p:cNvSpPr>
          <p:nvPr>
            <p:ph type="sldNum" sz="quarter" idx="5"/>
          </p:nvPr>
        </p:nvSpPr>
        <p:spPr/>
        <p:txBody>
          <a:bodyPr/>
          <a:lstStyle/>
          <a:p>
            <a:fld id="{838E45E5-151C-487F-979D-9A3ED0C49727}" type="slidenum">
              <a:rPr lang="en-US" smtClean="0"/>
              <a:t>8</a:t>
            </a:fld>
            <a:endParaRPr lang="en-US" dirty="0"/>
          </a:p>
        </p:txBody>
      </p:sp>
    </p:spTree>
    <p:extLst>
      <p:ext uri="{BB962C8B-B14F-4D97-AF65-F5344CB8AC3E}">
        <p14:creationId xmlns:p14="http://schemas.microsoft.com/office/powerpoint/2010/main" val="949117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It is almost MORE important for all of you to understand what is NOT going to apply under GASB 96</a:t>
            </a:r>
          </a:p>
          <a:p>
            <a:pPr marL="171450" indent="-171450">
              <a:buFontTx/>
              <a:buChar char="-"/>
            </a:pPr>
            <a:r>
              <a:rPr lang="en-US" dirty="0"/>
              <a:t>This is where I get to share good news with you for a change </a:t>
            </a:r>
            <a:r>
              <a:rPr lang="en-US" dirty="0">
                <a:sym typeface="Wingdings" panose="05000000000000000000" pitchFamily="2" charset="2"/>
              </a:rPr>
              <a:t> </a:t>
            </a:r>
          </a:p>
          <a:p>
            <a:pPr marL="171450" indent="-171450">
              <a:buFontTx/>
              <a:buChar char="-"/>
            </a:pPr>
            <a:r>
              <a:rPr lang="en-US" dirty="0">
                <a:sym typeface="Wingdings" panose="05000000000000000000" pitchFamily="2" charset="2"/>
              </a:rPr>
              <a:t>One that is not on here that I wish I had added after a discussion that was had with a client of ours after the slides were submitted was PREPAID subscriptions</a:t>
            </a:r>
          </a:p>
          <a:p>
            <a:pPr marL="628650" lvl="1" indent="-171450">
              <a:buFontTx/>
              <a:buChar char="-"/>
            </a:pPr>
            <a:r>
              <a:rPr lang="en-US" dirty="0">
                <a:sym typeface="Wingdings" panose="05000000000000000000" pitchFamily="2" charset="2"/>
              </a:rPr>
              <a:t>You cannot measure the present value of future cash flows on a subscription liability if the contract was paid up front because there aren’t any future outflows to value</a:t>
            </a:r>
          </a:p>
          <a:p>
            <a:pPr marL="628650" lvl="1" indent="-171450">
              <a:buFontTx/>
              <a:buChar char="-"/>
            </a:pPr>
            <a:r>
              <a:rPr lang="en-US" dirty="0">
                <a:sym typeface="Wingdings" panose="05000000000000000000" pitchFamily="2" charset="2"/>
              </a:rPr>
              <a:t>Therefore, prepaid subscriptions would not apply if the entirety of the contract payment is made up front</a:t>
            </a:r>
          </a:p>
          <a:p>
            <a:pPr marL="628650" lvl="1" indent="-171450">
              <a:buFontTx/>
              <a:buChar char="-"/>
            </a:pPr>
            <a:r>
              <a:rPr lang="en-US" dirty="0">
                <a:sym typeface="Wingdings" panose="05000000000000000000" pitchFamily="2" charset="2"/>
              </a:rPr>
              <a:t>Now it’s important to note that if you have a 5 year agreement with a vendor that requires prepayment for that fiscal year up front, this will still be measured under GASB 96 because you’d have four additional years of future cash outflows on this contract</a:t>
            </a:r>
          </a:p>
          <a:p>
            <a:pPr marL="628650" lvl="1" indent="-171450">
              <a:buFontTx/>
              <a:buChar char="-"/>
            </a:pPr>
            <a:r>
              <a:rPr lang="en-US" dirty="0">
                <a:sym typeface="Wingdings" panose="05000000000000000000" pitchFamily="2" charset="2"/>
              </a:rPr>
              <a:t>Pay specific attention to the full contract term and not the annual payment provisions </a:t>
            </a:r>
            <a:endParaRPr lang="en-US" dirty="0"/>
          </a:p>
        </p:txBody>
      </p:sp>
      <p:sp>
        <p:nvSpPr>
          <p:cNvPr id="4" name="Slide Number Placeholder 3"/>
          <p:cNvSpPr>
            <a:spLocks noGrp="1"/>
          </p:cNvSpPr>
          <p:nvPr>
            <p:ph type="sldNum" sz="quarter" idx="5"/>
          </p:nvPr>
        </p:nvSpPr>
        <p:spPr/>
        <p:txBody>
          <a:bodyPr/>
          <a:lstStyle/>
          <a:p>
            <a:fld id="{838E45E5-151C-487F-979D-9A3ED0C49727}" type="slidenum">
              <a:rPr lang="en-US" smtClean="0"/>
              <a:t>9</a:t>
            </a:fld>
            <a:endParaRPr lang="en-US" dirty="0"/>
          </a:p>
        </p:txBody>
      </p:sp>
    </p:spTree>
    <p:extLst>
      <p:ext uri="{BB962C8B-B14F-4D97-AF65-F5344CB8AC3E}">
        <p14:creationId xmlns:p14="http://schemas.microsoft.com/office/powerpoint/2010/main" val="1874925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Read through some of the more common SBITA’s to consider for School Districts</a:t>
            </a:r>
          </a:p>
          <a:p>
            <a:pPr marL="171450" indent="-171450">
              <a:buFontTx/>
              <a:buChar char="-"/>
            </a:pPr>
            <a:r>
              <a:rPr lang="en-US" dirty="0"/>
              <a:t>Turn over the keys to Jason to talk through a couple of the commonly used vendors for some of these noted above, as well as to provide some insight on how the District is preparing for GASB 96</a:t>
            </a:r>
          </a:p>
        </p:txBody>
      </p:sp>
      <p:sp>
        <p:nvSpPr>
          <p:cNvPr id="4" name="Slide Number Placeholder 3"/>
          <p:cNvSpPr>
            <a:spLocks noGrp="1"/>
          </p:cNvSpPr>
          <p:nvPr>
            <p:ph type="sldNum" sz="quarter" idx="5"/>
          </p:nvPr>
        </p:nvSpPr>
        <p:spPr/>
        <p:txBody>
          <a:bodyPr/>
          <a:lstStyle/>
          <a:p>
            <a:fld id="{838E45E5-151C-487F-979D-9A3ED0C49727}" type="slidenum">
              <a:rPr lang="en-US" smtClean="0"/>
              <a:t>10</a:t>
            </a:fld>
            <a:endParaRPr lang="en-US" dirty="0"/>
          </a:p>
        </p:txBody>
      </p:sp>
    </p:spTree>
    <p:extLst>
      <p:ext uri="{BB962C8B-B14F-4D97-AF65-F5344CB8AC3E}">
        <p14:creationId xmlns:p14="http://schemas.microsoft.com/office/powerpoint/2010/main" val="488455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795C6-9084-4841-9101-2C7FBE9D0D0D}"/>
              </a:ext>
            </a:extLst>
          </p:cNvPr>
          <p:cNvSpPr>
            <a:spLocks noGrp="1"/>
          </p:cNvSpPr>
          <p:nvPr>
            <p:ph type="ctrTitle"/>
          </p:nvPr>
        </p:nvSpPr>
        <p:spPr>
          <a:xfrm>
            <a:off x="522513" y="2194560"/>
            <a:ext cx="11138263" cy="1942012"/>
          </a:xfrm>
        </p:spPr>
        <p:txBody>
          <a:bodyPr anchor="b">
            <a:normAutofit/>
          </a:bodyP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CF78BF4-DA46-4CE3-B705-A80DA1789249}"/>
              </a:ext>
            </a:extLst>
          </p:cNvPr>
          <p:cNvSpPr>
            <a:spLocks noGrp="1"/>
          </p:cNvSpPr>
          <p:nvPr>
            <p:ph type="subTitle" idx="1"/>
          </p:nvPr>
        </p:nvSpPr>
        <p:spPr>
          <a:xfrm>
            <a:off x="522513" y="4136572"/>
            <a:ext cx="11138263" cy="166333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27842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A53B1-2FB5-4658-95CE-B09C1B119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C4EAC3-28E5-4CBB-9E6F-8F80E8D291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5891330E-1C07-4539-A9BE-C79BEE7B83DB}"/>
              </a:ext>
            </a:extLst>
          </p:cNvPr>
          <p:cNvSpPr>
            <a:spLocks noGrp="1"/>
          </p:cNvSpPr>
          <p:nvPr>
            <p:ph type="sldNum" sz="quarter" idx="10"/>
          </p:nvPr>
        </p:nvSpPr>
        <p:spPr/>
        <p:txBody>
          <a:bodyPr/>
          <a:lstStyle/>
          <a:p>
            <a:fld id="{80A4461D-0231-4971-ADCE-80D604C2A670}" type="slidenum">
              <a:rPr lang="en-US" smtClean="0"/>
              <a:pPr/>
              <a:t>‹#›</a:t>
            </a:fld>
            <a:endParaRPr lang="en-US" dirty="0"/>
          </a:p>
        </p:txBody>
      </p:sp>
    </p:spTree>
    <p:extLst>
      <p:ext uri="{BB962C8B-B14F-4D97-AF65-F5344CB8AC3E}">
        <p14:creationId xmlns:p14="http://schemas.microsoft.com/office/powerpoint/2010/main" val="4106996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E5A8FD-BB98-43C3-BAD6-0B0132F6F4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00" y="2285"/>
            <a:ext cx="12185399" cy="6853429"/>
          </a:xfrm>
          <a:prstGeom prst="rect">
            <a:avLst/>
          </a:prstGeom>
        </p:spPr>
      </p:pic>
      <p:sp>
        <p:nvSpPr>
          <p:cNvPr id="8" name="Title 1">
            <a:extLst>
              <a:ext uri="{FF2B5EF4-FFF2-40B4-BE49-F238E27FC236}">
                <a16:creationId xmlns:a16="http://schemas.microsoft.com/office/drawing/2014/main" id="{F07E7004-ADB2-44AA-A167-63D5C9EB217B}"/>
              </a:ext>
            </a:extLst>
          </p:cNvPr>
          <p:cNvSpPr>
            <a:spLocks noGrp="1"/>
          </p:cNvSpPr>
          <p:nvPr>
            <p:ph type="ctrTitle"/>
          </p:nvPr>
        </p:nvSpPr>
        <p:spPr>
          <a:xfrm>
            <a:off x="522513" y="2194560"/>
            <a:ext cx="11138263" cy="4293326"/>
          </a:xfrm>
        </p:spPr>
        <p:txBody>
          <a:bodyPr anchor="ctr" anchorCtr="0">
            <a:normAutofit/>
          </a:bodyPr>
          <a:lstStyle>
            <a:lvl1pPr algn="ctr">
              <a:defRPr sz="6000">
                <a:solidFill>
                  <a:schemeClr val="tx1"/>
                </a:solidFill>
              </a:defRPr>
            </a:lvl1pPr>
          </a:lstStyle>
          <a:p>
            <a:r>
              <a:rPr lang="en-US" dirty="0"/>
              <a:t>Click to edit Master title style</a:t>
            </a:r>
          </a:p>
        </p:txBody>
      </p:sp>
      <p:sp>
        <p:nvSpPr>
          <p:cNvPr id="4" name="Slide Number Placeholder 7">
            <a:extLst>
              <a:ext uri="{FF2B5EF4-FFF2-40B4-BE49-F238E27FC236}">
                <a16:creationId xmlns:a16="http://schemas.microsoft.com/office/drawing/2014/main" id="{AF20DA56-B24F-481A-B03D-83A1A15F63CB}"/>
              </a:ext>
            </a:extLst>
          </p:cNvPr>
          <p:cNvSpPr>
            <a:spLocks noGrp="1"/>
          </p:cNvSpPr>
          <p:nvPr>
            <p:ph type="sldNum" sz="quarter" idx="10"/>
          </p:nvPr>
        </p:nvSpPr>
        <p:spPr>
          <a:xfrm>
            <a:off x="5818414" y="6176963"/>
            <a:ext cx="555171" cy="317499"/>
          </a:xfrm>
        </p:spPr>
        <p:txBody>
          <a:bodyPr/>
          <a:lstStyle/>
          <a:p>
            <a:fld id="{80A4461D-0231-4971-ADCE-80D604C2A670}" type="slidenum">
              <a:rPr lang="en-US" smtClean="0"/>
              <a:pPr/>
              <a:t>‹#›</a:t>
            </a:fld>
            <a:endParaRPr lang="en-US" dirty="0"/>
          </a:p>
        </p:txBody>
      </p:sp>
    </p:spTree>
    <p:extLst>
      <p:ext uri="{BB962C8B-B14F-4D97-AF65-F5344CB8AC3E}">
        <p14:creationId xmlns:p14="http://schemas.microsoft.com/office/powerpoint/2010/main" val="145880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9BF9-6CDA-49A3-9D64-26954B9960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A78D9-734D-4862-8708-5EF9DB9704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903E63-9493-4FA4-8841-D6F01B3F32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7270776C-966F-4367-87C6-963DE09C96A6}"/>
              </a:ext>
            </a:extLst>
          </p:cNvPr>
          <p:cNvSpPr>
            <a:spLocks noGrp="1"/>
          </p:cNvSpPr>
          <p:nvPr>
            <p:ph type="sldNum" sz="quarter" idx="10"/>
          </p:nvPr>
        </p:nvSpPr>
        <p:spPr/>
        <p:txBody>
          <a:bodyPr/>
          <a:lstStyle/>
          <a:p>
            <a:fld id="{80A4461D-0231-4971-ADCE-80D604C2A670}" type="slidenum">
              <a:rPr lang="en-US" smtClean="0"/>
              <a:pPr/>
              <a:t>‹#›</a:t>
            </a:fld>
            <a:endParaRPr lang="en-US" dirty="0"/>
          </a:p>
        </p:txBody>
      </p:sp>
    </p:spTree>
    <p:extLst>
      <p:ext uri="{BB962C8B-B14F-4D97-AF65-F5344CB8AC3E}">
        <p14:creationId xmlns:p14="http://schemas.microsoft.com/office/powerpoint/2010/main" val="86778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E9265-CFA0-4AA4-A59A-B871A27B10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2E871A-4FDF-4C76-810C-C42FD904C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C7E402-C947-4652-9E53-32BB30AD2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0161A1-2B38-4582-A2C2-8CE0C99D63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AD610B-9017-44C8-A8A9-BDE0764611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1FABC87D-D8FE-4AD4-802B-F1B80510A501}"/>
              </a:ext>
            </a:extLst>
          </p:cNvPr>
          <p:cNvSpPr>
            <a:spLocks noGrp="1"/>
          </p:cNvSpPr>
          <p:nvPr>
            <p:ph type="sldNum" sz="quarter" idx="10"/>
          </p:nvPr>
        </p:nvSpPr>
        <p:spPr/>
        <p:txBody>
          <a:bodyPr/>
          <a:lstStyle/>
          <a:p>
            <a:fld id="{80A4461D-0231-4971-ADCE-80D604C2A670}" type="slidenum">
              <a:rPr lang="en-US" smtClean="0"/>
              <a:pPr/>
              <a:t>‹#›</a:t>
            </a:fld>
            <a:endParaRPr lang="en-US" dirty="0"/>
          </a:p>
        </p:txBody>
      </p:sp>
    </p:spTree>
    <p:extLst>
      <p:ext uri="{BB962C8B-B14F-4D97-AF65-F5344CB8AC3E}">
        <p14:creationId xmlns:p14="http://schemas.microsoft.com/office/powerpoint/2010/main" val="381767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8C3D6-E6CE-4E66-88BE-B0FB8F5B0A75}"/>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2A26C51A-0401-4AD4-BD80-976102A77049}"/>
              </a:ext>
            </a:extLst>
          </p:cNvPr>
          <p:cNvSpPr>
            <a:spLocks noGrp="1"/>
          </p:cNvSpPr>
          <p:nvPr>
            <p:ph type="sldNum" sz="quarter" idx="10"/>
          </p:nvPr>
        </p:nvSpPr>
        <p:spPr/>
        <p:txBody>
          <a:bodyPr/>
          <a:lstStyle/>
          <a:p>
            <a:fld id="{80A4461D-0231-4971-ADCE-80D604C2A670}" type="slidenum">
              <a:rPr lang="en-US" smtClean="0"/>
              <a:pPr/>
              <a:t>‹#›</a:t>
            </a:fld>
            <a:endParaRPr lang="en-US" dirty="0"/>
          </a:p>
        </p:txBody>
      </p:sp>
      <p:sp>
        <p:nvSpPr>
          <p:cNvPr id="7" name="Chart Placeholder 6">
            <a:extLst>
              <a:ext uri="{FF2B5EF4-FFF2-40B4-BE49-F238E27FC236}">
                <a16:creationId xmlns:a16="http://schemas.microsoft.com/office/drawing/2014/main" id="{12D3E8DB-64F8-49EA-B9D2-69A453388233}"/>
              </a:ext>
            </a:extLst>
          </p:cNvPr>
          <p:cNvSpPr>
            <a:spLocks noGrp="1"/>
          </p:cNvSpPr>
          <p:nvPr>
            <p:ph type="chart" sz="quarter" idx="11"/>
          </p:nvPr>
        </p:nvSpPr>
        <p:spPr>
          <a:xfrm>
            <a:off x="838200" y="1828800"/>
            <a:ext cx="10515600" cy="4211638"/>
          </a:xfrm>
        </p:spPr>
        <p:txBody>
          <a:bodyPr/>
          <a:lstStyle/>
          <a:p>
            <a:endParaRPr lang="en-US" dirty="0"/>
          </a:p>
        </p:txBody>
      </p:sp>
    </p:spTree>
    <p:extLst>
      <p:ext uri="{BB962C8B-B14F-4D97-AF65-F5344CB8AC3E}">
        <p14:creationId xmlns:p14="http://schemas.microsoft.com/office/powerpoint/2010/main" val="16383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C11BEED-A59B-47FB-BD7A-F252EC7CE7E0}"/>
              </a:ext>
            </a:extLst>
          </p:cNvPr>
          <p:cNvSpPr>
            <a:spLocks noGrp="1"/>
          </p:cNvSpPr>
          <p:nvPr>
            <p:ph type="sldNum" sz="quarter" idx="10"/>
          </p:nvPr>
        </p:nvSpPr>
        <p:spPr/>
        <p:txBody>
          <a:bodyPr/>
          <a:lstStyle/>
          <a:p>
            <a:fld id="{80A4461D-0231-4971-ADCE-80D604C2A670}" type="slidenum">
              <a:rPr lang="en-US" smtClean="0"/>
              <a:pPr/>
              <a:t>‹#›</a:t>
            </a:fld>
            <a:endParaRPr lang="en-US" dirty="0"/>
          </a:p>
        </p:txBody>
      </p:sp>
      <p:sp>
        <p:nvSpPr>
          <p:cNvPr id="3" name="Content Placeholder 2">
            <a:extLst>
              <a:ext uri="{FF2B5EF4-FFF2-40B4-BE49-F238E27FC236}">
                <a16:creationId xmlns:a16="http://schemas.microsoft.com/office/drawing/2014/main" id="{96643037-AC87-41DA-8725-1ACEECCB92AF}"/>
              </a:ext>
            </a:extLst>
          </p:cNvPr>
          <p:cNvSpPr>
            <a:spLocks noGrp="1"/>
          </p:cNvSpPr>
          <p:nvPr>
            <p:ph sz="quarter" idx="11"/>
          </p:nvPr>
        </p:nvSpPr>
        <p:spPr>
          <a:xfrm>
            <a:off x="601663" y="1841500"/>
            <a:ext cx="10623550" cy="4198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20DE0D29-EEBA-4663-A694-D5BB34925361}"/>
              </a:ext>
            </a:extLst>
          </p:cNvPr>
          <p:cNvSpPr>
            <a:spLocks noGrp="1"/>
          </p:cNvSpPr>
          <p:nvPr>
            <p:ph type="title"/>
          </p:nvPr>
        </p:nvSpPr>
        <p:spPr>
          <a:xfrm>
            <a:off x="838200" y="365125"/>
            <a:ext cx="10515600" cy="1325563"/>
          </a:xfrm>
        </p:spPr>
        <p:txBody>
          <a:bodyPr/>
          <a:lstStyle/>
          <a:p>
            <a:r>
              <a:rPr lang="en-US"/>
              <a:t>Click to edit Master title style</a:t>
            </a:r>
          </a:p>
        </p:txBody>
      </p:sp>
    </p:spTree>
    <p:extLst>
      <p:ext uri="{BB962C8B-B14F-4D97-AF65-F5344CB8AC3E}">
        <p14:creationId xmlns:p14="http://schemas.microsoft.com/office/powerpoint/2010/main" val="1072875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63865C-F607-44C6-9344-33BC91EDF1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445BAD5-365A-4D98-8541-83A91D90A8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50AA969-2C53-4759-B8FE-46F4BEB191B3}"/>
              </a:ext>
            </a:extLst>
          </p:cNvPr>
          <p:cNvSpPr>
            <a:spLocks noGrp="1"/>
          </p:cNvSpPr>
          <p:nvPr>
            <p:ph type="sldNum" sz="quarter" idx="4"/>
          </p:nvPr>
        </p:nvSpPr>
        <p:spPr>
          <a:xfrm>
            <a:off x="5818414" y="6176963"/>
            <a:ext cx="555171" cy="317499"/>
          </a:xfrm>
          <a:prstGeom prst="rect">
            <a:avLst/>
          </a:prstGeom>
        </p:spPr>
        <p:txBody>
          <a:bodyPr vert="horz" lIns="91440" tIns="45720" rIns="91440" bIns="45720" rtlCol="0" anchor="ctr"/>
          <a:lstStyle>
            <a:lvl1pPr algn="ctr">
              <a:defRPr sz="1200">
                <a:solidFill>
                  <a:schemeClr val="tx1">
                    <a:tint val="75000"/>
                  </a:schemeClr>
                </a:solidFill>
              </a:defRPr>
            </a:lvl1pPr>
          </a:lstStyle>
          <a:p>
            <a:fld id="{80A4461D-0231-4971-ADCE-80D604C2A670}" type="slidenum">
              <a:rPr lang="en-US" smtClean="0"/>
              <a:pPr/>
              <a:t>‹#›</a:t>
            </a:fld>
            <a:endParaRPr lang="en-US" dirty="0"/>
          </a:p>
        </p:txBody>
      </p:sp>
    </p:spTree>
    <p:extLst>
      <p:ext uri="{BB962C8B-B14F-4D97-AF65-F5344CB8AC3E}">
        <p14:creationId xmlns:p14="http://schemas.microsoft.com/office/powerpoint/2010/main" val="1208115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8.png"/><Relationship Id="rId7" Type="http://schemas.openxmlformats.org/officeDocument/2006/relationships/diagramColors" Target="../diagrams/colors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6.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tmp"/><Relationship Id="rId4" Type="http://schemas.openxmlformats.org/officeDocument/2006/relationships/image" Target="../media/image9.tmp"/></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2.tmp"/><Relationship Id="rId4" Type="http://schemas.openxmlformats.org/officeDocument/2006/relationships/image" Target="../media/image11.tmp"/></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tmp"/></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mailto:bporter@lauterbachamen.com" TargetMode="External"/><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9000"/>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C828EB-C415-4126-AC92-53BCBC6B94F8}"/>
              </a:ext>
            </a:extLst>
          </p:cNvPr>
          <p:cNvSpPr>
            <a:spLocks noGrp="1"/>
          </p:cNvSpPr>
          <p:nvPr>
            <p:ph type="ctrTitle"/>
          </p:nvPr>
        </p:nvSpPr>
        <p:spPr/>
        <p:txBody>
          <a:bodyPr>
            <a:noAutofit/>
          </a:bodyPr>
          <a:lstStyle/>
          <a:p>
            <a:r>
              <a:rPr lang="en-US" sz="4000" dirty="0"/>
              <a:t>GASB Statement No. 96</a:t>
            </a:r>
            <a:br>
              <a:rPr lang="en-US" sz="4000" dirty="0"/>
            </a:br>
            <a:r>
              <a:rPr lang="en-US" sz="4000" dirty="0"/>
              <a:t>Subscription Based Information Technology Agreements</a:t>
            </a:r>
          </a:p>
        </p:txBody>
      </p:sp>
      <p:sp>
        <p:nvSpPr>
          <p:cNvPr id="7" name="Subtitle 6">
            <a:extLst>
              <a:ext uri="{FF2B5EF4-FFF2-40B4-BE49-F238E27FC236}">
                <a16:creationId xmlns:a16="http://schemas.microsoft.com/office/drawing/2014/main" id="{B2011CA1-BFB3-4A8F-ACCD-2A738951D314}"/>
              </a:ext>
            </a:extLst>
          </p:cNvPr>
          <p:cNvSpPr>
            <a:spLocks noGrp="1"/>
          </p:cNvSpPr>
          <p:nvPr>
            <p:ph type="subTitle" idx="1"/>
          </p:nvPr>
        </p:nvSpPr>
        <p:spPr/>
        <p:txBody>
          <a:bodyPr/>
          <a:lstStyle/>
          <a:p>
            <a:endParaRPr lang="en-US" dirty="0"/>
          </a:p>
          <a:p>
            <a:r>
              <a:rPr lang="en-US" dirty="0"/>
              <a:t>Lauterbach &amp; Amen, LLP</a:t>
            </a:r>
          </a:p>
        </p:txBody>
      </p:sp>
    </p:spTree>
    <p:extLst>
      <p:ext uri="{BB962C8B-B14F-4D97-AF65-F5344CB8AC3E}">
        <p14:creationId xmlns:p14="http://schemas.microsoft.com/office/powerpoint/2010/main" val="1073509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2290-6A91-4B38-ADE2-EF1BCD925DAE}"/>
              </a:ext>
            </a:extLst>
          </p:cNvPr>
          <p:cNvSpPr>
            <a:spLocks noGrp="1"/>
          </p:cNvSpPr>
          <p:nvPr>
            <p:ph type="title"/>
          </p:nvPr>
        </p:nvSpPr>
        <p:spPr/>
        <p:txBody>
          <a:bodyPr>
            <a:normAutofit/>
          </a:bodyPr>
          <a:lstStyle/>
          <a:p>
            <a:r>
              <a:rPr lang="en-US" sz="4000" dirty="0"/>
              <a:t>Common SBITA’s to Consider for School Districts</a:t>
            </a:r>
          </a:p>
        </p:txBody>
      </p:sp>
      <p:graphicFrame>
        <p:nvGraphicFramePr>
          <p:cNvPr id="6" name="Content Placeholder 5">
            <a:extLst>
              <a:ext uri="{FF2B5EF4-FFF2-40B4-BE49-F238E27FC236}">
                <a16:creationId xmlns:a16="http://schemas.microsoft.com/office/drawing/2014/main" id="{B3D2E2D0-0550-AF47-1362-467359A7E837}"/>
              </a:ext>
            </a:extLst>
          </p:cNvPr>
          <p:cNvGraphicFramePr>
            <a:graphicFrameLocks noGrp="1"/>
          </p:cNvGraphicFramePr>
          <p:nvPr>
            <p:ph sz="half" idx="1"/>
            <p:extLst>
              <p:ext uri="{D42A27DB-BD31-4B8C-83A1-F6EECF244321}">
                <p14:modId xmlns:p14="http://schemas.microsoft.com/office/powerpoint/2010/main" val="584293399"/>
              </p:ext>
            </p:extLst>
          </p:nvPr>
        </p:nvGraphicFramePr>
        <p:xfrm>
          <a:off x="838200" y="1825625"/>
          <a:ext cx="4807998"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Content Placeholder 6">
            <a:extLst>
              <a:ext uri="{FF2B5EF4-FFF2-40B4-BE49-F238E27FC236}">
                <a16:creationId xmlns:a16="http://schemas.microsoft.com/office/drawing/2014/main" id="{9F449190-2CBA-F0D7-A4C7-8A82D4F20350}"/>
              </a:ext>
            </a:extLst>
          </p:cNvPr>
          <p:cNvGraphicFramePr>
            <a:graphicFrameLocks noGrp="1"/>
          </p:cNvGraphicFramePr>
          <p:nvPr>
            <p:ph sz="half" idx="2"/>
            <p:extLst>
              <p:ext uri="{D42A27DB-BD31-4B8C-83A1-F6EECF244321}">
                <p14:modId xmlns:p14="http://schemas.microsoft.com/office/powerpoint/2010/main" val="2425252358"/>
              </p:ext>
            </p:extLst>
          </p:nvPr>
        </p:nvGraphicFramePr>
        <p:xfrm>
          <a:off x="6172202" y="1887769"/>
          <a:ext cx="4711821" cy="422006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Slide Number Placeholder 4">
            <a:extLst>
              <a:ext uri="{FF2B5EF4-FFF2-40B4-BE49-F238E27FC236}">
                <a16:creationId xmlns:a16="http://schemas.microsoft.com/office/drawing/2014/main" id="{33D44256-38BF-43C9-97A9-F0B21DB1A3A0}"/>
              </a:ext>
            </a:extLst>
          </p:cNvPr>
          <p:cNvSpPr>
            <a:spLocks noGrp="1"/>
          </p:cNvSpPr>
          <p:nvPr>
            <p:ph type="sldNum" sz="quarter" idx="10"/>
          </p:nvPr>
        </p:nvSpPr>
        <p:spPr/>
        <p:txBody>
          <a:bodyPr/>
          <a:lstStyle/>
          <a:p>
            <a:fld id="{80A4461D-0231-4971-ADCE-80D604C2A670}" type="slidenum">
              <a:rPr lang="en-US" smtClean="0"/>
              <a:pPr/>
              <a:t>10</a:t>
            </a:fld>
            <a:endParaRPr lang="en-US" dirty="0"/>
          </a:p>
        </p:txBody>
      </p:sp>
    </p:spTree>
    <p:extLst>
      <p:ext uri="{BB962C8B-B14F-4D97-AF65-F5344CB8AC3E}">
        <p14:creationId xmlns:p14="http://schemas.microsoft.com/office/powerpoint/2010/main" val="3983626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16DA5-D532-57D2-E138-47FBC0C2C0F5}"/>
              </a:ext>
            </a:extLst>
          </p:cNvPr>
          <p:cNvSpPr>
            <a:spLocks noGrp="1"/>
          </p:cNvSpPr>
          <p:nvPr>
            <p:ph type="title"/>
          </p:nvPr>
        </p:nvSpPr>
        <p:spPr/>
        <p:txBody>
          <a:bodyPr/>
          <a:lstStyle/>
          <a:p>
            <a:r>
              <a:rPr lang="en-US" dirty="0"/>
              <a:t>District Responsibilities</a:t>
            </a:r>
          </a:p>
        </p:txBody>
      </p:sp>
      <p:sp>
        <p:nvSpPr>
          <p:cNvPr id="5" name="Slide Number Placeholder 4">
            <a:extLst>
              <a:ext uri="{FF2B5EF4-FFF2-40B4-BE49-F238E27FC236}">
                <a16:creationId xmlns:a16="http://schemas.microsoft.com/office/drawing/2014/main" id="{23DE2ABF-1A1B-A7E3-429D-A8277E5731F4}"/>
              </a:ext>
            </a:extLst>
          </p:cNvPr>
          <p:cNvSpPr>
            <a:spLocks noGrp="1"/>
          </p:cNvSpPr>
          <p:nvPr>
            <p:ph type="sldNum" sz="quarter" idx="10"/>
          </p:nvPr>
        </p:nvSpPr>
        <p:spPr/>
        <p:txBody>
          <a:bodyPr/>
          <a:lstStyle/>
          <a:p>
            <a:fld id="{80A4461D-0231-4971-ADCE-80D604C2A670}" type="slidenum">
              <a:rPr lang="en-US" smtClean="0"/>
              <a:pPr/>
              <a:t>11</a:t>
            </a:fld>
            <a:endParaRPr lang="en-US" dirty="0"/>
          </a:p>
        </p:txBody>
      </p:sp>
      <p:sp>
        <p:nvSpPr>
          <p:cNvPr id="8" name="Content Placeholder 7">
            <a:extLst>
              <a:ext uri="{FF2B5EF4-FFF2-40B4-BE49-F238E27FC236}">
                <a16:creationId xmlns:a16="http://schemas.microsoft.com/office/drawing/2014/main" id="{F83F5879-9B22-878B-DF9B-8370E381B4DE}"/>
              </a:ext>
            </a:extLst>
          </p:cNvPr>
          <p:cNvSpPr>
            <a:spLocks noGrp="1"/>
          </p:cNvSpPr>
          <p:nvPr>
            <p:ph sz="half" idx="1"/>
          </p:nvPr>
        </p:nvSpPr>
        <p:spPr>
          <a:xfrm>
            <a:off x="838199" y="1825625"/>
            <a:ext cx="10596239" cy="4351338"/>
          </a:xfrm>
        </p:spPr>
        <p:txBody>
          <a:bodyPr>
            <a:normAutofit lnSpcReduction="10000"/>
          </a:bodyPr>
          <a:lstStyle/>
          <a:p>
            <a:r>
              <a:rPr lang="en-US" sz="3200" b="1" dirty="0"/>
              <a:t>“Gathering” Phase</a:t>
            </a:r>
          </a:p>
          <a:p>
            <a:pPr lvl="1"/>
            <a:r>
              <a:rPr lang="en-US" sz="2800" dirty="0"/>
              <a:t>Step 1: Prepare list of </a:t>
            </a:r>
            <a:r>
              <a:rPr lang="en-US" sz="2800" u="sng" dirty="0"/>
              <a:t>all</a:t>
            </a:r>
            <a:r>
              <a:rPr lang="en-US" sz="2800" dirty="0"/>
              <a:t> subscription-based IT arrangements</a:t>
            </a:r>
          </a:p>
          <a:p>
            <a:pPr lvl="2"/>
            <a:r>
              <a:rPr lang="en-US" sz="2400" dirty="0"/>
              <a:t>Relevant Information: Subscription terms, interest rates, payment information</a:t>
            </a:r>
          </a:p>
          <a:p>
            <a:pPr lvl="2"/>
            <a:r>
              <a:rPr lang="en-US" sz="2400" dirty="0"/>
              <a:t>Work with IT Department and those responsible for tracking SBITA’s</a:t>
            </a:r>
          </a:p>
          <a:p>
            <a:pPr lvl="2"/>
            <a:r>
              <a:rPr lang="en-US" sz="2400" dirty="0"/>
              <a:t>Keep agreements and all subsequent amendments in a folder for auditors</a:t>
            </a:r>
          </a:p>
          <a:p>
            <a:pPr lvl="1"/>
            <a:r>
              <a:rPr lang="en-US" sz="2800" dirty="0"/>
              <a:t>Step 2: Rule out contracts that do not meet the necessary criteria</a:t>
            </a:r>
          </a:p>
          <a:p>
            <a:pPr lvl="1"/>
            <a:r>
              <a:rPr lang="en-US" sz="2800" dirty="0"/>
              <a:t>Step 3: Work with auditors on their preferred method of preparing necessary schedules</a:t>
            </a:r>
          </a:p>
          <a:p>
            <a:pPr lvl="2"/>
            <a:r>
              <a:rPr lang="en-US" sz="2400" dirty="0"/>
              <a:t>Each firm may have their own template that will assist with present value calculation and amortization</a:t>
            </a:r>
          </a:p>
          <a:p>
            <a:pPr lvl="1"/>
            <a:endParaRPr lang="en-US" dirty="0">
              <a:highlight>
                <a:srgbClr val="FFFF00"/>
              </a:highlight>
            </a:endParaRPr>
          </a:p>
          <a:p>
            <a:pPr lvl="1"/>
            <a:endParaRPr lang="en-US" dirty="0">
              <a:highlight>
                <a:srgbClr val="FFFF00"/>
              </a:highlight>
            </a:endParaRPr>
          </a:p>
          <a:p>
            <a:pPr lvl="1"/>
            <a:endParaRPr lang="en-US" dirty="0">
              <a:highlight>
                <a:srgbClr val="FFFF00"/>
              </a:highlight>
            </a:endParaRPr>
          </a:p>
          <a:p>
            <a:pPr lvl="1"/>
            <a:endParaRPr lang="en-US" dirty="0"/>
          </a:p>
        </p:txBody>
      </p:sp>
    </p:spTree>
    <p:extLst>
      <p:ext uri="{BB962C8B-B14F-4D97-AF65-F5344CB8AC3E}">
        <p14:creationId xmlns:p14="http://schemas.microsoft.com/office/powerpoint/2010/main" val="1907102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2976-0762-C7A3-E816-5AFE3E5484EF}"/>
              </a:ext>
            </a:extLst>
          </p:cNvPr>
          <p:cNvSpPr>
            <a:spLocks noGrp="1"/>
          </p:cNvSpPr>
          <p:nvPr>
            <p:ph type="title"/>
          </p:nvPr>
        </p:nvSpPr>
        <p:spPr/>
        <p:txBody>
          <a:bodyPr/>
          <a:lstStyle/>
          <a:p>
            <a:r>
              <a:rPr lang="en-US" dirty="0"/>
              <a:t>Auditor Responsibilities </a:t>
            </a:r>
          </a:p>
        </p:txBody>
      </p:sp>
      <p:sp>
        <p:nvSpPr>
          <p:cNvPr id="3" name="Content Placeholder 2">
            <a:extLst>
              <a:ext uri="{FF2B5EF4-FFF2-40B4-BE49-F238E27FC236}">
                <a16:creationId xmlns:a16="http://schemas.microsoft.com/office/drawing/2014/main" id="{A7FF6460-5E92-3FFF-639F-D0141AB2882E}"/>
              </a:ext>
            </a:extLst>
          </p:cNvPr>
          <p:cNvSpPr>
            <a:spLocks noGrp="1"/>
          </p:cNvSpPr>
          <p:nvPr>
            <p:ph sz="half" idx="1"/>
          </p:nvPr>
        </p:nvSpPr>
        <p:spPr>
          <a:xfrm>
            <a:off x="838200" y="1825625"/>
            <a:ext cx="10515600" cy="4351338"/>
          </a:xfrm>
        </p:spPr>
        <p:txBody>
          <a:bodyPr>
            <a:normAutofit/>
          </a:bodyPr>
          <a:lstStyle/>
          <a:p>
            <a:r>
              <a:rPr lang="en-US" sz="3200" b="1" dirty="0"/>
              <a:t>“Analyzing” Phase</a:t>
            </a:r>
          </a:p>
          <a:p>
            <a:pPr lvl="1"/>
            <a:r>
              <a:rPr lang="en-US" sz="2800" dirty="0"/>
              <a:t>Step 1: Review District’s list of potential SBITA’s that they felt met SBITA requirements</a:t>
            </a:r>
          </a:p>
          <a:p>
            <a:pPr lvl="1"/>
            <a:r>
              <a:rPr lang="en-US" sz="2800" dirty="0"/>
              <a:t>Step 2: Helping to interpret certain pieces of SBITA agreements that Districts are unsure on</a:t>
            </a:r>
          </a:p>
          <a:p>
            <a:pPr lvl="2"/>
            <a:r>
              <a:rPr lang="en-US" sz="2400" dirty="0"/>
              <a:t>Examples: measurement of agreement period, termination clauses, optional renewal periods</a:t>
            </a:r>
          </a:p>
          <a:p>
            <a:pPr lvl="1"/>
            <a:r>
              <a:rPr lang="en-US" sz="2800" dirty="0"/>
              <a:t>Step 3: Assisting Districts with government-wide journal entries for audit reporting</a:t>
            </a:r>
          </a:p>
          <a:p>
            <a:pPr lvl="1"/>
            <a:r>
              <a:rPr lang="en-US" sz="2800" dirty="0"/>
              <a:t>Step 4: Preparation of related footnote disclosures</a:t>
            </a:r>
          </a:p>
          <a:p>
            <a:pPr marL="457200" lvl="1" indent="0">
              <a:buNone/>
            </a:pPr>
            <a:endParaRPr lang="en-US" dirty="0"/>
          </a:p>
        </p:txBody>
      </p:sp>
      <p:sp>
        <p:nvSpPr>
          <p:cNvPr id="5" name="Slide Number Placeholder 4">
            <a:extLst>
              <a:ext uri="{FF2B5EF4-FFF2-40B4-BE49-F238E27FC236}">
                <a16:creationId xmlns:a16="http://schemas.microsoft.com/office/drawing/2014/main" id="{05D4C3D2-A5CE-B4DC-31DC-8DCA07584089}"/>
              </a:ext>
            </a:extLst>
          </p:cNvPr>
          <p:cNvSpPr>
            <a:spLocks noGrp="1"/>
          </p:cNvSpPr>
          <p:nvPr>
            <p:ph type="sldNum" sz="quarter" idx="10"/>
          </p:nvPr>
        </p:nvSpPr>
        <p:spPr/>
        <p:txBody>
          <a:bodyPr/>
          <a:lstStyle/>
          <a:p>
            <a:fld id="{80A4461D-0231-4971-ADCE-80D604C2A670}" type="slidenum">
              <a:rPr lang="en-US" smtClean="0"/>
              <a:pPr/>
              <a:t>12</a:t>
            </a:fld>
            <a:endParaRPr lang="en-US" dirty="0"/>
          </a:p>
        </p:txBody>
      </p:sp>
    </p:spTree>
    <p:extLst>
      <p:ext uri="{BB962C8B-B14F-4D97-AF65-F5344CB8AC3E}">
        <p14:creationId xmlns:p14="http://schemas.microsoft.com/office/powerpoint/2010/main" val="474870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GASB 96: Decision Tree </a:t>
            </a:r>
          </a:p>
        </p:txBody>
      </p:sp>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13</a:t>
            </a:fld>
            <a:endParaRPr lang="en-US" dirty="0"/>
          </a:p>
        </p:txBody>
      </p:sp>
      <p:graphicFrame>
        <p:nvGraphicFramePr>
          <p:cNvPr id="5" name="Content Placeholder 4">
            <a:extLst>
              <a:ext uri="{FF2B5EF4-FFF2-40B4-BE49-F238E27FC236}">
                <a16:creationId xmlns:a16="http://schemas.microsoft.com/office/drawing/2014/main" id="{BBA01336-B6D7-B55D-3E9E-FF3DF6739BCB}"/>
              </a:ext>
            </a:extLst>
          </p:cNvPr>
          <p:cNvGraphicFramePr>
            <a:graphicFrameLocks noGrp="1"/>
          </p:cNvGraphicFramePr>
          <p:nvPr>
            <p:ph idx="1"/>
            <p:extLst>
              <p:ext uri="{D42A27DB-BD31-4B8C-83A1-F6EECF244321}">
                <p14:modId xmlns:p14="http://schemas.microsoft.com/office/powerpoint/2010/main" val="228307816"/>
              </p:ext>
            </p:extLst>
          </p:nvPr>
        </p:nvGraphicFramePr>
        <p:xfrm>
          <a:off x="72181" y="1819588"/>
          <a:ext cx="11932465" cy="4799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44651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Measurement of Subscription Period</a:t>
            </a:r>
          </a:p>
        </p:txBody>
      </p:sp>
      <p:sp>
        <p:nvSpPr>
          <p:cNvPr id="25" name="Content Placeholder 24">
            <a:extLst>
              <a:ext uri="{FF2B5EF4-FFF2-40B4-BE49-F238E27FC236}">
                <a16:creationId xmlns:a16="http://schemas.microsoft.com/office/drawing/2014/main" id="{C507A126-397C-42A5-86B8-3845420EAC0A}"/>
              </a:ext>
            </a:extLst>
          </p:cNvPr>
          <p:cNvSpPr>
            <a:spLocks noGrp="1"/>
          </p:cNvSpPr>
          <p:nvPr>
            <p:ph idx="1"/>
          </p:nvPr>
        </p:nvSpPr>
        <p:spPr>
          <a:xfrm>
            <a:off x="528414" y="1837894"/>
            <a:ext cx="11135169" cy="3959224"/>
          </a:xfrm>
        </p:spPr>
        <p:txBody>
          <a:bodyPr>
            <a:normAutofit/>
          </a:bodyPr>
          <a:lstStyle/>
          <a:p>
            <a:r>
              <a:rPr lang="en-US" dirty="0">
                <a:effectLst/>
                <a:latin typeface="Times New Roman" panose="02020603050405020304" pitchFamily="18" charset="0"/>
                <a:ea typeface="Calibri" panose="020F0502020204030204" pitchFamily="34" charset="0"/>
              </a:rPr>
              <a:t>Pe</a:t>
            </a:r>
            <a:r>
              <a:rPr lang="en-US" dirty="0">
                <a:latin typeface="Times New Roman" panose="02020603050405020304" pitchFamily="18" charset="0"/>
                <a:ea typeface="Calibri" panose="020F0502020204030204" pitchFamily="34" charset="0"/>
              </a:rPr>
              <a:t>riod in which a government has a </a:t>
            </a:r>
            <a:r>
              <a:rPr lang="en-US" i="1" dirty="0">
                <a:latin typeface="Times New Roman" panose="02020603050405020304" pitchFamily="18" charset="0"/>
                <a:ea typeface="Calibri" panose="020F0502020204030204" pitchFamily="34" charset="0"/>
              </a:rPr>
              <a:t>noncancellable</a:t>
            </a:r>
            <a:r>
              <a:rPr lang="en-US" dirty="0">
                <a:latin typeface="Times New Roman" panose="02020603050405020304" pitchFamily="18" charset="0"/>
                <a:ea typeface="Calibri" panose="020F0502020204030204" pitchFamily="34" charset="0"/>
              </a:rPr>
              <a:t> right to use an underlying IT Asset</a:t>
            </a:r>
            <a:endParaRPr lang="en-US" dirty="0">
              <a:effectLst/>
              <a:latin typeface="Times New Roman" panose="02020603050405020304" pitchFamily="18" charset="0"/>
              <a:ea typeface="Calibri" panose="020F0502020204030204" pitchFamily="34" charset="0"/>
            </a:endParaRPr>
          </a:p>
          <a:p>
            <a:r>
              <a:rPr lang="en-US" dirty="0">
                <a:effectLst/>
                <a:latin typeface="Times New Roman" panose="02020603050405020304" pitchFamily="18" charset="0"/>
                <a:ea typeface="Calibri" panose="020F0502020204030204" pitchFamily="34" charset="0"/>
              </a:rPr>
              <a:t>Include any of the following, if applicable:</a:t>
            </a:r>
          </a:p>
          <a:p>
            <a:pPr lvl="1"/>
            <a:r>
              <a:rPr lang="en-US" sz="2800" dirty="0">
                <a:effectLst/>
                <a:latin typeface="Times New Roman" panose="02020603050405020304" pitchFamily="18" charset="0"/>
                <a:ea typeface="Calibri" panose="020F0502020204030204" pitchFamily="34" charset="0"/>
              </a:rPr>
              <a:t>Periods covered by a government’s option to extend or terminate the SBITA, if it is reasonably certain that the </a:t>
            </a:r>
            <a:r>
              <a:rPr lang="en-US" sz="2800" i="1" dirty="0">
                <a:effectLst/>
                <a:latin typeface="Times New Roman" panose="02020603050405020304" pitchFamily="18" charset="0"/>
                <a:ea typeface="Calibri" panose="020F0502020204030204" pitchFamily="34" charset="0"/>
              </a:rPr>
              <a:t>government</a:t>
            </a:r>
            <a:r>
              <a:rPr lang="en-US" sz="2800" dirty="0">
                <a:effectLst/>
                <a:latin typeface="Times New Roman" panose="02020603050405020304" pitchFamily="18" charset="0"/>
                <a:ea typeface="Calibri" panose="020F0502020204030204" pitchFamily="34" charset="0"/>
              </a:rPr>
              <a:t> will exercise the option</a:t>
            </a:r>
          </a:p>
          <a:p>
            <a:pPr lvl="1"/>
            <a:r>
              <a:rPr lang="en-US" sz="2800" dirty="0">
                <a:effectLst/>
                <a:latin typeface="Times New Roman" panose="02020603050405020304" pitchFamily="18" charset="0"/>
                <a:ea typeface="Calibri" panose="020F0502020204030204" pitchFamily="34" charset="0"/>
              </a:rPr>
              <a:t>Periods covered by a SBITA vendor’s option to extend and/or terminate the SBITA, if it is reasonably certain that the </a:t>
            </a:r>
            <a:r>
              <a:rPr lang="en-US" sz="2800" i="1" dirty="0">
                <a:effectLst/>
                <a:latin typeface="Times New Roman" panose="02020603050405020304" pitchFamily="18" charset="0"/>
                <a:ea typeface="Calibri" panose="020F0502020204030204" pitchFamily="34" charset="0"/>
              </a:rPr>
              <a:t>vendor</a:t>
            </a:r>
            <a:r>
              <a:rPr lang="en-US" sz="2800" dirty="0">
                <a:effectLst/>
                <a:latin typeface="Times New Roman" panose="02020603050405020304" pitchFamily="18" charset="0"/>
                <a:ea typeface="Calibri" panose="020F0502020204030204" pitchFamily="34" charset="0"/>
              </a:rPr>
              <a:t> will exercise the option</a:t>
            </a:r>
            <a:endParaRPr lang="en-US" sz="2800" dirty="0">
              <a:latin typeface="Times New Roman" panose="02020603050405020304" pitchFamily="18" charset="0"/>
              <a:ea typeface="Calibri" panose="020F0502020204030204" pitchFamily="34" charset="0"/>
            </a:endParaRPr>
          </a:p>
          <a:p>
            <a:pPr marL="457200" lvl="1" indent="0">
              <a:buNone/>
            </a:pPr>
            <a:endParaRPr lang="en-US" sz="2800" dirty="0">
              <a:effectLst/>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14</a:t>
            </a:fld>
            <a:endParaRPr lang="en-US" dirty="0"/>
          </a:p>
        </p:txBody>
      </p:sp>
    </p:spTree>
    <p:extLst>
      <p:ext uri="{BB962C8B-B14F-4D97-AF65-F5344CB8AC3E}">
        <p14:creationId xmlns:p14="http://schemas.microsoft.com/office/powerpoint/2010/main" val="355532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1C222-EEE9-483D-8D3C-E2E4B5DD6399}"/>
              </a:ext>
            </a:extLst>
          </p:cNvPr>
          <p:cNvSpPr>
            <a:spLocks noGrp="1"/>
          </p:cNvSpPr>
          <p:nvPr>
            <p:ph type="title"/>
          </p:nvPr>
        </p:nvSpPr>
        <p:spPr/>
        <p:txBody>
          <a:bodyPr/>
          <a:lstStyle/>
          <a:p>
            <a:r>
              <a:rPr lang="en-US" dirty="0"/>
              <a:t>When to Remeasure the Liability </a:t>
            </a:r>
          </a:p>
        </p:txBody>
      </p:sp>
      <p:sp>
        <p:nvSpPr>
          <p:cNvPr id="2" name="Slide Number Placeholder 1">
            <a:extLst>
              <a:ext uri="{FF2B5EF4-FFF2-40B4-BE49-F238E27FC236}">
                <a16:creationId xmlns:a16="http://schemas.microsoft.com/office/drawing/2014/main" id="{B302B760-B41B-4175-A79A-DD4E647B3C06}"/>
              </a:ext>
            </a:extLst>
          </p:cNvPr>
          <p:cNvSpPr>
            <a:spLocks noGrp="1"/>
          </p:cNvSpPr>
          <p:nvPr>
            <p:ph type="sldNum" sz="quarter" idx="10"/>
          </p:nvPr>
        </p:nvSpPr>
        <p:spPr/>
        <p:txBody>
          <a:bodyPr/>
          <a:lstStyle/>
          <a:p>
            <a:fld id="{80A4461D-0231-4971-ADCE-80D604C2A670}" type="slidenum">
              <a:rPr lang="en-US" smtClean="0"/>
              <a:pPr/>
              <a:t>15</a:t>
            </a:fld>
            <a:endParaRPr lang="en-US" dirty="0"/>
          </a:p>
        </p:txBody>
      </p:sp>
      <p:sp>
        <p:nvSpPr>
          <p:cNvPr id="4" name="TextBox 3">
            <a:extLst>
              <a:ext uri="{FF2B5EF4-FFF2-40B4-BE49-F238E27FC236}">
                <a16:creationId xmlns:a16="http://schemas.microsoft.com/office/drawing/2014/main" id="{16A6CA08-830A-B14A-9F56-3900BABBB022}"/>
              </a:ext>
            </a:extLst>
          </p:cNvPr>
          <p:cNvSpPr txBox="1"/>
          <p:nvPr/>
        </p:nvSpPr>
        <p:spPr>
          <a:xfrm>
            <a:off x="498407" y="1828799"/>
            <a:ext cx="10937480" cy="954107"/>
          </a:xfrm>
          <a:prstGeom prst="rect">
            <a:avLst/>
          </a:prstGeom>
          <a:noFill/>
        </p:spPr>
        <p:txBody>
          <a:bodyPr wrap="square" rtlCol="0">
            <a:spAutoFit/>
          </a:bodyPr>
          <a:lstStyle/>
          <a:p>
            <a:r>
              <a:rPr lang="en-US" sz="2800" dirty="0"/>
              <a:t>A District should remeasure the subscription liability annually if one or more of the following changes have occurred:</a:t>
            </a:r>
          </a:p>
        </p:txBody>
      </p:sp>
      <p:graphicFrame>
        <p:nvGraphicFramePr>
          <p:cNvPr id="7" name="Content Placeholder 6">
            <a:extLst>
              <a:ext uri="{FF2B5EF4-FFF2-40B4-BE49-F238E27FC236}">
                <a16:creationId xmlns:a16="http://schemas.microsoft.com/office/drawing/2014/main" id="{F2C36204-D9B1-EF34-46E7-6EF16C84AD21}"/>
              </a:ext>
            </a:extLst>
          </p:cNvPr>
          <p:cNvGraphicFramePr>
            <a:graphicFrameLocks noGrp="1"/>
          </p:cNvGraphicFramePr>
          <p:nvPr>
            <p:ph sz="quarter" idx="11"/>
            <p:extLst>
              <p:ext uri="{D42A27DB-BD31-4B8C-83A1-F6EECF244321}">
                <p14:modId xmlns:p14="http://schemas.microsoft.com/office/powerpoint/2010/main" val="2820867620"/>
              </p:ext>
            </p:extLst>
          </p:nvPr>
        </p:nvGraphicFramePr>
        <p:xfrm>
          <a:off x="722088" y="2338485"/>
          <a:ext cx="10623550" cy="4198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9304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Accounting for SBITAs Under GASB 96</a:t>
            </a:r>
          </a:p>
        </p:txBody>
      </p:sp>
      <p:graphicFrame>
        <p:nvGraphicFramePr>
          <p:cNvPr id="2" name="Content Placeholder 1">
            <a:extLst>
              <a:ext uri="{FF2B5EF4-FFF2-40B4-BE49-F238E27FC236}">
                <a16:creationId xmlns:a16="http://schemas.microsoft.com/office/drawing/2014/main" id="{9ACB3946-91C7-8CC6-2256-33A47E0EFB3F}"/>
              </a:ext>
            </a:extLst>
          </p:cNvPr>
          <p:cNvGraphicFramePr>
            <a:graphicFrameLocks noGrp="1"/>
          </p:cNvGraphicFramePr>
          <p:nvPr>
            <p:ph idx="1"/>
            <p:extLst>
              <p:ext uri="{D42A27DB-BD31-4B8C-83A1-F6EECF244321}">
                <p14:modId xmlns:p14="http://schemas.microsoft.com/office/powerpoint/2010/main" val="1596550646"/>
              </p:ext>
            </p:extLst>
          </p:nvPr>
        </p:nvGraphicFramePr>
        <p:xfrm>
          <a:off x="595540" y="1762354"/>
          <a:ext cx="10998697" cy="3578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16</a:t>
            </a:fld>
            <a:endParaRPr lang="en-US" dirty="0"/>
          </a:p>
        </p:txBody>
      </p:sp>
      <p:sp>
        <p:nvSpPr>
          <p:cNvPr id="3" name="TextBox 2">
            <a:extLst>
              <a:ext uri="{FF2B5EF4-FFF2-40B4-BE49-F238E27FC236}">
                <a16:creationId xmlns:a16="http://schemas.microsoft.com/office/drawing/2014/main" id="{7D50FA15-90CF-9B3B-5059-6AE7387D85DF}"/>
              </a:ext>
            </a:extLst>
          </p:cNvPr>
          <p:cNvSpPr txBox="1"/>
          <p:nvPr/>
        </p:nvSpPr>
        <p:spPr>
          <a:xfrm>
            <a:off x="794049" y="5376870"/>
            <a:ext cx="10603900" cy="923330"/>
          </a:xfrm>
          <a:prstGeom prst="rect">
            <a:avLst/>
          </a:prstGeom>
          <a:noFill/>
        </p:spPr>
        <p:txBody>
          <a:bodyPr wrap="square" rtlCol="0">
            <a:spAutoFit/>
          </a:bodyPr>
          <a:lstStyle/>
          <a:p>
            <a:r>
              <a:rPr lang="en-US" dirty="0"/>
              <a:t>*Implementation costs are all ancillary charges necessary to place the subscription asset into service</a:t>
            </a:r>
          </a:p>
          <a:p>
            <a:pPr marL="742950" lvl="1" indent="-285750">
              <a:buFont typeface="Arial" panose="020B0604020202020204" pitchFamily="34" charset="0"/>
              <a:buChar char="•"/>
            </a:pPr>
            <a:r>
              <a:rPr lang="en-US" dirty="0"/>
              <a:t>Configuration, coding, testing, installation</a:t>
            </a:r>
          </a:p>
          <a:p>
            <a:pPr marL="742950" lvl="1" indent="-285750">
              <a:buFont typeface="Arial" panose="020B0604020202020204" pitchFamily="34" charset="0"/>
              <a:buChar char="•"/>
            </a:pPr>
            <a:r>
              <a:rPr lang="en-US" dirty="0"/>
              <a:t>Data conversion to the extent required to place the asset into service</a:t>
            </a:r>
          </a:p>
        </p:txBody>
      </p:sp>
    </p:spTree>
    <p:extLst>
      <p:ext uri="{BB962C8B-B14F-4D97-AF65-F5344CB8AC3E}">
        <p14:creationId xmlns:p14="http://schemas.microsoft.com/office/powerpoint/2010/main" val="1518224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SBITA Example and Journal Entries </a:t>
            </a:r>
          </a:p>
        </p:txBody>
      </p:sp>
      <p:sp>
        <p:nvSpPr>
          <p:cNvPr id="25" name="Content Placeholder 24">
            <a:extLst>
              <a:ext uri="{FF2B5EF4-FFF2-40B4-BE49-F238E27FC236}">
                <a16:creationId xmlns:a16="http://schemas.microsoft.com/office/drawing/2014/main" id="{C507A126-397C-42A5-86B8-3845420EAC0A}"/>
              </a:ext>
            </a:extLst>
          </p:cNvPr>
          <p:cNvSpPr>
            <a:spLocks noGrp="1"/>
          </p:cNvSpPr>
          <p:nvPr>
            <p:ph idx="1"/>
          </p:nvPr>
        </p:nvSpPr>
        <p:spPr>
          <a:xfrm>
            <a:off x="838200" y="1825625"/>
            <a:ext cx="10338786" cy="4351338"/>
          </a:xfrm>
        </p:spPr>
        <p:txBody>
          <a:bodyPr>
            <a:normAutofit fontScale="92500" lnSpcReduction="10000"/>
          </a:bodyPr>
          <a:lstStyle/>
          <a:p>
            <a:pPr marL="0" indent="0">
              <a:buNone/>
            </a:pPr>
            <a:r>
              <a:rPr lang="en-US" sz="3200" b="1" dirty="0">
                <a:effectLst/>
                <a:latin typeface="Times New Roman" panose="02020603050405020304" pitchFamily="18" charset="0"/>
                <a:ea typeface="Calibri" panose="020F0502020204030204" pitchFamily="34" charset="0"/>
              </a:rPr>
              <a:t>Anywhere School District – June 30 Year-End</a:t>
            </a:r>
          </a:p>
          <a:p>
            <a:pPr lvl="1"/>
            <a:r>
              <a:rPr lang="en-US" sz="2800" b="1" dirty="0">
                <a:latin typeface="Times New Roman" panose="02020603050405020304" pitchFamily="18" charset="0"/>
                <a:ea typeface="Calibri" panose="020F0502020204030204" pitchFamily="34" charset="0"/>
              </a:rPr>
              <a:t>SBITA Information</a:t>
            </a:r>
          </a:p>
          <a:p>
            <a:pPr lvl="2"/>
            <a:r>
              <a:rPr lang="en-US" dirty="0">
                <a:effectLst/>
                <a:latin typeface="Times New Roman" panose="02020603050405020304" pitchFamily="18" charset="0"/>
                <a:ea typeface="Calibri" panose="020F0502020204030204" pitchFamily="34" charset="0"/>
              </a:rPr>
              <a:t>Subscription Start Date</a:t>
            </a:r>
            <a:r>
              <a:rPr lang="en-US" dirty="0">
                <a:latin typeface="Times New Roman" panose="02020603050405020304" pitchFamily="18" charset="0"/>
                <a:ea typeface="Calibri" panose="020F0502020204030204" pitchFamily="34" charset="0"/>
              </a:rPr>
              <a:t>: July 1, 2022</a:t>
            </a:r>
          </a:p>
          <a:p>
            <a:pPr lvl="2"/>
            <a:r>
              <a:rPr lang="en-US" dirty="0">
                <a:effectLst/>
                <a:latin typeface="Times New Roman" panose="02020603050405020304" pitchFamily="18" charset="0"/>
                <a:ea typeface="Calibri" panose="020F0502020204030204" pitchFamily="34" charset="0"/>
              </a:rPr>
              <a:t>Subscription End Date: June 30, 2025</a:t>
            </a:r>
          </a:p>
          <a:p>
            <a:pPr lvl="2"/>
            <a:r>
              <a:rPr lang="en-US" dirty="0">
                <a:latin typeface="Times New Roman" panose="02020603050405020304" pitchFamily="18" charset="0"/>
                <a:ea typeface="Calibri" panose="020F0502020204030204" pitchFamily="34" charset="0"/>
              </a:rPr>
              <a:t>First Payment: July 1, 2022</a:t>
            </a:r>
          </a:p>
          <a:p>
            <a:pPr lvl="2"/>
            <a:r>
              <a:rPr lang="en-US" dirty="0">
                <a:effectLst/>
                <a:latin typeface="Times New Roman" panose="02020603050405020304" pitchFamily="18" charset="0"/>
                <a:ea typeface="Calibri" panose="020F0502020204030204" pitchFamily="34" charset="0"/>
              </a:rPr>
              <a:t>Payments: $5,000 annually</a:t>
            </a:r>
            <a:r>
              <a:rPr lang="en-US" dirty="0">
                <a:latin typeface="Times New Roman" panose="02020603050405020304" pitchFamily="18" charset="0"/>
                <a:ea typeface="Calibri" panose="020F0502020204030204" pitchFamily="34" charset="0"/>
              </a:rPr>
              <a:t>, paid at the beginning of the period</a:t>
            </a:r>
          </a:p>
          <a:p>
            <a:pPr lvl="2"/>
            <a:r>
              <a:rPr lang="en-US" dirty="0">
                <a:effectLst/>
                <a:latin typeface="Times New Roman" panose="02020603050405020304" pitchFamily="18" charset="0"/>
                <a:ea typeface="Calibri" panose="020F0502020204030204" pitchFamily="34" charset="0"/>
              </a:rPr>
              <a:t>Interest Rate: 3.50%</a:t>
            </a:r>
          </a:p>
          <a:p>
            <a:pPr lvl="1"/>
            <a:r>
              <a:rPr lang="en-US" sz="2800" b="1" dirty="0">
                <a:effectLst/>
                <a:latin typeface="Times New Roman" panose="02020603050405020304" pitchFamily="18" charset="0"/>
                <a:ea typeface="Calibri" panose="020F0502020204030204" pitchFamily="34" charset="0"/>
              </a:rPr>
              <a:t>Additional Costs</a:t>
            </a:r>
          </a:p>
          <a:p>
            <a:pPr lvl="2"/>
            <a:r>
              <a:rPr lang="en-US" dirty="0">
                <a:latin typeface="Times New Roman" panose="02020603050405020304" pitchFamily="18" charset="0"/>
                <a:ea typeface="Calibri" panose="020F0502020204030204" pitchFamily="34" charset="0"/>
              </a:rPr>
              <a:t>Preliminary Project Stage Costs - $1,000 to a consultant for assistance in selection of software (</a:t>
            </a:r>
            <a:r>
              <a:rPr lang="en-US" u="sng" dirty="0">
                <a:latin typeface="Times New Roman" panose="02020603050405020304" pitchFamily="18" charset="0"/>
                <a:ea typeface="Calibri" panose="020F0502020204030204" pitchFamily="34" charset="0"/>
              </a:rPr>
              <a:t>expensed as incurred</a:t>
            </a:r>
            <a:r>
              <a:rPr lang="en-US" dirty="0">
                <a:latin typeface="Times New Roman" panose="02020603050405020304" pitchFamily="18" charset="0"/>
                <a:ea typeface="Calibri" panose="020F0502020204030204" pitchFamily="34" charset="0"/>
              </a:rPr>
              <a:t>)</a:t>
            </a:r>
          </a:p>
          <a:p>
            <a:pPr lvl="2"/>
            <a:r>
              <a:rPr lang="en-US" dirty="0">
                <a:effectLst/>
                <a:latin typeface="Times New Roman" panose="02020603050405020304" pitchFamily="18" charset="0"/>
                <a:ea typeface="Calibri" panose="020F0502020204030204" pitchFamily="34" charset="0"/>
              </a:rPr>
              <a:t>Implementation Stage Costs - $3,000 to transfer data to the new software (</a:t>
            </a:r>
            <a:r>
              <a:rPr lang="en-US" u="sng" dirty="0">
                <a:effectLst/>
                <a:latin typeface="Times New Roman" panose="02020603050405020304" pitchFamily="18" charset="0"/>
                <a:ea typeface="Calibri" panose="020F0502020204030204" pitchFamily="34" charset="0"/>
              </a:rPr>
              <a:t>capitalized and amortized</a:t>
            </a:r>
            <a:r>
              <a:rPr lang="en-US" dirty="0">
                <a:effectLst/>
                <a:latin typeface="Times New Roman" panose="02020603050405020304" pitchFamily="18" charset="0"/>
                <a:ea typeface="Calibri" panose="020F0502020204030204" pitchFamily="34" charset="0"/>
              </a:rPr>
              <a:t>)</a:t>
            </a:r>
          </a:p>
          <a:p>
            <a:pPr lvl="2"/>
            <a:r>
              <a:rPr lang="en-US" dirty="0">
                <a:latin typeface="Times New Roman" panose="02020603050405020304" pitchFamily="18" charset="0"/>
                <a:ea typeface="Calibri" panose="020F0502020204030204" pitchFamily="34" charset="0"/>
              </a:rPr>
              <a:t>Operation and Additional Implementation Stage Costs - $2,000 to convert legacy data on an old server to vendor’s cloud storage (</a:t>
            </a:r>
            <a:r>
              <a:rPr lang="en-US" u="sng" dirty="0">
                <a:latin typeface="Times New Roman" panose="02020603050405020304" pitchFamily="18" charset="0"/>
                <a:ea typeface="Calibri" panose="020F0502020204030204" pitchFamily="34" charset="0"/>
              </a:rPr>
              <a:t>expensed as incurred</a:t>
            </a:r>
            <a:r>
              <a:rPr lang="en-US" dirty="0">
                <a:latin typeface="Times New Roman" panose="02020603050405020304" pitchFamily="18" charset="0"/>
                <a:ea typeface="Calibri" panose="020F0502020204030204" pitchFamily="34" charset="0"/>
              </a:rPr>
              <a:t>)</a:t>
            </a:r>
            <a:endParaRPr lang="en-US" dirty="0">
              <a:effectLst/>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17</a:t>
            </a:fld>
            <a:endParaRPr lang="en-US" dirty="0"/>
          </a:p>
        </p:txBody>
      </p:sp>
    </p:spTree>
    <p:extLst>
      <p:ext uri="{BB962C8B-B14F-4D97-AF65-F5344CB8AC3E}">
        <p14:creationId xmlns:p14="http://schemas.microsoft.com/office/powerpoint/2010/main" val="2593544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SBITA Example and Journal Entries </a:t>
            </a:r>
          </a:p>
        </p:txBody>
      </p:sp>
      <p:sp>
        <p:nvSpPr>
          <p:cNvPr id="25" name="Content Placeholder 24">
            <a:extLst>
              <a:ext uri="{FF2B5EF4-FFF2-40B4-BE49-F238E27FC236}">
                <a16:creationId xmlns:a16="http://schemas.microsoft.com/office/drawing/2014/main" id="{C507A126-397C-42A5-86B8-3845420EAC0A}"/>
              </a:ext>
            </a:extLst>
          </p:cNvPr>
          <p:cNvSpPr>
            <a:spLocks noGrp="1"/>
          </p:cNvSpPr>
          <p:nvPr>
            <p:ph idx="1"/>
          </p:nvPr>
        </p:nvSpPr>
        <p:spPr/>
        <p:txBody>
          <a:bodyPr/>
          <a:lstStyle/>
          <a:p>
            <a:pPr marL="0" indent="0">
              <a:buNone/>
            </a:pPr>
            <a:r>
              <a:rPr lang="en-US" sz="2400" b="1" dirty="0">
                <a:effectLst/>
                <a:latin typeface="Times New Roman" panose="02020603050405020304" pitchFamily="18" charset="0"/>
                <a:ea typeface="Calibri" panose="020F0502020204030204" pitchFamily="34" charset="0"/>
              </a:rPr>
              <a:t>Anytown School District – June 30 Year-End - Continued</a:t>
            </a:r>
          </a:p>
          <a:p>
            <a:pPr lvl="1"/>
            <a:r>
              <a:rPr lang="en-US" b="1" dirty="0">
                <a:latin typeface="Times New Roman" panose="02020603050405020304" pitchFamily="18" charset="0"/>
                <a:ea typeface="Calibri" panose="020F0502020204030204" pitchFamily="34" charset="0"/>
              </a:rPr>
              <a:t>PV Calculation of Subscription Liability</a:t>
            </a:r>
          </a:p>
          <a:p>
            <a:pPr marL="457200" lvl="1" indent="0">
              <a:buNone/>
            </a:pPr>
            <a:endParaRPr lang="en-US" sz="2000" dirty="0">
              <a:highlight>
                <a:srgbClr val="FFFF00"/>
              </a:highlight>
              <a:latin typeface="Times New Roman" panose="02020603050405020304" pitchFamily="18" charset="0"/>
              <a:ea typeface="Calibri" panose="020F0502020204030204" pitchFamily="34" charset="0"/>
            </a:endParaRPr>
          </a:p>
          <a:p>
            <a:pPr lvl="1"/>
            <a:endParaRPr lang="en-US" sz="2000" dirty="0">
              <a:highlight>
                <a:srgbClr val="FFFF00"/>
              </a:highlight>
              <a:latin typeface="Times New Roman" panose="02020603050405020304" pitchFamily="18" charset="0"/>
              <a:ea typeface="Calibri" panose="020F0502020204030204" pitchFamily="34" charset="0"/>
            </a:endParaRPr>
          </a:p>
          <a:p>
            <a:pPr lvl="2"/>
            <a:endParaRPr lang="en-US" sz="1200" dirty="0">
              <a:effectLst/>
              <a:highlight>
                <a:srgbClr val="FFFF00"/>
              </a:highlight>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18</a:t>
            </a:fld>
            <a:endParaRPr lang="en-US" dirty="0"/>
          </a:p>
        </p:txBody>
      </p:sp>
      <p:pic>
        <p:nvPicPr>
          <p:cNvPr id="5" name="Picture 4" descr="Graphical user interface, application, Word&#10;&#10;Description automatically generated">
            <a:extLst>
              <a:ext uri="{FF2B5EF4-FFF2-40B4-BE49-F238E27FC236}">
                <a16:creationId xmlns:a16="http://schemas.microsoft.com/office/drawing/2014/main" id="{A08E3283-9DD6-558B-E7EB-991533387D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627" y="2698160"/>
            <a:ext cx="6774405" cy="3160773"/>
          </a:xfrm>
          <a:prstGeom prst="rect">
            <a:avLst/>
          </a:prstGeom>
        </p:spPr>
      </p:pic>
      <p:pic>
        <p:nvPicPr>
          <p:cNvPr id="8" name="Picture 7" descr="Table&#10;&#10;Description automatically generated">
            <a:extLst>
              <a:ext uri="{FF2B5EF4-FFF2-40B4-BE49-F238E27FC236}">
                <a16:creationId xmlns:a16="http://schemas.microsoft.com/office/drawing/2014/main" id="{4C20F343-174C-5369-F40C-93CB200969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3059" y="2698160"/>
            <a:ext cx="4496190" cy="1379340"/>
          </a:xfrm>
          <a:prstGeom prst="rect">
            <a:avLst/>
          </a:prstGeom>
        </p:spPr>
      </p:pic>
    </p:spTree>
    <p:extLst>
      <p:ext uri="{BB962C8B-B14F-4D97-AF65-F5344CB8AC3E}">
        <p14:creationId xmlns:p14="http://schemas.microsoft.com/office/powerpoint/2010/main" val="120446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SBITA Example and Journal Entries </a:t>
            </a:r>
          </a:p>
        </p:txBody>
      </p:sp>
      <p:sp>
        <p:nvSpPr>
          <p:cNvPr id="25" name="Content Placeholder 24">
            <a:extLst>
              <a:ext uri="{FF2B5EF4-FFF2-40B4-BE49-F238E27FC236}">
                <a16:creationId xmlns:a16="http://schemas.microsoft.com/office/drawing/2014/main" id="{C507A126-397C-42A5-86B8-3845420EAC0A}"/>
              </a:ext>
            </a:extLst>
          </p:cNvPr>
          <p:cNvSpPr>
            <a:spLocks noGrp="1"/>
          </p:cNvSpPr>
          <p:nvPr>
            <p:ph idx="1"/>
          </p:nvPr>
        </p:nvSpPr>
        <p:spPr/>
        <p:txBody>
          <a:bodyPr/>
          <a:lstStyle/>
          <a:p>
            <a:pPr marL="0" indent="0">
              <a:buNone/>
            </a:pPr>
            <a:r>
              <a:rPr lang="en-US" sz="2400" b="1" dirty="0">
                <a:effectLst/>
                <a:latin typeface="Times New Roman" panose="02020603050405020304" pitchFamily="18" charset="0"/>
                <a:ea typeface="Calibri" panose="020F0502020204030204" pitchFamily="34" charset="0"/>
              </a:rPr>
              <a:t>Anytown School District – June 30 Year-End - Continued</a:t>
            </a:r>
          </a:p>
          <a:p>
            <a:pPr lvl="1"/>
            <a:r>
              <a:rPr lang="en-US" b="1" dirty="0">
                <a:latin typeface="Times New Roman" panose="02020603050405020304" pitchFamily="18" charset="0"/>
                <a:ea typeface="Calibri" panose="020F0502020204030204" pitchFamily="34" charset="0"/>
              </a:rPr>
              <a:t>Calculation of Subscription Asset</a:t>
            </a:r>
          </a:p>
          <a:p>
            <a:pPr lvl="2"/>
            <a:r>
              <a:rPr lang="en-US" sz="1600" b="1" dirty="0">
                <a:latin typeface="Times New Roman" panose="02020603050405020304" pitchFamily="18" charset="0"/>
                <a:ea typeface="Calibri" panose="020F0502020204030204" pitchFamily="34" charset="0"/>
              </a:rPr>
              <a:t>$14,498 Subscription Liability + $3,000 Initial Implementation Costs = $17,498 Subscription Asset</a:t>
            </a:r>
          </a:p>
          <a:p>
            <a:pPr lvl="1"/>
            <a:endParaRPr lang="en-US" sz="2000" dirty="0">
              <a:highlight>
                <a:srgbClr val="FFFF00"/>
              </a:highlight>
              <a:latin typeface="Times New Roman" panose="02020603050405020304" pitchFamily="18" charset="0"/>
              <a:ea typeface="Calibri" panose="020F0502020204030204" pitchFamily="34" charset="0"/>
            </a:endParaRPr>
          </a:p>
          <a:p>
            <a:pPr lvl="1"/>
            <a:endParaRPr lang="en-US" sz="2000" dirty="0">
              <a:highlight>
                <a:srgbClr val="FFFF00"/>
              </a:highlight>
              <a:latin typeface="Times New Roman" panose="02020603050405020304" pitchFamily="18" charset="0"/>
              <a:ea typeface="Calibri" panose="020F0502020204030204" pitchFamily="34" charset="0"/>
            </a:endParaRPr>
          </a:p>
          <a:p>
            <a:pPr lvl="2"/>
            <a:endParaRPr lang="en-US" sz="1200" dirty="0">
              <a:effectLst/>
              <a:highlight>
                <a:srgbClr val="FFFF00"/>
              </a:highlight>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19</a:t>
            </a:fld>
            <a:endParaRPr lang="en-US" dirty="0"/>
          </a:p>
        </p:txBody>
      </p:sp>
      <p:pic>
        <p:nvPicPr>
          <p:cNvPr id="3" name="Picture 2" descr="Table&#10;&#10;Description automatically generated">
            <a:extLst>
              <a:ext uri="{FF2B5EF4-FFF2-40B4-BE49-F238E27FC236}">
                <a16:creationId xmlns:a16="http://schemas.microsoft.com/office/drawing/2014/main" id="{AD3D7ED5-81D1-64D0-28F2-75C63BFA5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5386" y="2917453"/>
            <a:ext cx="4045843" cy="3798880"/>
          </a:xfrm>
          <a:prstGeom prst="rect">
            <a:avLst/>
          </a:prstGeom>
        </p:spPr>
      </p:pic>
      <p:pic>
        <p:nvPicPr>
          <p:cNvPr id="5" name="Picture 4" descr="Table&#10;&#10;Description automatically generated">
            <a:extLst>
              <a:ext uri="{FF2B5EF4-FFF2-40B4-BE49-F238E27FC236}">
                <a16:creationId xmlns:a16="http://schemas.microsoft.com/office/drawing/2014/main" id="{C42A83EE-2BF1-BCB0-D03C-B9AC05BB4D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3585" y="2917453"/>
            <a:ext cx="4198984" cy="3048264"/>
          </a:xfrm>
          <a:prstGeom prst="rect">
            <a:avLst/>
          </a:prstGeom>
        </p:spPr>
      </p:pic>
    </p:spTree>
    <p:extLst>
      <p:ext uri="{BB962C8B-B14F-4D97-AF65-F5344CB8AC3E}">
        <p14:creationId xmlns:p14="http://schemas.microsoft.com/office/powerpoint/2010/main" val="2656597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585B2-EB9C-59F2-B999-7EAFE34BAB56}"/>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1196D676-F090-C663-8BE9-916898E2CD85}"/>
              </a:ext>
            </a:extLst>
          </p:cNvPr>
          <p:cNvSpPr>
            <a:spLocks noGrp="1"/>
          </p:cNvSpPr>
          <p:nvPr>
            <p:ph idx="1"/>
          </p:nvPr>
        </p:nvSpPr>
        <p:spPr>
          <a:xfrm>
            <a:off x="838200" y="1825625"/>
            <a:ext cx="10782670" cy="4351338"/>
          </a:xfrm>
        </p:spPr>
        <p:txBody>
          <a:bodyPr/>
          <a:lstStyle/>
          <a:p>
            <a:r>
              <a:rPr lang="en-US" dirty="0"/>
              <a:t>Brad Porter, CPA</a:t>
            </a:r>
          </a:p>
          <a:p>
            <a:pPr lvl="1"/>
            <a:r>
              <a:rPr lang="en-US" dirty="0"/>
              <a:t>Principal</a:t>
            </a:r>
          </a:p>
          <a:p>
            <a:pPr lvl="1"/>
            <a:r>
              <a:rPr lang="en-US" dirty="0"/>
              <a:t>Lauterbach &amp; Amen, LLP</a:t>
            </a:r>
          </a:p>
          <a:p>
            <a:r>
              <a:rPr lang="en-US" dirty="0"/>
              <a:t>Jason Demerath, SFO, CSRM</a:t>
            </a:r>
          </a:p>
          <a:p>
            <a:pPr lvl="1"/>
            <a:r>
              <a:rPr lang="en-US" dirty="0"/>
              <a:t>Director of Business Services</a:t>
            </a:r>
          </a:p>
          <a:p>
            <a:pPr lvl="1"/>
            <a:r>
              <a:rPr lang="en-US" dirty="0"/>
              <a:t>School District of Fort Atkinson</a:t>
            </a:r>
          </a:p>
          <a:p>
            <a:r>
              <a:rPr lang="en-US" dirty="0"/>
              <a:t>Olivia Bernitt</a:t>
            </a:r>
          </a:p>
          <a:p>
            <a:pPr lvl="1"/>
            <a:r>
              <a:rPr lang="en-US" dirty="0"/>
              <a:t>School Finance Auditor, School Financial Services</a:t>
            </a:r>
          </a:p>
          <a:p>
            <a:pPr lvl="1"/>
            <a:r>
              <a:rPr lang="en-US" dirty="0"/>
              <a:t>Wisconsin Department of Public Instruction </a:t>
            </a:r>
          </a:p>
          <a:p>
            <a:endParaRPr lang="en-US" dirty="0"/>
          </a:p>
        </p:txBody>
      </p:sp>
      <p:sp>
        <p:nvSpPr>
          <p:cNvPr id="4" name="Slide Number Placeholder 3">
            <a:extLst>
              <a:ext uri="{FF2B5EF4-FFF2-40B4-BE49-F238E27FC236}">
                <a16:creationId xmlns:a16="http://schemas.microsoft.com/office/drawing/2014/main" id="{CBE331A2-012A-2A50-205A-245ABF085FBB}"/>
              </a:ext>
            </a:extLst>
          </p:cNvPr>
          <p:cNvSpPr>
            <a:spLocks noGrp="1"/>
          </p:cNvSpPr>
          <p:nvPr>
            <p:ph type="sldNum" sz="quarter" idx="10"/>
          </p:nvPr>
        </p:nvSpPr>
        <p:spPr/>
        <p:txBody>
          <a:bodyPr/>
          <a:lstStyle/>
          <a:p>
            <a:fld id="{80A4461D-0231-4971-ADCE-80D604C2A670}" type="slidenum">
              <a:rPr lang="en-US" smtClean="0"/>
              <a:pPr/>
              <a:t>2</a:t>
            </a:fld>
            <a:endParaRPr lang="en-US" dirty="0"/>
          </a:p>
        </p:txBody>
      </p:sp>
      <p:pic>
        <p:nvPicPr>
          <p:cNvPr id="6" name="Picture 5" descr="A person with a beard&#10;&#10;Description automatically generated with low confidence">
            <a:extLst>
              <a:ext uri="{FF2B5EF4-FFF2-40B4-BE49-F238E27FC236}">
                <a16:creationId xmlns:a16="http://schemas.microsoft.com/office/drawing/2014/main" id="{DDBC67B8-BDC4-2BD6-6608-E1911EB21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8203" y="3313705"/>
            <a:ext cx="1855597" cy="1312606"/>
          </a:xfrm>
          <a:prstGeom prst="rect">
            <a:avLst/>
          </a:prstGeom>
        </p:spPr>
      </p:pic>
      <p:pic>
        <p:nvPicPr>
          <p:cNvPr id="7" name="Picture 6" descr="A person smiling for the camera&#10;&#10;Description automatically generated with medium confidence">
            <a:extLst>
              <a:ext uri="{FF2B5EF4-FFF2-40B4-BE49-F238E27FC236}">
                <a16:creationId xmlns:a16="http://schemas.microsoft.com/office/drawing/2014/main" id="{3BC008F2-8ABA-1397-C3F9-C88309BEB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8203" y="1828586"/>
            <a:ext cx="1855596" cy="1239819"/>
          </a:xfrm>
          <a:prstGeom prst="rect">
            <a:avLst/>
          </a:prstGeom>
        </p:spPr>
      </p:pic>
      <p:pic>
        <p:nvPicPr>
          <p:cNvPr id="5" name="Picture 4" descr="A person with her arms crossed&#10;&#10;Description automatically generated with medium confidence">
            <a:extLst>
              <a:ext uri="{FF2B5EF4-FFF2-40B4-BE49-F238E27FC236}">
                <a16:creationId xmlns:a16="http://schemas.microsoft.com/office/drawing/2014/main" id="{40D5D317-4A42-6026-CA85-721BD2447DD2}"/>
              </a:ext>
            </a:extLst>
          </p:cNvPr>
          <p:cNvPicPr>
            <a:picLocks noChangeAspect="1"/>
          </p:cNvPicPr>
          <p:nvPr/>
        </p:nvPicPr>
        <p:blipFill rotWithShape="1">
          <a:blip r:embed="rId5">
            <a:extLst>
              <a:ext uri="{28A0092B-C50C-407E-A947-70E740481C1C}">
                <a14:useLocalDpi xmlns:a14="http://schemas.microsoft.com/office/drawing/2010/main" val="0"/>
              </a:ext>
            </a:extLst>
          </a:blip>
          <a:srcRect t="5597" b="38329"/>
          <a:stretch/>
        </p:blipFill>
        <p:spPr>
          <a:xfrm>
            <a:off x="9498203" y="4712214"/>
            <a:ext cx="1855596" cy="1300655"/>
          </a:xfrm>
          <a:prstGeom prst="rect">
            <a:avLst/>
          </a:prstGeom>
        </p:spPr>
      </p:pic>
    </p:spTree>
    <p:extLst>
      <p:ext uri="{BB962C8B-B14F-4D97-AF65-F5344CB8AC3E}">
        <p14:creationId xmlns:p14="http://schemas.microsoft.com/office/powerpoint/2010/main" val="30133784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SBITA Example and Journal Entries </a:t>
            </a:r>
          </a:p>
        </p:txBody>
      </p:sp>
      <p:sp>
        <p:nvSpPr>
          <p:cNvPr id="25" name="Content Placeholder 24">
            <a:extLst>
              <a:ext uri="{FF2B5EF4-FFF2-40B4-BE49-F238E27FC236}">
                <a16:creationId xmlns:a16="http://schemas.microsoft.com/office/drawing/2014/main" id="{C507A126-397C-42A5-86B8-3845420EAC0A}"/>
              </a:ext>
            </a:extLst>
          </p:cNvPr>
          <p:cNvSpPr>
            <a:spLocks noGrp="1"/>
          </p:cNvSpPr>
          <p:nvPr>
            <p:ph idx="1"/>
          </p:nvPr>
        </p:nvSpPr>
        <p:spPr/>
        <p:txBody>
          <a:bodyPr/>
          <a:lstStyle/>
          <a:p>
            <a:pPr marL="0" indent="0">
              <a:buNone/>
            </a:pPr>
            <a:r>
              <a:rPr lang="en-US" sz="2400" b="1" dirty="0">
                <a:effectLst/>
                <a:latin typeface="Times New Roman" panose="02020603050405020304" pitchFamily="18" charset="0"/>
                <a:ea typeface="Calibri" panose="020F0502020204030204" pitchFamily="34" charset="0"/>
              </a:rPr>
              <a:t>Anytown School District – June 30 Year-End – Continued</a:t>
            </a:r>
          </a:p>
          <a:p>
            <a:pPr lvl="1"/>
            <a:r>
              <a:rPr lang="en-US" b="1" dirty="0">
                <a:latin typeface="Times New Roman" panose="02020603050405020304" pitchFamily="18" charset="0"/>
                <a:ea typeface="Calibri" panose="020F0502020204030204" pitchFamily="34" charset="0"/>
              </a:rPr>
              <a:t>Adjusting Journal Entries</a:t>
            </a:r>
          </a:p>
          <a:p>
            <a:pPr lvl="1"/>
            <a:endParaRPr lang="en-US" sz="2000" dirty="0">
              <a:highlight>
                <a:srgbClr val="FFFF00"/>
              </a:highlight>
              <a:latin typeface="Times New Roman" panose="02020603050405020304" pitchFamily="18" charset="0"/>
              <a:ea typeface="Calibri" panose="020F0502020204030204" pitchFamily="34" charset="0"/>
            </a:endParaRPr>
          </a:p>
          <a:p>
            <a:pPr marL="914400" lvl="2" indent="0">
              <a:buNone/>
            </a:pPr>
            <a:endParaRPr lang="en-US" sz="1200" dirty="0">
              <a:effectLst/>
              <a:highlight>
                <a:srgbClr val="FFFF00"/>
              </a:highlight>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20</a:t>
            </a:fld>
            <a:endParaRPr lang="en-US" dirty="0"/>
          </a:p>
        </p:txBody>
      </p:sp>
      <p:pic>
        <p:nvPicPr>
          <p:cNvPr id="5" name="Picture 4">
            <a:extLst>
              <a:ext uri="{FF2B5EF4-FFF2-40B4-BE49-F238E27FC236}">
                <a16:creationId xmlns:a16="http://schemas.microsoft.com/office/drawing/2014/main" id="{BFBEDDC1-C073-324F-6E0C-A5AACE839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5279" y="2864585"/>
            <a:ext cx="7381440" cy="3177441"/>
          </a:xfrm>
          <a:prstGeom prst="rect">
            <a:avLst/>
          </a:prstGeom>
        </p:spPr>
      </p:pic>
    </p:spTree>
    <p:extLst>
      <p:ext uri="{BB962C8B-B14F-4D97-AF65-F5344CB8AC3E}">
        <p14:creationId xmlns:p14="http://schemas.microsoft.com/office/powerpoint/2010/main" val="503231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SBITA Example and Journal Entries </a:t>
            </a:r>
          </a:p>
        </p:txBody>
      </p:sp>
      <p:sp>
        <p:nvSpPr>
          <p:cNvPr id="25" name="Content Placeholder 24">
            <a:extLst>
              <a:ext uri="{FF2B5EF4-FFF2-40B4-BE49-F238E27FC236}">
                <a16:creationId xmlns:a16="http://schemas.microsoft.com/office/drawing/2014/main" id="{C507A126-397C-42A5-86B8-3845420EAC0A}"/>
              </a:ext>
            </a:extLst>
          </p:cNvPr>
          <p:cNvSpPr>
            <a:spLocks noGrp="1"/>
          </p:cNvSpPr>
          <p:nvPr>
            <p:ph idx="1"/>
          </p:nvPr>
        </p:nvSpPr>
        <p:spPr/>
        <p:txBody>
          <a:bodyPr/>
          <a:lstStyle/>
          <a:p>
            <a:pPr marL="0" indent="0">
              <a:buNone/>
            </a:pPr>
            <a:r>
              <a:rPr lang="en-US" sz="2400" b="1" dirty="0">
                <a:effectLst/>
                <a:latin typeface="Times New Roman" panose="02020603050405020304" pitchFamily="18" charset="0"/>
                <a:ea typeface="Calibri" panose="020F0502020204030204" pitchFamily="34" charset="0"/>
              </a:rPr>
              <a:t>Anytown School District – June 30 Year-End – Continued</a:t>
            </a:r>
          </a:p>
          <a:p>
            <a:pPr lvl="1"/>
            <a:r>
              <a:rPr lang="en-US" b="1" dirty="0">
                <a:latin typeface="Times New Roman" panose="02020603050405020304" pitchFamily="18" charset="0"/>
                <a:ea typeface="Calibri" panose="020F0502020204030204" pitchFamily="34" charset="0"/>
              </a:rPr>
              <a:t>Adjusting Journal Entries – Government-Wide</a:t>
            </a:r>
          </a:p>
          <a:p>
            <a:pPr lvl="1"/>
            <a:endParaRPr lang="en-US" sz="2000" dirty="0">
              <a:highlight>
                <a:srgbClr val="FFFF00"/>
              </a:highlight>
              <a:latin typeface="Times New Roman" panose="02020603050405020304" pitchFamily="18" charset="0"/>
              <a:ea typeface="Calibri" panose="020F0502020204030204" pitchFamily="34" charset="0"/>
            </a:endParaRPr>
          </a:p>
          <a:p>
            <a:pPr lvl="2"/>
            <a:endParaRPr lang="en-US" sz="1200" dirty="0">
              <a:effectLst/>
              <a:highlight>
                <a:srgbClr val="FFFF00"/>
              </a:highlight>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21</a:t>
            </a:fld>
            <a:endParaRPr lang="en-US" dirty="0"/>
          </a:p>
        </p:txBody>
      </p:sp>
      <p:pic>
        <p:nvPicPr>
          <p:cNvPr id="7" name="Picture 6" descr="Text&#10;&#10;Description automatically generated with low confidence">
            <a:extLst>
              <a:ext uri="{FF2B5EF4-FFF2-40B4-BE49-F238E27FC236}">
                <a16:creationId xmlns:a16="http://schemas.microsoft.com/office/drawing/2014/main" id="{9E2089B8-8C27-A9DB-2C2D-9A06089F8E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0801" y="2587353"/>
            <a:ext cx="6530395" cy="3589610"/>
          </a:xfrm>
          <a:prstGeom prst="rect">
            <a:avLst/>
          </a:prstGeom>
        </p:spPr>
      </p:pic>
    </p:spTree>
    <p:extLst>
      <p:ext uri="{BB962C8B-B14F-4D97-AF65-F5344CB8AC3E}">
        <p14:creationId xmlns:p14="http://schemas.microsoft.com/office/powerpoint/2010/main" val="2545824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2A14-624F-43CE-A6E9-9C2C157DA145}"/>
              </a:ext>
            </a:extLst>
          </p:cNvPr>
          <p:cNvSpPr>
            <a:spLocks noGrp="1"/>
          </p:cNvSpPr>
          <p:nvPr>
            <p:ph type="title"/>
          </p:nvPr>
        </p:nvSpPr>
        <p:spPr/>
        <p:txBody>
          <a:bodyPr/>
          <a:lstStyle/>
          <a:p>
            <a:r>
              <a:rPr lang="en-US" dirty="0"/>
              <a:t>Footnote Disclosures</a:t>
            </a:r>
          </a:p>
        </p:txBody>
      </p:sp>
      <p:graphicFrame>
        <p:nvGraphicFramePr>
          <p:cNvPr id="3" name="Content Placeholder 2">
            <a:extLst>
              <a:ext uri="{FF2B5EF4-FFF2-40B4-BE49-F238E27FC236}">
                <a16:creationId xmlns:a16="http://schemas.microsoft.com/office/drawing/2014/main" id="{65A8B5BD-9CAE-FC0F-4907-074B025E4F37}"/>
              </a:ext>
            </a:extLst>
          </p:cNvPr>
          <p:cNvGraphicFramePr>
            <a:graphicFrameLocks noGrp="1"/>
          </p:cNvGraphicFramePr>
          <p:nvPr>
            <p:ph sz="half" idx="2"/>
            <p:extLst>
              <p:ext uri="{D42A27DB-BD31-4B8C-83A1-F6EECF244321}">
                <p14:modId xmlns:p14="http://schemas.microsoft.com/office/powerpoint/2010/main" val="3227288273"/>
              </p:ext>
            </p:extLst>
          </p:nvPr>
        </p:nvGraphicFramePr>
        <p:xfrm>
          <a:off x="1020615" y="2011409"/>
          <a:ext cx="10150767" cy="4165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90B73CA2-5AE6-4D93-AC0D-69799AED07E1}"/>
              </a:ext>
            </a:extLst>
          </p:cNvPr>
          <p:cNvSpPr>
            <a:spLocks noGrp="1"/>
          </p:cNvSpPr>
          <p:nvPr>
            <p:ph type="sldNum" sz="quarter" idx="10"/>
          </p:nvPr>
        </p:nvSpPr>
        <p:spPr/>
        <p:txBody>
          <a:bodyPr/>
          <a:lstStyle/>
          <a:p>
            <a:fld id="{80A4461D-0231-4971-ADCE-80D604C2A670}" type="slidenum">
              <a:rPr lang="en-US" smtClean="0"/>
              <a:pPr/>
              <a:t>22</a:t>
            </a:fld>
            <a:endParaRPr lang="en-US" dirty="0"/>
          </a:p>
        </p:txBody>
      </p:sp>
    </p:spTree>
    <p:extLst>
      <p:ext uri="{BB962C8B-B14F-4D97-AF65-F5344CB8AC3E}">
        <p14:creationId xmlns:p14="http://schemas.microsoft.com/office/powerpoint/2010/main" val="536591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2A14-624F-43CE-A6E9-9C2C157DA145}"/>
              </a:ext>
            </a:extLst>
          </p:cNvPr>
          <p:cNvSpPr>
            <a:spLocks noGrp="1"/>
          </p:cNvSpPr>
          <p:nvPr>
            <p:ph type="title"/>
          </p:nvPr>
        </p:nvSpPr>
        <p:spPr/>
        <p:txBody>
          <a:bodyPr/>
          <a:lstStyle/>
          <a:p>
            <a:r>
              <a:rPr lang="en-US" dirty="0"/>
              <a:t>Footnote Disclosures - Continued</a:t>
            </a:r>
          </a:p>
        </p:txBody>
      </p:sp>
      <p:graphicFrame>
        <p:nvGraphicFramePr>
          <p:cNvPr id="5" name="Content Placeholder 4">
            <a:extLst>
              <a:ext uri="{FF2B5EF4-FFF2-40B4-BE49-F238E27FC236}">
                <a16:creationId xmlns:a16="http://schemas.microsoft.com/office/drawing/2014/main" id="{6AB9CC79-0336-3A53-6BFF-1E1C9B19779F}"/>
              </a:ext>
            </a:extLst>
          </p:cNvPr>
          <p:cNvGraphicFramePr>
            <a:graphicFrameLocks noGrp="1"/>
          </p:cNvGraphicFramePr>
          <p:nvPr>
            <p:ph sz="half" idx="2"/>
            <p:extLst>
              <p:ext uri="{D42A27DB-BD31-4B8C-83A1-F6EECF244321}">
                <p14:modId xmlns:p14="http://schemas.microsoft.com/office/powerpoint/2010/main" val="3717974542"/>
              </p:ext>
            </p:extLst>
          </p:nvPr>
        </p:nvGraphicFramePr>
        <p:xfrm>
          <a:off x="839788" y="2024109"/>
          <a:ext cx="10150767" cy="41655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a:extLst>
              <a:ext uri="{FF2B5EF4-FFF2-40B4-BE49-F238E27FC236}">
                <a16:creationId xmlns:a16="http://schemas.microsoft.com/office/drawing/2014/main" id="{90B73CA2-5AE6-4D93-AC0D-69799AED07E1}"/>
              </a:ext>
            </a:extLst>
          </p:cNvPr>
          <p:cNvSpPr>
            <a:spLocks noGrp="1"/>
          </p:cNvSpPr>
          <p:nvPr>
            <p:ph type="sldNum" sz="quarter" idx="10"/>
          </p:nvPr>
        </p:nvSpPr>
        <p:spPr/>
        <p:txBody>
          <a:bodyPr/>
          <a:lstStyle/>
          <a:p>
            <a:fld id="{80A4461D-0231-4971-ADCE-80D604C2A670}" type="slidenum">
              <a:rPr lang="en-US" smtClean="0"/>
              <a:pPr/>
              <a:t>23</a:t>
            </a:fld>
            <a:endParaRPr lang="en-US" dirty="0"/>
          </a:p>
        </p:txBody>
      </p:sp>
    </p:spTree>
    <p:extLst>
      <p:ext uri="{BB962C8B-B14F-4D97-AF65-F5344CB8AC3E}">
        <p14:creationId xmlns:p14="http://schemas.microsoft.com/office/powerpoint/2010/main" val="1929712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840BDAF-968B-9962-4807-B232DBAA7E6C}"/>
              </a:ext>
            </a:extLst>
          </p:cNvPr>
          <p:cNvSpPr>
            <a:spLocks noGrp="1"/>
          </p:cNvSpPr>
          <p:nvPr>
            <p:ph sz="half" idx="2"/>
          </p:nvPr>
        </p:nvSpPr>
        <p:spPr>
          <a:xfrm>
            <a:off x="839787" y="1793289"/>
            <a:ext cx="9946581" cy="4396374"/>
          </a:xfrm>
        </p:spPr>
        <p:txBody>
          <a:bodyPr>
            <a:normAutofit/>
          </a:bodyPr>
          <a:lstStyle/>
          <a:p>
            <a:pPr marL="0" indent="0" algn="ctr">
              <a:buNone/>
            </a:pPr>
            <a:endParaRPr lang="en-US" sz="6000" b="1" dirty="0">
              <a:solidFill>
                <a:srgbClr val="2F394F"/>
              </a:solidFill>
            </a:endParaRPr>
          </a:p>
          <a:p>
            <a:pPr marL="0" indent="0" algn="ctr">
              <a:buNone/>
            </a:pPr>
            <a:endParaRPr lang="en-US" sz="6000" b="1" dirty="0"/>
          </a:p>
          <a:p>
            <a:pPr marL="0" indent="0" algn="ctr">
              <a:buNone/>
            </a:pPr>
            <a:r>
              <a:rPr lang="en-US" sz="6000" b="1" dirty="0"/>
              <a:t>DPI’s Perspective </a:t>
            </a:r>
            <a:endParaRPr lang="en-US" sz="6000" b="1" dirty="0">
              <a:highlight>
                <a:srgbClr val="FFFF00"/>
              </a:highlight>
            </a:endParaRPr>
          </a:p>
        </p:txBody>
      </p:sp>
      <p:sp>
        <p:nvSpPr>
          <p:cNvPr id="7" name="Slide Number Placeholder 6">
            <a:extLst>
              <a:ext uri="{FF2B5EF4-FFF2-40B4-BE49-F238E27FC236}">
                <a16:creationId xmlns:a16="http://schemas.microsoft.com/office/drawing/2014/main" id="{15ADE084-9437-1E4C-FCFC-15DE52F2C453}"/>
              </a:ext>
            </a:extLst>
          </p:cNvPr>
          <p:cNvSpPr>
            <a:spLocks noGrp="1"/>
          </p:cNvSpPr>
          <p:nvPr>
            <p:ph type="sldNum" sz="quarter" idx="10"/>
          </p:nvPr>
        </p:nvSpPr>
        <p:spPr/>
        <p:txBody>
          <a:bodyPr/>
          <a:lstStyle/>
          <a:p>
            <a:fld id="{80A4461D-0231-4971-ADCE-80D604C2A670}" type="slidenum">
              <a:rPr lang="en-US" smtClean="0"/>
              <a:pPr/>
              <a:t>24</a:t>
            </a:fld>
            <a:endParaRPr lang="en-US" dirty="0"/>
          </a:p>
        </p:txBody>
      </p:sp>
    </p:spTree>
    <p:extLst>
      <p:ext uri="{BB962C8B-B14F-4D97-AF65-F5344CB8AC3E}">
        <p14:creationId xmlns:p14="http://schemas.microsoft.com/office/powerpoint/2010/main" val="14066424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CAD0083-41FD-472E-BB4A-68DECA038EE0}"/>
              </a:ext>
            </a:extLst>
          </p:cNvPr>
          <p:cNvSpPr>
            <a:spLocks noGrp="1"/>
          </p:cNvSpPr>
          <p:nvPr>
            <p:ph type="ctrTitle"/>
          </p:nvPr>
        </p:nvSpPr>
        <p:spPr/>
        <p:txBody>
          <a:bodyPr>
            <a:normAutofit/>
          </a:bodyPr>
          <a:lstStyle/>
          <a:p>
            <a:r>
              <a:rPr lang="en-US" b="1" dirty="0"/>
              <a:t>Questions? </a:t>
            </a:r>
            <a:br>
              <a:rPr lang="en-US" sz="2400" b="1" dirty="0"/>
            </a:br>
            <a:br>
              <a:rPr lang="en-US" sz="2400" b="1" dirty="0"/>
            </a:br>
            <a:r>
              <a:rPr lang="en-US" sz="2400" b="1" dirty="0"/>
              <a:t>Brad Porter, CPA</a:t>
            </a:r>
            <a:br>
              <a:rPr lang="en-US" sz="2400" dirty="0"/>
            </a:br>
            <a:r>
              <a:rPr lang="en-US" sz="2400" dirty="0">
                <a:hlinkClick r:id="rId3"/>
              </a:rPr>
              <a:t>bporter@lauterbachamen.com</a:t>
            </a:r>
            <a:br>
              <a:rPr lang="en-US" sz="2400" dirty="0"/>
            </a:br>
            <a:r>
              <a:rPr lang="en-US" sz="2400" dirty="0"/>
              <a:t>815-671-1608</a:t>
            </a:r>
          </a:p>
        </p:txBody>
      </p:sp>
      <p:sp>
        <p:nvSpPr>
          <p:cNvPr id="3" name="Slide Number Placeholder 2">
            <a:extLst>
              <a:ext uri="{FF2B5EF4-FFF2-40B4-BE49-F238E27FC236}">
                <a16:creationId xmlns:a16="http://schemas.microsoft.com/office/drawing/2014/main" id="{BA68D597-D204-4949-81D6-04EA14C91F67}"/>
              </a:ext>
            </a:extLst>
          </p:cNvPr>
          <p:cNvSpPr>
            <a:spLocks noGrp="1"/>
          </p:cNvSpPr>
          <p:nvPr>
            <p:ph type="sldNum" sz="quarter" idx="10"/>
          </p:nvPr>
        </p:nvSpPr>
        <p:spPr/>
        <p:txBody>
          <a:bodyPr/>
          <a:lstStyle/>
          <a:p>
            <a:fld id="{80A4461D-0231-4971-ADCE-80D604C2A670}" type="slidenum">
              <a:rPr lang="en-US" smtClean="0"/>
              <a:pPr/>
              <a:t>25</a:t>
            </a:fld>
            <a:endParaRPr lang="en-US" dirty="0"/>
          </a:p>
        </p:txBody>
      </p:sp>
    </p:spTree>
    <p:extLst>
      <p:ext uri="{BB962C8B-B14F-4D97-AF65-F5344CB8AC3E}">
        <p14:creationId xmlns:p14="http://schemas.microsoft.com/office/powerpoint/2010/main" val="106617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Agenda</a:t>
            </a:r>
          </a:p>
        </p:txBody>
      </p:sp>
      <p:graphicFrame>
        <p:nvGraphicFramePr>
          <p:cNvPr id="2" name="Content Placeholder 1">
            <a:extLst>
              <a:ext uri="{FF2B5EF4-FFF2-40B4-BE49-F238E27FC236}">
                <a16:creationId xmlns:a16="http://schemas.microsoft.com/office/drawing/2014/main" id="{C929712A-FD0C-B1BC-20DB-14EC31973D8C}"/>
              </a:ext>
            </a:extLst>
          </p:cNvPr>
          <p:cNvGraphicFramePr>
            <a:graphicFrameLocks noGrp="1"/>
          </p:cNvGraphicFramePr>
          <p:nvPr>
            <p:ph idx="1"/>
            <p:extLst>
              <p:ext uri="{D42A27DB-BD31-4B8C-83A1-F6EECF244321}">
                <p14:modId xmlns:p14="http://schemas.microsoft.com/office/powerpoint/2010/main" val="210491251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3</a:t>
            </a:fld>
            <a:endParaRPr lang="en-US" dirty="0"/>
          </a:p>
        </p:txBody>
      </p:sp>
    </p:spTree>
    <p:extLst>
      <p:ext uri="{BB962C8B-B14F-4D97-AF65-F5344CB8AC3E}">
        <p14:creationId xmlns:p14="http://schemas.microsoft.com/office/powerpoint/2010/main" val="64929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Overview</a:t>
            </a:r>
          </a:p>
        </p:txBody>
      </p:sp>
      <p:sp>
        <p:nvSpPr>
          <p:cNvPr id="25" name="Content Placeholder 24">
            <a:extLst>
              <a:ext uri="{FF2B5EF4-FFF2-40B4-BE49-F238E27FC236}">
                <a16:creationId xmlns:a16="http://schemas.microsoft.com/office/drawing/2014/main" id="{C507A126-397C-42A5-86B8-3845420EAC0A}"/>
              </a:ext>
            </a:extLst>
          </p:cNvPr>
          <p:cNvSpPr>
            <a:spLocks noGrp="1"/>
          </p:cNvSpPr>
          <p:nvPr>
            <p:ph idx="1"/>
          </p:nvPr>
        </p:nvSpPr>
        <p:spPr/>
        <p:txBody>
          <a:bodyPr/>
          <a:lstStyle/>
          <a:p>
            <a:r>
              <a:rPr lang="en-US" sz="2400" dirty="0">
                <a:latin typeface="Times New Roman" panose="02020603050405020304" pitchFamily="18" charset="0"/>
              </a:rPr>
              <a:t>GASB Statement No. 96 provides guidance on the accounting and financial reporting for subscription-based information technology arrangements (SBITAs) for government end users</a:t>
            </a:r>
          </a:p>
          <a:p>
            <a:r>
              <a:rPr lang="en-US" sz="2400" dirty="0">
                <a:latin typeface="Times New Roman" panose="02020603050405020304" pitchFamily="18" charset="0"/>
              </a:rPr>
              <a:t>The statement: </a:t>
            </a:r>
          </a:p>
          <a:p>
            <a:pPr lvl="1"/>
            <a:r>
              <a:rPr lang="en-US" dirty="0">
                <a:latin typeface="Times New Roman" panose="02020603050405020304" pitchFamily="18" charset="0"/>
              </a:rPr>
              <a:t>Defines a SBITA</a:t>
            </a:r>
          </a:p>
          <a:p>
            <a:pPr lvl="1"/>
            <a:r>
              <a:rPr lang="en-US" dirty="0">
                <a:latin typeface="Times New Roman" panose="02020603050405020304" pitchFamily="18" charset="0"/>
              </a:rPr>
              <a:t>Establishes that a SBITA results in a right-to-use subscription asset (an intangible asset) and a corresponding subscription liability</a:t>
            </a:r>
          </a:p>
          <a:p>
            <a:pPr lvl="1"/>
            <a:r>
              <a:rPr lang="en-US" dirty="0">
                <a:latin typeface="Times New Roman" panose="02020603050405020304" pitchFamily="18" charset="0"/>
              </a:rPr>
              <a:t>Provides criteria for capitalization of outlays other than subscription payments</a:t>
            </a:r>
          </a:p>
          <a:p>
            <a:pPr lvl="1"/>
            <a:r>
              <a:rPr lang="en-US" dirty="0">
                <a:latin typeface="Times New Roman" panose="02020603050405020304" pitchFamily="18" charset="0"/>
              </a:rPr>
              <a:t>Outlines the framework for additional note disclosures in financial statement audits</a:t>
            </a:r>
          </a:p>
        </p:txBody>
      </p:sp>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4</a:t>
            </a:fld>
            <a:endParaRPr lang="en-US" dirty="0"/>
          </a:p>
        </p:txBody>
      </p:sp>
    </p:spTree>
    <p:extLst>
      <p:ext uri="{BB962C8B-B14F-4D97-AF65-F5344CB8AC3E}">
        <p14:creationId xmlns:p14="http://schemas.microsoft.com/office/powerpoint/2010/main" val="2019988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Goals of GASB 96</a:t>
            </a:r>
          </a:p>
        </p:txBody>
      </p:sp>
      <p:graphicFrame>
        <p:nvGraphicFramePr>
          <p:cNvPr id="3" name="Content Placeholder 2">
            <a:extLst>
              <a:ext uri="{FF2B5EF4-FFF2-40B4-BE49-F238E27FC236}">
                <a16:creationId xmlns:a16="http://schemas.microsoft.com/office/drawing/2014/main" id="{93EBDDBB-B0D4-159F-70A3-CB4FBB2693C1}"/>
              </a:ext>
            </a:extLst>
          </p:cNvPr>
          <p:cNvGraphicFramePr>
            <a:graphicFrameLocks noGrp="1"/>
          </p:cNvGraphicFramePr>
          <p:nvPr>
            <p:ph idx="1"/>
            <p:extLst>
              <p:ext uri="{D42A27DB-BD31-4B8C-83A1-F6EECF244321}">
                <p14:modId xmlns:p14="http://schemas.microsoft.com/office/powerpoint/2010/main" val="33778783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5</a:t>
            </a:fld>
            <a:endParaRPr lang="en-US" dirty="0"/>
          </a:p>
        </p:txBody>
      </p:sp>
    </p:spTree>
    <p:extLst>
      <p:ext uri="{BB962C8B-B14F-4D97-AF65-F5344CB8AC3E}">
        <p14:creationId xmlns:p14="http://schemas.microsoft.com/office/powerpoint/2010/main" val="1852987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31C222-EEE9-483D-8D3C-E2E4B5DD6399}"/>
              </a:ext>
            </a:extLst>
          </p:cNvPr>
          <p:cNvSpPr>
            <a:spLocks noGrp="1"/>
          </p:cNvSpPr>
          <p:nvPr>
            <p:ph type="title"/>
          </p:nvPr>
        </p:nvSpPr>
        <p:spPr/>
        <p:txBody>
          <a:bodyPr/>
          <a:lstStyle/>
          <a:p>
            <a:r>
              <a:rPr lang="en-US" dirty="0"/>
              <a:t>Implementation Date</a:t>
            </a:r>
          </a:p>
        </p:txBody>
      </p:sp>
      <p:sp>
        <p:nvSpPr>
          <p:cNvPr id="2" name="Slide Number Placeholder 1">
            <a:extLst>
              <a:ext uri="{FF2B5EF4-FFF2-40B4-BE49-F238E27FC236}">
                <a16:creationId xmlns:a16="http://schemas.microsoft.com/office/drawing/2014/main" id="{B302B760-B41B-4175-A79A-DD4E647B3C06}"/>
              </a:ext>
            </a:extLst>
          </p:cNvPr>
          <p:cNvSpPr>
            <a:spLocks noGrp="1"/>
          </p:cNvSpPr>
          <p:nvPr>
            <p:ph type="sldNum" sz="quarter" idx="10"/>
          </p:nvPr>
        </p:nvSpPr>
        <p:spPr/>
        <p:txBody>
          <a:bodyPr/>
          <a:lstStyle/>
          <a:p>
            <a:fld id="{80A4461D-0231-4971-ADCE-80D604C2A670}" type="slidenum">
              <a:rPr lang="en-US" smtClean="0"/>
              <a:pPr/>
              <a:t>6</a:t>
            </a:fld>
            <a:endParaRPr lang="en-US" dirty="0"/>
          </a:p>
        </p:txBody>
      </p:sp>
      <p:sp>
        <p:nvSpPr>
          <p:cNvPr id="4" name="TextBox 3">
            <a:extLst>
              <a:ext uri="{FF2B5EF4-FFF2-40B4-BE49-F238E27FC236}">
                <a16:creationId xmlns:a16="http://schemas.microsoft.com/office/drawing/2014/main" id="{16A6CA08-830A-B14A-9F56-3900BABBB022}"/>
              </a:ext>
            </a:extLst>
          </p:cNvPr>
          <p:cNvSpPr txBox="1"/>
          <p:nvPr/>
        </p:nvSpPr>
        <p:spPr>
          <a:xfrm>
            <a:off x="2352537" y="3025884"/>
            <a:ext cx="7486924" cy="2062103"/>
          </a:xfrm>
          <a:prstGeom prst="rect">
            <a:avLst/>
          </a:prstGeom>
          <a:noFill/>
        </p:spPr>
        <p:txBody>
          <a:bodyPr wrap="square" rtlCol="0">
            <a:spAutoFit/>
          </a:bodyPr>
          <a:lstStyle/>
          <a:p>
            <a:pPr algn="ctr"/>
            <a:r>
              <a:rPr lang="en-US" sz="3200" dirty="0"/>
              <a:t>GASB Statement No. 96 is effective for fiscal years beginning after June 15, 2022, so District’s will be required to implement for fiscal years ended </a:t>
            </a:r>
            <a:r>
              <a:rPr lang="en-US" sz="3200" b="1" i="1" dirty="0"/>
              <a:t>June 30, 2023</a:t>
            </a:r>
            <a:endParaRPr lang="en-US" sz="3200" dirty="0"/>
          </a:p>
        </p:txBody>
      </p:sp>
    </p:spTree>
    <p:extLst>
      <p:ext uri="{BB962C8B-B14F-4D97-AF65-F5344CB8AC3E}">
        <p14:creationId xmlns:p14="http://schemas.microsoft.com/office/powerpoint/2010/main" val="1939223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What is a SBITA?</a:t>
            </a:r>
          </a:p>
        </p:txBody>
      </p:sp>
      <p:sp>
        <p:nvSpPr>
          <p:cNvPr id="25" name="Content Placeholder 24">
            <a:extLst>
              <a:ext uri="{FF2B5EF4-FFF2-40B4-BE49-F238E27FC236}">
                <a16:creationId xmlns:a16="http://schemas.microsoft.com/office/drawing/2014/main" id="{C507A126-397C-42A5-86B8-3845420EAC0A}"/>
              </a:ext>
            </a:extLst>
          </p:cNvPr>
          <p:cNvSpPr>
            <a:spLocks noGrp="1"/>
          </p:cNvSpPr>
          <p:nvPr>
            <p:ph idx="1"/>
          </p:nvPr>
        </p:nvSpPr>
        <p:spPr>
          <a:xfrm>
            <a:off x="838200" y="1825624"/>
            <a:ext cx="10515600" cy="1725443"/>
          </a:xfrm>
        </p:spPr>
        <p:txBody>
          <a:bodyPr>
            <a:noAutofit/>
          </a:bodyPr>
          <a:lstStyle/>
          <a:p>
            <a:r>
              <a:rPr lang="en-US" sz="2400" dirty="0">
                <a:latin typeface="Times New Roman" panose="02020603050405020304" pitchFamily="18" charset="0"/>
                <a:ea typeface="Calibri" panose="020F0502020204030204" pitchFamily="34" charset="0"/>
              </a:rPr>
              <a:t>C</a:t>
            </a:r>
            <a:r>
              <a:rPr lang="en-US" sz="2400" dirty="0">
                <a:effectLst/>
                <a:latin typeface="Times New Roman" panose="02020603050405020304" pitchFamily="18" charset="0"/>
                <a:ea typeface="Calibri" panose="020F0502020204030204" pitchFamily="34" charset="0"/>
              </a:rPr>
              <a:t>ontract that conveys </a:t>
            </a:r>
            <a:r>
              <a:rPr lang="en-US" sz="2400" b="1" i="1" u="sng" dirty="0">
                <a:effectLst/>
                <a:latin typeface="Times New Roman" panose="02020603050405020304" pitchFamily="18" charset="0"/>
                <a:ea typeface="Calibri" panose="020F0502020204030204" pitchFamily="34" charset="0"/>
              </a:rPr>
              <a:t>control</a:t>
            </a:r>
            <a:r>
              <a:rPr lang="en-US" sz="2400" dirty="0">
                <a:effectLst/>
                <a:latin typeface="Times New Roman" panose="02020603050405020304" pitchFamily="18" charset="0"/>
                <a:ea typeface="Calibri" panose="020F0502020204030204" pitchFamily="34" charset="0"/>
              </a:rPr>
              <a:t> of the right to use another party’s (a SBITA vendor’s) IT software, alone or in combination with tangible capital assets (the underlying IT assets), as specified in the contract for a period of time in an </a:t>
            </a:r>
            <a:r>
              <a:rPr lang="en-US" sz="2400" b="1" i="1" u="sng" dirty="0">
                <a:effectLst/>
                <a:latin typeface="Times New Roman" panose="02020603050405020304" pitchFamily="18" charset="0"/>
                <a:ea typeface="Calibri" panose="020F0502020204030204" pitchFamily="34" charset="0"/>
              </a:rPr>
              <a:t>exchange or exchange-like transaction</a:t>
            </a:r>
          </a:p>
          <a:p>
            <a:r>
              <a:rPr lang="en-US" sz="2400" dirty="0">
                <a:effectLst/>
                <a:latin typeface="Times New Roman" panose="02020603050405020304" pitchFamily="18" charset="0"/>
                <a:ea typeface="Calibri" panose="020F0502020204030204" pitchFamily="34" charset="0"/>
              </a:rPr>
              <a:t>To determine whether a contract conveys </a:t>
            </a:r>
            <a:r>
              <a:rPr lang="en-US" sz="2400" b="1" i="1" u="sng" dirty="0">
                <a:effectLst/>
                <a:latin typeface="Times New Roman" panose="02020603050405020304" pitchFamily="18" charset="0"/>
                <a:ea typeface="Calibri" panose="020F0502020204030204" pitchFamily="34" charset="0"/>
              </a:rPr>
              <a:t>control</a:t>
            </a:r>
            <a:r>
              <a:rPr lang="en-US" sz="2400" dirty="0">
                <a:effectLst/>
                <a:latin typeface="Times New Roman" panose="02020603050405020304" pitchFamily="18" charset="0"/>
                <a:ea typeface="Calibri" panose="020F0502020204030204" pitchFamily="34" charset="0"/>
              </a:rPr>
              <a:t> of the right to use asset, assess whether it has both of the following:</a:t>
            </a:r>
          </a:p>
        </p:txBody>
      </p:sp>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7</a:t>
            </a:fld>
            <a:endParaRPr lang="en-US" dirty="0"/>
          </a:p>
        </p:txBody>
      </p:sp>
      <p:sp>
        <p:nvSpPr>
          <p:cNvPr id="2" name="TextBox 1">
            <a:extLst>
              <a:ext uri="{FF2B5EF4-FFF2-40B4-BE49-F238E27FC236}">
                <a16:creationId xmlns:a16="http://schemas.microsoft.com/office/drawing/2014/main" id="{B841A259-7AAA-2AB2-640F-BD4BE4C227FA}"/>
              </a:ext>
            </a:extLst>
          </p:cNvPr>
          <p:cNvSpPr txBox="1"/>
          <p:nvPr/>
        </p:nvSpPr>
        <p:spPr>
          <a:xfrm>
            <a:off x="1099803" y="4263850"/>
            <a:ext cx="4076173" cy="2554545"/>
          </a:xfrm>
          <a:prstGeom prst="rect">
            <a:avLst/>
          </a:prstGeom>
          <a:noFill/>
        </p:spPr>
        <p:txBody>
          <a:bodyPr wrap="square" rtlCol="0">
            <a:spAutoFit/>
          </a:bodyPr>
          <a:lstStyle/>
          <a:p>
            <a:r>
              <a:rPr lang="en-US" sz="2400" dirty="0"/>
              <a:t>The right to obtain the present service capacity (the right to the benefits generated) from use of the underlying IT asset as specified in the contract. </a:t>
            </a:r>
          </a:p>
          <a:p>
            <a:endParaRPr lang="en-US" dirty="0"/>
          </a:p>
          <a:p>
            <a:endParaRPr lang="en-US" dirty="0"/>
          </a:p>
        </p:txBody>
      </p:sp>
      <p:sp>
        <p:nvSpPr>
          <p:cNvPr id="3" name="TextBox 2">
            <a:extLst>
              <a:ext uri="{FF2B5EF4-FFF2-40B4-BE49-F238E27FC236}">
                <a16:creationId xmlns:a16="http://schemas.microsoft.com/office/drawing/2014/main" id="{ED253495-96DE-9C23-08C0-432B63EB0B99}"/>
              </a:ext>
            </a:extLst>
          </p:cNvPr>
          <p:cNvSpPr txBox="1"/>
          <p:nvPr/>
        </p:nvSpPr>
        <p:spPr>
          <a:xfrm>
            <a:off x="6595527" y="4263850"/>
            <a:ext cx="4629734" cy="1200329"/>
          </a:xfrm>
          <a:prstGeom prst="rect">
            <a:avLst/>
          </a:prstGeom>
          <a:noFill/>
        </p:spPr>
        <p:txBody>
          <a:bodyPr wrap="square" rtlCol="0">
            <a:spAutoFit/>
          </a:bodyPr>
          <a:lstStyle/>
          <a:p>
            <a:r>
              <a:rPr lang="en-US" sz="2400" dirty="0"/>
              <a:t>The right to determine the nature and manner of use of the underlying IT asset as specified in the contract.</a:t>
            </a:r>
          </a:p>
        </p:txBody>
      </p:sp>
      <p:sp>
        <p:nvSpPr>
          <p:cNvPr id="6" name="TextBox 5">
            <a:extLst>
              <a:ext uri="{FF2B5EF4-FFF2-40B4-BE49-F238E27FC236}">
                <a16:creationId xmlns:a16="http://schemas.microsoft.com/office/drawing/2014/main" id="{FF98E13A-01DE-0825-1DDC-7BBCE704FE67}"/>
              </a:ext>
            </a:extLst>
          </p:cNvPr>
          <p:cNvSpPr txBox="1"/>
          <p:nvPr/>
        </p:nvSpPr>
        <p:spPr>
          <a:xfrm>
            <a:off x="5272468" y="4839417"/>
            <a:ext cx="764928" cy="400110"/>
          </a:xfrm>
          <a:prstGeom prst="rect">
            <a:avLst/>
          </a:prstGeom>
          <a:noFill/>
        </p:spPr>
        <p:txBody>
          <a:bodyPr wrap="square" rtlCol="0">
            <a:spAutoFit/>
          </a:bodyPr>
          <a:lstStyle/>
          <a:p>
            <a:r>
              <a:rPr lang="en-US" sz="2000" b="1" u="sng" dirty="0"/>
              <a:t>AND</a:t>
            </a:r>
          </a:p>
        </p:txBody>
      </p:sp>
    </p:spTree>
    <p:extLst>
      <p:ext uri="{BB962C8B-B14F-4D97-AF65-F5344CB8AC3E}">
        <p14:creationId xmlns:p14="http://schemas.microsoft.com/office/powerpoint/2010/main" val="1443065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2290-6A91-4B38-ADE2-EF1BCD925DAE}"/>
              </a:ext>
            </a:extLst>
          </p:cNvPr>
          <p:cNvSpPr>
            <a:spLocks noGrp="1"/>
          </p:cNvSpPr>
          <p:nvPr>
            <p:ph type="title"/>
          </p:nvPr>
        </p:nvSpPr>
        <p:spPr/>
        <p:txBody>
          <a:bodyPr>
            <a:normAutofit/>
          </a:bodyPr>
          <a:lstStyle/>
          <a:p>
            <a:r>
              <a:rPr lang="en-US" sz="4000" dirty="0"/>
              <a:t>Cloud Computing Arrangements</a:t>
            </a:r>
          </a:p>
        </p:txBody>
      </p:sp>
      <p:graphicFrame>
        <p:nvGraphicFramePr>
          <p:cNvPr id="7" name="Content Placeholder 6">
            <a:extLst>
              <a:ext uri="{FF2B5EF4-FFF2-40B4-BE49-F238E27FC236}">
                <a16:creationId xmlns:a16="http://schemas.microsoft.com/office/drawing/2014/main" id="{139626BB-1D30-92C1-C875-405D5AD047A5}"/>
              </a:ext>
            </a:extLst>
          </p:cNvPr>
          <p:cNvGraphicFramePr>
            <a:graphicFrameLocks noGrp="1"/>
          </p:cNvGraphicFramePr>
          <p:nvPr>
            <p:ph sz="half" idx="1"/>
            <p:extLst>
              <p:ext uri="{D42A27DB-BD31-4B8C-83A1-F6EECF244321}">
                <p14:modId xmlns:p14="http://schemas.microsoft.com/office/powerpoint/2010/main" val="898652831"/>
              </p:ext>
            </p:extLst>
          </p:nvPr>
        </p:nvGraphicFramePr>
        <p:xfrm>
          <a:off x="838199" y="1825625"/>
          <a:ext cx="10515599" cy="44555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lide Number Placeholder 4">
            <a:extLst>
              <a:ext uri="{FF2B5EF4-FFF2-40B4-BE49-F238E27FC236}">
                <a16:creationId xmlns:a16="http://schemas.microsoft.com/office/drawing/2014/main" id="{33D44256-38BF-43C9-97A9-F0B21DB1A3A0}"/>
              </a:ext>
            </a:extLst>
          </p:cNvPr>
          <p:cNvSpPr>
            <a:spLocks noGrp="1"/>
          </p:cNvSpPr>
          <p:nvPr>
            <p:ph type="sldNum" sz="quarter" idx="10"/>
          </p:nvPr>
        </p:nvSpPr>
        <p:spPr/>
        <p:txBody>
          <a:bodyPr/>
          <a:lstStyle/>
          <a:p>
            <a:fld id="{80A4461D-0231-4971-ADCE-80D604C2A670}" type="slidenum">
              <a:rPr lang="en-US" smtClean="0"/>
              <a:pPr/>
              <a:t>8</a:t>
            </a:fld>
            <a:endParaRPr lang="en-US" dirty="0"/>
          </a:p>
        </p:txBody>
      </p:sp>
    </p:spTree>
    <p:extLst>
      <p:ext uri="{BB962C8B-B14F-4D97-AF65-F5344CB8AC3E}">
        <p14:creationId xmlns:p14="http://schemas.microsoft.com/office/powerpoint/2010/main" val="1477994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E35EC7A9-2B4F-413C-921E-D1EC30058026}"/>
              </a:ext>
            </a:extLst>
          </p:cNvPr>
          <p:cNvSpPr>
            <a:spLocks noGrp="1"/>
          </p:cNvSpPr>
          <p:nvPr>
            <p:ph type="title"/>
          </p:nvPr>
        </p:nvSpPr>
        <p:spPr/>
        <p:txBody>
          <a:bodyPr/>
          <a:lstStyle/>
          <a:p>
            <a:r>
              <a:rPr lang="en-US" dirty="0"/>
              <a:t>What is a not a SBITA?</a:t>
            </a:r>
          </a:p>
        </p:txBody>
      </p:sp>
      <p:sp>
        <p:nvSpPr>
          <p:cNvPr id="25" name="Content Placeholder 24">
            <a:extLst>
              <a:ext uri="{FF2B5EF4-FFF2-40B4-BE49-F238E27FC236}">
                <a16:creationId xmlns:a16="http://schemas.microsoft.com/office/drawing/2014/main" id="{C507A126-397C-42A5-86B8-3845420EAC0A}"/>
              </a:ext>
            </a:extLst>
          </p:cNvPr>
          <p:cNvSpPr>
            <a:spLocks noGrp="1"/>
          </p:cNvSpPr>
          <p:nvPr>
            <p:ph idx="1"/>
          </p:nvPr>
        </p:nvSpPr>
        <p:spPr>
          <a:xfrm>
            <a:off x="838200" y="1825624"/>
            <a:ext cx="10515600" cy="4255579"/>
          </a:xfrm>
        </p:spPr>
        <p:txBody>
          <a:bodyPr>
            <a:normAutofit fontScale="92500" lnSpcReduction="10000"/>
          </a:bodyPr>
          <a:lstStyle/>
          <a:p>
            <a:r>
              <a:rPr lang="en-US" sz="3000" b="1" dirty="0">
                <a:latin typeface="Times New Roman" panose="02020603050405020304" pitchFamily="18" charset="0"/>
              </a:rPr>
              <a:t>Exclusions</a:t>
            </a:r>
            <a:r>
              <a:rPr lang="en-US" sz="3000" dirty="0">
                <a:latin typeface="Times New Roman" panose="02020603050405020304" pitchFamily="18" charset="0"/>
              </a:rPr>
              <a:t>:</a:t>
            </a:r>
          </a:p>
          <a:p>
            <a:pPr lvl="1"/>
            <a:r>
              <a:rPr lang="en-US" dirty="0">
                <a:latin typeface="Times New Roman" panose="02020603050405020304" pitchFamily="18" charset="0"/>
              </a:rPr>
              <a:t>Contracts that include a hardware component, where the software component is insignificant</a:t>
            </a:r>
          </a:p>
          <a:p>
            <a:pPr lvl="1"/>
            <a:r>
              <a:rPr lang="en-US" dirty="0">
                <a:latin typeface="Times New Roman" panose="02020603050405020304" pitchFamily="18" charset="0"/>
              </a:rPr>
              <a:t>Contracts that have cancellation clauses at </a:t>
            </a:r>
            <a:r>
              <a:rPr lang="en-US" i="1" dirty="0">
                <a:latin typeface="Times New Roman" panose="02020603050405020304" pitchFamily="18" charset="0"/>
              </a:rPr>
              <a:t>any time </a:t>
            </a:r>
            <a:r>
              <a:rPr lang="en-US" dirty="0">
                <a:latin typeface="Times New Roman" panose="02020603050405020304" pitchFamily="18" charset="0"/>
              </a:rPr>
              <a:t>by both parties </a:t>
            </a:r>
            <a:r>
              <a:rPr lang="en-US" b="1" u="sng" dirty="0">
                <a:latin typeface="Times New Roman" panose="02020603050405020304" pitchFamily="18" charset="0"/>
              </a:rPr>
              <a:t>or</a:t>
            </a:r>
            <a:r>
              <a:rPr lang="en-US" dirty="0">
                <a:latin typeface="Times New Roman" panose="02020603050405020304" pitchFamily="18" charset="0"/>
              </a:rPr>
              <a:t> contracts in which the </a:t>
            </a:r>
            <a:r>
              <a:rPr lang="en-US" i="1" dirty="0">
                <a:latin typeface="Times New Roman" panose="02020603050405020304" pitchFamily="18" charset="0"/>
              </a:rPr>
              <a:t>“non-cancellable” </a:t>
            </a:r>
            <a:r>
              <a:rPr lang="en-US" dirty="0">
                <a:latin typeface="Times New Roman" panose="02020603050405020304" pitchFamily="18" charset="0"/>
              </a:rPr>
              <a:t>period has already passed</a:t>
            </a:r>
          </a:p>
          <a:p>
            <a:pPr lvl="1"/>
            <a:r>
              <a:rPr lang="en-US" dirty="0">
                <a:latin typeface="Times New Roman" panose="02020603050405020304" pitchFamily="18" charset="0"/>
              </a:rPr>
              <a:t>Contracts that solely provide IT </a:t>
            </a:r>
            <a:r>
              <a:rPr lang="en-US" i="1" dirty="0">
                <a:latin typeface="Times New Roman" panose="02020603050405020304" pitchFamily="18" charset="0"/>
              </a:rPr>
              <a:t>support</a:t>
            </a:r>
            <a:r>
              <a:rPr lang="en-US" dirty="0">
                <a:latin typeface="Times New Roman" panose="02020603050405020304" pitchFamily="18" charset="0"/>
              </a:rPr>
              <a:t> services</a:t>
            </a:r>
          </a:p>
          <a:p>
            <a:pPr lvl="1"/>
            <a:r>
              <a:rPr lang="en-US" dirty="0">
                <a:latin typeface="Times New Roman" panose="02020603050405020304" pitchFamily="18" charset="0"/>
              </a:rPr>
              <a:t>Short-term SBITA’s</a:t>
            </a:r>
          </a:p>
          <a:p>
            <a:pPr lvl="2"/>
            <a:r>
              <a:rPr lang="en-US" sz="2400" dirty="0">
                <a:latin typeface="Times New Roman" panose="02020603050405020304" pitchFamily="18" charset="0"/>
              </a:rPr>
              <a:t>Contracts with a term of </a:t>
            </a:r>
            <a:r>
              <a:rPr lang="en-US" sz="2400" i="1" dirty="0">
                <a:latin typeface="Times New Roman" panose="02020603050405020304" pitchFamily="18" charset="0"/>
              </a:rPr>
              <a:t>less than 12 months </a:t>
            </a:r>
            <a:r>
              <a:rPr lang="en-US" sz="2400" dirty="0">
                <a:latin typeface="Times New Roman" panose="02020603050405020304" pitchFamily="18" charset="0"/>
              </a:rPr>
              <a:t>(including any options to extend, regardless of probability of renewal)</a:t>
            </a:r>
          </a:p>
          <a:p>
            <a:pPr lvl="2"/>
            <a:r>
              <a:rPr lang="en-US" sz="2400" dirty="0">
                <a:latin typeface="Times New Roman" panose="02020603050405020304" pitchFamily="18" charset="0"/>
              </a:rPr>
              <a:t>Payments on short-term contracts are expensed</a:t>
            </a:r>
          </a:p>
          <a:p>
            <a:pPr lvl="1"/>
            <a:r>
              <a:rPr lang="en-US" dirty="0">
                <a:latin typeface="Times New Roman" panose="02020603050405020304" pitchFamily="18" charset="0"/>
              </a:rPr>
              <a:t>Perpetual Licensing Arrangements (considered a software purchase, not subscription)</a:t>
            </a:r>
          </a:p>
          <a:p>
            <a:pPr lvl="1"/>
            <a:r>
              <a:rPr lang="en-US" dirty="0">
                <a:latin typeface="Times New Roman" panose="02020603050405020304" pitchFamily="18" charset="0"/>
              </a:rPr>
              <a:t>Immaterial SBITAs ~ work with your auditors</a:t>
            </a:r>
            <a:endParaRPr lang="en-US" sz="2000" dirty="0">
              <a:effectLst/>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id="{BE519E79-9EC4-4008-920E-524869425981}"/>
              </a:ext>
            </a:extLst>
          </p:cNvPr>
          <p:cNvSpPr>
            <a:spLocks noGrp="1"/>
          </p:cNvSpPr>
          <p:nvPr>
            <p:ph type="sldNum" sz="quarter" idx="10"/>
          </p:nvPr>
        </p:nvSpPr>
        <p:spPr/>
        <p:txBody>
          <a:bodyPr/>
          <a:lstStyle/>
          <a:p>
            <a:fld id="{80A4461D-0231-4971-ADCE-80D604C2A670}" type="slidenum">
              <a:rPr lang="en-US" smtClean="0"/>
              <a:pPr/>
              <a:t>9</a:t>
            </a:fld>
            <a:endParaRPr lang="en-US" dirty="0"/>
          </a:p>
        </p:txBody>
      </p:sp>
      <p:sp>
        <p:nvSpPr>
          <p:cNvPr id="5" name="TextBox 4">
            <a:extLst>
              <a:ext uri="{FF2B5EF4-FFF2-40B4-BE49-F238E27FC236}">
                <a16:creationId xmlns:a16="http://schemas.microsoft.com/office/drawing/2014/main" id="{B17500F8-E428-ECA2-4391-123B36FB8A6B}"/>
              </a:ext>
            </a:extLst>
          </p:cNvPr>
          <p:cNvSpPr txBox="1"/>
          <p:nvPr/>
        </p:nvSpPr>
        <p:spPr>
          <a:xfrm>
            <a:off x="1020361" y="5498173"/>
            <a:ext cx="1001915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61148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BA2DC2F649A944BABD71A3207167744" ma:contentTypeVersion="11" ma:contentTypeDescription="Create a new document." ma:contentTypeScope="" ma:versionID="a7f90bcf290e1406e95412f1421754e2">
  <xsd:schema xmlns:xsd="http://www.w3.org/2001/XMLSchema" xmlns:xs="http://www.w3.org/2001/XMLSchema" xmlns:p="http://schemas.microsoft.com/office/2006/metadata/properties" xmlns:ns2="e6e589c6-437d-4f85-aefd-2bdcf3529fd7" xmlns:ns3="58090a25-ce99-48b0-9145-df59b67d7714" targetNamespace="http://schemas.microsoft.com/office/2006/metadata/properties" ma:root="true" ma:fieldsID="d3cd352b2480111df51dcd46d5208bac" ns2:_="" ns3:_="">
    <xsd:import namespace="e6e589c6-437d-4f85-aefd-2bdcf3529fd7"/>
    <xsd:import namespace="58090a25-ce99-48b0-9145-df59b67d771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589c6-437d-4f85-aefd-2bdcf3529f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8090a25-ce99-48b0-9145-df59b67d771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7CC1A3-269D-450F-9641-BB713D93CCBE}">
  <ds:schemaRefs>
    <ds:schemaRef ds:uri="http://schemas.microsoft.com/sharepoint/v3/contenttype/forms"/>
  </ds:schemaRefs>
</ds:datastoreItem>
</file>

<file path=customXml/itemProps2.xml><?xml version="1.0" encoding="utf-8"?>
<ds:datastoreItem xmlns:ds="http://schemas.openxmlformats.org/officeDocument/2006/customXml" ds:itemID="{233E18E2-0FD4-43EF-94D3-8DB04B7E66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589c6-437d-4f85-aefd-2bdcf3529fd7"/>
    <ds:schemaRef ds:uri="58090a25-ce99-48b0-9145-df59b67d77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041533-D6DC-4BC7-A30D-C7AFC69C73F5}">
  <ds:schemaRefs>
    <ds:schemaRef ds:uri="e6e589c6-437d-4f85-aefd-2bdcf3529fd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purl.org/dc/terms/"/>
    <ds:schemaRef ds:uri="58090a25-ce99-48b0-9145-df59b67d771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12281</TotalTime>
  <Words>3333</Words>
  <Application>Microsoft Office PowerPoint</Application>
  <PresentationFormat>Widescreen</PresentationFormat>
  <Paragraphs>302</Paragraphs>
  <Slides>25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GASB Statement No. 96 Subscription Based Information Technology Agreements</vt:lpstr>
      <vt:lpstr>Introductions</vt:lpstr>
      <vt:lpstr>Agenda</vt:lpstr>
      <vt:lpstr>Overview</vt:lpstr>
      <vt:lpstr>Goals of GASB 96</vt:lpstr>
      <vt:lpstr>Implementation Date</vt:lpstr>
      <vt:lpstr>What is a SBITA?</vt:lpstr>
      <vt:lpstr>Cloud Computing Arrangements</vt:lpstr>
      <vt:lpstr>What is a not a SBITA?</vt:lpstr>
      <vt:lpstr>Common SBITA’s to Consider for School Districts</vt:lpstr>
      <vt:lpstr>District Responsibilities</vt:lpstr>
      <vt:lpstr>Auditor Responsibilities </vt:lpstr>
      <vt:lpstr>GASB 96: Decision Tree </vt:lpstr>
      <vt:lpstr>Measurement of Subscription Period</vt:lpstr>
      <vt:lpstr>When to Remeasure the Liability </vt:lpstr>
      <vt:lpstr>Accounting for SBITAs Under GASB 96</vt:lpstr>
      <vt:lpstr>SBITA Example and Journal Entries </vt:lpstr>
      <vt:lpstr>SBITA Example and Journal Entries </vt:lpstr>
      <vt:lpstr>SBITA Example and Journal Entries </vt:lpstr>
      <vt:lpstr>SBITA Example and Journal Entries </vt:lpstr>
      <vt:lpstr>SBITA Example and Journal Entries </vt:lpstr>
      <vt:lpstr>Footnote Disclosures</vt:lpstr>
      <vt:lpstr>Footnote Disclosures - Continued</vt:lpstr>
      <vt:lpstr>PowerPoint Presentation</vt:lpstr>
      <vt:lpstr>Questions?   Brad Porter, CPA bporter@lauterbachamen.com 815-671-1608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WASBO Spring 2023 - GASB Statement No. 96 - Subscription Based Information Technology Agreements</dc:title>
  <dc:creator>Dana Staehle</dc:creator>
  <cp:keywords>wasbo, spring, 2023, wisconsin, public, instruction, school, financial, service, gasb, subscription, technology, agreement</cp:keywords>
  <cp:lastModifiedBy>Huelsman, Scott M.   DPI</cp:lastModifiedBy>
  <cp:revision>46</cp:revision>
  <dcterms:created xsi:type="dcterms:W3CDTF">2019-05-16T13:27:55Z</dcterms:created>
  <dcterms:modified xsi:type="dcterms:W3CDTF">2023-05-18T17:09:47Z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0x0101005BA2DC2F649A944BABD71A3207167744</vt:lpwstr>
  </property>
</Properties>
</file>