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hughes@berlin.k12.wi.us" TargetMode="External"/><Relationship Id="rId2" Type="http://schemas.openxmlformats.org/officeDocument/2006/relationships/hyperlink" Target="mailto:cmccarthy@berlin.k12.wi.u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Berlin Area School District School Based Mental Health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Putting Together the Pieces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55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Grants – 4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School Climate Transformation Grant (5 years comprehensive)</a:t>
            </a:r>
          </a:p>
          <a:p>
            <a:r>
              <a:rPr lang="en-US" sz="3600" dirty="0" smtClean="0"/>
              <a:t>AWARE (2 Years, just ended focused on training staff in Youth Mental Health First Aid)</a:t>
            </a:r>
          </a:p>
          <a:p>
            <a:r>
              <a:rPr lang="en-US" sz="3600" dirty="0" smtClean="0"/>
              <a:t>Wisconsin Mental Health Project </a:t>
            </a:r>
            <a:r>
              <a:rPr lang="en-US" sz="3600" dirty="0"/>
              <a:t>(</a:t>
            </a:r>
            <a:r>
              <a:rPr lang="en-US" sz="3600" dirty="0" smtClean="0"/>
              <a:t>2 Years)</a:t>
            </a:r>
          </a:p>
          <a:p>
            <a:r>
              <a:rPr lang="en-US" sz="3600" dirty="0" smtClean="0"/>
              <a:t>Trauma Sensitive Schools </a:t>
            </a:r>
            <a:r>
              <a:rPr lang="en-US" sz="3600" dirty="0"/>
              <a:t>(</a:t>
            </a:r>
            <a:r>
              <a:rPr lang="en-US" sz="3600" dirty="0" smtClean="0"/>
              <a:t>2 Years)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78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2681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Step 1: </a:t>
            </a:r>
            <a:r>
              <a:rPr lang="en-US" sz="3600" dirty="0"/>
              <a:t>Mapping our current in-school offerings are throughout the tiers and Special </a:t>
            </a:r>
            <a:r>
              <a:rPr lang="en-US" sz="3600" dirty="0" smtClean="0"/>
              <a:t>Education.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Aligning those offerings to avoid service </a:t>
            </a:r>
            <a:r>
              <a:rPr lang="en-US" sz="3600" dirty="0" smtClean="0"/>
              <a:t>duplication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Consistent Forms (FBAs/BIPs, CICO </a:t>
            </a:r>
            <a:r>
              <a:rPr lang="en-US" dirty="0"/>
              <a:t>from SPED/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 smtClean="0"/>
              <a:t>Ed)</a:t>
            </a:r>
          </a:p>
          <a:p>
            <a:r>
              <a:rPr lang="en-US" dirty="0" smtClean="0"/>
              <a:t>Communicating about SPED Social/Emotional Goals to assist in planning for students outside SPED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Large, time consuming project</a:t>
            </a:r>
          </a:p>
          <a:p>
            <a:r>
              <a:rPr lang="en-US" dirty="0" smtClean="0"/>
              <a:t>Breaking down existing silos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Step 2: </a:t>
            </a:r>
            <a:r>
              <a:rPr lang="en-US" sz="2700" dirty="0"/>
              <a:t>Realigning job duties so that students with the most significant needs receive services from those interventionists with the most </a:t>
            </a:r>
            <a:r>
              <a:rPr lang="en-US" sz="2700" dirty="0" smtClean="0"/>
              <a:t>training.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Creating a systematic flow of services based on data-based decision rules, to avoid spending too much time on individual student meetings.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Counselors conducting fewer classroom SEL lessons (shifting SEL to teachers) to allow counselors to provide more Tier II/III services.</a:t>
            </a:r>
          </a:p>
          <a:p>
            <a:r>
              <a:rPr lang="en-US" dirty="0" smtClean="0"/>
              <a:t>SW no longer responding to discipline concerns to allow more time to provide more Tier II/III services.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Challenges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285750" lvl="4" indent="-285750"/>
            <a:r>
              <a:rPr lang="en-US" sz="2400" dirty="0"/>
              <a:t>Can be a </a:t>
            </a:r>
            <a:r>
              <a:rPr lang="en-US" sz="2400" dirty="0" smtClean="0"/>
              <a:t>adaptive change </a:t>
            </a:r>
            <a:r>
              <a:rPr lang="en-US" sz="2400" dirty="0"/>
              <a:t>for staff </a:t>
            </a:r>
            <a:r>
              <a:rPr lang="en-US" sz="2400" dirty="0" smtClean="0"/>
              <a:t>about what </a:t>
            </a:r>
            <a:r>
              <a:rPr lang="en-US" sz="2400" dirty="0"/>
              <a:t>their job role </a:t>
            </a:r>
            <a:r>
              <a:rPr lang="en-US" sz="2400" dirty="0" smtClean="0"/>
              <a:t>was</a:t>
            </a:r>
          </a:p>
          <a:p>
            <a:pPr marL="285750" lvl="4" indent="-285750"/>
            <a:r>
              <a:rPr lang="en-US" sz="2400" dirty="0" smtClean="0"/>
              <a:t>Staffing</a:t>
            </a:r>
          </a:p>
          <a:p>
            <a:pPr marL="285750" lvl="4" indent="-285750"/>
            <a:r>
              <a:rPr lang="en-US" sz="2400" dirty="0" smtClean="0"/>
              <a:t>Training time for teachers/other staff to learn Tier I duties formerly done by clinicians (counselors/social worker/psychologist)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66" y="116486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Step 3: </a:t>
            </a:r>
            <a:r>
              <a:rPr lang="en-US" sz="3600" dirty="0"/>
              <a:t>Filling in the gaps with outside </a:t>
            </a:r>
            <a:r>
              <a:rPr lang="en-US" sz="3600" dirty="0" smtClean="0"/>
              <a:t>resources; </a:t>
            </a:r>
            <a:br>
              <a:rPr lang="en-US" sz="3600" dirty="0" smtClean="0"/>
            </a:br>
            <a:r>
              <a:rPr lang="en-US" sz="3600" dirty="0" smtClean="0"/>
              <a:t>providing </a:t>
            </a:r>
            <a:r>
              <a:rPr lang="en-US" sz="3600" dirty="0"/>
              <a:t>web-based informational resources </a:t>
            </a:r>
            <a:r>
              <a:rPr lang="en-US" sz="3600" dirty="0" smtClean="0"/>
              <a:t>through AWARE </a:t>
            </a:r>
            <a:r>
              <a:rPr lang="en-US" sz="3600" dirty="0"/>
              <a:t>grant funds.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Partnering with the County, Private, and Boys and Girls Club for Tier III services</a:t>
            </a:r>
          </a:p>
          <a:p>
            <a:r>
              <a:rPr lang="en-US" dirty="0" smtClean="0"/>
              <a:t>Parent guide to youth crisis in online form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Challenges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dirty="0"/>
              <a:t>Ensuring outside resources are sustainable can be difficult</a:t>
            </a:r>
          </a:p>
          <a:p>
            <a:r>
              <a:rPr lang="en-US" sz="3400" dirty="0"/>
              <a:t>Coordinating and ensuring the confidentiality, reporting, billing and individual goal of each outside agency and the school can be a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 McCarthy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Family and Community Partnership Coordinator</a:t>
            </a:r>
          </a:p>
          <a:p>
            <a:r>
              <a:rPr lang="en-US" dirty="0" smtClean="0">
                <a:hlinkClick r:id="rId2"/>
              </a:rPr>
              <a:t>cmccarthy@berlin.k12.wi.us</a:t>
            </a:r>
            <a:endParaRPr lang="en-US" dirty="0" smtClean="0"/>
          </a:p>
          <a:p>
            <a:r>
              <a:rPr lang="en-US" dirty="0" smtClean="0"/>
              <a:t>920-361-5458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Mandy Hughes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Grant Project Director</a:t>
            </a:r>
          </a:p>
          <a:p>
            <a:r>
              <a:rPr lang="en-US" dirty="0" smtClean="0">
                <a:hlinkClick r:id="rId3"/>
              </a:rPr>
              <a:t>ahughes@berlin.k12.wi.us</a:t>
            </a:r>
            <a:endParaRPr lang="en-US" dirty="0" smtClean="0"/>
          </a:p>
          <a:p>
            <a:r>
              <a:rPr lang="en-US" dirty="0" smtClean="0"/>
              <a:t>920-361-5459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5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294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Berlin Area School District School Based Mental Health</vt:lpstr>
      <vt:lpstr>3 Grants – 4 Initiatives</vt:lpstr>
      <vt:lpstr>Step 1: Mapping our current in-school offerings are throughout the tiers and Special Education.  Aligning those offerings to avoid service duplication.</vt:lpstr>
      <vt:lpstr>Step 2: Realigning job duties so that students with the most significant needs receive services from those interventionists with the most training. Creating a systematic flow of services based on data-based decision rules, to avoid spending too much time on individual student meetings. </vt:lpstr>
      <vt:lpstr>Step 3: Filling in the gaps with outside resources;  providing web-based informational resources through AWARE grant funds. </vt:lpstr>
      <vt:lpstr>Thank you!</vt:lpstr>
    </vt:vector>
  </TitlesOfParts>
  <Company>BERLIN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Area School District School Based Mental Health</dc:title>
  <dc:creator>Carrie McCarthy</dc:creator>
  <cp:lastModifiedBy>Saynisch, Heike M.  DPI</cp:lastModifiedBy>
  <cp:revision>12</cp:revision>
  <dcterms:created xsi:type="dcterms:W3CDTF">2016-10-03T19:22:41Z</dcterms:created>
  <dcterms:modified xsi:type="dcterms:W3CDTF">2016-10-07T13:25:12Z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630005879</vt:i4>
  </property>
  <property fmtid="{D5CDD505-2E9C-101B-9397-08002B2CF9AE}" pid="3" name="_NewReviewCycle">
    <vt:lpwstr/>
  </property>
  <property fmtid="{D5CDD505-2E9C-101B-9397-08002B2CF9AE}" pid="4" name="_EmailSubject">
    <vt:lpwstr>Leadership Conference Sectional Handouts</vt:lpwstr>
  </property>
  <property fmtid="{D5CDD505-2E9C-101B-9397-08002B2CF9AE}" pid="5" name="_AuthorEmail">
    <vt:lpwstr>Monica.Wightman@dpi.wi.gov</vt:lpwstr>
  </property>
  <property fmtid="{D5CDD505-2E9C-101B-9397-08002B2CF9AE}" pid="6" name="_AuthorEmailDisplayName">
    <vt:lpwstr>Wightman, Monica J.   DPI</vt:lpwstr>
  </property>
</Properties>
</file>