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1.xml"/>
  <Override ContentType="application/vnd.openxmlformats-officedocument.presentationml.slideMaster+xml" PartName="/ppt/slideMasters/slideMaster13.xml"/>
  <Override ContentType="application/vnd.openxmlformats-officedocument.presentationml.slideMaster+xml" PartName="/ppt/slideMasters/slideMaster10.xml"/>
  <Override ContentType="application/vnd.openxmlformats-officedocument.presentationml.slideMaster+xml" PartName="/ppt/slideMasters/slideMaster1.xml"/>
  <Override ContentType="application/vnd.openxmlformats-officedocument.presentationml.slideMaster+xml" PartName="/ppt/slideMasters/slideMaster7.xml"/>
  <Override ContentType="application/vnd.openxmlformats-officedocument.presentationml.slideMaster+xml" PartName="/ppt/slideMasters/slideMaster5.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14.xml"/>
  <Override ContentType="application/vnd.openxmlformats-officedocument.presentationml.slideMaster+xml" PartName="/ppt/slideMasters/slideMaster12.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binary" PartName="/ppt/metadata"/>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14.xml"/>
  <Override ContentType="application/vnd.openxmlformats-officedocument.theme+xml" PartName="/ppt/theme/theme6.xml"/>
  <Override ContentType="application/vnd.openxmlformats-officedocument.theme+xml" PartName="/ppt/theme/theme3.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15.xml"/>
  <Override ContentType="application/vnd.openxmlformats-officedocument.theme+xml" PartName="/ppt/theme/theme9.xml"/>
  <Override ContentType="application/vnd.openxmlformats-officedocument.theme+xml" PartName="/ppt/theme/theme13.xml"/>
  <Override ContentType="application/vnd.openxmlformats-officedocument.theme+xml" PartName="/ppt/theme/theme7.xml"/>
  <Override ContentType="application/vnd.openxmlformats-officedocument.theme+xml" PartName="/ppt/theme/theme2.xml"/>
  <Override ContentType="application/vnd.openxmlformats-officedocument.theme+xml" PartName="/ppt/theme/theme4.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1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7" r:id="rId5"/>
    <p:sldMasterId id="2147483669" r:id="rId6"/>
    <p:sldMasterId id="2147483681" r:id="rId7"/>
    <p:sldMasterId id="2147483688" r:id="rId8"/>
    <p:sldMasterId id="2147483695" r:id="rId9"/>
    <p:sldMasterId id="2147483710" r:id="rId10"/>
    <p:sldMasterId id="2147483717" r:id="rId11"/>
    <p:sldMasterId id="2147483725" r:id="rId12"/>
    <p:sldMasterId id="2147483735" r:id="rId13"/>
    <p:sldMasterId id="2147483745" r:id="rId14"/>
    <p:sldMasterId id="2147483753" r:id="rId15"/>
    <p:sldMasterId id="2147483761" r:id="rId16"/>
    <p:sldMasterId id="2147483768" r:id="rId17"/>
  </p:sldMasterIdLst>
  <p:notesMasterIdLst>
    <p:notesMasterId r:id="rId18"/>
  </p:notesMasterIdLst>
  <p:sldIdLst>
    <p:sldId id="256" r:id="rId19"/>
    <p:sldId id="257" r:id="rId20"/>
    <p:sldId id="258" r:id="rId21"/>
    <p:sldId id="259" r:id="rId22"/>
    <p:sldId id="260" r:id="rId23"/>
    <p:sldId id="261" r:id="rId24"/>
    <p:sldId id="262" r:id="rId25"/>
    <p:sldId id="263" r:id="rId26"/>
    <p:sldId id="264" r:id="rId27"/>
    <p:sldId id="265" r:id="rId28"/>
    <p:sldId id="266" r:id="rId29"/>
    <p:sldId id="267" r:id="rId30"/>
    <p:sldId id="268" r:id="rId31"/>
    <p:sldId id="269" r:id="rId32"/>
    <p:sldId id="270" r:id="rId33"/>
    <p:sldId id="271" r:id="rId34"/>
    <p:sldId id="272" r:id="rId35"/>
    <p:sldId id="273" r:id="rId36"/>
    <p:sldId id="274" r:id="rId37"/>
    <p:sldId id="275" r:id="rId38"/>
    <p:sldId id="276" r:id="rId39"/>
    <p:sldId id="277" r:id="rId40"/>
    <p:sldId id="278" r:id="rId41"/>
    <p:sldId id="279" r:id="rId42"/>
    <p:sldId id="280" r:id="rId43"/>
    <p:sldId id="281" r:id="rId44"/>
    <p:sldId id="282" r:id="rId45"/>
    <p:sldId id="283" r:id="rId46"/>
    <p:sldId id="284" r:id="rId47"/>
    <p:sldId id="285" r:id="rId48"/>
    <p:sldId id="286" r:id="rId49"/>
    <p:sldId id="287" r:id="rId50"/>
    <p:sldId id="288" r:id="rId51"/>
    <p:sldId id="289" r:id="rId52"/>
    <p:sldId id="290" r:id="rId53"/>
    <p:sldId id="291" r:id="rId54"/>
    <p:sldId id="292" r:id="rId55"/>
    <p:sldId id="293" r:id="rId56"/>
    <p:sldId id="294" r:id="rId57"/>
    <p:sldId id="295" r:id="rId58"/>
    <p:sldId id="296" r:id="rId59"/>
    <p:sldId id="297" r:id="rId60"/>
    <p:sldId id="298" r:id="rId61"/>
    <p:sldId id="299" r:id="rId62"/>
    <p:sldId id="300" r:id="rId63"/>
    <p:sldId id="301" r:id="rId64"/>
    <p:sldId id="302" r:id="rId65"/>
    <p:sldId id="303" r:id="rId66"/>
    <p:sldId id="304" r:id="rId67"/>
    <p:sldId id="305" r:id="rId68"/>
    <p:sldId id="306" r:id="rId69"/>
    <p:sldId id="307" r:id="rId70"/>
    <p:sldId id="308" r:id="rId71"/>
    <p:sldId id="309" r:id="rId72"/>
    <p:sldId id="310" r:id="rId73"/>
    <p:sldId id="311" r:id="rId74"/>
    <p:sldId id="312" r:id="rId75"/>
    <p:sldId id="313" r:id="rId76"/>
    <p:sldId id="314" r:id="rId77"/>
    <p:sldId id="315" r:id="rId78"/>
    <p:sldId id="316" r:id="rId79"/>
    <p:sldId id="317" r:id="rId80"/>
    <p:sldId id="318" r:id="rId81"/>
    <p:sldId id="319" r:id="rId82"/>
    <p:sldId id="320" r:id="rId83"/>
    <p:sldId id="321" r:id="rId84"/>
    <p:sldId id="322" r:id="rId85"/>
    <p:sldId id="323" r:id="rId86"/>
    <p:sldId id="324" r:id="rId87"/>
    <p:sldId id="325" r:id="rId88"/>
    <p:sldId id="326" r:id="rId89"/>
    <p:sldId id="327" r:id="rId90"/>
    <p:sldId id="328" r:id="rId91"/>
    <p:sldId id="329" r:id="rId92"/>
    <p:sldId id="330" r:id="rId93"/>
    <p:sldId id="331" r:id="rId94"/>
    <p:sldId id="332" r:id="rId95"/>
    <p:sldId id="333" r:id="rId96"/>
    <p:sldId id="334" r:id="rId97"/>
    <p:sldId id="335" r:id="rId98"/>
    <p:sldId id="336" r:id="rId99"/>
    <p:sldId id="337" r:id="rId100"/>
    <p:sldId id="338" r:id="rId101"/>
    <p:sldId id="339" r:id="rId102"/>
    <p:sldId id="340" r:id="rId103"/>
    <p:sldId id="341" r:id="rId104"/>
    <p:sldId id="342" r:id="rId105"/>
    <p:sldId id="343" r:id="rId106"/>
    <p:sldId id="344" r:id="rId107"/>
    <p:sldId id="345" r:id="rId108"/>
    <p:sldId id="346" r:id="rId109"/>
    <p:sldId id="347" r:id="rId110"/>
    <p:sldId id="348" r:id="rId111"/>
    <p:sldId id="349" r:id="rId112"/>
    <p:sldId id="350" r:id="rId113"/>
    <p:sldId id="351" r:id="rId114"/>
    <p:sldId id="352" r:id="rId115"/>
    <p:sldId id="353" r:id="rId116"/>
    <p:sldId id="354" r:id="rId117"/>
    <p:sldId id="355" r:id="rId118"/>
    <p:sldId id="356" r:id="rId119"/>
    <p:sldId id="357" r:id="rId120"/>
    <p:sldId id="358" r:id="rId121"/>
    <p:sldId id="359" r:id="rId122"/>
    <p:sldId id="360" r:id="rId123"/>
    <p:sldId id="361" r:id="rId124"/>
    <p:sldId id="362" r:id="rId125"/>
    <p:sldId id="363" r:id="rId126"/>
    <p:sldId id="364" r:id="rId127"/>
    <p:sldId id="365" r:id="rId128"/>
    <p:sldId id="366" r:id="rId129"/>
    <p:sldId id="367" r:id="rId130"/>
    <p:sldId id="368" r:id="rId131"/>
    <p:sldId id="369" r:id="rId132"/>
    <p:sldId id="370" r:id="rId133"/>
    <p:sldId id="371" r:id="rId134"/>
    <p:sldId id="372" r:id="rId135"/>
    <p:sldId id="373" r:id="rId136"/>
  </p:sldIdLst>
  <p:sldSz cy="5143500" cx="9144000"/>
  <p:notesSz cx="6858000" cy="9144000"/>
  <p:embeddedFontLst>
    <p:embeddedFont>
      <p:font typeface="Roboto Black"/>
      <p:bold r:id="rId137"/>
      <p:boldItalic r:id="rId138"/>
    </p:embeddedFont>
    <p:embeddedFont>
      <p:font typeface="Roboto"/>
      <p:regular r:id="rId139"/>
      <p:bold r:id="rId140"/>
      <p:italic r:id="rId141"/>
      <p:boldItalic r:id="rId142"/>
    </p:embeddedFont>
    <p:embeddedFont>
      <p:font typeface="Lato"/>
      <p:regular r:id="rId143"/>
      <p:bold r:id="rId144"/>
      <p:italic r:id="rId145"/>
      <p:boldItalic r:id="rId146"/>
    </p:embeddedFont>
    <p:embeddedFont>
      <p:font typeface="Lato Black"/>
      <p:bold r:id="rId147"/>
      <p:boldItalic r:id="rId148"/>
    </p:embeddedFont>
    <p:embeddedFont>
      <p:font typeface="Helvetica Neue"/>
      <p:regular r:id="rId149"/>
      <p:bold r:id="rId150"/>
      <p:italic r:id="rId151"/>
      <p:boldItalic r:id="rId1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2880">
          <p15:clr>
            <a:srgbClr val="A4A3A4"/>
          </p15:clr>
        </p15:guide>
        <p15:guide id="2" orient="horz" pos="2358">
          <p15:clr>
            <a:srgbClr val="A4A3A4"/>
          </p15:clr>
        </p15:guide>
        <p15:guide id="3" orient="horz" pos="2868">
          <p15:clr>
            <a:srgbClr val="A4A3A4"/>
          </p15:clr>
        </p15:guide>
        <p15:guide id="4" pos="2863">
          <p15:clr>
            <a:srgbClr val="A4A3A4"/>
          </p15:clr>
        </p15:guide>
        <p15:guide id="5" pos="2856">
          <p15:clr>
            <a:srgbClr val="A4A3A4"/>
          </p15:clr>
        </p15:guide>
      </p15:sldGuideLst>
    </p:ext>
    <p:ext uri="GoogleSlidesCustomDataVersion2">
      <go:slidesCustomData xmlns:go="http://customooxmlschemas.google.com/" r:id="rId153" roundtripDataSignature="AMtx7mhHr7mOd1vWZ01YdTU9tf/gnN+Zj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p:guide pos="2358" orient="horz"/>
        <p:guide pos="2868" orient="horz"/>
        <p:guide pos="2863"/>
        <p:guide pos="2856"/>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2.xml"/><Relationship Id="rId42" Type="http://schemas.openxmlformats.org/officeDocument/2006/relationships/slide" Target="slides/slide24.xml"/><Relationship Id="rId41" Type="http://schemas.openxmlformats.org/officeDocument/2006/relationships/slide" Target="slides/slide23.xml"/><Relationship Id="rId44" Type="http://schemas.openxmlformats.org/officeDocument/2006/relationships/slide" Target="slides/slide26.xml"/><Relationship Id="rId43" Type="http://schemas.openxmlformats.org/officeDocument/2006/relationships/slide" Target="slides/slide25.xml"/><Relationship Id="rId46" Type="http://schemas.openxmlformats.org/officeDocument/2006/relationships/slide" Target="slides/slide28.xml"/><Relationship Id="rId45" Type="http://schemas.openxmlformats.org/officeDocument/2006/relationships/slide" Target="slides/slide27.xml"/><Relationship Id="rId107" Type="http://schemas.openxmlformats.org/officeDocument/2006/relationships/slide" Target="slides/slide89.xml"/><Relationship Id="rId106" Type="http://schemas.openxmlformats.org/officeDocument/2006/relationships/slide" Target="slides/slide88.xml"/><Relationship Id="rId105" Type="http://schemas.openxmlformats.org/officeDocument/2006/relationships/slide" Target="slides/slide87.xml"/><Relationship Id="rId104" Type="http://schemas.openxmlformats.org/officeDocument/2006/relationships/slide" Target="slides/slide86.xml"/><Relationship Id="rId109" Type="http://schemas.openxmlformats.org/officeDocument/2006/relationships/slide" Target="slides/slide91.xml"/><Relationship Id="rId108" Type="http://schemas.openxmlformats.org/officeDocument/2006/relationships/slide" Target="slides/slide90.xml"/><Relationship Id="rId48" Type="http://schemas.openxmlformats.org/officeDocument/2006/relationships/slide" Target="slides/slide30.xml"/><Relationship Id="rId47" Type="http://schemas.openxmlformats.org/officeDocument/2006/relationships/slide" Target="slides/slide29.xml"/><Relationship Id="rId49" Type="http://schemas.openxmlformats.org/officeDocument/2006/relationships/slide" Target="slides/slide31.xml"/><Relationship Id="rId103" Type="http://schemas.openxmlformats.org/officeDocument/2006/relationships/slide" Target="slides/slide85.xml"/><Relationship Id="rId102" Type="http://schemas.openxmlformats.org/officeDocument/2006/relationships/slide" Target="slides/slide84.xml"/><Relationship Id="rId101" Type="http://schemas.openxmlformats.org/officeDocument/2006/relationships/slide" Target="slides/slide83.xml"/><Relationship Id="rId100" Type="http://schemas.openxmlformats.org/officeDocument/2006/relationships/slide" Target="slides/slide82.xml"/><Relationship Id="rId31" Type="http://schemas.openxmlformats.org/officeDocument/2006/relationships/slide" Target="slides/slide13.xml"/><Relationship Id="rId30" Type="http://schemas.openxmlformats.org/officeDocument/2006/relationships/slide" Target="slides/slide12.xml"/><Relationship Id="rId33" Type="http://schemas.openxmlformats.org/officeDocument/2006/relationships/slide" Target="slides/slide15.xml"/><Relationship Id="rId32" Type="http://schemas.openxmlformats.org/officeDocument/2006/relationships/slide" Target="slides/slide14.xml"/><Relationship Id="rId35" Type="http://schemas.openxmlformats.org/officeDocument/2006/relationships/slide" Target="slides/slide17.xml"/><Relationship Id="rId34" Type="http://schemas.openxmlformats.org/officeDocument/2006/relationships/slide" Target="slides/slide16.xml"/><Relationship Id="rId37" Type="http://schemas.openxmlformats.org/officeDocument/2006/relationships/slide" Target="slides/slide19.xml"/><Relationship Id="rId36" Type="http://schemas.openxmlformats.org/officeDocument/2006/relationships/slide" Target="slides/slide18.xml"/><Relationship Id="rId39" Type="http://schemas.openxmlformats.org/officeDocument/2006/relationships/slide" Target="slides/slide21.xml"/><Relationship Id="rId38" Type="http://schemas.openxmlformats.org/officeDocument/2006/relationships/slide" Target="slides/slide20.xml"/><Relationship Id="rId20" Type="http://schemas.openxmlformats.org/officeDocument/2006/relationships/slide" Target="slides/slide2.xml"/><Relationship Id="rId22" Type="http://schemas.openxmlformats.org/officeDocument/2006/relationships/slide" Target="slides/slide4.xml"/><Relationship Id="rId21" Type="http://schemas.openxmlformats.org/officeDocument/2006/relationships/slide" Target="slides/slide3.xml"/><Relationship Id="rId24" Type="http://schemas.openxmlformats.org/officeDocument/2006/relationships/slide" Target="slides/slide6.xml"/><Relationship Id="rId23" Type="http://schemas.openxmlformats.org/officeDocument/2006/relationships/slide" Target="slides/slide5.xml"/><Relationship Id="rId129" Type="http://schemas.openxmlformats.org/officeDocument/2006/relationships/slide" Target="slides/slide111.xml"/><Relationship Id="rId128" Type="http://schemas.openxmlformats.org/officeDocument/2006/relationships/slide" Target="slides/slide110.xml"/><Relationship Id="rId127" Type="http://schemas.openxmlformats.org/officeDocument/2006/relationships/slide" Target="slides/slide109.xml"/><Relationship Id="rId126" Type="http://schemas.openxmlformats.org/officeDocument/2006/relationships/slide" Target="slides/slide108.xml"/><Relationship Id="rId26" Type="http://schemas.openxmlformats.org/officeDocument/2006/relationships/slide" Target="slides/slide8.xml"/><Relationship Id="rId121" Type="http://schemas.openxmlformats.org/officeDocument/2006/relationships/slide" Target="slides/slide103.xml"/><Relationship Id="rId25" Type="http://schemas.openxmlformats.org/officeDocument/2006/relationships/slide" Target="slides/slide7.xml"/><Relationship Id="rId120" Type="http://schemas.openxmlformats.org/officeDocument/2006/relationships/slide" Target="slides/slide102.xml"/><Relationship Id="rId28" Type="http://schemas.openxmlformats.org/officeDocument/2006/relationships/slide" Target="slides/slide10.xml"/><Relationship Id="rId27" Type="http://schemas.openxmlformats.org/officeDocument/2006/relationships/slide" Target="slides/slide9.xml"/><Relationship Id="rId125" Type="http://schemas.openxmlformats.org/officeDocument/2006/relationships/slide" Target="slides/slide107.xml"/><Relationship Id="rId29" Type="http://schemas.openxmlformats.org/officeDocument/2006/relationships/slide" Target="slides/slide11.xml"/><Relationship Id="rId124" Type="http://schemas.openxmlformats.org/officeDocument/2006/relationships/slide" Target="slides/slide106.xml"/><Relationship Id="rId123" Type="http://schemas.openxmlformats.org/officeDocument/2006/relationships/slide" Target="slides/slide105.xml"/><Relationship Id="rId122" Type="http://schemas.openxmlformats.org/officeDocument/2006/relationships/slide" Target="slides/slide104.xml"/><Relationship Id="rId95" Type="http://schemas.openxmlformats.org/officeDocument/2006/relationships/slide" Target="slides/slide77.xml"/><Relationship Id="rId94" Type="http://schemas.openxmlformats.org/officeDocument/2006/relationships/slide" Target="slides/slide76.xml"/><Relationship Id="rId97" Type="http://schemas.openxmlformats.org/officeDocument/2006/relationships/slide" Target="slides/slide79.xml"/><Relationship Id="rId96" Type="http://schemas.openxmlformats.org/officeDocument/2006/relationships/slide" Target="slides/slide78.xml"/><Relationship Id="rId11" Type="http://schemas.openxmlformats.org/officeDocument/2006/relationships/slideMaster" Target="slideMasters/slideMaster8.xml"/><Relationship Id="rId99" Type="http://schemas.openxmlformats.org/officeDocument/2006/relationships/slide" Target="slides/slide81.xml"/><Relationship Id="rId10" Type="http://schemas.openxmlformats.org/officeDocument/2006/relationships/slideMaster" Target="slideMasters/slideMaster7.xml"/><Relationship Id="rId98" Type="http://schemas.openxmlformats.org/officeDocument/2006/relationships/slide" Target="slides/slide80.xml"/><Relationship Id="rId13" Type="http://schemas.openxmlformats.org/officeDocument/2006/relationships/slideMaster" Target="slideMasters/slideMaster10.xml"/><Relationship Id="rId12" Type="http://schemas.openxmlformats.org/officeDocument/2006/relationships/slideMaster" Target="slideMasters/slideMaster9.xml"/><Relationship Id="rId91" Type="http://schemas.openxmlformats.org/officeDocument/2006/relationships/slide" Target="slides/slide73.xml"/><Relationship Id="rId90" Type="http://schemas.openxmlformats.org/officeDocument/2006/relationships/slide" Target="slides/slide72.xml"/><Relationship Id="rId93" Type="http://schemas.openxmlformats.org/officeDocument/2006/relationships/slide" Target="slides/slide75.xml"/><Relationship Id="rId92" Type="http://schemas.openxmlformats.org/officeDocument/2006/relationships/slide" Target="slides/slide74.xml"/><Relationship Id="rId118" Type="http://schemas.openxmlformats.org/officeDocument/2006/relationships/slide" Target="slides/slide100.xml"/><Relationship Id="rId117" Type="http://schemas.openxmlformats.org/officeDocument/2006/relationships/slide" Target="slides/slide99.xml"/><Relationship Id="rId116" Type="http://schemas.openxmlformats.org/officeDocument/2006/relationships/slide" Target="slides/slide98.xml"/><Relationship Id="rId115" Type="http://schemas.openxmlformats.org/officeDocument/2006/relationships/slide" Target="slides/slide97.xml"/><Relationship Id="rId119" Type="http://schemas.openxmlformats.org/officeDocument/2006/relationships/slide" Target="slides/slide101.xml"/><Relationship Id="rId15" Type="http://schemas.openxmlformats.org/officeDocument/2006/relationships/slideMaster" Target="slideMasters/slideMaster12.xml"/><Relationship Id="rId110" Type="http://schemas.openxmlformats.org/officeDocument/2006/relationships/slide" Target="slides/slide92.xml"/><Relationship Id="rId14" Type="http://schemas.openxmlformats.org/officeDocument/2006/relationships/slideMaster" Target="slideMasters/slideMaster11.xml"/><Relationship Id="rId17" Type="http://schemas.openxmlformats.org/officeDocument/2006/relationships/slideMaster" Target="slideMasters/slideMaster14.xml"/><Relationship Id="rId16" Type="http://schemas.openxmlformats.org/officeDocument/2006/relationships/slideMaster" Target="slideMasters/slideMaster13.xml"/><Relationship Id="rId19" Type="http://schemas.openxmlformats.org/officeDocument/2006/relationships/slide" Target="slides/slide1.xml"/><Relationship Id="rId114" Type="http://schemas.openxmlformats.org/officeDocument/2006/relationships/slide" Target="slides/slide96.xml"/><Relationship Id="rId18" Type="http://schemas.openxmlformats.org/officeDocument/2006/relationships/notesMaster" Target="notesMasters/notesMaster1.xml"/><Relationship Id="rId113" Type="http://schemas.openxmlformats.org/officeDocument/2006/relationships/slide" Target="slides/slide95.xml"/><Relationship Id="rId112" Type="http://schemas.openxmlformats.org/officeDocument/2006/relationships/slide" Target="slides/slide94.xml"/><Relationship Id="rId111" Type="http://schemas.openxmlformats.org/officeDocument/2006/relationships/slide" Target="slides/slide93.xml"/><Relationship Id="rId84" Type="http://schemas.openxmlformats.org/officeDocument/2006/relationships/slide" Target="slides/slide66.xml"/><Relationship Id="rId83" Type="http://schemas.openxmlformats.org/officeDocument/2006/relationships/slide" Target="slides/slide65.xml"/><Relationship Id="rId86" Type="http://schemas.openxmlformats.org/officeDocument/2006/relationships/slide" Target="slides/slide68.xml"/><Relationship Id="rId85" Type="http://schemas.openxmlformats.org/officeDocument/2006/relationships/slide" Target="slides/slide67.xml"/><Relationship Id="rId88" Type="http://schemas.openxmlformats.org/officeDocument/2006/relationships/slide" Target="slides/slide70.xml"/><Relationship Id="rId150" Type="http://schemas.openxmlformats.org/officeDocument/2006/relationships/font" Target="fonts/HelveticaNeue-bold.fntdata"/><Relationship Id="rId87" Type="http://schemas.openxmlformats.org/officeDocument/2006/relationships/slide" Target="slides/slide69.xml"/><Relationship Id="rId89" Type="http://schemas.openxmlformats.org/officeDocument/2006/relationships/slide" Target="slides/slide71.xml"/><Relationship Id="rId80" Type="http://schemas.openxmlformats.org/officeDocument/2006/relationships/slide" Target="slides/slide62.xml"/><Relationship Id="rId82" Type="http://schemas.openxmlformats.org/officeDocument/2006/relationships/slide" Target="slides/slide64.xml"/><Relationship Id="rId81" Type="http://schemas.openxmlformats.org/officeDocument/2006/relationships/slide" Target="slides/slide63.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font" Target="fonts/HelveticaNeue-regular.fntdata"/><Relationship Id="rId4" Type="http://schemas.openxmlformats.org/officeDocument/2006/relationships/slideMaster" Target="slideMasters/slideMaster1.xml"/><Relationship Id="rId148" Type="http://schemas.openxmlformats.org/officeDocument/2006/relationships/font" Target="fonts/LatoBlack-boldItalic.fntdata"/><Relationship Id="rId9" Type="http://schemas.openxmlformats.org/officeDocument/2006/relationships/slideMaster" Target="slideMasters/slideMaster6.xml"/><Relationship Id="rId143" Type="http://schemas.openxmlformats.org/officeDocument/2006/relationships/font" Target="fonts/Lato-regular.fntdata"/><Relationship Id="rId142" Type="http://schemas.openxmlformats.org/officeDocument/2006/relationships/font" Target="fonts/Roboto-boldItalic.fntdata"/><Relationship Id="rId141" Type="http://schemas.openxmlformats.org/officeDocument/2006/relationships/font" Target="fonts/Roboto-italic.fntdata"/><Relationship Id="rId140" Type="http://schemas.openxmlformats.org/officeDocument/2006/relationships/font" Target="fonts/Roboto-bold.fntdata"/><Relationship Id="rId5" Type="http://schemas.openxmlformats.org/officeDocument/2006/relationships/slideMaster" Target="slideMasters/slideMaster2.xml"/><Relationship Id="rId147" Type="http://schemas.openxmlformats.org/officeDocument/2006/relationships/font" Target="fonts/LatoBlack-bold.fntdata"/><Relationship Id="rId6" Type="http://schemas.openxmlformats.org/officeDocument/2006/relationships/slideMaster" Target="slideMasters/slideMaster3.xml"/><Relationship Id="rId146" Type="http://schemas.openxmlformats.org/officeDocument/2006/relationships/font" Target="fonts/Lato-boldItalic.fntdata"/><Relationship Id="rId7" Type="http://schemas.openxmlformats.org/officeDocument/2006/relationships/slideMaster" Target="slideMasters/slideMaster4.xml"/><Relationship Id="rId145" Type="http://schemas.openxmlformats.org/officeDocument/2006/relationships/font" Target="fonts/Lato-italic.fntdata"/><Relationship Id="rId8" Type="http://schemas.openxmlformats.org/officeDocument/2006/relationships/slideMaster" Target="slideMasters/slideMaster5.xml"/><Relationship Id="rId144" Type="http://schemas.openxmlformats.org/officeDocument/2006/relationships/font" Target="fonts/Lato-bold.fntdata"/><Relationship Id="rId73" Type="http://schemas.openxmlformats.org/officeDocument/2006/relationships/slide" Target="slides/slide55.xml"/><Relationship Id="rId72" Type="http://schemas.openxmlformats.org/officeDocument/2006/relationships/slide" Target="slides/slide54.xml"/><Relationship Id="rId75" Type="http://schemas.openxmlformats.org/officeDocument/2006/relationships/slide" Target="slides/slide57.xml"/><Relationship Id="rId74" Type="http://schemas.openxmlformats.org/officeDocument/2006/relationships/slide" Target="slides/slide56.xml"/><Relationship Id="rId77" Type="http://schemas.openxmlformats.org/officeDocument/2006/relationships/slide" Target="slides/slide59.xml"/><Relationship Id="rId76" Type="http://schemas.openxmlformats.org/officeDocument/2006/relationships/slide" Target="slides/slide58.xml"/><Relationship Id="rId79" Type="http://schemas.openxmlformats.org/officeDocument/2006/relationships/slide" Target="slides/slide61.xml"/><Relationship Id="rId78" Type="http://schemas.openxmlformats.org/officeDocument/2006/relationships/slide" Target="slides/slide60.xml"/><Relationship Id="rId71" Type="http://schemas.openxmlformats.org/officeDocument/2006/relationships/slide" Target="slides/slide53.xml"/><Relationship Id="rId70" Type="http://schemas.openxmlformats.org/officeDocument/2006/relationships/slide" Target="slides/slide52.xml"/><Relationship Id="rId139" Type="http://schemas.openxmlformats.org/officeDocument/2006/relationships/font" Target="fonts/Roboto-regular.fntdata"/><Relationship Id="rId138" Type="http://schemas.openxmlformats.org/officeDocument/2006/relationships/font" Target="fonts/RobotoBlack-boldItalic.fntdata"/><Relationship Id="rId137" Type="http://schemas.openxmlformats.org/officeDocument/2006/relationships/font" Target="fonts/RobotoBlack-bold.fntdata"/><Relationship Id="rId132" Type="http://schemas.openxmlformats.org/officeDocument/2006/relationships/slide" Target="slides/slide114.xml"/><Relationship Id="rId131" Type="http://schemas.openxmlformats.org/officeDocument/2006/relationships/slide" Target="slides/slide113.xml"/><Relationship Id="rId130" Type="http://schemas.openxmlformats.org/officeDocument/2006/relationships/slide" Target="slides/slide112.xml"/><Relationship Id="rId136" Type="http://schemas.openxmlformats.org/officeDocument/2006/relationships/slide" Target="slides/slide118.xml"/><Relationship Id="rId135" Type="http://schemas.openxmlformats.org/officeDocument/2006/relationships/slide" Target="slides/slide117.xml"/><Relationship Id="rId134" Type="http://schemas.openxmlformats.org/officeDocument/2006/relationships/slide" Target="slides/slide116.xml"/><Relationship Id="rId133" Type="http://schemas.openxmlformats.org/officeDocument/2006/relationships/slide" Target="slides/slide115.xml"/><Relationship Id="rId62" Type="http://schemas.openxmlformats.org/officeDocument/2006/relationships/slide" Target="slides/slide44.xml"/><Relationship Id="rId61" Type="http://schemas.openxmlformats.org/officeDocument/2006/relationships/slide" Target="slides/slide43.xml"/><Relationship Id="rId64" Type="http://schemas.openxmlformats.org/officeDocument/2006/relationships/slide" Target="slides/slide46.xml"/><Relationship Id="rId63" Type="http://schemas.openxmlformats.org/officeDocument/2006/relationships/slide" Target="slides/slide45.xml"/><Relationship Id="rId66" Type="http://schemas.openxmlformats.org/officeDocument/2006/relationships/slide" Target="slides/slide48.xml"/><Relationship Id="rId65" Type="http://schemas.openxmlformats.org/officeDocument/2006/relationships/slide" Target="slides/slide47.xml"/><Relationship Id="rId68" Type="http://schemas.openxmlformats.org/officeDocument/2006/relationships/slide" Target="slides/slide50.xml"/><Relationship Id="rId67" Type="http://schemas.openxmlformats.org/officeDocument/2006/relationships/slide" Target="slides/slide49.xml"/><Relationship Id="rId60" Type="http://schemas.openxmlformats.org/officeDocument/2006/relationships/slide" Target="slides/slide42.xml"/><Relationship Id="rId69" Type="http://schemas.openxmlformats.org/officeDocument/2006/relationships/slide" Target="slides/slide51.xml"/><Relationship Id="rId51" Type="http://schemas.openxmlformats.org/officeDocument/2006/relationships/slide" Target="slides/slide33.xml"/><Relationship Id="rId50" Type="http://schemas.openxmlformats.org/officeDocument/2006/relationships/slide" Target="slides/slide32.xml"/><Relationship Id="rId53" Type="http://schemas.openxmlformats.org/officeDocument/2006/relationships/slide" Target="slides/slide35.xml"/><Relationship Id="rId52" Type="http://schemas.openxmlformats.org/officeDocument/2006/relationships/slide" Target="slides/slide34.xml"/><Relationship Id="rId55" Type="http://schemas.openxmlformats.org/officeDocument/2006/relationships/slide" Target="slides/slide37.xml"/><Relationship Id="rId54" Type="http://schemas.openxmlformats.org/officeDocument/2006/relationships/slide" Target="slides/slide36.xml"/><Relationship Id="rId57" Type="http://schemas.openxmlformats.org/officeDocument/2006/relationships/slide" Target="slides/slide39.xml"/><Relationship Id="rId56" Type="http://schemas.openxmlformats.org/officeDocument/2006/relationships/slide" Target="slides/slide38.xml"/><Relationship Id="rId59" Type="http://schemas.openxmlformats.org/officeDocument/2006/relationships/slide" Target="slides/slide41.xml"/><Relationship Id="rId58" Type="http://schemas.openxmlformats.org/officeDocument/2006/relationships/slide" Target="slides/slide40.xml"/><Relationship Id="rId153" Type="http://customschemas.google.com/relationships/presentationmetadata" Target="metadata"/><Relationship Id="rId152" Type="http://schemas.openxmlformats.org/officeDocument/2006/relationships/font" Target="fonts/HelveticaNeue-boldItalic.fntdata"/><Relationship Id="rId151" Type="http://schemas.openxmlformats.org/officeDocument/2006/relationships/font" Target="fonts/HelveticaNeue-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fiveforfamilies.org/family-resource-centers/"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mericanbar.org/groups/public_interest/child_law/resources/child_law_practiceonline/january---december-2019/race-and-poverty-bias-in-the-child-welfare-system---strategies-f/"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legis.wisconsin.gov/statutes/statutes/118/01/2/d/8"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9" name="Google Shape;659;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Lato"/>
                <a:ea typeface="Lato"/>
                <a:cs typeface="Lato"/>
                <a:sym typeface="Lato"/>
              </a:rPr>
              <a:t>This training is intended to provide an overview and considerations for facilitators of local in-service training of school staff as mandated reporters of child abuse and neglect. </a:t>
            </a:r>
            <a:endParaRPr/>
          </a:p>
        </p:txBody>
      </p:sp>
      <p:sp>
        <p:nvSpPr>
          <p:cNvPr id="660" name="Google Shape;660;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203e2d6178e_0_1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5" name="Google Shape;745;g203e2d6178e_0_1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00000"/>
              </a:lnSpc>
              <a:spcBef>
                <a:spcPts val="0"/>
              </a:spcBef>
              <a:spcAft>
                <a:spcPts val="0"/>
              </a:spcAft>
              <a:buClr>
                <a:schemeClr val="dk1"/>
              </a:buClr>
              <a:buSzPts val="1100"/>
              <a:buFont typeface="Lato"/>
              <a:buChar char="●"/>
            </a:pPr>
            <a:r>
              <a:rPr lang="en-US" sz="1100">
                <a:latin typeface="Lato"/>
                <a:ea typeface="Lato"/>
                <a:cs typeface="Lato"/>
                <a:sym typeface="Lato"/>
              </a:rPr>
              <a:t>Child maltreatment happens in families in all racial groups, ability status, and socioeconomic groups, yet some children are placed at a higher risk. We will talk about some of those groups now.</a:t>
            </a:r>
            <a:endParaRPr sz="1100">
              <a:latin typeface="Lato"/>
              <a:ea typeface="Lato"/>
              <a:cs typeface="Lato"/>
              <a:sym typeface="Lato"/>
            </a:endParaRPr>
          </a:p>
          <a:p>
            <a:pPr indent="-298450" lvl="0" marL="457200" rtl="0" algn="l">
              <a:lnSpc>
                <a:spcPct val="100000"/>
              </a:lnSpc>
              <a:spcBef>
                <a:spcPts val="0"/>
              </a:spcBef>
              <a:spcAft>
                <a:spcPts val="0"/>
              </a:spcAft>
              <a:buClr>
                <a:schemeClr val="dk1"/>
              </a:buClr>
              <a:buSzPts val="1100"/>
              <a:buFont typeface="Lato"/>
              <a:buChar char="●"/>
            </a:pPr>
            <a:r>
              <a:rPr lang="en-US" sz="1100">
                <a:latin typeface="Lato"/>
                <a:ea typeface="Lato"/>
                <a:cs typeface="Lato"/>
                <a:sym typeface="Lato"/>
              </a:rPr>
              <a:t>Existing research indicates that young children are the most vulnerable to maltreatment because they may be heavily dependent on caretakers (Fang et al. 2012).</a:t>
            </a:r>
            <a:endParaRPr sz="1100">
              <a:latin typeface="Lato"/>
              <a:ea typeface="Lato"/>
              <a:cs typeface="Lato"/>
              <a:sym typeface="Lato"/>
            </a:endParaRPr>
          </a:p>
          <a:p>
            <a:pPr indent="-298450" lvl="0" marL="457200" rtl="0" algn="l">
              <a:lnSpc>
                <a:spcPct val="100000"/>
              </a:lnSpc>
              <a:spcBef>
                <a:spcPts val="0"/>
              </a:spcBef>
              <a:spcAft>
                <a:spcPts val="0"/>
              </a:spcAft>
              <a:buClr>
                <a:schemeClr val="dk1"/>
              </a:buClr>
              <a:buSzPts val="1100"/>
              <a:buFont typeface="Lato"/>
              <a:buChar char="●"/>
            </a:pPr>
            <a:r>
              <a:rPr lang="en-US" sz="1100">
                <a:latin typeface="Lato"/>
                <a:ea typeface="Lato"/>
                <a:cs typeface="Lato"/>
                <a:sym typeface="Lato"/>
              </a:rPr>
              <a:t>Research also indicates that children with disabilities  may be more vulnerable to maltreatment as they may have limited communication skills making it difficult for them to understand and verbalize episodes of abuse (Sullivan 2009). Additionally there may be a heightened financial or emotional stress on the family, increased social isolation, and a lesser ability of the youth to self-protect against harm (Sullivan 2009).</a:t>
            </a:r>
            <a:endParaRPr sz="1100">
              <a:latin typeface="Lato"/>
              <a:ea typeface="Lato"/>
              <a:cs typeface="Lato"/>
              <a:sym typeface="Lato"/>
            </a:endParaRPr>
          </a:p>
          <a:p>
            <a:pPr indent="-298450" lvl="0" marL="457200" rtl="0" algn="l">
              <a:lnSpc>
                <a:spcPct val="100000"/>
              </a:lnSpc>
              <a:spcBef>
                <a:spcPts val="0"/>
              </a:spcBef>
              <a:spcAft>
                <a:spcPts val="0"/>
              </a:spcAft>
              <a:buClr>
                <a:schemeClr val="dk1"/>
              </a:buClr>
              <a:buSzPts val="1100"/>
              <a:buFont typeface="Lato"/>
              <a:buChar char="●"/>
            </a:pPr>
            <a:r>
              <a:rPr lang="en-US" sz="1100">
                <a:latin typeface="Lato"/>
                <a:ea typeface="Lato"/>
                <a:cs typeface="Lato"/>
                <a:sym typeface="Lato"/>
              </a:rPr>
              <a:t>Lesbian, gay, bisexual, transgender, queer or questioning youth are placed at a higher risk due to marginalization and discrimination (Davis et al. 2023). They may face abuse, rejection, and isolation from caregivers and community members (Corliss, Cochran, &amp; Mays 2002; Katz-Wise, Rosario, &amp; Tsappis 2016). They may also fear disclosing abuse due to fears of being punished or rejected due to their sexual orientation or identity (Mills-Koonce, Rehder, &amp; McCurdy 2018). LGBT students were 3.6 times more likely to report sexual assault than heterosexual students (29.2% vs. 8.1%) as reported on the Wisconsin Youth Risk Behavior Survey (or YRBS). (Tortora 2023).</a:t>
            </a:r>
            <a:endParaRPr sz="1100">
              <a:latin typeface="Lato"/>
              <a:ea typeface="Lato"/>
              <a:cs typeface="Lato"/>
              <a:sym typeface="Lato"/>
            </a:endParaRPr>
          </a:p>
          <a:p>
            <a:pPr indent="-298450" lvl="0" marL="457200" rtl="0" algn="l">
              <a:lnSpc>
                <a:spcPct val="100000"/>
              </a:lnSpc>
              <a:spcBef>
                <a:spcPts val="0"/>
              </a:spcBef>
              <a:spcAft>
                <a:spcPts val="0"/>
              </a:spcAft>
              <a:buClr>
                <a:schemeClr val="dk1"/>
              </a:buClr>
              <a:buSzPts val="1100"/>
              <a:buChar char="●"/>
            </a:pPr>
            <a:r>
              <a:rPr lang="en-US" sz="1100">
                <a:latin typeface="Lato"/>
                <a:ea typeface="Lato"/>
                <a:cs typeface="Lato"/>
                <a:sym typeface="Lato"/>
              </a:rPr>
              <a:t>Additionally, females are placed at a greater risk than males for sexual abuse. According to the Centers for Disease Control, about 1 in 4 girls and 1 in 13 boys in the United States experience child sexual abuse (CDC 2022). </a:t>
            </a:r>
            <a:endParaRPr sz="1100">
              <a:latin typeface="Lato"/>
              <a:ea typeface="Lato"/>
              <a:cs typeface="Lato"/>
              <a:sym typeface="Lato"/>
            </a:endParaRPr>
          </a:p>
          <a:p>
            <a:pPr indent="-298450" lvl="0" marL="457200" rtl="0" algn="l">
              <a:lnSpc>
                <a:spcPct val="100000"/>
              </a:lnSpc>
              <a:spcBef>
                <a:spcPts val="0"/>
              </a:spcBef>
              <a:spcAft>
                <a:spcPts val="0"/>
              </a:spcAft>
              <a:buSzPts val="1100"/>
              <a:buFont typeface="Lato"/>
              <a:buChar char="●"/>
            </a:pPr>
            <a:r>
              <a:rPr lang="en-US" sz="1100">
                <a:latin typeface="Lato"/>
                <a:ea typeface="Lato"/>
                <a:cs typeface="Lato"/>
                <a:sym typeface="Lato"/>
              </a:rPr>
              <a:t>These  long-term negative outcomes of child maltreatment and heightened risk for certain student groups compel us as schools and communities to examine the underlying causes of childhood adversity in the first place. </a:t>
            </a:r>
            <a:endParaRPr sz="1100">
              <a:latin typeface="Lato"/>
              <a:ea typeface="Lato"/>
              <a:cs typeface="Lato"/>
              <a:sym typeface="Lato"/>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Photo - istock - </a:t>
            </a:r>
            <a:r>
              <a:rPr lang="en-US" sz="900">
                <a:solidFill>
                  <a:srgbClr val="0C0D0D"/>
                </a:solidFill>
                <a:highlight>
                  <a:srgbClr val="E8EDED"/>
                </a:highlight>
                <a:latin typeface="Arial"/>
                <a:ea typeface="Arial"/>
                <a:cs typeface="Arial"/>
                <a:sym typeface="Arial"/>
              </a:rPr>
              <a:t>Stock photo ID:1355724998 (</a:t>
            </a:r>
            <a:r>
              <a:rPr lang="en-US" sz="1100">
                <a:latin typeface="Lato"/>
                <a:ea typeface="Lato"/>
                <a:cs typeface="Lato"/>
                <a:sym typeface="Lato"/>
              </a:rPr>
              <a:t>Please note that the images in these slide decks were purchased for use in this training by DPI. They may not be copied and reproduced for inclusion in other training or publications.)</a:t>
            </a:r>
            <a:endParaRPr/>
          </a:p>
        </p:txBody>
      </p:sp>
      <p:sp>
        <p:nvSpPr>
          <p:cNvPr id="746" name="Google Shape;746;g203e2d6178e_0_1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1" name="Shape 1471"/>
        <p:cNvGrpSpPr/>
        <p:nvPr/>
      </p:nvGrpSpPr>
      <p:grpSpPr>
        <a:xfrm>
          <a:off x="0" y="0"/>
          <a:ext cx="0" cy="0"/>
          <a:chOff x="0" y="0"/>
          <a:chExt cx="0" cy="0"/>
        </a:xfrm>
      </p:grpSpPr>
      <p:sp>
        <p:nvSpPr>
          <p:cNvPr id="1472" name="Google Shape;1472;g237ea097884_0_40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3" name="Google Shape;1473;g237ea097884_0_40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100">
                <a:latin typeface="Lato"/>
                <a:ea typeface="Lato"/>
                <a:cs typeface="Lato"/>
                <a:sym typeface="Lato"/>
              </a:rPr>
              <a:t>School staff should clarify only the information necessary to make a report such as</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Who? Who is the alleged maltreater? Do they live in the home or have ongoing access to the child?</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What happened? What illegal child maltreatment occurred, or what do you believe will occur? Was it one time or more than one time? Were there any visible injuries?</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When? When was the last time this occurred?  Is there impending danger?</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 and Where? In which city or town did this occur? In which city or town does the child primarily reside? </a:t>
            </a:r>
            <a:endParaRPr sz="1100">
              <a:latin typeface="Lato"/>
              <a:ea typeface="Lato"/>
              <a:cs typeface="Lato"/>
              <a:sym typeface="Lato"/>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
        <p:nvSpPr>
          <p:cNvPr id="1474" name="Google Shape;1474;g237ea097884_0_40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9" name="Shape 1479"/>
        <p:cNvGrpSpPr/>
        <p:nvPr/>
      </p:nvGrpSpPr>
      <p:grpSpPr>
        <a:xfrm>
          <a:off x="0" y="0"/>
          <a:ext cx="0" cy="0"/>
          <a:chOff x="0" y="0"/>
          <a:chExt cx="0" cy="0"/>
        </a:xfrm>
      </p:grpSpPr>
      <p:sp>
        <p:nvSpPr>
          <p:cNvPr id="1480" name="Google Shape;1480;g237ea097884_0_40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1" name="Google Shape;1481;g237ea097884_0_40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When speaking with a student to gather more information, we will walk through some important guidelines</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Allow the student to tell you what they want to share, and listen openly and calmly. </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Maintain body language and facial expressions that</a:t>
            </a:r>
            <a:r>
              <a:rPr i="1" lang="en-US" sz="1100">
                <a:latin typeface="Lato"/>
                <a:ea typeface="Lato"/>
                <a:cs typeface="Lato"/>
                <a:sym typeface="Lato"/>
              </a:rPr>
              <a:t> show</a:t>
            </a:r>
            <a:r>
              <a:rPr lang="en-US" sz="1100">
                <a:latin typeface="Lato"/>
                <a:ea typeface="Lato"/>
                <a:cs typeface="Lato"/>
                <a:sym typeface="Lato"/>
              </a:rPr>
              <a:t> you are calm and avoid displaying strong reactions or judgements about what they are telling you. </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Do not rush or interrupt the student, unless there is a compelling reason to pause the disclosure. For example, a student may begin to share personal information in front of a class.</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Allow the student to use terms and language they are comfortable with, and if the child uses a term that you are not familiar with, ask for clarification. For example, what exactly does the child mean when they say that they were hit, punished, or attacked?  </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Use age-appropriate language that considers the student’s development and ability to understand. </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Avoid making negative comments about the  alleged maltreater, such as “they are a really bad person” which could contribute to discomfort and confusion. It is common for youth to have complex feelings towards the alleged maltreater. </a:t>
            </a:r>
            <a:endParaRPr sz="1100">
              <a:latin typeface="Lato"/>
              <a:ea typeface="Lato"/>
              <a:cs typeface="Lato"/>
              <a:sym typeface="Lato"/>
            </a:endParaRPr>
          </a:p>
          <a:p>
            <a:pPr indent="0" lvl="0" marL="914400" rtl="0" algn="l">
              <a:lnSpc>
                <a:spcPct val="115000"/>
              </a:lnSpc>
              <a:spcBef>
                <a:spcPts val="0"/>
              </a:spcBef>
              <a:spcAft>
                <a:spcPts val="0"/>
              </a:spcAft>
              <a:buNone/>
            </a:pPr>
            <a:r>
              <a:t/>
            </a:r>
            <a:endParaRPr sz="1100">
              <a:latin typeface="Lato"/>
              <a:ea typeface="Lato"/>
              <a:cs typeface="Lato"/>
              <a:sym typeface="Lato"/>
            </a:endParaRPr>
          </a:p>
          <a:p>
            <a:pPr indent="0" lvl="0" marL="0" rtl="0" algn="l">
              <a:lnSpc>
                <a:spcPct val="100000"/>
              </a:lnSpc>
              <a:spcBef>
                <a:spcPts val="0"/>
              </a:spcBef>
              <a:spcAft>
                <a:spcPts val="0"/>
              </a:spcAft>
              <a:buSzPts val="1400"/>
              <a:buNone/>
            </a:pPr>
            <a:r>
              <a:rPr lang="en-US" sz="1100">
                <a:solidFill>
                  <a:srgbClr val="0C0D0D"/>
                </a:solidFill>
                <a:highlight>
                  <a:srgbClr val="E8EDED"/>
                </a:highlight>
                <a:latin typeface="Lato"/>
                <a:ea typeface="Lato"/>
                <a:cs typeface="Lato"/>
                <a:sym typeface="Lato"/>
              </a:rPr>
              <a:t>Stock photo ID:1463773532 </a:t>
            </a:r>
            <a:r>
              <a:rPr lang="en-US" sz="900">
                <a:solidFill>
                  <a:srgbClr val="0C0D0D"/>
                </a:solidFill>
                <a:highlight>
                  <a:srgbClr val="E8EDED"/>
                </a:highlight>
                <a:latin typeface="Arial"/>
                <a:ea typeface="Arial"/>
                <a:cs typeface="Arial"/>
                <a:sym typeface="Arial"/>
              </a:rPr>
              <a:t>(</a:t>
            </a:r>
            <a:r>
              <a:rPr lang="en-US" sz="1100">
                <a:latin typeface="Lato"/>
                <a:ea typeface="Lato"/>
                <a:cs typeface="Lato"/>
                <a:sym typeface="Lato"/>
              </a:rPr>
              <a:t>Please note that the images in these slide decks were purchased for use in this training by DPI. They may not be copied and reproduced for inclusion in other training or publications.)</a:t>
            </a:r>
            <a:endParaRPr sz="1100">
              <a:latin typeface="Lato"/>
              <a:ea typeface="Lato"/>
              <a:cs typeface="Lato"/>
              <a:sym typeface="Lato"/>
            </a:endParaRPr>
          </a:p>
        </p:txBody>
      </p:sp>
      <p:sp>
        <p:nvSpPr>
          <p:cNvPr id="1482" name="Google Shape;1482;g237ea097884_0_40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7" name="Shape 1487"/>
        <p:cNvGrpSpPr/>
        <p:nvPr/>
      </p:nvGrpSpPr>
      <p:grpSpPr>
        <a:xfrm>
          <a:off x="0" y="0"/>
          <a:ext cx="0" cy="0"/>
          <a:chOff x="0" y="0"/>
          <a:chExt cx="0" cy="0"/>
        </a:xfrm>
      </p:grpSpPr>
      <p:sp>
        <p:nvSpPr>
          <p:cNvPr id="1488" name="Google Shape;1488;g237ea097884_0_4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9" name="Google Shape;1489;g237ea097884_0_41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100">
                <a:latin typeface="Lato"/>
                <a:ea typeface="Lato"/>
                <a:cs typeface="Lato"/>
                <a:sym typeface="Lato"/>
              </a:rPr>
              <a:t>Disclosure is a process. </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In general, keep in mind that disclosure is a process and does not always happen all at once. Do not attempt to force a disclosure. </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Instead, you should focus on providing a safe, welcoming environment for the student, and engage in consistent and supportive rapport.  This can promote a students’ feeling that they can come to you when they are ready to talk. </a:t>
            </a:r>
            <a:endParaRPr sz="1100">
              <a:latin typeface="Lato"/>
              <a:ea typeface="Lato"/>
              <a:cs typeface="Lato"/>
              <a:sym typeface="Lato"/>
            </a:endParaRPr>
          </a:p>
          <a:p>
            <a:pPr indent="0" lvl="0" marL="0" rtl="0" algn="l">
              <a:lnSpc>
                <a:spcPct val="115000"/>
              </a:lnSpc>
              <a:spcBef>
                <a:spcPts val="0"/>
              </a:spcBef>
              <a:spcAft>
                <a:spcPts val="0"/>
              </a:spcAft>
              <a:buNone/>
            </a:pPr>
            <a:r>
              <a:t/>
            </a:r>
            <a:endParaRPr sz="900">
              <a:solidFill>
                <a:srgbClr val="0C0D0D"/>
              </a:solidFill>
              <a:highlight>
                <a:srgbClr val="E8EDED"/>
              </a:highlight>
              <a:latin typeface="Arial"/>
              <a:ea typeface="Arial"/>
              <a:cs typeface="Arial"/>
              <a:sym typeface="Arial"/>
            </a:endParaRPr>
          </a:p>
          <a:p>
            <a:pPr indent="0" lvl="0" marL="0" rtl="0" algn="l">
              <a:lnSpc>
                <a:spcPct val="115000"/>
              </a:lnSpc>
              <a:spcBef>
                <a:spcPts val="0"/>
              </a:spcBef>
              <a:spcAft>
                <a:spcPts val="0"/>
              </a:spcAft>
              <a:buNone/>
            </a:pPr>
            <a:r>
              <a:rPr lang="en-US" sz="900">
                <a:solidFill>
                  <a:srgbClr val="0C0D0D"/>
                </a:solidFill>
                <a:highlight>
                  <a:srgbClr val="E8EDED"/>
                </a:highlight>
                <a:latin typeface="Arial"/>
                <a:ea typeface="Arial"/>
                <a:cs typeface="Arial"/>
                <a:sym typeface="Arial"/>
              </a:rPr>
              <a:t>Stock photo ID:1222788544 (</a:t>
            </a:r>
            <a:r>
              <a:rPr lang="en-US" sz="1100">
                <a:latin typeface="Lato"/>
                <a:ea typeface="Lato"/>
                <a:cs typeface="Lato"/>
                <a:sym typeface="Lato"/>
              </a:rPr>
              <a:t>Please note that the images in these slide decks were purchased for use in this training by DPI. They may not be copied and reproduced for inclusion in other training or publications.)</a:t>
            </a:r>
            <a:endParaRPr sz="1100">
              <a:latin typeface="Lato"/>
              <a:ea typeface="Lato"/>
              <a:cs typeface="Lato"/>
              <a:sym typeface="Lato"/>
            </a:endParaRPr>
          </a:p>
        </p:txBody>
      </p:sp>
      <p:sp>
        <p:nvSpPr>
          <p:cNvPr id="1490" name="Google Shape;1490;g237ea097884_0_41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5" name="Shape 1495"/>
        <p:cNvGrpSpPr/>
        <p:nvPr/>
      </p:nvGrpSpPr>
      <p:grpSpPr>
        <a:xfrm>
          <a:off x="0" y="0"/>
          <a:ext cx="0" cy="0"/>
          <a:chOff x="0" y="0"/>
          <a:chExt cx="0" cy="0"/>
        </a:xfrm>
      </p:grpSpPr>
      <p:sp>
        <p:nvSpPr>
          <p:cNvPr id="1496" name="Google Shape;1496;g237ea097884_0_4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97" name="Google Shape;1497;g237ea097884_0_41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lnSpc>
                <a:spcPct val="115000"/>
              </a:lnSpc>
              <a:spcBef>
                <a:spcPts val="0"/>
              </a:spcBef>
              <a:spcAft>
                <a:spcPts val="0"/>
              </a:spcAft>
              <a:buClr>
                <a:schemeClr val="dk1"/>
              </a:buClr>
              <a:buSzPts val="1400"/>
              <a:buChar char="●"/>
            </a:pPr>
            <a:r>
              <a:rPr lang="en-US" sz="1100">
                <a:latin typeface="Lato"/>
                <a:ea typeface="Lato"/>
                <a:cs typeface="Lato"/>
                <a:sym typeface="Lato"/>
              </a:rPr>
              <a:t>It is necessary to ask open-ended questions to determine the basic information about what happened.</a:t>
            </a:r>
            <a:endParaRPr sz="1100">
              <a:latin typeface="Lato"/>
              <a:ea typeface="Lato"/>
              <a:cs typeface="Lato"/>
              <a:sym typeface="Lato"/>
            </a:endParaRPr>
          </a:p>
          <a:p>
            <a:pPr indent="-317500" lvl="0" marL="457200" rtl="0" algn="l">
              <a:lnSpc>
                <a:spcPct val="115000"/>
              </a:lnSpc>
              <a:spcBef>
                <a:spcPts val="0"/>
              </a:spcBef>
              <a:spcAft>
                <a:spcPts val="0"/>
              </a:spcAft>
              <a:buClr>
                <a:schemeClr val="dk1"/>
              </a:buClr>
              <a:buSzPts val="1400"/>
              <a:buChar char="●"/>
            </a:pPr>
            <a:r>
              <a:rPr lang="en-US" sz="1100">
                <a:latin typeface="Lato"/>
                <a:ea typeface="Lato"/>
                <a:cs typeface="Lato"/>
                <a:sym typeface="Lato"/>
              </a:rPr>
              <a:t>Ask open-ended questions that show neutrality and not assumptions. It can help a student to feel more at ease when disclosing sensitive information if you provide a space where answers are accepted as truth. </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Some examples of open-ended questions are: </a:t>
            </a:r>
            <a:endParaRPr sz="1100">
              <a:latin typeface="Lato"/>
              <a:ea typeface="Lato"/>
              <a:cs typeface="Lato"/>
              <a:sym typeface="Lato"/>
            </a:endParaRPr>
          </a:p>
          <a:p>
            <a:pPr indent="-317500" lvl="1" marL="914400" rtl="0" algn="l">
              <a:lnSpc>
                <a:spcPct val="115000"/>
              </a:lnSpc>
              <a:spcBef>
                <a:spcPts val="0"/>
              </a:spcBef>
              <a:spcAft>
                <a:spcPts val="0"/>
              </a:spcAft>
              <a:buClr>
                <a:schemeClr val="dk1"/>
              </a:buClr>
              <a:buSzPts val="1400"/>
              <a:buFont typeface="Lato"/>
              <a:buChar char="○"/>
            </a:pPr>
            <a:r>
              <a:rPr lang="en-US" sz="1100">
                <a:latin typeface="Lato"/>
                <a:ea typeface="Lato"/>
                <a:cs typeface="Lato"/>
                <a:sym typeface="Lato"/>
              </a:rPr>
              <a:t>What happened to you...tell me more about that…</a:t>
            </a:r>
            <a:endParaRPr sz="1100">
              <a:latin typeface="Lato"/>
              <a:ea typeface="Lato"/>
              <a:cs typeface="Lato"/>
              <a:sym typeface="Lato"/>
            </a:endParaRPr>
          </a:p>
          <a:p>
            <a:pPr indent="-317500" lvl="1" marL="914400" rtl="0" algn="l">
              <a:lnSpc>
                <a:spcPct val="115000"/>
              </a:lnSpc>
              <a:spcBef>
                <a:spcPts val="0"/>
              </a:spcBef>
              <a:spcAft>
                <a:spcPts val="0"/>
              </a:spcAft>
              <a:buClr>
                <a:schemeClr val="dk1"/>
              </a:buClr>
              <a:buSzPts val="1400"/>
              <a:buChar char="○"/>
            </a:pPr>
            <a:r>
              <a:rPr lang="en-US" sz="1100">
                <a:latin typeface="Lato"/>
                <a:ea typeface="Lato"/>
                <a:cs typeface="Lato"/>
                <a:sym typeface="Lato"/>
              </a:rPr>
              <a:t>Where were you when that happened?</a:t>
            </a:r>
            <a:endParaRPr sz="1100">
              <a:latin typeface="Lato"/>
              <a:ea typeface="Lato"/>
              <a:cs typeface="Lato"/>
              <a:sym typeface="Lato"/>
            </a:endParaRPr>
          </a:p>
          <a:p>
            <a:pPr indent="-317500" lvl="1" marL="914400" rtl="0" algn="l">
              <a:lnSpc>
                <a:spcPct val="115000"/>
              </a:lnSpc>
              <a:spcBef>
                <a:spcPts val="0"/>
              </a:spcBef>
              <a:spcAft>
                <a:spcPts val="0"/>
              </a:spcAft>
              <a:buClr>
                <a:schemeClr val="dk1"/>
              </a:buClr>
              <a:buSzPts val="1400"/>
              <a:buChar char="○"/>
            </a:pPr>
            <a:r>
              <a:rPr lang="en-US" sz="1100">
                <a:latin typeface="Lato"/>
                <a:ea typeface="Lato"/>
                <a:cs typeface="Lato"/>
                <a:sym typeface="Lato"/>
              </a:rPr>
              <a:t>When did it happen?</a:t>
            </a:r>
            <a:endParaRPr sz="1100">
              <a:latin typeface="Lato"/>
              <a:ea typeface="Lato"/>
              <a:cs typeface="Lato"/>
              <a:sym typeface="Lato"/>
            </a:endParaRPr>
          </a:p>
          <a:p>
            <a:pPr indent="-317500" lvl="1" marL="914400" rtl="0" algn="l">
              <a:lnSpc>
                <a:spcPct val="115000"/>
              </a:lnSpc>
              <a:spcBef>
                <a:spcPts val="0"/>
              </a:spcBef>
              <a:spcAft>
                <a:spcPts val="0"/>
              </a:spcAft>
              <a:buClr>
                <a:schemeClr val="dk1"/>
              </a:buClr>
              <a:buSzPts val="1400"/>
              <a:buChar char="○"/>
            </a:pPr>
            <a:r>
              <a:rPr lang="en-US" sz="1100">
                <a:latin typeface="Lato"/>
                <a:ea typeface="Lato"/>
                <a:cs typeface="Lato"/>
                <a:sym typeface="Lato"/>
              </a:rPr>
              <a:t>Who else saw it happen?</a:t>
            </a:r>
            <a:endParaRPr sz="1100">
              <a:latin typeface="Lato"/>
              <a:ea typeface="Lato"/>
              <a:cs typeface="Lato"/>
              <a:sym typeface="Lato"/>
            </a:endParaRPr>
          </a:p>
          <a:p>
            <a:pPr indent="-317500" lvl="1" marL="914400" rtl="0" algn="l">
              <a:lnSpc>
                <a:spcPct val="115000"/>
              </a:lnSpc>
              <a:spcBef>
                <a:spcPts val="0"/>
              </a:spcBef>
              <a:spcAft>
                <a:spcPts val="0"/>
              </a:spcAft>
              <a:buClr>
                <a:schemeClr val="dk1"/>
              </a:buClr>
              <a:buSzPts val="1400"/>
              <a:buChar char="○"/>
            </a:pPr>
            <a:r>
              <a:rPr lang="en-US" sz="1100">
                <a:latin typeface="Lato"/>
                <a:ea typeface="Lato"/>
                <a:cs typeface="Lato"/>
                <a:sym typeface="Lato"/>
              </a:rPr>
              <a:t>Who else knows about this?</a:t>
            </a:r>
            <a:endParaRPr sz="1100">
              <a:latin typeface="Lato"/>
              <a:ea typeface="Lato"/>
              <a:cs typeface="Lato"/>
              <a:sym typeface="Lato"/>
            </a:endParaRPr>
          </a:p>
          <a:p>
            <a:pPr indent="-317500" lvl="1" marL="914400" rtl="0" algn="l">
              <a:lnSpc>
                <a:spcPct val="115000"/>
              </a:lnSpc>
              <a:spcBef>
                <a:spcPts val="0"/>
              </a:spcBef>
              <a:spcAft>
                <a:spcPts val="0"/>
              </a:spcAft>
              <a:buClr>
                <a:schemeClr val="dk1"/>
              </a:buClr>
              <a:buSzPts val="1400"/>
              <a:buChar char="○"/>
            </a:pPr>
            <a:r>
              <a:rPr lang="en-US" sz="1100">
                <a:latin typeface="Lato"/>
                <a:ea typeface="Lato"/>
                <a:cs typeface="Lato"/>
                <a:sym typeface="Lato"/>
              </a:rPr>
              <a:t>Has this happened before?</a:t>
            </a:r>
            <a:endParaRPr sz="1100">
              <a:latin typeface="Lato"/>
              <a:ea typeface="Lato"/>
              <a:cs typeface="Lato"/>
              <a:sym typeface="Lato"/>
            </a:endParaRPr>
          </a:p>
          <a:p>
            <a:pPr indent="-317500" lvl="1" marL="914400" rtl="0" algn="l">
              <a:lnSpc>
                <a:spcPct val="115000"/>
              </a:lnSpc>
              <a:spcBef>
                <a:spcPts val="0"/>
              </a:spcBef>
              <a:spcAft>
                <a:spcPts val="0"/>
              </a:spcAft>
              <a:buClr>
                <a:schemeClr val="dk1"/>
              </a:buClr>
              <a:buSzPts val="1400"/>
              <a:buChar char="○"/>
            </a:pPr>
            <a:r>
              <a:rPr lang="en-US" sz="1100">
                <a:latin typeface="Lato"/>
                <a:ea typeface="Lato"/>
                <a:cs typeface="Lato"/>
                <a:sym typeface="Lato"/>
              </a:rPr>
              <a:t>What are you most worried about now?</a:t>
            </a:r>
            <a:endParaRPr sz="1100">
              <a:latin typeface="Lato"/>
              <a:ea typeface="Lato"/>
              <a:cs typeface="Lato"/>
              <a:sym typeface="Lato"/>
            </a:endParaRPr>
          </a:p>
          <a:p>
            <a:pPr indent="-317500" lvl="1" marL="914400" rtl="0" algn="l">
              <a:lnSpc>
                <a:spcPct val="115000"/>
              </a:lnSpc>
              <a:spcBef>
                <a:spcPts val="0"/>
              </a:spcBef>
              <a:spcAft>
                <a:spcPts val="0"/>
              </a:spcAft>
              <a:buClr>
                <a:schemeClr val="dk1"/>
              </a:buClr>
              <a:buSzPts val="1400"/>
              <a:buChar char="○"/>
            </a:pPr>
            <a:r>
              <a:rPr lang="en-US" sz="1100">
                <a:latin typeface="Lato"/>
                <a:ea typeface="Lato"/>
                <a:cs typeface="Lato"/>
                <a:sym typeface="Lato"/>
              </a:rPr>
              <a:t>What happened next?</a:t>
            </a:r>
            <a:endParaRPr sz="1100">
              <a:latin typeface="Lato"/>
              <a:ea typeface="Lato"/>
              <a:cs typeface="Lato"/>
              <a:sym typeface="Lato"/>
            </a:endParaRPr>
          </a:p>
          <a:p>
            <a:pPr indent="-317500" lvl="1" marL="914400" rtl="0" algn="l">
              <a:lnSpc>
                <a:spcPct val="115000"/>
              </a:lnSpc>
              <a:spcBef>
                <a:spcPts val="0"/>
              </a:spcBef>
              <a:spcAft>
                <a:spcPts val="0"/>
              </a:spcAft>
              <a:buClr>
                <a:schemeClr val="dk1"/>
              </a:buClr>
              <a:buSzPts val="1400"/>
              <a:buChar char="○"/>
            </a:pPr>
            <a:r>
              <a:rPr lang="en-US" sz="1100">
                <a:latin typeface="Lato"/>
                <a:ea typeface="Lato"/>
                <a:cs typeface="Lato"/>
                <a:sym typeface="Lato"/>
              </a:rPr>
              <a:t>What else do you want to tell me?</a:t>
            </a:r>
            <a:endParaRPr sz="1100">
              <a:latin typeface="Lato"/>
              <a:ea typeface="Lato"/>
              <a:cs typeface="Lato"/>
              <a:sym typeface="Lato"/>
            </a:endParaRPr>
          </a:p>
          <a:p>
            <a:pPr indent="-317500" lvl="1" marL="914400" rtl="0" algn="l">
              <a:lnSpc>
                <a:spcPct val="115000"/>
              </a:lnSpc>
              <a:spcBef>
                <a:spcPts val="0"/>
              </a:spcBef>
              <a:spcAft>
                <a:spcPts val="0"/>
              </a:spcAft>
              <a:buClr>
                <a:schemeClr val="dk1"/>
              </a:buClr>
              <a:buSzPts val="1400"/>
              <a:buChar char="○"/>
            </a:pPr>
            <a:r>
              <a:rPr lang="en-US" sz="1100">
                <a:latin typeface="Lato"/>
                <a:ea typeface="Lato"/>
                <a:cs typeface="Lato"/>
                <a:sym typeface="Lato"/>
              </a:rPr>
              <a:t>What else should I know?</a:t>
            </a:r>
            <a:endParaRPr/>
          </a:p>
        </p:txBody>
      </p:sp>
      <p:sp>
        <p:nvSpPr>
          <p:cNvPr id="1498" name="Google Shape;1498;g237ea097884_0_41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3" name="Shape 1503"/>
        <p:cNvGrpSpPr/>
        <p:nvPr/>
      </p:nvGrpSpPr>
      <p:grpSpPr>
        <a:xfrm>
          <a:off x="0" y="0"/>
          <a:ext cx="0" cy="0"/>
          <a:chOff x="0" y="0"/>
          <a:chExt cx="0" cy="0"/>
        </a:xfrm>
      </p:grpSpPr>
      <p:sp>
        <p:nvSpPr>
          <p:cNvPr id="1504" name="Google Shape;1504;g237ea097884_0_4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5" name="Google Shape;1505;g237ea097884_0_41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100">
                <a:latin typeface="Lato"/>
                <a:ea typeface="Lato"/>
                <a:cs typeface="Lato"/>
                <a:sym typeface="Lato"/>
              </a:rPr>
              <a:t>There are some types of questions that should be avoided. These include:</a:t>
            </a:r>
            <a:endParaRPr sz="1100">
              <a:latin typeface="Lato"/>
              <a:ea typeface="Lato"/>
              <a:cs typeface="Lato"/>
              <a:sym typeface="Lato"/>
            </a:endParaRPr>
          </a:p>
          <a:p>
            <a:pPr indent="0" lvl="0" marL="0" rtl="0" algn="l">
              <a:lnSpc>
                <a:spcPct val="115000"/>
              </a:lnSpc>
              <a:spcBef>
                <a:spcPts val="0"/>
              </a:spcBef>
              <a:spcAft>
                <a:spcPts val="0"/>
              </a:spcAft>
              <a:buNone/>
            </a:pPr>
            <a:r>
              <a:t/>
            </a:r>
            <a:endParaRPr sz="1100">
              <a:latin typeface="Lato"/>
              <a:ea typeface="Lato"/>
              <a:cs typeface="Lato"/>
              <a:sym typeface="Lato"/>
            </a:endParaRPr>
          </a:p>
          <a:p>
            <a:pPr indent="0" lvl="0" marL="0" rtl="0" algn="l">
              <a:lnSpc>
                <a:spcPct val="115000"/>
              </a:lnSpc>
              <a:spcBef>
                <a:spcPts val="0"/>
              </a:spcBef>
              <a:spcAft>
                <a:spcPts val="0"/>
              </a:spcAft>
              <a:buNone/>
            </a:pPr>
            <a:r>
              <a:rPr lang="en-US" sz="1100">
                <a:latin typeface="Lato"/>
                <a:ea typeface="Lato"/>
                <a:cs typeface="Lato"/>
                <a:sym typeface="Lato"/>
              </a:rPr>
              <a:t>“</a:t>
            </a:r>
            <a:r>
              <a:rPr b="1" lang="en-US" sz="1100">
                <a:latin typeface="Lato"/>
                <a:ea typeface="Lato"/>
                <a:cs typeface="Lato"/>
                <a:sym typeface="Lato"/>
              </a:rPr>
              <a:t>Why” questions</a:t>
            </a:r>
            <a:r>
              <a:rPr lang="en-US" sz="1100">
                <a:latin typeface="Lato"/>
                <a:ea typeface="Lato"/>
                <a:cs typeface="Lato"/>
                <a:sym typeface="Lato"/>
              </a:rPr>
              <a:t> imply blame. </a:t>
            </a:r>
            <a:endParaRPr sz="1100">
              <a:latin typeface="Lato"/>
              <a:ea typeface="Lato"/>
              <a:cs typeface="Lato"/>
              <a:sym typeface="Lato"/>
            </a:endParaRPr>
          </a:p>
          <a:p>
            <a:pPr indent="0" lvl="0" marL="0" rtl="0" algn="l">
              <a:lnSpc>
                <a:spcPct val="115000"/>
              </a:lnSpc>
              <a:spcBef>
                <a:spcPts val="0"/>
              </a:spcBef>
              <a:spcAft>
                <a:spcPts val="0"/>
              </a:spcAft>
              <a:buNone/>
            </a:pPr>
            <a:r>
              <a:rPr lang="en-US" sz="1100">
                <a:latin typeface="Lato"/>
                <a:ea typeface="Lato"/>
                <a:cs typeface="Lato"/>
                <a:sym typeface="Lato"/>
              </a:rPr>
              <a:t>Avoid asking such questions as, “Why did they hit you? What did you do?” </a:t>
            </a:r>
            <a:endParaRPr sz="1100">
              <a:latin typeface="Lato"/>
              <a:ea typeface="Lato"/>
              <a:cs typeface="Lato"/>
              <a:sym typeface="Lato"/>
            </a:endParaRPr>
          </a:p>
          <a:p>
            <a:pPr indent="0" lvl="0" marL="0" rtl="0" algn="l">
              <a:lnSpc>
                <a:spcPct val="115000"/>
              </a:lnSpc>
              <a:spcBef>
                <a:spcPts val="0"/>
              </a:spcBef>
              <a:spcAft>
                <a:spcPts val="0"/>
              </a:spcAft>
              <a:buNone/>
            </a:pPr>
            <a:r>
              <a:rPr lang="en-US" sz="1100">
                <a:latin typeface="Lato"/>
                <a:ea typeface="Lato"/>
                <a:cs typeface="Lato"/>
                <a:sym typeface="Lato"/>
              </a:rPr>
              <a:t>Instead ask, “What happened right before that?”, “What happened before you got the bruise?”</a:t>
            </a:r>
            <a:endParaRPr sz="1100">
              <a:latin typeface="Lato"/>
              <a:ea typeface="Lato"/>
              <a:cs typeface="Lato"/>
              <a:sym typeface="Lato"/>
            </a:endParaRPr>
          </a:p>
          <a:p>
            <a:pPr indent="0" lvl="0" marL="0" rtl="0" algn="l">
              <a:lnSpc>
                <a:spcPct val="115000"/>
              </a:lnSpc>
              <a:spcBef>
                <a:spcPts val="0"/>
              </a:spcBef>
              <a:spcAft>
                <a:spcPts val="0"/>
              </a:spcAft>
              <a:buNone/>
            </a:pPr>
            <a:r>
              <a:t/>
            </a:r>
            <a:endParaRPr b="1" sz="1100">
              <a:latin typeface="Lato"/>
              <a:ea typeface="Lato"/>
              <a:cs typeface="Lato"/>
              <a:sym typeface="Lato"/>
            </a:endParaRPr>
          </a:p>
          <a:p>
            <a:pPr indent="0" lvl="0" marL="0" rtl="0" algn="l">
              <a:lnSpc>
                <a:spcPct val="115000"/>
              </a:lnSpc>
              <a:spcBef>
                <a:spcPts val="0"/>
              </a:spcBef>
              <a:spcAft>
                <a:spcPts val="0"/>
              </a:spcAft>
              <a:buNone/>
            </a:pPr>
            <a:r>
              <a:rPr b="1" lang="en-US" sz="1100">
                <a:latin typeface="Lato"/>
                <a:ea typeface="Lato"/>
                <a:cs typeface="Lato"/>
                <a:sym typeface="Lato"/>
              </a:rPr>
              <a:t>Suggestive questions</a:t>
            </a:r>
            <a:r>
              <a:rPr lang="en-US" sz="1100">
                <a:latin typeface="Lato"/>
                <a:ea typeface="Lato"/>
                <a:cs typeface="Lato"/>
                <a:sym typeface="Lato"/>
              </a:rPr>
              <a:t> may confuse the child or cause inaccurate statements. </a:t>
            </a:r>
            <a:endParaRPr sz="1100">
              <a:latin typeface="Lato"/>
              <a:ea typeface="Lato"/>
              <a:cs typeface="Lato"/>
              <a:sym typeface="Lato"/>
            </a:endParaRPr>
          </a:p>
          <a:p>
            <a:pPr indent="0" lvl="0" marL="0" rtl="0" algn="l">
              <a:lnSpc>
                <a:spcPct val="115000"/>
              </a:lnSpc>
              <a:spcBef>
                <a:spcPts val="0"/>
              </a:spcBef>
              <a:spcAft>
                <a:spcPts val="0"/>
              </a:spcAft>
              <a:buNone/>
            </a:pPr>
            <a:r>
              <a:rPr lang="en-US" sz="1100">
                <a:latin typeface="Lato"/>
                <a:ea typeface="Lato"/>
                <a:cs typeface="Lato"/>
                <a:sym typeface="Lato"/>
              </a:rPr>
              <a:t>Avoid asking such questions as, “Did you get bruised because he hit you?”, and “Are you trying to tell me that your parent hit you?”</a:t>
            </a:r>
            <a:endParaRPr sz="1100">
              <a:latin typeface="Lato"/>
              <a:ea typeface="Lato"/>
              <a:cs typeface="Lato"/>
              <a:sym typeface="Lato"/>
            </a:endParaRPr>
          </a:p>
          <a:p>
            <a:pPr indent="0" lvl="0" marL="0" rtl="0" algn="l">
              <a:lnSpc>
                <a:spcPct val="115000"/>
              </a:lnSpc>
              <a:spcBef>
                <a:spcPts val="0"/>
              </a:spcBef>
              <a:spcAft>
                <a:spcPts val="0"/>
              </a:spcAft>
              <a:buNone/>
            </a:pPr>
            <a:r>
              <a:rPr lang="en-US" sz="1100">
                <a:latin typeface="Lato"/>
                <a:ea typeface="Lato"/>
                <a:cs typeface="Lato"/>
                <a:sym typeface="Lato"/>
              </a:rPr>
              <a:t>Instead ask, “I see you have what looks like a bruise. Are you okay? What happened?”, and “What happened next?”</a:t>
            </a:r>
            <a:endParaRPr sz="1100">
              <a:latin typeface="Lato"/>
              <a:ea typeface="Lato"/>
              <a:cs typeface="Lato"/>
              <a:sym typeface="Lato"/>
            </a:endParaRPr>
          </a:p>
          <a:p>
            <a:pPr indent="0" lvl="0" marL="0" rtl="0" algn="l">
              <a:lnSpc>
                <a:spcPct val="115000"/>
              </a:lnSpc>
              <a:spcBef>
                <a:spcPts val="0"/>
              </a:spcBef>
              <a:spcAft>
                <a:spcPts val="0"/>
              </a:spcAft>
              <a:buNone/>
            </a:pPr>
            <a:r>
              <a:t/>
            </a:r>
            <a:endParaRPr b="1" sz="1100">
              <a:latin typeface="Lato"/>
              <a:ea typeface="Lato"/>
              <a:cs typeface="Lato"/>
              <a:sym typeface="Lato"/>
            </a:endParaRPr>
          </a:p>
          <a:p>
            <a:pPr indent="0" lvl="0" marL="0" rtl="0" algn="l">
              <a:lnSpc>
                <a:spcPct val="115000"/>
              </a:lnSpc>
              <a:spcBef>
                <a:spcPts val="0"/>
              </a:spcBef>
              <a:spcAft>
                <a:spcPts val="0"/>
              </a:spcAft>
              <a:buNone/>
            </a:pPr>
            <a:r>
              <a:rPr b="1" lang="en-US" sz="1100">
                <a:latin typeface="Lato"/>
                <a:ea typeface="Lato"/>
                <a:cs typeface="Lato"/>
                <a:sym typeface="Lato"/>
              </a:rPr>
              <a:t>Coercive questions</a:t>
            </a:r>
            <a:r>
              <a:rPr lang="en-US" sz="1100">
                <a:latin typeface="Lato"/>
                <a:ea typeface="Lato"/>
                <a:cs typeface="Lato"/>
                <a:sym typeface="Lato"/>
              </a:rPr>
              <a:t> could cause a child to feel shame or guilt if another child has been hurt. This could also cause fear or anxiety.</a:t>
            </a:r>
            <a:endParaRPr sz="1100">
              <a:latin typeface="Lato"/>
              <a:ea typeface="Lato"/>
              <a:cs typeface="Lato"/>
              <a:sym typeface="Lato"/>
            </a:endParaRPr>
          </a:p>
          <a:p>
            <a:pPr indent="0" lvl="0" marL="0" rtl="0" algn="l">
              <a:lnSpc>
                <a:spcPct val="115000"/>
              </a:lnSpc>
              <a:spcBef>
                <a:spcPts val="0"/>
              </a:spcBef>
              <a:spcAft>
                <a:spcPts val="0"/>
              </a:spcAft>
              <a:buNone/>
            </a:pPr>
            <a:r>
              <a:rPr lang="en-US" sz="1100">
                <a:latin typeface="Lato"/>
                <a:ea typeface="Lato"/>
                <a:cs typeface="Lato"/>
                <a:sym typeface="Lato"/>
              </a:rPr>
              <a:t>Avoid asking such questions as,  “If you don’t tell me who touched you, they could hurt someone else. You don’t want that to happen, do you?”</a:t>
            </a:r>
            <a:endParaRPr sz="1100">
              <a:latin typeface="Lato"/>
              <a:ea typeface="Lato"/>
              <a:cs typeface="Lato"/>
              <a:sym typeface="Lato"/>
            </a:endParaRPr>
          </a:p>
          <a:p>
            <a:pPr indent="0" lvl="0" marL="0" rtl="0" algn="l">
              <a:lnSpc>
                <a:spcPct val="115000"/>
              </a:lnSpc>
              <a:spcBef>
                <a:spcPts val="0"/>
              </a:spcBef>
              <a:spcAft>
                <a:spcPts val="0"/>
              </a:spcAft>
              <a:buNone/>
            </a:pPr>
            <a:r>
              <a:rPr lang="en-US" sz="1100">
                <a:latin typeface="Lato"/>
                <a:ea typeface="Lato"/>
                <a:cs typeface="Lato"/>
                <a:sym typeface="Lato"/>
              </a:rPr>
              <a:t>Instead say, “Thank you for telling me. You were brave to tell me. It is not your fault.”</a:t>
            </a:r>
            <a:endParaRPr sz="1100">
              <a:latin typeface="Lato"/>
              <a:ea typeface="Lato"/>
              <a:cs typeface="Lato"/>
              <a:sym typeface="Lato"/>
            </a:endParaRPr>
          </a:p>
          <a:p>
            <a:pPr indent="0" lvl="0" marL="0" rtl="0" algn="l">
              <a:lnSpc>
                <a:spcPct val="115000"/>
              </a:lnSpc>
              <a:spcBef>
                <a:spcPts val="0"/>
              </a:spcBef>
              <a:spcAft>
                <a:spcPts val="0"/>
              </a:spcAft>
              <a:buNone/>
            </a:pPr>
            <a:r>
              <a:t/>
            </a:r>
            <a:endParaRPr b="1" sz="1100">
              <a:latin typeface="Lato"/>
              <a:ea typeface="Lato"/>
              <a:cs typeface="Lato"/>
              <a:sym typeface="Lato"/>
            </a:endParaRPr>
          </a:p>
          <a:p>
            <a:pPr indent="0" lvl="0" marL="0" rtl="0" algn="l">
              <a:lnSpc>
                <a:spcPct val="115000"/>
              </a:lnSpc>
              <a:spcBef>
                <a:spcPts val="0"/>
              </a:spcBef>
              <a:spcAft>
                <a:spcPts val="0"/>
              </a:spcAft>
              <a:buNone/>
            </a:pPr>
            <a:r>
              <a:rPr b="1" lang="en-US" sz="1100">
                <a:latin typeface="Lato"/>
                <a:ea typeface="Lato"/>
                <a:cs typeface="Lato"/>
                <a:sym typeface="Lato"/>
              </a:rPr>
              <a:t>Challenging Questions </a:t>
            </a:r>
            <a:r>
              <a:rPr lang="en-US" sz="1100">
                <a:latin typeface="Lato"/>
                <a:ea typeface="Lato"/>
                <a:cs typeface="Lato"/>
                <a:sym typeface="Lato"/>
              </a:rPr>
              <a:t>may confuse the child, cause fear,  or cause inaccurate statements. </a:t>
            </a:r>
            <a:endParaRPr sz="1100">
              <a:latin typeface="Lato"/>
              <a:ea typeface="Lato"/>
              <a:cs typeface="Lato"/>
              <a:sym typeface="Lato"/>
            </a:endParaRPr>
          </a:p>
          <a:p>
            <a:pPr indent="0" lvl="0" marL="0" rtl="0" algn="l">
              <a:lnSpc>
                <a:spcPct val="115000"/>
              </a:lnSpc>
              <a:spcBef>
                <a:spcPts val="0"/>
              </a:spcBef>
              <a:spcAft>
                <a:spcPts val="0"/>
              </a:spcAft>
              <a:buNone/>
            </a:pPr>
            <a:r>
              <a:rPr lang="en-US" sz="1100">
                <a:latin typeface="Lato"/>
                <a:ea typeface="Lato"/>
                <a:cs typeface="Lato"/>
                <a:sym typeface="Lato"/>
              </a:rPr>
              <a:t>Avoid asking such questions as, “Earlier today you told your teacher (blank) happened, was that not true?”, “Your mom is so nice, she wouldn’t do that. Are you telling the truth?”</a:t>
            </a:r>
            <a:endParaRPr sz="1100">
              <a:latin typeface="Lato"/>
              <a:ea typeface="Lato"/>
              <a:cs typeface="Lato"/>
              <a:sym typeface="Lato"/>
            </a:endParaRPr>
          </a:p>
          <a:p>
            <a:pPr indent="0" lvl="0" marL="0" rtl="0" algn="l">
              <a:lnSpc>
                <a:spcPct val="115000"/>
              </a:lnSpc>
              <a:spcBef>
                <a:spcPts val="0"/>
              </a:spcBef>
              <a:spcAft>
                <a:spcPts val="0"/>
              </a:spcAft>
              <a:buNone/>
            </a:pPr>
            <a:r>
              <a:rPr lang="en-US" sz="1100">
                <a:latin typeface="Lato"/>
                <a:ea typeface="Lato"/>
                <a:cs typeface="Lato"/>
                <a:sym typeface="Lato"/>
              </a:rPr>
              <a:t>Instead say, “What happened right before that?”, and  “What happened then?”</a:t>
            </a:r>
            <a:endParaRPr/>
          </a:p>
        </p:txBody>
      </p:sp>
      <p:sp>
        <p:nvSpPr>
          <p:cNvPr id="1506" name="Google Shape;1506;g237ea097884_0_41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2" name="Shape 1512"/>
        <p:cNvGrpSpPr/>
        <p:nvPr/>
      </p:nvGrpSpPr>
      <p:grpSpPr>
        <a:xfrm>
          <a:off x="0" y="0"/>
          <a:ext cx="0" cy="0"/>
          <a:chOff x="0" y="0"/>
          <a:chExt cx="0" cy="0"/>
        </a:xfrm>
      </p:grpSpPr>
      <p:sp>
        <p:nvSpPr>
          <p:cNvPr id="1513" name="Google Shape;1513;g237ea097884_0_4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4" name="Google Shape;1514;g237ea097884_0_41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100">
                <a:latin typeface="Lato"/>
                <a:ea typeface="Lato"/>
                <a:cs typeface="Lato"/>
                <a:sym typeface="Lato"/>
              </a:rPr>
              <a:t>Acknowledge that it is brave to share this information. </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It takes a great deal of personal courage to tell someone about being hurt by someone else.  </a:t>
            </a:r>
            <a:endParaRPr sz="1100">
              <a:latin typeface="Lato"/>
              <a:ea typeface="Lato"/>
              <a:cs typeface="Lato"/>
              <a:sym typeface="Lato"/>
            </a:endParaRPr>
          </a:p>
          <a:p>
            <a:pPr indent="0" lvl="0" marL="0" rtl="0" algn="l">
              <a:lnSpc>
                <a:spcPct val="115000"/>
              </a:lnSpc>
              <a:spcBef>
                <a:spcPts val="0"/>
              </a:spcBef>
              <a:spcAft>
                <a:spcPts val="0"/>
              </a:spcAft>
              <a:buNone/>
            </a:pPr>
            <a:r>
              <a:rPr lang="en-US" sz="1100">
                <a:latin typeface="Lato"/>
                <a:ea typeface="Lato"/>
                <a:cs typeface="Lato"/>
                <a:sym typeface="Lato"/>
              </a:rPr>
              <a:t>Some examples of phrases that can be helpful for students to hear include: </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Thank you for telling me.</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You were brave to tell me.</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It is not your fault.</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I’m glad you told me.</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I will need to tell some other people who help to protect children.</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Char char="●"/>
            </a:pPr>
            <a:r>
              <a:rPr lang="en-US" sz="1100">
                <a:latin typeface="Lato"/>
                <a:ea typeface="Lato"/>
                <a:cs typeface="Lato"/>
                <a:sym typeface="Lato"/>
              </a:rPr>
              <a:t>I’m going to continue to be here for you. </a:t>
            </a:r>
            <a:endParaRPr/>
          </a:p>
          <a:p>
            <a:pPr indent="0" lvl="0" marL="0" rtl="0" algn="l">
              <a:lnSpc>
                <a:spcPct val="115000"/>
              </a:lnSpc>
              <a:spcBef>
                <a:spcPts val="0"/>
              </a:spcBef>
              <a:spcAft>
                <a:spcPts val="0"/>
              </a:spcAft>
              <a:buNone/>
            </a:pPr>
            <a:r>
              <a:t/>
            </a:r>
            <a:endParaRPr sz="1100">
              <a:latin typeface="Lato"/>
              <a:ea typeface="Lato"/>
              <a:cs typeface="Lato"/>
              <a:sym typeface="Lato"/>
            </a:endParaRPr>
          </a:p>
          <a:p>
            <a:pPr indent="0" lvl="0" marL="0" rtl="0" algn="l">
              <a:lnSpc>
                <a:spcPct val="115000"/>
              </a:lnSpc>
              <a:spcBef>
                <a:spcPts val="0"/>
              </a:spcBef>
              <a:spcAft>
                <a:spcPts val="0"/>
              </a:spcAft>
              <a:buNone/>
            </a:pPr>
            <a:r>
              <a:rPr lang="en-US" sz="1100">
                <a:latin typeface="Lato"/>
                <a:ea typeface="Lato"/>
                <a:cs typeface="Lato"/>
                <a:sym typeface="Lato"/>
              </a:rPr>
              <a:t>Once you have established that there is or is not reasonable cause to suspect maltreatment and you have the basic facts of what happened and who was involved, stop asking questions.</a:t>
            </a:r>
            <a:endParaRPr sz="1100">
              <a:latin typeface="Lato"/>
              <a:ea typeface="Lato"/>
              <a:cs typeface="Lato"/>
              <a:sym typeface="Lato"/>
            </a:endParaRPr>
          </a:p>
          <a:p>
            <a:pPr indent="0" lvl="0" marL="457200" rtl="0" algn="l">
              <a:lnSpc>
                <a:spcPct val="115000"/>
              </a:lnSpc>
              <a:spcBef>
                <a:spcPts val="0"/>
              </a:spcBef>
              <a:spcAft>
                <a:spcPts val="0"/>
              </a:spcAft>
              <a:buNone/>
            </a:pPr>
            <a:r>
              <a:t/>
            </a:r>
            <a:endParaRPr sz="1100">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US"/>
              <a:t>Photo - </a:t>
            </a:r>
            <a:r>
              <a:rPr lang="en-US" sz="900">
                <a:solidFill>
                  <a:srgbClr val="0C0D0D"/>
                </a:solidFill>
                <a:highlight>
                  <a:srgbClr val="E8EDED"/>
                </a:highlight>
                <a:latin typeface="Arial"/>
                <a:ea typeface="Arial"/>
                <a:cs typeface="Arial"/>
                <a:sym typeface="Arial"/>
              </a:rPr>
              <a:t>Stock photo ID:1340516750 (</a:t>
            </a:r>
            <a:r>
              <a:rPr lang="en-US" sz="1100">
                <a:latin typeface="Lato"/>
                <a:ea typeface="Lato"/>
                <a:cs typeface="Lato"/>
                <a:sym typeface="Lato"/>
              </a:rPr>
              <a:t>Please note that the images in these slide decks were purchased for use in this training by DPI. They may not be copied and reproduced for inclusion in other training or publications.)</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
        <p:nvSpPr>
          <p:cNvPr id="1515" name="Google Shape;1515;g237ea097884_0_41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0" name="Shape 1520"/>
        <p:cNvGrpSpPr/>
        <p:nvPr/>
      </p:nvGrpSpPr>
      <p:grpSpPr>
        <a:xfrm>
          <a:off x="0" y="0"/>
          <a:ext cx="0" cy="0"/>
          <a:chOff x="0" y="0"/>
          <a:chExt cx="0" cy="0"/>
        </a:xfrm>
      </p:grpSpPr>
      <p:sp>
        <p:nvSpPr>
          <p:cNvPr id="1521" name="Google Shape;1521;g237ea097884_0_4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2" name="Google Shape;1522;g237ea097884_0_41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Char char="●"/>
            </a:pPr>
            <a:r>
              <a:rPr lang="en-US" sz="1100">
                <a:latin typeface="Lato"/>
                <a:ea typeface="Lato"/>
                <a:cs typeface="Lato"/>
                <a:sym typeface="Lato"/>
              </a:rPr>
              <a:t>Once you have established that there is or is not reasonable cause to suspect maltreatment and you have the basic facts of what happened and who was involved, stop asking questions. Our systems can work together to reduce the number of times a child must tell their story and this starts with school staff. </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Char char="●"/>
            </a:pPr>
            <a:r>
              <a:rPr lang="en-US" sz="1100">
                <a:latin typeface="Lato"/>
                <a:ea typeface="Lato"/>
                <a:cs typeface="Lato"/>
                <a:sym typeface="Lato"/>
              </a:rPr>
              <a:t>It is okay to offer comfort to the student, or to have the student seek comfort from their trusted staff member, but it's important to not have multiple staff members ask the same questions.</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Char char="●"/>
            </a:pPr>
            <a:r>
              <a:rPr lang="en-US" sz="1100">
                <a:latin typeface="Lato"/>
                <a:ea typeface="Lato"/>
                <a:cs typeface="Lato"/>
                <a:sym typeface="Lato"/>
              </a:rPr>
              <a:t>Do not question siblings.</a:t>
            </a:r>
            <a:endParaRPr sz="1100">
              <a:latin typeface="Lato"/>
              <a:ea typeface="Lato"/>
              <a:cs typeface="Lato"/>
              <a:sym typeface="Lato"/>
            </a:endParaRPr>
          </a:p>
          <a:p>
            <a:pPr indent="-317500" lvl="1" marL="914400" rtl="0" algn="l">
              <a:lnSpc>
                <a:spcPct val="115000"/>
              </a:lnSpc>
              <a:spcBef>
                <a:spcPts val="0"/>
              </a:spcBef>
              <a:spcAft>
                <a:spcPts val="0"/>
              </a:spcAft>
              <a:buClr>
                <a:schemeClr val="dk1"/>
              </a:buClr>
              <a:buSzPts val="1400"/>
              <a:buChar char="○"/>
            </a:pPr>
            <a:r>
              <a:rPr lang="en-US" sz="1100">
                <a:latin typeface="Lato"/>
                <a:ea typeface="Lato"/>
                <a:cs typeface="Lato"/>
                <a:sym typeface="Lato"/>
              </a:rPr>
              <a:t>Additionally, it is not helpful to seek out siblings of the student who has disclosed potential abuse to interview them about their own experiences. Child welfare professionals will determine if and when this may be necessary.</a:t>
            </a:r>
            <a:endParaRPr sz="1100">
              <a:latin typeface="Lato"/>
              <a:ea typeface="Lato"/>
              <a:cs typeface="Lato"/>
              <a:sym typeface="Lato"/>
            </a:endParaRPr>
          </a:p>
          <a:p>
            <a:pPr indent="0" lvl="0" marL="0" rtl="0" algn="l">
              <a:lnSpc>
                <a:spcPct val="115000"/>
              </a:lnSpc>
              <a:spcBef>
                <a:spcPts val="0"/>
              </a:spcBef>
              <a:spcAft>
                <a:spcPts val="0"/>
              </a:spcAft>
              <a:buNone/>
            </a:pPr>
            <a:r>
              <a:t/>
            </a:r>
            <a:endParaRPr sz="1100">
              <a:latin typeface="Lato"/>
              <a:ea typeface="Lato"/>
              <a:cs typeface="Lato"/>
              <a:sym typeface="Lato"/>
            </a:endParaRPr>
          </a:p>
          <a:p>
            <a:pPr indent="0" lvl="0" marL="0" rtl="0" algn="l">
              <a:lnSpc>
                <a:spcPct val="115000"/>
              </a:lnSpc>
              <a:spcBef>
                <a:spcPts val="0"/>
              </a:spcBef>
              <a:spcAft>
                <a:spcPts val="0"/>
              </a:spcAft>
              <a:buNone/>
            </a:pPr>
            <a:r>
              <a:rPr lang="en-US" sz="900">
                <a:solidFill>
                  <a:srgbClr val="0C0D0D"/>
                </a:solidFill>
                <a:highlight>
                  <a:srgbClr val="E8EDED"/>
                </a:highlight>
                <a:latin typeface="Arial"/>
                <a:ea typeface="Arial"/>
                <a:cs typeface="Arial"/>
                <a:sym typeface="Arial"/>
              </a:rPr>
              <a:t>Stock photo ID:170166970 (</a:t>
            </a:r>
            <a:r>
              <a:rPr lang="en-US" sz="1100">
                <a:latin typeface="Lato"/>
                <a:ea typeface="Lato"/>
                <a:cs typeface="Lato"/>
                <a:sym typeface="Lato"/>
              </a:rPr>
              <a:t>Please note that the images in these slide decks were purchased for use in this training by DPI. They may not be copied and reproduced for inclusion in other training or publications.)</a:t>
            </a:r>
            <a:endParaRPr sz="1100">
              <a:latin typeface="Lato"/>
              <a:ea typeface="Lato"/>
              <a:cs typeface="Lato"/>
              <a:sym typeface="Lato"/>
            </a:endParaRPr>
          </a:p>
        </p:txBody>
      </p:sp>
      <p:sp>
        <p:nvSpPr>
          <p:cNvPr id="1523" name="Google Shape;1523;g237ea097884_0_41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8" name="Shape 1528"/>
        <p:cNvGrpSpPr/>
        <p:nvPr/>
      </p:nvGrpSpPr>
      <p:grpSpPr>
        <a:xfrm>
          <a:off x="0" y="0"/>
          <a:ext cx="0" cy="0"/>
          <a:chOff x="0" y="0"/>
          <a:chExt cx="0" cy="0"/>
        </a:xfrm>
      </p:grpSpPr>
      <p:sp>
        <p:nvSpPr>
          <p:cNvPr id="1529" name="Google Shape;1529;g237ea097884_0_4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0" name="Google Shape;1530;g237ea097884_0_41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SzPts val="1100"/>
              <a:buFont typeface="Lato"/>
              <a:buChar char="●"/>
            </a:pPr>
            <a:r>
              <a:rPr lang="en-US" sz="1100">
                <a:latin typeface="Lato"/>
                <a:ea typeface="Lato"/>
                <a:cs typeface="Lato"/>
                <a:sym typeface="Lato"/>
              </a:rPr>
              <a:t>Now that we have discussed how to engage in minimal facts interviewing with students, we will go over some other considerations involved in gathering information. Let’s start by considering visual observations of injuries.</a:t>
            </a:r>
            <a:endParaRPr sz="1100">
              <a:latin typeface="Lato"/>
              <a:ea typeface="Lato"/>
              <a:cs typeface="Lato"/>
              <a:sym typeface="Lato"/>
            </a:endParaRPr>
          </a:p>
          <a:p>
            <a:pPr indent="-298450" lvl="0" marL="457200" rtl="0" algn="l">
              <a:lnSpc>
                <a:spcPct val="115000"/>
              </a:lnSpc>
              <a:spcBef>
                <a:spcPts val="0"/>
              </a:spcBef>
              <a:spcAft>
                <a:spcPts val="0"/>
              </a:spcAft>
              <a:buSzPts val="1100"/>
              <a:buFont typeface="Lato"/>
              <a:buChar char="●"/>
            </a:pPr>
            <a:r>
              <a:rPr lang="en-US" sz="1100">
                <a:latin typeface="Lato"/>
                <a:ea typeface="Lato"/>
                <a:cs typeface="Lato"/>
                <a:sym typeface="Lato"/>
              </a:rPr>
              <a:t>School staff should exercise caution when viewing injuries and generally limit the visual observation of a student to portions of the body that are commonly exposed such as head, arms, or lower legs.  A school nurse, in the course of treating a student for an injury or illness, may ask a student to open or take off articles of clothing and, as a result, may observe signs of physical abuse. </a:t>
            </a:r>
            <a:endParaRPr sz="1100">
              <a:latin typeface="Lato"/>
              <a:ea typeface="Lato"/>
              <a:cs typeface="Lato"/>
              <a:sym typeface="Lato"/>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sz="900">
                <a:solidFill>
                  <a:srgbClr val="0C0D0D"/>
                </a:solidFill>
                <a:highlight>
                  <a:srgbClr val="E8EDED"/>
                </a:highlight>
                <a:latin typeface="Arial"/>
                <a:ea typeface="Arial"/>
                <a:cs typeface="Arial"/>
                <a:sym typeface="Arial"/>
              </a:rPr>
              <a:t>Stock photo ID:1254522648 (</a:t>
            </a:r>
            <a:r>
              <a:rPr lang="en-US" sz="1100">
                <a:latin typeface="Lato"/>
                <a:ea typeface="Lato"/>
                <a:cs typeface="Lato"/>
                <a:sym typeface="Lato"/>
              </a:rPr>
              <a:t>Please note that the images in these slide decks were purchased for use in this training by DPI. They may not be copied and reproduced for inclusion in other training or publications.)</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
        <p:nvSpPr>
          <p:cNvPr id="1531" name="Google Shape;1531;g237ea097884_0_41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6" name="Shape 1536"/>
        <p:cNvGrpSpPr/>
        <p:nvPr/>
      </p:nvGrpSpPr>
      <p:grpSpPr>
        <a:xfrm>
          <a:off x="0" y="0"/>
          <a:ext cx="0" cy="0"/>
          <a:chOff x="0" y="0"/>
          <a:chExt cx="0" cy="0"/>
        </a:xfrm>
      </p:grpSpPr>
      <p:sp>
        <p:nvSpPr>
          <p:cNvPr id="1537" name="Google Shape;1537;g237ea097884_0_4148:notes"/>
          <p:cNvSpPr/>
          <p:nvPr>
            <p:ph idx="2" type="sldImg"/>
          </p:nvPr>
        </p:nvSpPr>
        <p:spPr>
          <a:xfrm>
            <a:off x="686381" y="1143000"/>
            <a:ext cx="5485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8" name="Google Shape;1538;g237ea097884_0_41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100">
                <a:latin typeface="Lato"/>
                <a:ea typeface="Lato"/>
                <a:cs typeface="Lato"/>
                <a:sym typeface="Lato"/>
              </a:rPr>
              <a:t>Students may disclose abuse publically in a class discussion or in a writing assignment. Educators can provide safety for students by responding appropriately. </a:t>
            </a:r>
            <a:endParaRPr sz="1100">
              <a:latin typeface="Lato"/>
              <a:ea typeface="Lato"/>
              <a:cs typeface="Lato"/>
              <a:sym typeface="Lato"/>
            </a:endParaRPr>
          </a:p>
          <a:p>
            <a:pPr indent="0" lvl="0" marL="0" rtl="0" algn="l">
              <a:lnSpc>
                <a:spcPct val="115000"/>
              </a:lnSpc>
              <a:spcBef>
                <a:spcPts val="0"/>
              </a:spcBef>
              <a:spcAft>
                <a:spcPts val="0"/>
              </a:spcAft>
              <a:buNone/>
            </a:pPr>
            <a:r>
              <a:t/>
            </a:r>
            <a:endParaRPr sz="1100">
              <a:latin typeface="Lato"/>
              <a:ea typeface="Lato"/>
              <a:cs typeface="Lato"/>
              <a:sym typeface="Lato"/>
            </a:endParaRPr>
          </a:p>
          <a:p>
            <a:pPr indent="0" lvl="0" marL="0" rtl="0" algn="l">
              <a:lnSpc>
                <a:spcPct val="115000"/>
              </a:lnSpc>
              <a:spcBef>
                <a:spcPts val="0"/>
              </a:spcBef>
              <a:spcAft>
                <a:spcPts val="0"/>
              </a:spcAft>
              <a:buNone/>
            </a:pPr>
            <a:r>
              <a:rPr lang="en-US" sz="1100">
                <a:latin typeface="Lato"/>
                <a:ea typeface="Lato"/>
                <a:cs typeface="Lato"/>
                <a:sym typeface="Lato"/>
              </a:rPr>
              <a:t>During classroom discussion</a:t>
            </a:r>
            <a:endParaRPr sz="1100">
              <a:latin typeface="Lato"/>
              <a:ea typeface="Lato"/>
              <a:cs typeface="Lato"/>
              <a:sym typeface="Lato"/>
            </a:endParaRPr>
          </a:p>
          <a:p>
            <a:pPr indent="-298450" lvl="0" marL="457200" rtl="0" algn="l">
              <a:lnSpc>
                <a:spcPct val="115000"/>
              </a:lnSpc>
              <a:spcBef>
                <a:spcPts val="0"/>
              </a:spcBef>
              <a:spcAft>
                <a:spcPts val="0"/>
              </a:spcAft>
              <a:buSzPts val="1100"/>
              <a:buFont typeface="Lato"/>
              <a:buChar char="•"/>
            </a:pPr>
            <a:r>
              <a:rPr lang="en-US" sz="1100">
                <a:latin typeface="Lato"/>
                <a:ea typeface="Lato"/>
                <a:cs typeface="Lato"/>
                <a:sym typeface="Lato"/>
              </a:rPr>
              <a:t>It is appropriate to acknowledge the disclosure, and to refocus the conversation and find a way to talk with the student privately immediately after class. Discuss with the class general concerns about the harmful effects of gossiping and about keeping information shared in class private.</a:t>
            </a:r>
            <a:endParaRPr sz="1100">
              <a:latin typeface="Lato"/>
              <a:ea typeface="Lato"/>
              <a:cs typeface="Lato"/>
              <a:sym typeface="Lato"/>
            </a:endParaRPr>
          </a:p>
          <a:p>
            <a:pPr indent="0" lvl="0" marL="0" rtl="0" algn="l">
              <a:lnSpc>
                <a:spcPct val="115000"/>
              </a:lnSpc>
              <a:spcBef>
                <a:spcPts val="0"/>
              </a:spcBef>
              <a:spcAft>
                <a:spcPts val="0"/>
              </a:spcAft>
              <a:buNone/>
            </a:pPr>
            <a:r>
              <a:t/>
            </a:r>
            <a:endParaRPr sz="1100">
              <a:latin typeface="Lato"/>
              <a:ea typeface="Lato"/>
              <a:cs typeface="Lato"/>
              <a:sym typeface="Lato"/>
            </a:endParaRPr>
          </a:p>
          <a:p>
            <a:pPr indent="0" lvl="0" marL="0" rtl="0" algn="l">
              <a:lnSpc>
                <a:spcPct val="115000"/>
              </a:lnSpc>
              <a:spcBef>
                <a:spcPts val="0"/>
              </a:spcBef>
              <a:spcAft>
                <a:spcPts val="0"/>
              </a:spcAft>
              <a:buNone/>
            </a:pPr>
            <a:r>
              <a:rPr lang="en-US" sz="1100">
                <a:latin typeface="Lato"/>
                <a:ea typeface="Lato"/>
                <a:cs typeface="Lato"/>
                <a:sym typeface="Lato"/>
              </a:rPr>
              <a:t>In a writing assignment</a:t>
            </a:r>
            <a:endParaRPr sz="1100">
              <a:latin typeface="Lato"/>
              <a:ea typeface="Lato"/>
              <a:cs typeface="Lato"/>
              <a:sym typeface="Lato"/>
            </a:endParaRPr>
          </a:p>
          <a:p>
            <a:pPr indent="-298450" lvl="0" marL="457200" rtl="0" algn="l">
              <a:lnSpc>
                <a:spcPct val="115000"/>
              </a:lnSpc>
              <a:spcBef>
                <a:spcPts val="0"/>
              </a:spcBef>
              <a:spcAft>
                <a:spcPts val="0"/>
              </a:spcAft>
              <a:buSzPts val="1100"/>
              <a:buFont typeface="Lato"/>
              <a:buChar char="●"/>
            </a:pPr>
            <a:r>
              <a:rPr lang="en-US" sz="1100">
                <a:latin typeface="Lato"/>
                <a:ea typeface="Lato"/>
                <a:cs typeface="Lato"/>
                <a:sym typeface="Lato"/>
              </a:rPr>
              <a:t> Talk with the student immediately about the possible disclosure. It is okay for a teacher to ask for support from a pupil services member or other trained staff,  in having the follow up conversation about the writing assignment. The purpose of this follow up  with the student would be to determine if reasonable cause to suspect maltreatment and safety concerns exist, so long as this does not delay the information gathering. Open-ended questions should include determining if the student verifies that the writing is about a non-fictional situation that involves child maltreatment.</a:t>
            </a:r>
            <a:endParaRPr sz="1100">
              <a:latin typeface="Lato"/>
              <a:ea typeface="Lato"/>
              <a:cs typeface="Lato"/>
              <a:sym typeface="Lato"/>
            </a:endParaRPr>
          </a:p>
          <a:p>
            <a:pPr indent="0" lvl="0" marL="0" rtl="0" algn="l">
              <a:lnSpc>
                <a:spcPct val="100000"/>
              </a:lnSpc>
              <a:spcBef>
                <a:spcPts val="600"/>
              </a:spcBef>
              <a:spcAft>
                <a:spcPts val="0"/>
              </a:spcAft>
              <a:buClr>
                <a:schemeClr val="dk1"/>
              </a:buClr>
              <a:buSzPts val="1200"/>
              <a:buFont typeface="Arial"/>
              <a:buNone/>
            </a:pPr>
            <a:r>
              <a:t/>
            </a:r>
            <a:endParaRPr sz="1100"/>
          </a:p>
        </p:txBody>
      </p:sp>
      <p:sp>
        <p:nvSpPr>
          <p:cNvPr id="1539" name="Google Shape;1539;g237ea097884_0_41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6" name="Shape 1546"/>
        <p:cNvGrpSpPr/>
        <p:nvPr/>
      </p:nvGrpSpPr>
      <p:grpSpPr>
        <a:xfrm>
          <a:off x="0" y="0"/>
          <a:ext cx="0" cy="0"/>
          <a:chOff x="0" y="0"/>
          <a:chExt cx="0" cy="0"/>
        </a:xfrm>
      </p:grpSpPr>
      <p:sp>
        <p:nvSpPr>
          <p:cNvPr id="1547" name="Google Shape;1547;g237ea097884_0_41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8" name="Google Shape;1548;g237ea097884_0_41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SzPts val="1100"/>
              <a:buFont typeface="Lato"/>
              <a:buChar char="●"/>
            </a:pPr>
            <a:r>
              <a:rPr lang="en-US" sz="1100">
                <a:latin typeface="Lato"/>
                <a:ea typeface="Lato"/>
                <a:cs typeface="Lato"/>
                <a:sym typeface="Lato"/>
              </a:rPr>
              <a:t>Be specific when documenting what the student said occurred or did not occur. Use the student’s exact words or phrases in your notes.</a:t>
            </a:r>
            <a:endParaRPr sz="1100">
              <a:latin typeface="Lato"/>
              <a:ea typeface="Lato"/>
              <a:cs typeface="Lato"/>
              <a:sym typeface="Lato"/>
            </a:endParaRPr>
          </a:p>
          <a:p>
            <a:pPr indent="-298450" lvl="0" marL="457200" rtl="0" algn="l">
              <a:lnSpc>
                <a:spcPct val="115000"/>
              </a:lnSpc>
              <a:spcBef>
                <a:spcPts val="0"/>
              </a:spcBef>
              <a:spcAft>
                <a:spcPts val="0"/>
              </a:spcAft>
              <a:buSzPts val="1100"/>
              <a:buFont typeface="Lato"/>
              <a:buChar char="●"/>
            </a:pPr>
            <a:r>
              <a:rPr lang="en-US" sz="1100">
                <a:latin typeface="Lato"/>
                <a:ea typeface="Lato"/>
                <a:cs typeface="Lato"/>
                <a:sym typeface="Lato"/>
              </a:rPr>
              <a:t>Focus on the facts, and include in your report observations and objective information</a:t>
            </a:r>
            <a:endParaRPr sz="1100">
              <a:latin typeface="Lato"/>
              <a:ea typeface="Lato"/>
              <a:cs typeface="Lato"/>
              <a:sym typeface="Lato"/>
            </a:endParaRPr>
          </a:p>
          <a:p>
            <a:pPr indent="-298450" lvl="0" marL="457200" rtl="0" algn="l">
              <a:lnSpc>
                <a:spcPct val="115000"/>
              </a:lnSpc>
              <a:spcBef>
                <a:spcPts val="0"/>
              </a:spcBef>
              <a:spcAft>
                <a:spcPts val="0"/>
              </a:spcAft>
              <a:buSzPts val="1100"/>
              <a:buFont typeface="Lato"/>
              <a:buChar char="●"/>
            </a:pPr>
            <a:r>
              <a:rPr lang="en-US" sz="1100">
                <a:latin typeface="Lato"/>
                <a:ea typeface="Lato"/>
                <a:cs typeface="Lato"/>
                <a:sym typeface="Lato"/>
              </a:rPr>
              <a:t>To avoid accidental disclosure of this information, shred this documentation after making a report. </a:t>
            </a:r>
            <a:endParaRPr sz="1100">
              <a:latin typeface="Lato"/>
              <a:ea typeface="Lato"/>
              <a:cs typeface="Lato"/>
              <a:sym typeface="Lato"/>
            </a:endParaRPr>
          </a:p>
          <a:p>
            <a:pPr indent="-298450" lvl="0" marL="457200" rtl="0" algn="l">
              <a:lnSpc>
                <a:spcPct val="115000"/>
              </a:lnSpc>
              <a:spcBef>
                <a:spcPts val="0"/>
              </a:spcBef>
              <a:spcAft>
                <a:spcPts val="0"/>
              </a:spcAft>
              <a:buSzPts val="1100"/>
              <a:buFont typeface="Lato"/>
              <a:buChar char="●"/>
            </a:pPr>
            <a:r>
              <a:rPr lang="en-US" sz="1100">
                <a:latin typeface="Lato"/>
                <a:ea typeface="Lato"/>
                <a:cs typeface="Lato"/>
                <a:sym typeface="Lato"/>
              </a:rPr>
              <a:t>Some schools may have a policy of maintaining records of reports. If this policy exists, it is best practice to include limited information including date, staff member name, child information, and brief reason for the call. Best practice also includes maintaining these records in a confidential manner separate from the student’s file.</a:t>
            </a:r>
            <a:endParaRPr sz="1100">
              <a:latin typeface="Lato"/>
              <a:ea typeface="Lato"/>
              <a:cs typeface="Lato"/>
              <a:sym typeface="Lato"/>
            </a:endParaRPr>
          </a:p>
          <a:p>
            <a:pPr indent="0" lvl="0" marL="457200" rtl="0" algn="l">
              <a:lnSpc>
                <a:spcPct val="115000"/>
              </a:lnSpc>
              <a:spcBef>
                <a:spcPts val="0"/>
              </a:spcBef>
              <a:spcAft>
                <a:spcPts val="0"/>
              </a:spcAft>
              <a:buNone/>
            </a:pPr>
            <a:r>
              <a:t/>
            </a:r>
            <a:endParaRPr sz="1100">
              <a:latin typeface="Lato"/>
              <a:ea typeface="Lato"/>
              <a:cs typeface="Lato"/>
              <a:sym typeface="Lato"/>
            </a:endParaRPr>
          </a:p>
          <a:p>
            <a:pPr indent="0" lvl="0" marL="0" rtl="0" algn="l">
              <a:lnSpc>
                <a:spcPct val="115000"/>
              </a:lnSpc>
              <a:spcBef>
                <a:spcPts val="0"/>
              </a:spcBef>
              <a:spcAft>
                <a:spcPts val="0"/>
              </a:spcAft>
              <a:buNone/>
            </a:pPr>
            <a:r>
              <a:rPr lang="en-US" sz="900">
                <a:solidFill>
                  <a:srgbClr val="0C0D0D"/>
                </a:solidFill>
                <a:highlight>
                  <a:srgbClr val="E8EDED"/>
                </a:highlight>
                <a:latin typeface="Arial"/>
                <a:ea typeface="Arial"/>
                <a:cs typeface="Arial"/>
                <a:sym typeface="Arial"/>
              </a:rPr>
              <a:t>Stock photo ID:640096500 (</a:t>
            </a:r>
            <a:r>
              <a:rPr lang="en-US" sz="1100">
                <a:latin typeface="Lato"/>
                <a:ea typeface="Lato"/>
                <a:cs typeface="Lato"/>
                <a:sym typeface="Lato"/>
              </a:rPr>
              <a:t>Please note that the images in these slide decks were purchased for use in this training by DPI. They may not be copied and reproduced for inclusion in other training or publications.)</a:t>
            </a:r>
            <a:endParaRPr sz="1100">
              <a:latin typeface="Lato"/>
              <a:ea typeface="Lato"/>
              <a:cs typeface="Lato"/>
              <a:sym typeface="Lato"/>
            </a:endParaRPr>
          </a:p>
        </p:txBody>
      </p:sp>
      <p:sp>
        <p:nvSpPr>
          <p:cNvPr id="1549" name="Google Shape;1549;g237ea097884_0_41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250f77b3eac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3" name="Google Shape;753;g250f77b3eac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00000"/>
              </a:lnSpc>
              <a:spcBef>
                <a:spcPts val="0"/>
              </a:spcBef>
              <a:spcAft>
                <a:spcPts val="0"/>
              </a:spcAft>
              <a:buClr>
                <a:schemeClr val="dk1"/>
              </a:buClr>
              <a:buSzPts val="1100"/>
              <a:buFont typeface="Lato"/>
              <a:buChar char="●"/>
            </a:pPr>
            <a:r>
              <a:rPr lang="en-US" sz="1100">
                <a:latin typeface="Lato"/>
                <a:ea typeface="Lato"/>
                <a:cs typeface="Lato"/>
                <a:sym typeface="Lato"/>
              </a:rPr>
              <a:t>To wrap up this section, we hope that you now understand more about why child maltreatment prevention is important.</a:t>
            </a:r>
            <a:endParaRPr sz="1100">
              <a:latin typeface="Lato"/>
              <a:ea typeface="Lato"/>
              <a:cs typeface="Lato"/>
              <a:sym typeface="Lato"/>
            </a:endParaRPr>
          </a:p>
          <a:p>
            <a:pPr indent="-298450" lvl="0" marL="457200" rtl="0" algn="l">
              <a:lnSpc>
                <a:spcPct val="100000"/>
              </a:lnSpc>
              <a:spcBef>
                <a:spcPts val="0"/>
              </a:spcBef>
              <a:spcAft>
                <a:spcPts val="0"/>
              </a:spcAft>
              <a:buClr>
                <a:schemeClr val="dk1"/>
              </a:buClr>
              <a:buSzPts val="1100"/>
              <a:buFont typeface="Lato"/>
              <a:buChar char="●"/>
            </a:pPr>
            <a:r>
              <a:rPr lang="en-US" sz="1100">
                <a:latin typeface="Lato"/>
                <a:ea typeface="Lato"/>
                <a:cs typeface="Lato"/>
                <a:sym typeface="Lato"/>
              </a:rPr>
              <a:t>You should be able to recognize that child maltreatment is an adverse childhood experience, or ACE, which has both short and long term negative effects on individuals, families, and communities.</a:t>
            </a:r>
            <a:endParaRPr sz="1100">
              <a:latin typeface="Lato"/>
              <a:ea typeface="Lato"/>
              <a:cs typeface="Lato"/>
              <a:sym typeface="Lato"/>
            </a:endParaRPr>
          </a:p>
          <a:p>
            <a:pPr indent="0" lvl="0" marL="0" rtl="0" algn="l">
              <a:lnSpc>
                <a:spcPct val="100000"/>
              </a:lnSpc>
              <a:spcBef>
                <a:spcPts val="0"/>
              </a:spcBef>
              <a:spcAft>
                <a:spcPts val="0"/>
              </a:spcAft>
              <a:buSzPts val="1400"/>
              <a:buNone/>
            </a:pPr>
            <a:r>
              <a:t/>
            </a:r>
            <a:endParaRPr/>
          </a:p>
        </p:txBody>
      </p:sp>
      <p:sp>
        <p:nvSpPr>
          <p:cNvPr id="754" name="Google Shape;754;g250f77b3eac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4" name="Shape 1554"/>
        <p:cNvGrpSpPr/>
        <p:nvPr/>
      </p:nvGrpSpPr>
      <p:grpSpPr>
        <a:xfrm>
          <a:off x="0" y="0"/>
          <a:ext cx="0" cy="0"/>
          <a:chOff x="0" y="0"/>
          <a:chExt cx="0" cy="0"/>
        </a:xfrm>
      </p:grpSpPr>
      <p:sp>
        <p:nvSpPr>
          <p:cNvPr id="1555" name="Google Shape;1555;g237ea097884_0_41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56" name="Google Shape;1556;g237ea097884_0_418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i="1" lang="en-US" sz="1100">
                <a:latin typeface="Lato"/>
                <a:ea typeface="Lato"/>
                <a:cs typeface="Lato"/>
                <a:sym typeface="Lato"/>
              </a:rPr>
              <a:t>(Note to facilitator: Wrap Up slides at the end of a section may be omitted.)</a:t>
            </a:r>
            <a:endParaRPr i="1" sz="1100">
              <a:latin typeface="Lato"/>
              <a:ea typeface="Lato"/>
              <a:cs typeface="Lato"/>
              <a:sym typeface="Lato"/>
            </a:endParaRPr>
          </a:p>
          <a:p>
            <a:pPr indent="-298450" lvl="0" marL="457200" rtl="0" algn="l">
              <a:lnSpc>
                <a:spcPct val="115000"/>
              </a:lnSpc>
              <a:spcBef>
                <a:spcPts val="0"/>
              </a:spcBef>
              <a:spcAft>
                <a:spcPts val="0"/>
              </a:spcAft>
              <a:buSzPts val="1100"/>
              <a:buFont typeface="Lato"/>
              <a:buChar char="●"/>
            </a:pPr>
            <a:r>
              <a:rPr lang="en-US" sz="1100">
                <a:latin typeface="Lato"/>
                <a:ea typeface="Lato"/>
                <a:cs typeface="Lato"/>
                <a:sym typeface="Lato"/>
              </a:rPr>
              <a:t>To wrap up this section, we hope you now have a better understanding of how to engage in trauma sensitive information gathering to reduce harm and improve reports. These tips are also provided as a separate document in the additional resources section, which you may wish to keep handy and review occasionally. As a mandated reporter, your ability to critically examine the information that is provided to you, and to ask basic questions about concerns is essential. Thank you for your attention to all of the information in this training and for all you do to support students and families. </a:t>
            </a:r>
            <a:endParaRPr sz="1100">
              <a:latin typeface="Lato"/>
              <a:ea typeface="Lato"/>
              <a:cs typeface="Lato"/>
              <a:sym typeface="Lato"/>
            </a:endParaRPr>
          </a:p>
          <a:p>
            <a:pPr indent="-298450" lvl="0" marL="457200" rtl="0" algn="l">
              <a:lnSpc>
                <a:spcPct val="115000"/>
              </a:lnSpc>
              <a:spcBef>
                <a:spcPts val="0"/>
              </a:spcBef>
              <a:spcAft>
                <a:spcPts val="0"/>
              </a:spcAft>
              <a:buSzPts val="1100"/>
              <a:buFont typeface="Lato"/>
              <a:buChar char="●"/>
            </a:pPr>
            <a:r>
              <a:rPr lang="en-US" sz="1100">
                <a:latin typeface="Lato"/>
                <a:ea typeface="Lato"/>
                <a:cs typeface="Lato"/>
                <a:sym typeface="Lato"/>
              </a:rPr>
              <a:t>The approach you use to engage students and families when gathering information can make a big difference in long-term outcomes. </a:t>
            </a:r>
            <a:endParaRPr sz="1100">
              <a:latin typeface="Lato"/>
              <a:ea typeface="Lato"/>
              <a:cs typeface="Lato"/>
              <a:sym typeface="Lato"/>
            </a:endParaRPr>
          </a:p>
          <a:p>
            <a:pPr indent="-298450" lvl="0" marL="457200" rtl="0" algn="l">
              <a:lnSpc>
                <a:spcPct val="115000"/>
              </a:lnSpc>
              <a:spcBef>
                <a:spcPts val="0"/>
              </a:spcBef>
              <a:spcAft>
                <a:spcPts val="0"/>
              </a:spcAft>
              <a:buSzPts val="1100"/>
              <a:buFont typeface="Lato"/>
              <a:buChar char="●"/>
            </a:pPr>
            <a:r>
              <a:rPr lang="en-US" sz="1100">
                <a:latin typeface="Lato"/>
                <a:ea typeface="Lato"/>
                <a:cs typeface="Lato"/>
                <a:sym typeface="Lato"/>
              </a:rPr>
              <a:t>Lean in to curiosity and collaboration.</a:t>
            </a:r>
            <a:endParaRPr sz="1100">
              <a:latin typeface="Lato"/>
              <a:ea typeface="Lato"/>
              <a:cs typeface="Lato"/>
              <a:sym typeface="Lato"/>
            </a:endParaRPr>
          </a:p>
          <a:p>
            <a:pPr indent="0" lvl="0" marL="0" rtl="0" algn="l">
              <a:lnSpc>
                <a:spcPct val="115000"/>
              </a:lnSpc>
              <a:spcBef>
                <a:spcPts val="0"/>
              </a:spcBef>
              <a:spcAft>
                <a:spcPts val="0"/>
              </a:spcAft>
              <a:buNone/>
            </a:pPr>
            <a:r>
              <a:t/>
            </a:r>
            <a:endParaRPr sz="900">
              <a:solidFill>
                <a:srgbClr val="0C0D0D"/>
              </a:solidFill>
              <a:highlight>
                <a:srgbClr val="E8EDED"/>
              </a:highlight>
              <a:latin typeface="Arial"/>
              <a:ea typeface="Arial"/>
              <a:cs typeface="Arial"/>
              <a:sym typeface="Arial"/>
            </a:endParaRPr>
          </a:p>
          <a:p>
            <a:pPr indent="0" lvl="0" marL="0" rtl="0" algn="l">
              <a:lnSpc>
                <a:spcPct val="115000"/>
              </a:lnSpc>
              <a:spcBef>
                <a:spcPts val="0"/>
              </a:spcBef>
              <a:spcAft>
                <a:spcPts val="0"/>
              </a:spcAft>
              <a:buNone/>
            </a:pPr>
            <a:r>
              <a:rPr lang="en-US" sz="900">
                <a:solidFill>
                  <a:srgbClr val="0C0D0D"/>
                </a:solidFill>
                <a:highlight>
                  <a:srgbClr val="E8EDED"/>
                </a:highlight>
                <a:latin typeface="Arial"/>
                <a:ea typeface="Arial"/>
                <a:cs typeface="Arial"/>
                <a:sym typeface="Arial"/>
              </a:rPr>
              <a:t>Stock photo ID:1352202475 (</a:t>
            </a:r>
            <a:r>
              <a:rPr lang="en-US" sz="1100">
                <a:latin typeface="Lato"/>
                <a:ea typeface="Lato"/>
                <a:cs typeface="Lato"/>
                <a:sym typeface="Lato"/>
              </a:rPr>
              <a:t>Please note that the images in these slide decks were purchased for use in this training by DPI. They may not be copied and reproduced for inclusion in other training or publications.) </a:t>
            </a:r>
            <a:endParaRPr sz="1100">
              <a:latin typeface="Lato"/>
              <a:ea typeface="Lato"/>
              <a:cs typeface="Lato"/>
              <a:sym typeface="Lato"/>
            </a:endParaRPr>
          </a:p>
        </p:txBody>
      </p:sp>
      <p:sp>
        <p:nvSpPr>
          <p:cNvPr id="1557" name="Google Shape;1557;g237ea097884_0_418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1" name="Shape 1561"/>
        <p:cNvGrpSpPr/>
        <p:nvPr/>
      </p:nvGrpSpPr>
      <p:grpSpPr>
        <a:xfrm>
          <a:off x="0" y="0"/>
          <a:ext cx="0" cy="0"/>
          <a:chOff x="0" y="0"/>
          <a:chExt cx="0" cy="0"/>
        </a:xfrm>
      </p:grpSpPr>
      <p:sp>
        <p:nvSpPr>
          <p:cNvPr id="1562" name="Google Shape;1562;g237ea097884_0_42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3" name="Google Shape;1563;g237ea097884_0_42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Lato"/>
                <a:ea typeface="Lato"/>
                <a:cs typeface="Lato"/>
                <a:sym typeface="Lato"/>
              </a:rPr>
              <a:t>In conclusion:</a:t>
            </a:r>
            <a:endParaRPr sz="1100">
              <a:latin typeface="Lato"/>
              <a:ea typeface="Lato"/>
              <a:cs typeface="Lato"/>
              <a:sym typeface="Lato"/>
            </a:endParaRPr>
          </a:p>
          <a:p>
            <a:pPr indent="-298450" lvl="0" marL="457200" rtl="0" algn="l">
              <a:lnSpc>
                <a:spcPct val="115000"/>
              </a:lnSpc>
              <a:spcBef>
                <a:spcPts val="0"/>
              </a:spcBef>
              <a:spcAft>
                <a:spcPts val="0"/>
              </a:spcAft>
              <a:buClr>
                <a:srgbClr val="2D2D86"/>
              </a:buClr>
              <a:buSzPts val="1100"/>
              <a:buFont typeface="Lato"/>
              <a:buChar char="●"/>
            </a:pPr>
            <a:r>
              <a:rPr lang="en-US" sz="1100">
                <a:latin typeface="Lato"/>
                <a:ea typeface="Lato"/>
                <a:cs typeface="Lato"/>
                <a:sym typeface="Lato"/>
              </a:rPr>
              <a:t>We hope through this training you now understand more about why child maltreatment prevention is important and your role in this process.</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Char char="●"/>
            </a:pPr>
            <a:r>
              <a:rPr lang="en-US" sz="1100">
                <a:latin typeface="Lato"/>
                <a:ea typeface="Lato"/>
                <a:cs typeface="Lato"/>
                <a:sym typeface="Lato"/>
              </a:rPr>
              <a:t>We hope you understand the responsibilities of school leaders and staff, so that staff are better able to prevent and respond to maltreatment.</a:t>
            </a:r>
            <a:endParaRPr sz="1100">
              <a:latin typeface="Lato"/>
              <a:ea typeface="Lato"/>
              <a:cs typeface="Lato"/>
              <a:sym typeface="Lato"/>
            </a:endParaRPr>
          </a:p>
          <a:p>
            <a:pPr indent="-298450" lvl="0" marL="457200" rtl="0" algn="l">
              <a:lnSpc>
                <a:spcPct val="115000"/>
              </a:lnSpc>
              <a:spcBef>
                <a:spcPts val="0"/>
              </a:spcBef>
              <a:spcAft>
                <a:spcPts val="0"/>
              </a:spcAft>
              <a:buSzPts val="1100"/>
              <a:buFont typeface="Lato"/>
              <a:buChar char="●"/>
            </a:pPr>
            <a:r>
              <a:rPr lang="en-US" sz="1100">
                <a:latin typeface="Lato"/>
                <a:ea typeface="Lato"/>
                <a:cs typeface="Lato"/>
                <a:sym typeface="Lato"/>
              </a:rPr>
              <a:t>We hope </a:t>
            </a:r>
            <a:r>
              <a:rPr lang="en-US" sz="1100">
                <a:latin typeface="Lato"/>
                <a:ea typeface="Lato"/>
                <a:cs typeface="Lato"/>
                <a:sym typeface="Lato"/>
              </a:rPr>
              <a:t>You understand that you must report when you have reasonable cause to suspect maltreatment</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Char char="●"/>
            </a:pPr>
            <a:r>
              <a:rPr lang="en-US" sz="1100">
                <a:latin typeface="Lato"/>
                <a:ea typeface="Lato"/>
                <a:cs typeface="Lato"/>
                <a:sym typeface="Lato"/>
              </a:rPr>
              <a:t>We hope you are more aware of the impact of reporting, and that you pause to include critical thinking and an awareness of how bias may be impacting an inclination to report.</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We hope you understand the purpose and structure of the child welfare system, so that you have appropriate expectations, and to improve collaboration in supporting families.</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We hope you understand the legal definitions of abuse and neglect, to improve accurate reporting of maltreatment, reducing over-reporting and increasing support to students through appropriate services.</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We hope you understand how to make a report and how to support families with community-based services whether or not a report is made.</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We hope you have a better idea about how to engage in trauma sensitive information gathering, to reduce harm and improve reports.</a:t>
            </a:r>
            <a:endParaRPr sz="1100">
              <a:latin typeface="Lato"/>
              <a:ea typeface="Lato"/>
              <a:cs typeface="Lato"/>
              <a:sym typeface="Lato"/>
            </a:endParaRPr>
          </a:p>
          <a:p>
            <a:pPr indent="-298450" lvl="0" marL="457200" rtl="0" algn="l">
              <a:lnSpc>
                <a:spcPct val="115000"/>
              </a:lnSpc>
              <a:spcBef>
                <a:spcPts val="0"/>
              </a:spcBef>
              <a:spcAft>
                <a:spcPts val="0"/>
              </a:spcAft>
              <a:buClr>
                <a:srgbClr val="2D2D86"/>
              </a:buClr>
              <a:buSzPts val="1100"/>
              <a:buFont typeface="Lato"/>
              <a:buChar char="●"/>
            </a:pPr>
            <a:r>
              <a:rPr lang="en-US" sz="1100">
                <a:latin typeface="Lato"/>
                <a:ea typeface="Lato"/>
                <a:cs typeface="Lato"/>
                <a:sym typeface="Lato"/>
              </a:rPr>
              <a:t>Remember, local strengths, needs, policies, and priorities differ across the state. Effective prevention and intervention in child maltreatment requires school leaders to proactively and regularly connect with local child welfare professionals related to policies and processes for the mandated reporting of child abuse and neglect.</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Again, thank you for all you do to positively impact children and families in Wisconsin. Do not underestimate how much you matter.</a:t>
            </a:r>
            <a:endParaRPr sz="1100">
              <a:latin typeface="Lato"/>
              <a:ea typeface="Lato"/>
              <a:cs typeface="Lato"/>
              <a:sym typeface="Lato"/>
            </a:endParaRPr>
          </a:p>
          <a:p>
            <a:pPr indent="0" lvl="0" marL="0" rtl="0" algn="l">
              <a:lnSpc>
                <a:spcPct val="115000"/>
              </a:lnSpc>
              <a:spcBef>
                <a:spcPts val="0"/>
              </a:spcBef>
              <a:spcAft>
                <a:spcPts val="0"/>
              </a:spcAft>
              <a:buNone/>
            </a:pPr>
            <a:r>
              <a:t/>
            </a:r>
            <a:endParaRPr sz="1100">
              <a:latin typeface="Lato"/>
              <a:ea typeface="Lato"/>
              <a:cs typeface="Lato"/>
              <a:sym typeface="Lato"/>
            </a:endParaRPr>
          </a:p>
          <a:p>
            <a:pPr indent="0" lvl="0" marL="0" rtl="0" algn="l">
              <a:lnSpc>
                <a:spcPct val="115000"/>
              </a:lnSpc>
              <a:spcBef>
                <a:spcPts val="0"/>
              </a:spcBef>
              <a:spcAft>
                <a:spcPts val="0"/>
              </a:spcAft>
              <a:buNone/>
            </a:pPr>
            <a:r>
              <a:rPr lang="en-US" sz="900">
                <a:solidFill>
                  <a:srgbClr val="0C0D0D"/>
                </a:solidFill>
                <a:highlight>
                  <a:srgbClr val="E8EDED"/>
                </a:highlight>
                <a:latin typeface="Arial"/>
                <a:ea typeface="Arial"/>
                <a:cs typeface="Arial"/>
                <a:sym typeface="Arial"/>
              </a:rPr>
              <a:t>Stock photo ID:1364099123</a:t>
            </a:r>
            <a:endParaRPr sz="1100">
              <a:latin typeface="Lato"/>
              <a:ea typeface="Lato"/>
              <a:cs typeface="Lato"/>
              <a:sym typeface="Lato"/>
            </a:endParaRPr>
          </a:p>
        </p:txBody>
      </p:sp>
      <p:sp>
        <p:nvSpPr>
          <p:cNvPr id="1564" name="Google Shape;1564;g237ea097884_0_42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9" name="Shape 1569"/>
        <p:cNvGrpSpPr/>
        <p:nvPr/>
      </p:nvGrpSpPr>
      <p:grpSpPr>
        <a:xfrm>
          <a:off x="0" y="0"/>
          <a:ext cx="0" cy="0"/>
          <a:chOff x="0" y="0"/>
          <a:chExt cx="0" cy="0"/>
        </a:xfrm>
      </p:grpSpPr>
      <p:sp>
        <p:nvSpPr>
          <p:cNvPr id="1570" name="Google Shape;1570;g237f1443b2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71" name="Google Shape;1571;g237f1443b28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2" name="Google Shape;1572;g237f1443b28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8" name="Shape 1578"/>
        <p:cNvGrpSpPr/>
        <p:nvPr/>
      </p:nvGrpSpPr>
      <p:grpSpPr>
        <a:xfrm>
          <a:off x="0" y="0"/>
          <a:ext cx="0" cy="0"/>
          <a:chOff x="0" y="0"/>
          <a:chExt cx="0" cy="0"/>
        </a:xfrm>
      </p:grpSpPr>
      <p:sp>
        <p:nvSpPr>
          <p:cNvPr id="1579" name="Google Shape;1579;g250f77b3eac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0" name="Google Shape;1580;g250f77b3eac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81" name="Google Shape;1581;g250f77b3eac_0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5" name="Shape 1585"/>
        <p:cNvGrpSpPr/>
        <p:nvPr/>
      </p:nvGrpSpPr>
      <p:grpSpPr>
        <a:xfrm>
          <a:off x="0" y="0"/>
          <a:ext cx="0" cy="0"/>
          <a:chOff x="0" y="0"/>
          <a:chExt cx="0" cy="0"/>
        </a:xfrm>
      </p:grpSpPr>
      <p:sp>
        <p:nvSpPr>
          <p:cNvPr id="1586" name="Google Shape;1586;g237ea097884_0_7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7" name="Google Shape;1587;g237ea097884_0_71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88" name="Google Shape;1588;g237ea097884_0_71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2" name="Shape 1592"/>
        <p:cNvGrpSpPr/>
        <p:nvPr/>
      </p:nvGrpSpPr>
      <p:grpSpPr>
        <a:xfrm>
          <a:off x="0" y="0"/>
          <a:ext cx="0" cy="0"/>
          <a:chOff x="0" y="0"/>
          <a:chExt cx="0" cy="0"/>
        </a:xfrm>
      </p:grpSpPr>
      <p:sp>
        <p:nvSpPr>
          <p:cNvPr id="1593" name="Google Shape;1593;g237ea097884_0_15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4" name="Google Shape;1594;g237ea097884_0_159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95" name="Google Shape;1595;g237ea097884_0_159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9" name="Shape 1599"/>
        <p:cNvGrpSpPr/>
        <p:nvPr/>
      </p:nvGrpSpPr>
      <p:grpSpPr>
        <a:xfrm>
          <a:off x="0" y="0"/>
          <a:ext cx="0" cy="0"/>
          <a:chOff x="0" y="0"/>
          <a:chExt cx="0" cy="0"/>
        </a:xfrm>
      </p:grpSpPr>
      <p:sp>
        <p:nvSpPr>
          <p:cNvPr id="1600" name="Google Shape;1600;g237ea097884_0_19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1" name="Google Shape;1601;g237ea097884_0_196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02" name="Google Shape;1602;g237ea097884_0_196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6" name="Shape 1606"/>
        <p:cNvGrpSpPr/>
        <p:nvPr/>
      </p:nvGrpSpPr>
      <p:grpSpPr>
        <a:xfrm>
          <a:off x="0" y="0"/>
          <a:ext cx="0" cy="0"/>
          <a:chOff x="0" y="0"/>
          <a:chExt cx="0" cy="0"/>
        </a:xfrm>
      </p:grpSpPr>
      <p:sp>
        <p:nvSpPr>
          <p:cNvPr id="1607" name="Google Shape;1607;g237ea097884_0_22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8" name="Google Shape;1608;g237ea097884_0_228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09" name="Google Shape;1609;g237ea097884_0_228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3" name="Shape 1613"/>
        <p:cNvGrpSpPr/>
        <p:nvPr/>
      </p:nvGrpSpPr>
      <p:grpSpPr>
        <a:xfrm>
          <a:off x="0" y="0"/>
          <a:ext cx="0" cy="0"/>
          <a:chOff x="0" y="0"/>
          <a:chExt cx="0" cy="0"/>
        </a:xfrm>
      </p:grpSpPr>
      <p:sp>
        <p:nvSpPr>
          <p:cNvPr id="1614" name="Google Shape;1614;g237ea097884_0_27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5" name="Google Shape;1615;g237ea097884_0_27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16" name="Google Shape;1616;g237ea097884_0_27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237ea097884_0_5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0" name="Google Shape;760;g237ea097884_0_5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457200" rtl="0" algn="l">
              <a:spcBef>
                <a:spcPts val="0"/>
              </a:spcBef>
              <a:spcAft>
                <a:spcPts val="0"/>
              </a:spcAft>
              <a:buClr>
                <a:schemeClr val="dk1"/>
              </a:buClr>
              <a:buSzPts val="1400"/>
              <a:buFont typeface="Arial"/>
              <a:buNone/>
            </a:pPr>
            <a:r>
              <a:rPr i="1" lang="en-US" sz="1100">
                <a:latin typeface="Lato"/>
                <a:ea typeface="Lato"/>
                <a:cs typeface="Lato"/>
                <a:sym typeface="Lato"/>
              </a:rPr>
              <a:t>(Note to facilitator: Title slides may be omitted.)</a:t>
            </a:r>
            <a:endParaRPr/>
          </a:p>
        </p:txBody>
      </p:sp>
      <p:sp>
        <p:nvSpPr>
          <p:cNvPr id="761" name="Google Shape;761;g237ea097884_0_5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237ea097884_0_6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66" name="Google Shape;766;g237ea097884_0_60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lnSpc>
                <a:spcPct val="115000"/>
              </a:lnSpc>
              <a:spcBef>
                <a:spcPts val="0"/>
              </a:spcBef>
              <a:spcAft>
                <a:spcPts val="0"/>
              </a:spcAft>
              <a:buSzPts val="1400"/>
              <a:buChar char="●"/>
            </a:pPr>
            <a:r>
              <a:rPr lang="en-US" sz="1100">
                <a:latin typeface="Lato"/>
                <a:ea typeface="Lato"/>
                <a:cs typeface="Lato"/>
                <a:sym typeface="Lato"/>
              </a:rPr>
              <a:t>All school employees are mandated reporters of child maltreatment. This includes all people who receive a W2 from the school or district.</a:t>
            </a:r>
            <a:endParaRPr/>
          </a:p>
        </p:txBody>
      </p:sp>
      <p:sp>
        <p:nvSpPr>
          <p:cNvPr id="767" name="Google Shape;767;g237ea097884_0_60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237ea097884_0_6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4" name="Google Shape;774;g237ea097884_0_6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69850" lvl="0" marL="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Some individuals involved in schools are not listed in statute as being mandated reporters and therefore are not required to report suspected child maltreatment, such as contracted staff and volunteers.  However, any person with reasonable cause to suspect child maltreatment </a:t>
            </a:r>
            <a:r>
              <a:rPr i="1" lang="en-US" sz="1100">
                <a:latin typeface="Lato"/>
                <a:ea typeface="Lato"/>
                <a:cs typeface="Lato"/>
                <a:sym typeface="Lato"/>
              </a:rPr>
              <a:t>may</a:t>
            </a:r>
            <a:r>
              <a:rPr lang="en-US" sz="1100">
                <a:latin typeface="Lato"/>
                <a:ea typeface="Lato"/>
                <a:cs typeface="Lato"/>
                <a:sym typeface="Lato"/>
              </a:rPr>
              <a:t> make a report to CPS. Also, school policy may require contracted staff and volunteers to engage in training and to notify appropriate school authorities of concerns about maltreatment.</a:t>
            </a:r>
            <a:endParaRPr sz="1100">
              <a:latin typeface="Lato"/>
              <a:ea typeface="Lato"/>
              <a:cs typeface="Lato"/>
              <a:sym typeface="Lato"/>
            </a:endParaRPr>
          </a:p>
          <a:p>
            <a:pPr indent="-69850" lvl="0" marL="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Additionally, school staff are not legally required to report situations they observe in the community while not working. </a:t>
            </a:r>
            <a:endParaRPr sz="1100">
              <a:latin typeface="Lato"/>
              <a:ea typeface="Lato"/>
              <a:cs typeface="Lato"/>
              <a:sym typeface="Lato"/>
            </a:endParaRPr>
          </a:p>
          <a:p>
            <a:pPr indent="0" lvl="0" marL="0" rtl="0" algn="l">
              <a:spcBef>
                <a:spcPts val="0"/>
              </a:spcBef>
              <a:spcAft>
                <a:spcPts val="0"/>
              </a:spcAft>
              <a:buClr>
                <a:schemeClr val="dk1"/>
              </a:buClr>
              <a:buSzPts val="1200"/>
              <a:buFont typeface="Arial"/>
              <a:buNone/>
            </a:pPr>
            <a:r>
              <a:t/>
            </a:r>
            <a:endParaRPr sz="1100">
              <a:latin typeface="Lato"/>
              <a:ea typeface="Lato"/>
              <a:cs typeface="Lato"/>
              <a:sym typeface="Lato"/>
            </a:endParaRPr>
          </a:p>
          <a:p>
            <a:pPr indent="0" lvl="0" marL="0" rtl="0" algn="l">
              <a:spcBef>
                <a:spcPts val="0"/>
              </a:spcBef>
              <a:spcAft>
                <a:spcPts val="0"/>
              </a:spcAft>
              <a:buNone/>
            </a:pPr>
            <a:r>
              <a:rPr lang="en-US" sz="1100">
                <a:latin typeface="Lato"/>
                <a:ea typeface="Lato"/>
                <a:cs typeface="Lato"/>
                <a:sym typeface="Lato"/>
              </a:rPr>
              <a:t>Photo - </a:t>
            </a:r>
            <a:r>
              <a:rPr lang="en-US" sz="900">
                <a:solidFill>
                  <a:srgbClr val="0C0D0D"/>
                </a:solidFill>
                <a:highlight>
                  <a:srgbClr val="E8EDED"/>
                </a:highlight>
                <a:latin typeface="Arial"/>
                <a:ea typeface="Arial"/>
                <a:cs typeface="Arial"/>
                <a:sym typeface="Arial"/>
              </a:rPr>
              <a:t>Stock photo ID:1166891892  (</a:t>
            </a:r>
            <a:r>
              <a:rPr lang="en-US" sz="1100">
                <a:latin typeface="Lato"/>
                <a:ea typeface="Lato"/>
                <a:cs typeface="Lato"/>
                <a:sym typeface="Lato"/>
              </a:rPr>
              <a:t>Please note that the images in these slide decks were purchased for use in this training by DPI. They may not be copied and reproduced for inclusion in other training or publications.)</a:t>
            </a:r>
            <a:endParaRPr/>
          </a:p>
        </p:txBody>
      </p:sp>
      <p:sp>
        <p:nvSpPr>
          <p:cNvPr id="775" name="Google Shape;775;g237ea097884_0_6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237ea097884_0_6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84" name="Google Shape;784;g237ea097884_0_6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Some students in schools are adults. Safety concerns related to adults are not treated with the same procedures as concerns relating to minors.</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The individuals required to report “adults at risk” are different than those listed as mandated reporters of child abuse and neglect. Professionals credentialed through the Department of Safety and Professional Services like social workers, nurses, and physical therapists have an obligation to understand their duty to report concerns related to adult students. More information about adults at risk can be found in the Additional Resources Section. </a:t>
            </a:r>
            <a:endParaRPr sz="1100">
              <a:latin typeface="Lato"/>
              <a:ea typeface="Lato"/>
              <a:cs typeface="Lato"/>
              <a:sym typeface="Lato"/>
            </a:endParaRPr>
          </a:p>
        </p:txBody>
      </p:sp>
      <p:sp>
        <p:nvSpPr>
          <p:cNvPr id="785" name="Google Shape;785;g237ea097884_0_62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g237ea097884_0_6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93" name="Google Shape;793;g237ea097884_0_62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latin typeface="Lato"/>
                <a:ea typeface="Lato"/>
                <a:cs typeface="Lato"/>
                <a:sym typeface="Lato"/>
              </a:rPr>
              <a:t>Now that we know who is required to report, let’s consider what to do when staff have a safety concern. Under Wisconsin statute, if a mandated reporter has reasonable cause to suspect child maltreatment, they are required to immediately report.  If staff are unsure whether they have reasonable cause to suspect child maltreatment, they may follow a 4 step process. </a:t>
            </a:r>
            <a:endParaRPr sz="1100">
              <a:latin typeface="Lato"/>
              <a:ea typeface="Lato"/>
              <a:cs typeface="Lato"/>
              <a:sym typeface="Lato"/>
            </a:endParaRPr>
          </a:p>
          <a:p>
            <a:pPr indent="-298450" lvl="0" marL="457200" rtl="0" algn="l">
              <a:spcBef>
                <a:spcPts val="0"/>
              </a:spcBef>
              <a:spcAft>
                <a:spcPts val="0"/>
              </a:spcAft>
              <a:buClr>
                <a:schemeClr val="dk1"/>
              </a:buClr>
              <a:buSzPts val="1100"/>
              <a:buFont typeface="Calibri"/>
              <a:buAutoNum type="arabicPeriod"/>
            </a:pPr>
            <a:r>
              <a:rPr lang="en-US" sz="1100">
                <a:latin typeface="Lato"/>
                <a:ea typeface="Lato"/>
                <a:cs typeface="Lato"/>
                <a:sym typeface="Lato"/>
              </a:rPr>
              <a:t>Step 1 - Gather Information</a:t>
            </a:r>
            <a:endParaRPr sz="1100">
              <a:latin typeface="Lato"/>
              <a:ea typeface="Lato"/>
              <a:cs typeface="Lato"/>
              <a:sym typeface="Lato"/>
            </a:endParaRPr>
          </a:p>
          <a:p>
            <a:pPr indent="-298450" lvl="0" marL="457200" rtl="0" algn="l">
              <a:spcBef>
                <a:spcPts val="0"/>
              </a:spcBef>
              <a:spcAft>
                <a:spcPts val="0"/>
              </a:spcAft>
              <a:buClr>
                <a:schemeClr val="dk1"/>
              </a:buClr>
              <a:buSzPts val="1100"/>
              <a:buFont typeface="Calibri"/>
              <a:buAutoNum type="arabicPeriod"/>
            </a:pPr>
            <a:r>
              <a:rPr lang="en-US" sz="1100">
                <a:latin typeface="Lato"/>
                <a:ea typeface="Lato"/>
                <a:cs typeface="Lato"/>
                <a:sym typeface="Lato"/>
              </a:rPr>
              <a:t>Step 2 - Engage in Critical Thinking</a:t>
            </a:r>
            <a:endParaRPr sz="1100">
              <a:latin typeface="Lato"/>
              <a:ea typeface="Lato"/>
              <a:cs typeface="Lato"/>
              <a:sym typeface="Lato"/>
            </a:endParaRPr>
          </a:p>
          <a:p>
            <a:pPr indent="-298450" lvl="0" marL="457200" rtl="0" algn="l">
              <a:spcBef>
                <a:spcPts val="0"/>
              </a:spcBef>
              <a:spcAft>
                <a:spcPts val="0"/>
              </a:spcAft>
              <a:buClr>
                <a:schemeClr val="dk1"/>
              </a:buClr>
              <a:buSzPts val="1100"/>
              <a:buFont typeface="Calibri"/>
              <a:buAutoNum type="arabicPeriod"/>
            </a:pPr>
            <a:r>
              <a:rPr lang="en-US" sz="1100">
                <a:latin typeface="Lato"/>
                <a:ea typeface="Lato"/>
                <a:cs typeface="Lato"/>
                <a:sym typeface="Lato"/>
              </a:rPr>
              <a:t>Step 3 - Consider the impact of bias</a:t>
            </a:r>
            <a:endParaRPr sz="1100">
              <a:latin typeface="Lato"/>
              <a:ea typeface="Lato"/>
              <a:cs typeface="Lato"/>
              <a:sym typeface="Lato"/>
            </a:endParaRPr>
          </a:p>
          <a:p>
            <a:pPr indent="-298450" lvl="0" marL="457200" rtl="0" algn="l">
              <a:spcBef>
                <a:spcPts val="0"/>
              </a:spcBef>
              <a:spcAft>
                <a:spcPts val="0"/>
              </a:spcAft>
              <a:buClr>
                <a:schemeClr val="dk1"/>
              </a:buClr>
              <a:buSzPts val="1100"/>
              <a:buFont typeface="Calibri"/>
              <a:buAutoNum type="arabicPeriod"/>
            </a:pPr>
            <a:r>
              <a:rPr lang="en-US" sz="1100">
                <a:latin typeface="Lato"/>
                <a:ea typeface="Lato"/>
                <a:cs typeface="Lato"/>
                <a:sym typeface="Lato"/>
              </a:rPr>
              <a:t>Step 4 -Report and/or Support a family with resources</a:t>
            </a:r>
            <a:endParaRPr sz="1100">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100">
              <a:latin typeface="Lato"/>
              <a:ea typeface="Lato"/>
              <a:cs typeface="Lato"/>
              <a:sym typeface="Lato"/>
            </a:endParaRPr>
          </a:p>
          <a:p>
            <a:pPr indent="0" lvl="0" marL="0" rtl="0" algn="l">
              <a:spcBef>
                <a:spcPts val="0"/>
              </a:spcBef>
              <a:spcAft>
                <a:spcPts val="0"/>
              </a:spcAft>
              <a:buNone/>
            </a:pPr>
            <a:r>
              <a:t/>
            </a:r>
            <a:endParaRPr sz="1100">
              <a:latin typeface="Lato"/>
              <a:ea typeface="Lato"/>
              <a:cs typeface="Lato"/>
              <a:sym typeface="Lato"/>
            </a:endParaRPr>
          </a:p>
        </p:txBody>
      </p:sp>
      <p:sp>
        <p:nvSpPr>
          <p:cNvPr id="794" name="Google Shape;794;g237ea097884_0_62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237ea097884_0_6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01" name="Google Shape;801;g237ea097884_0_6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298450" lvl="0" marL="457200" rtl="0" algn="l">
              <a:spcBef>
                <a:spcPts val="0"/>
              </a:spcBef>
              <a:spcAft>
                <a:spcPts val="0"/>
              </a:spcAft>
              <a:buClr>
                <a:schemeClr val="dk1"/>
              </a:buClr>
              <a:buSzPts val="1100"/>
              <a:buFont typeface="Calibri"/>
              <a:buChar char="●"/>
            </a:pPr>
            <a:r>
              <a:rPr b="1" lang="en-US" sz="1100">
                <a:latin typeface="Lato"/>
                <a:ea typeface="Lato"/>
                <a:cs typeface="Lato"/>
                <a:sym typeface="Lato"/>
              </a:rPr>
              <a:t>Gather Information</a:t>
            </a:r>
            <a:r>
              <a:rPr lang="en-US" sz="1100">
                <a:latin typeface="Lato"/>
                <a:ea typeface="Lato"/>
                <a:cs typeface="Lato"/>
                <a:sym typeface="Lato"/>
              </a:rPr>
              <a:t> - Gathering information includes asking open-ended questions to get the basic facts of the situation and to consider those facts. Information gathering must proceed immediately and expeditiously, and if and when a school staff member has reasonable cause to suspect child maltreatment they must “immediately” report. We will learn more about how to gather information later in the training. </a:t>
            </a:r>
            <a:endParaRPr sz="1100">
              <a:latin typeface="Lato"/>
              <a:ea typeface="Lato"/>
              <a:cs typeface="Lato"/>
              <a:sym typeface="Lato"/>
            </a:endParaRPr>
          </a:p>
          <a:p>
            <a:pPr indent="-298450" lvl="1" marL="914400" rtl="0" algn="l">
              <a:lnSpc>
                <a:spcPct val="115000"/>
              </a:lnSpc>
              <a:spcBef>
                <a:spcPts val="1000"/>
              </a:spcBef>
              <a:spcAft>
                <a:spcPts val="0"/>
              </a:spcAft>
              <a:buClr>
                <a:schemeClr val="dk1"/>
              </a:buClr>
              <a:buSzPts val="1100"/>
              <a:buFont typeface="Lato"/>
              <a:buChar char="○"/>
            </a:pPr>
            <a:r>
              <a:rPr b="1" lang="en-US" sz="1100">
                <a:latin typeface="Lato"/>
                <a:ea typeface="Lato"/>
                <a:cs typeface="Lato"/>
                <a:sym typeface="Lato"/>
              </a:rPr>
              <a:t>Reporting without a basis has consequences</a:t>
            </a:r>
            <a:endParaRPr b="1" sz="1100">
              <a:latin typeface="Lato"/>
              <a:ea typeface="Lato"/>
              <a:cs typeface="Lato"/>
              <a:sym typeface="Lato"/>
            </a:endParaRPr>
          </a:p>
          <a:p>
            <a:pPr indent="-298450" lvl="2" marL="13716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Staff might think making a report when there is not reasonable cause to suspect child maltreatment will not hurt anyone, however this approach to reporting can actually have negative consequences for children and families. It can also reinforce racial disparities in system involvement. While the appropriate reporting of suspected child maltreatment is helpful and necessary, unwarranted reports that are not based on reasonable cause to suspect child maltreatment can be harmful and even traumatic. </a:t>
            </a:r>
            <a:endParaRPr sz="1100">
              <a:latin typeface="Lato"/>
              <a:ea typeface="Lato"/>
              <a:cs typeface="Lato"/>
              <a:sym typeface="Lato"/>
            </a:endParaRPr>
          </a:p>
          <a:p>
            <a:pPr indent="-298450" lvl="1" marL="914400" rtl="0" algn="l">
              <a:lnSpc>
                <a:spcPct val="115000"/>
              </a:lnSpc>
              <a:spcBef>
                <a:spcPts val="0"/>
              </a:spcBef>
              <a:spcAft>
                <a:spcPts val="0"/>
              </a:spcAft>
              <a:buClr>
                <a:schemeClr val="dk1"/>
              </a:buClr>
              <a:buSzPts val="1100"/>
              <a:buFont typeface="Lato"/>
              <a:buChar char="○"/>
            </a:pPr>
            <a:r>
              <a:rPr b="1" lang="en-US" sz="1100">
                <a:latin typeface="Lato"/>
                <a:ea typeface="Lato"/>
                <a:cs typeface="Lato"/>
                <a:sym typeface="Lato"/>
              </a:rPr>
              <a:t>Move away from “When in Doubt, Make a Report” </a:t>
            </a:r>
            <a:endParaRPr b="1" sz="1100">
              <a:latin typeface="Lato"/>
              <a:ea typeface="Lato"/>
              <a:cs typeface="Lato"/>
              <a:sym typeface="Lato"/>
            </a:endParaRPr>
          </a:p>
          <a:p>
            <a:pPr indent="-298450" lvl="2" marL="13716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Research has shown that the past mindset of “when in doubt, make a report” contributed first and foremost to harm for children and families (Itzkowitz and Olson 2022; Krase 2013; Raz 2020; Krase 2015). Additional unintended consequences of this practice include creating mistrust in child welfare professionals and overburdening the child welfare system with unnecessary paperwork and financial costs (DCF 2022a).   However, it is important to remember that if you have reasonable cause to suspect child maltreatment you are legally required to report.</a:t>
            </a:r>
            <a:endParaRPr sz="1100">
              <a:latin typeface="Lato"/>
              <a:ea typeface="Lato"/>
              <a:cs typeface="Lato"/>
              <a:sym typeface="Lato"/>
            </a:endParaRPr>
          </a:p>
          <a:p>
            <a:pPr indent="0" lvl="0" marL="0" rtl="0" algn="l">
              <a:lnSpc>
                <a:spcPct val="115000"/>
              </a:lnSpc>
              <a:spcBef>
                <a:spcPts val="0"/>
              </a:spcBef>
              <a:spcAft>
                <a:spcPts val="0"/>
              </a:spcAft>
              <a:buNone/>
            </a:pPr>
            <a:r>
              <a:t/>
            </a:r>
            <a:endParaRPr sz="900">
              <a:solidFill>
                <a:srgbClr val="0C0D0D"/>
              </a:solidFill>
              <a:highlight>
                <a:srgbClr val="E8EDED"/>
              </a:highlight>
              <a:latin typeface="Arial"/>
              <a:ea typeface="Arial"/>
              <a:cs typeface="Arial"/>
              <a:sym typeface="Arial"/>
            </a:endParaRPr>
          </a:p>
          <a:p>
            <a:pPr indent="0" lvl="0" marL="0" rtl="0" algn="l">
              <a:lnSpc>
                <a:spcPct val="115000"/>
              </a:lnSpc>
              <a:spcBef>
                <a:spcPts val="0"/>
              </a:spcBef>
              <a:spcAft>
                <a:spcPts val="0"/>
              </a:spcAft>
              <a:buNone/>
            </a:pPr>
            <a:r>
              <a:rPr lang="en-US" sz="900">
                <a:solidFill>
                  <a:srgbClr val="0C0D0D"/>
                </a:solidFill>
                <a:highlight>
                  <a:srgbClr val="E8EDED"/>
                </a:highlight>
                <a:latin typeface="Arial"/>
                <a:ea typeface="Arial"/>
                <a:cs typeface="Arial"/>
                <a:sym typeface="Arial"/>
              </a:rPr>
              <a:t>Stock photo ID:1255989249 (</a:t>
            </a:r>
            <a:r>
              <a:rPr lang="en-US" sz="1100">
                <a:latin typeface="Lato"/>
                <a:ea typeface="Lato"/>
                <a:cs typeface="Lato"/>
                <a:sym typeface="Lato"/>
              </a:rPr>
              <a:t>Please note that the images in these slide decks were purchased for use in this training by DPI. They may not be copied and reproduced for inclusion in other training or publications.)</a:t>
            </a:r>
            <a:endParaRPr sz="1100">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802" name="Google Shape;802;g237ea097884_0_63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237ea097884_0_6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09" name="Google Shape;809;g237ea097884_0_64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298450" lvl="0" marL="457200" rtl="0" algn="l">
              <a:spcBef>
                <a:spcPts val="0"/>
              </a:spcBef>
              <a:spcAft>
                <a:spcPts val="0"/>
              </a:spcAft>
              <a:buClr>
                <a:schemeClr val="dk1"/>
              </a:buClr>
              <a:buSzPts val="1100"/>
              <a:buFont typeface="Lato"/>
              <a:buChar char="●"/>
            </a:pPr>
            <a:r>
              <a:rPr lang="en-US" sz="1100">
                <a:latin typeface="Lato"/>
                <a:ea typeface="Lato"/>
                <a:cs typeface="Lato"/>
                <a:sym typeface="Lato"/>
              </a:rPr>
              <a:t>Step two in the process involves critical thinking. Critical thinking includes a process of slowing down, considering the situation, and reflecting  on one’s own worldview to determine whether there is reasonable cause to suspect child maltreatment, This process can lead to better decision-making related to reporting and supporting.</a:t>
            </a:r>
            <a:endParaRPr sz="1100">
              <a:latin typeface="Lato"/>
              <a:ea typeface="Lato"/>
              <a:cs typeface="Lato"/>
              <a:sym typeface="Lato"/>
            </a:endParaRPr>
          </a:p>
          <a:p>
            <a:pPr indent="-298450" lvl="1" marL="914400" rtl="0" algn="l">
              <a:spcBef>
                <a:spcPts val="1000"/>
              </a:spcBef>
              <a:spcAft>
                <a:spcPts val="0"/>
              </a:spcAft>
              <a:buClr>
                <a:schemeClr val="dk1"/>
              </a:buClr>
              <a:buSzPts val="1100"/>
              <a:buFont typeface="Lato"/>
              <a:buChar char="○"/>
            </a:pPr>
            <a:r>
              <a:rPr lang="en-US" sz="1100">
                <a:latin typeface="Lato"/>
                <a:ea typeface="Lato"/>
                <a:cs typeface="Lato"/>
                <a:sym typeface="Lato"/>
              </a:rPr>
              <a:t>Critical thinking may include, as examples: considering if the explanation made sense, if the story changed over time, if there may be barriers to understanding stemming from disability, language, or child’s developmental level, if enough information about the situation has been gathered, if assumptions have been made, and if there are other incidents involving this student that have caused concern. Staff must use professional judgment and avoid split-second decisions. </a:t>
            </a:r>
            <a:endParaRPr sz="1100">
              <a:latin typeface="Lato"/>
              <a:ea typeface="Lato"/>
              <a:cs typeface="Lato"/>
              <a:sym typeface="Lato"/>
            </a:endParaRPr>
          </a:p>
          <a:p>
            <a:pPr indent="0" lvl="0" marL="0" rtl="0" algn="l">
              <a:spcBef>
                <a:spcPts val="1000"/>
              </a:spcBef>
              <a:spcAft>
                <a:spcPts val="0"/>
              </a:spcAft>
              <a:buNone/>
            </a:pPr>
            <a:r>
              <a:rPr lang="en-US" sz="900">
                <a:solidFill>
                  <a:srgbClr val="0C0D0D"/>
                </a:solidFill>
                <a:highlight>
                  <a:srgbClr val="E8EDED"/>
                </a:highlight>
                <a:latin typeface="Arial"/>
                <a:ea typeface="Arial"/>
                <a:cs typeface="Arial"/>
                <a:sym typeface="Arial"/>
              </a:rPr>
              <a:t>Stock photo ID:1180357593 (</a:t>
            </a:r>
            <a:r>
              <a:rPr lang="en-US" sz="1100">
                <a:latin typeface="Lato"/>
                <a:ea typeface="Lato"/>
                <a:cs typeface="Lato"/>
                <a:sym typeface="Lato"/>
              </a:rPr>
              <a:t>Please note that the images in these slide decks were purchased for use in this training by DPI. They may not be copied and reproduced for inclusion in other training or publications.)</a:t>
            </a:r>
            <a:endParaRPr sz="1100">
              <a:latin typeface="Lato"/>
              <a:ea typeface="Lato"/>
              <a:cs typeface="Lato"/>
              <a:sym typeface="Lato"/>
            </a:endParaRPr>
          </a:p>
          <a:p>
            <a:pPr indent="0" lvl="0" marL="0" rtl="0" algn="l">
              <a:spcBef>
                <a:spcPts val="1000"/>
              </a:spcBef>
              <a:spcAft>
                <a:spcPts val="0"/>
              </a:spcAft>
              <a:buNone/>
            </a:pPr>
            <a:r>
              <a:t/>
            </a:r>
            <a:endParaRPr/>
          </a:p>
        </p:txBody>
      </p:sp>
      <p:sp>
        <p:nvSpPr>
          <p:cNvPr id="810" name="Google Shape;810;g237ea097884_0_64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237ea097884_0_6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17" name="Google Shape;817;g237ea097884_0_64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latin typeface="Lato"/>
                <a:ea typeface="Lato"/>
                <a:cs typeface="Lato"/>
                <a:sym typeface="Lato"/>
              </a:rPr>
              <a:t>Step three in the process of determining reasonable cause  includes considering the impact of bias and worldview that may be impacting the inclination to report, or to support a family with resources. We all have different perspectives and biases based on our life experiences and worldviews. School staff are encouraged to consider how these perspectives impact the way they make decisions about concerns.</a:t>
            </a:r>
            <a:endParaRPr sz="1100">
              <a:latin typeface="Lato"/>
              <a:ea typeface="Lato"/>
              <a:cs typeface="Lato"/>
              <a:sym typeface="Lato"/>
            </a:endParaRPr>
          </a:p>
          <a:p>
            <a:pPr indent="0" lvl="0" marL="0" rtl="0" algn="l">
              <a:spcBef>
                <a:spcPts val="0"/>
              </a:spcBef>
              <a:spcAft>
                <a:spcPts val="0"/>
              </a:spcAft>
              <a:buNone/>
            </a:pPr>
            <a:r>
              <a:t/>
            </a:r>
            <a:endParaRPr sz="1100">
              <a:latin typeface="Lato"/>
              <a:ea typeface="Lato"/>
              <a:cs typeface="Lato"/>
              <a:sym typeface="Lato"/>
            </a:endParaRPr>
          </a:p>
          <a:p>
            <a:pPr indent="0" lvl="0" marL="0" rtl="0" algn="l">
              <a:spcBef>
                <a:spcPts val="0"/>
              </a:spcBef>
              <a:spcAft>
                <a:spcPts val="0"/>
              </a:spcAft>
              <a:buNone/>
            </a:pPr>
            <a:r>
              <a:rPr lang="en-US" sz="900">
                <a:solidFill>
                  <a:srgbClr val="0C0D0D"/>
                </a:solidFill>
                <a:highlight>
                  <a:srgbClr val="E8EDED"/>
                </a:highlight>
                <a:latin typeface="Arial"/>
                <a:ea typeface="Arial"/>
                <a:cs typeface="Arial"/>
                <a:sym typeface="Arial"/>
              </a:rPr>
              <a:t>Stock photo ID:1124551698 (</a:t>
            </a:r>
            <a:r>
              <a:rPr lang="en-US" sz="1100">
                <a:latin typeface="Lato"/>
                <a:ea typeface="Lato"/>
                <a:cs typeface="Lato"/>
                <a:sym typeface="Lato"/>
              </a:rPr>
              <a:t>Please note that the images in these slide decks were purchased for use in this training by DPI. They may not be copied and reproduced for inclusion in other training or publications.)</a:t>
            </a:r>
            <a:endParaRPr/>
          </a:p>
        </p:txBody>
      </p:sp>
      <p:sp>
        <p:nvSpPr>
          <p:cNvPr id="818" name="Google Shape;818;g237ea097884_0_64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237ea097884_0_216:notes"/>
          <p:cNvSpPr txBox="1"/>
          <p:nvPr>
            <p:ph idx="1" type="body"/>
          </p:nvPr>
        </p:nvSpPr>
        <p:spPr>
          <a:xfrm>
            <a:off x="686421" y="4400238"/>
            <a:ext cx="5485200" cy="3600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Putting Families First: A Child Welfare Strategic Transformation</a:t>
            </a:r>
            <a:endParaRPr/>
          </a:p>
        </p:txBody>
      </p:sp>
      <p:sp>
        <p:nvSpPr>
          <p:cNvPr id="665" name="Google Shape;665;g237ea097884_0_216: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237ea097884_0_6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25" name="Google Shape;825;g237ea097884_0_65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latin typeface="Lato"/>
                <a:ea typeface="Lato"/>
                <a:cs typeface="Lato"/>
                <a:sym typeface="Lato"/>
              </a:rPr>
              <a:t>Step four is determining whether to report and or support a family with resources. </a:t>
            </a:r>
            <a:endParaRPr sz="1100">
              <a:latin typeface="Lato"/>
              <a:ea typeface="Lato"/>
              <a:cs typeface="Lato"/>
              <a:sym typeface="Lato"/>
            </a:endParaRPr>
          </a:p>
          <a:p>
            <a:pPr indent="-298450" lvl="0" marL="457200" rtl="0" algn="l">
              <a:spcBef>
                <a:spcPts val="0"/>
              </a:spcBef>
              <a:spcAft>
                <a:spcPts val="0"/>
              </a:spcAft>
              <a:buClr>
                <a:schemeClr val="dk1"/>
              </a:buClr>
              <a:buSzPts val="1100"/>
              <a:buFont typeface="Lato"/>
              <a:buAutoNum type="arabicPeriod"/>
            </a:pPr>
            <a:r>
              <a:rPr b="1" lang="en-US" sz="1100">
                <a:latin typeface="Lato"/>
                <a:ea typeface="Lato"/>
                <a:cs typeface="Lato"/>
                <a:sym typeface="Lato"/>
              </a:rPr>
              <a:t>Report</a:t>
            </a:r>
            <a:r>
              <a:rPr lang="en-US" sz="1100">
                <a:latin typeface="Lato"/>
                <a:ea typeface="Lato"/>
                <a:cs typeface="Lato"/>
                <a:sym typeface="Lato"/>
              </a:rPr>
              <a:t> - When mandated reporters know or have reasonable cause to suspect that a child has been abused or neglected, a school employee is legally required to immediately report to county CPS or local law enforcement. This occurs when the employee has reasonable cause to suspect a child they have seen as part of their work has been abused or neglected, or has been threatened with abuse or neglect and the employee believes it will occur.</a:t>
            </a:r>
            <a:endParaRPr sz="1100">
              <a:latin typeface="Lato"/>
              <a:ea typeface="Lato"/>
              <a:cs typeface="Lato"/>
              <a:sym typeface="Lato"/>
            </a:endParaRPr>
          </a:p>
          <a:p>
            <a:pPr indent="-298450" lvl="1" marL="914400" rtl="0" algn="l">
              <a:spcBef>
                <a:spcPts val="0"/>
              </a:spcBef>
              <a:spcAft>
                <a:spcPts val="0"/>
              </a:spcAft>
              <a:buClr>
                <a:schemeClr val="dk1"/>
              </a:buClr>
              <a:buSzPts val="1100"/>
              <a:buFont typeface="Lato"/>
              <a:buAutoNum type="alphaLcPeriod"/>
            </a:pPr>
            <a:r>
              <a:rPr lang="en-US" sz="1100">
                <a:latin typeface="Lato"/>
                <a:ea typeface="Lato"/>
                <a:cs typeface="Lato"/>
                <a:sym typeface="Lato"/>
              </a:rPr>
              <a:t>“</a:t>
            </a:r>
            <a:r>
              <a:rPr b="1" lang="en-US" sz="1100">
                <a:latin typeface="Lato"/>
                <a:ea typeface="Lato"/>
                <a:cs typeface="Lato"/>
                <a:sym typeface="Lato"/>
              </a:rPr>
              <a:t>Reasonable Cause</a:t>
            </a:r>
            <a:r>
              <a:rPr lang="en-US" sz="1100">
                <a:latin typeface="Lato"/>
                <a:ea typeface="Lato"/>
                <a:cs typeface="Lato"/>
                <a:sym typeface="Lato"/>
              </a:rPr>
              <a:t>” - Although the statute does not contain a definition of “reasonable cause to suspect,” there is some case law that discusses how that term is interpreted. The test is whether a prudent person would have had reasonable cause to suspect child abuse if presented with the same totality of circumstances. In other words, the individual should have a “belief, based on evidence but short of proof, that an ordinary person would reach as to the existence of child abuse.” </a:t>
            </a:r>
            <a:endParaRPr sz="1100">
              <a:latin typeface="Lato"/>
              <a:ea typeface="Lato"/>
              <a:cs typeface="Lato"/>
              <a:sym typeface="Lato"/>
            </a:endParaRPr>
          </a:p>
          <a:p>
            <a:pPr indent="-298450" lvl="0" marL="457200" rtl="0" algn="l">
              <a:spcBef>
                <a:spcPts val="0"/>
              </a:spcBef>
              <a:spcAft>
                <a:spcPts val="1000"/>
              </a:spcAft>
              <a:buClr>
                <a:schemeClr val="dk1"/>
              </a:buClr>
              <a:buSzPts val="1100"/>
              <a:buFont typeface="Lato"/>
              <a:buAutoNum type="arabicPeriod"/>
            </a:pPr>
            <a:r>
              <a:rPr b="1" lang="en-US" sz="1100">
                <a:latin typeface="Lato"/>
                <a:ea typeface="Lato"/>
                <a:cs typeface="Lato"/>
                <a:sym typeface="Lato"/>
              </a:rPr>
              <a:t>Support</a:t>
            </a:r>
            <a:r>
              <a:rPr lang="en-US" sz="1100">
                <a:latin typeface="Lato"/>
                <a:ea typeface="Lato"/>
                <a:cs typeface="Lato"/>
                <a:sym typeface="Lato"/>
              </a:rPr>
              <a:t> - If reasonable cause is or is not established, support a family with connections to resources.</a:t>
            </a:r>
            <a:endParaRPr/>
          </a:p>
        </p:txBody>
      </p:sp>
      <p:sp>
        <p:nvSpPr>
          <p:cNvPr id="826" name="Google Shape;826;g237ea097884_0_65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g237ea097884_0_6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2" name="Google Shape;832;g237ea097884_0_6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Font typeface="Lato"/>
              <a:buChar char="●"/>
            </a:pPr>
            <a:r>
              <a:rPr lang="en-US">
                <a:solidFill>
                  <a:schemeClr val="dk1"/>
                </a:solidFill>
                <a:latin typeface="Lato"/>
                <a:ea typeface="Lato"/>
                <a:cs typeface="Lato"/>
                <a:sym typeface="Lato"/>
              </a:rPr>
              <a:t>A mandated supporter's responsibility toward students and families does not end with a report to local child welfare; but instead, a report when warranted helps initiate a possible collaboration to broaden the students' support system. </a:t>
            </a:r>
            <a:endParaRPr>
              <a:solidFill>
                <a:schemeClr val="dk1"/>
              </a:solidFill>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a:solidFill>
                  <a:schemeClr val="dk1"/>
                </a:solidFill>
                <a:latin typeface="Lato"/>
                <a:ea typeface="Lato"/>
                <a:cs typeface="Lato"/>
                <a:sym typeface="Lato"/>
              </a:rPr>
              <a:t>A mandated supporter's responsibility toward students and families is multifaceted and includes:</a:t>
            </a:r>
            <a:endParaRPr>
              <a:solidFill>
                <a:schemeClr val="dk1"/>
              </a:solidFill>
              <a:latin typeface="Lato"/>
              <a:ea typeface="Lato"/>
              <a:cs typeface="Lato"/>
              <a:sym typeface="Lato"/>
            </a:endParaRPr>
          </a:p>
          <a:p>
            <a:pPr indent="-298450" lvl="1" marL="914400" rtl="0" algn="l">
              <a:lnSpc>
                <a:spcPct val="115000"/>
              </a:lnSpc>
              <a:spcBef>
                <a:spcPts val="0"/>
              </a:spcBef>
              <a:spcAft>
                <a:spcPts val="0"/>
              </a:spcAft>
              <a:buClr>
                <a:schemeClr val="dk1"/>
              </a:buClr>
              <a:buSzPts val="1100"/>
              <a:buFont typeface="Lato"/>
              <a:buChar char="○"/>
            </a:pPr>
            <a:r>
              <a:rPr lang="en-US">
                <a:solidFill>
                  <a:schemeClr val="dk1"/>
                </a:solidFill>
                <a:latin typeface="Lato"/>
                <a:ea typeface="Lato"/>
                <a:cs typeface="Lato"/>
                <a:sym typeface="Lato"/>
              </a:rPr>
              <a:t>building positive relationships with students and families,</a:t>
            </a:r>
            <a:endParaRPr>
              <a:solidFill>
                <a:schemeClr val="dk1"/>
              </a:solidFill>
              <a:latin typeface="Lato"/>
              <a:ea typeface="Lato"/>
              <a:cs typeface="Lato"/>
              <a:sym typeface="Lato"/>
            </a:endParaRPr>
          </a:p>
          <a:p>
            <a:pPr indent="-298450" lvl="1" marL="914400" rtl="0" algn="l">
              <a:lnSpc>
                <a:spcPct val="115000"/>
              </a:lnSpc>
              <a:spcBef>
                <a:spcPts val="0"/>
              </a:spcBef>
              <a:spcAft>
                <a:spcPts val="0"/>
              </a:spcAft>
              <a:buClr>
                <a:schemeClr val="dk1"/>
              </a:buClr>
              <a:buSzPts val="1100"/>
              <a:buFont typeface="Lato"/>
              <a:buChar char="○"/>
            </a:pPr>
            <a:r>
              <a:rPr lang="en-US">
                <a:solidFill>
                  <a:schemeClr val="dk1"/>
                </a:solidFill>
                <a:latin typeface="Lato"/>
                <a:ea typeface="Lato"/>
                <a:cs typeface="Lato"/>
                <a:sym typeface="Lato"/>
              </a:rPr>
              <a:t>helping connect them with needed services,</a:t>
            </a:r>
            <a:endParaRPr>
              <a:solidFill>
                <a:schemeClr val="dk1"/>
              </a:solidFill>
              <a:latin typeface="Lato"/>
              <a:ea typeface="Lato"/>
              <a:cs typeface="Lato"/>
              <a:sym typeface="Lato"/>
            </a:endParaRPr>
          </a:p>
          <a:p>
            <a:pPr indent="-298450" lvl="1" marL="914400" rtl="0" algn="l">
              <a:lnSpc>
                <a:spcPct val="115000"/>
              </a:lnSpc>
              <a:spcBef>
                <a:spcPts val="0"/>
              </a:spcBef>
              <a:spcAft>
                <a:spcPts val="0"/>
              </a:spcAft>
              <a:buClr>
                <a:schemeClr val="dk1"/>
              </a:buClr>
              <a:buSzPts val="1100"/>
              <a:buFont typeface="Lato"/>
              <a:buChar char="○"/>
            </a:pPr>
            <a:r>
              <a:rPr lang="en-US">
                <a:solidFill>
                  <a:schemeClr val="dk1"/>
                </a:solidFill>
                <a:latin typeface="Lato"/>
                <a:ea typeface="Lato"/>
                <a:cs typeface="Lato"/>
                <a:sym typeface="Lato"/>
              </a:rPr>
              <a:t>offering resources and support, and</a:t>
            </a:r>
            <a:endParaRPr>
              <a:solidFill>
                <a:schemeClr val="dk1"/>
              </a:solidFill>
              <a:latin typeface="Lato"/>
              <a:ea typeface="Lato"/>
              <a:cs typeface="Lato"/>
              <a:sym typeface="Lato"/>
            </a:endParaRPr>
          </a:p>
          <a:p>
            <a:pPr indent="-298450" lvl="1" marL="914400" rtl="0" algn="l">
              <a:lnSpc>
                <a:spcPct val="115000"/>
              </a:lnSpc>
              <a:spcBef>
                <a:spcPts val="0"/>
              </a:spcBef>
              <a:spcAft>
                <a:spcPts val="0"/>
              </a:spcAft>
              <a:buClr>
                <a:schemeClr val="dk1"/>
              </a:buClr>
              <a:buSzPts val="1100"/>
              <a:buFont typeface="Lato"/>
              <a:buChar char="○"/>
            </a:pPr>
            <a:r>
              <a:rPr lang="en-US">
                <a:solidFill>
                  <a:schemeClr val="dk1"/>
                </a:solidFill>
                <a:latin typeface="Lato"/>
                <a:ea typeface="Lato"/>
                <a:cs typeface="Lato"/>
                <a:sym typeface="Lato"/>
              </a:rPr>
              <a:t>collaborating with local child welfare agencies.</a:t>
            </a:r>
            <a:endParaRPr>
              <a:solidFill>
                <a:schemeClr val="dk1"/>
              </a:solidFill>
              <a:latin typeface="Lato"/>
              <a:ea typeface="Lato"/>
              <a:cs typeface="Lato"/>
              <a:sym typeface="Lato"/>
            </a:endParaRPr>
          </a:p>
          <a:p>
            <a:pPr indent="0" lvl="0" marL="914400" rtl="0" algn="l">
              <a:lnSpc>
                <a:spcPct val="115000"/>
              </a:lnSpc>
              <a:spcBef>
                <a:spcPts val="0"/>
              </a:spcBef>
              <a:spcAft>
                <a:spcPts val="0"/>
              </a:spcAft>
              <a:buSzPts val="1100"/>
              <a:buNone/>
            </a:pPr>
            <a:r>
              <a:t/>
            </a:r>
            <a:endParaRPr>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rPr lang="en-US" sz="900">
                <a:solidFill>
                  <a:srgbClr val="0C0D0D"/>
                </a:solidFill>
                <a:highlight>
                  <a:srgbClr val="E8EDED"/>
                </a:highlight>
              </a:rPr>
              <a:t>Stock photo ID:1385170533 </a:t>
            </a:r>
            <a:r>
              <a:rPr lang="en-US" sz="900">
                <a:solidFill>
                  <a:srgbClr val="0C0D0D"/>
                </a:solidFill>
                <a:highlight>
                  <a:srgbClr val="E8EDED"/>
                </a:highlight>
                <a:latin typeface="Arial"/>
                <a:ea typeface="Arial"/>
                <a:cs typeface="Arial"/>
                <a:sym typeface="Arial"/>
              </a:rPr>
              <a:t>(</a:t>
            </a:r>
            <a:r>
              <a:rPr lang="en-US" sz="1100">
                <a:latin typeface="Lato"/>
                <a:ea typeface="Lato"/>
                <a:cs typeface="Lato"/>
                <a:sym typeface="Lato"/>
              </a:rPr>
              <a:t>Please note that the images in these slide decks were purchased for use in this training by DPI. They may not be copied and reproduced for inclusion in other training or publications.)</a:t>
            </a:r>
            <a:endParaRPr/>
          </a:p>
        </p:txBody>
      </p:sp>
      <p:sp>
        <p:nvSpPr>
          <p:cNvPr id="833" name="Google Shape;833;g237ea097884_0_6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237ea097884_0_6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0" name="Google Shape;840;g237ea097884_0_66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Font typeface="Lato"/>
              <a:buChar char="●"/>
            </a:pPr>
            <a:r>
              <a:rPr lang="en-US">
                <a:solidFill>
                  <a:schemeClr val="dk1"/>
                </a:solidFill>
                <a:latin typeface="Lato"/>
                <a:ea typeface="Lato"/>
                <a:cs typeface="Lato"/>
                <a:sym typeface="Lato"/>
              </a:rPr>
              <a:t>Support may include linking caregivers with a local Family Resource Center (FRC) or similar organization. An FRC provides and helps connect caregivers to economic resources, parenting classes and strategies to support healthy child development as well as connection to other community resources. An FRC is a community organization serving all types of families with fun and educational programs and activities, opportunities to meet one another and chances for their children to play together while also getting support.</a:t>
            </a:r>
            <a:endParaRPr>
              <a:solidFill>
                <a:schemeClr val="dk1"/>
              </a:solidFill>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a:solidFill>
                  <a:schemeClr val="dk1"/>
                </a:solidFill>
                <a:latin typeface="Lato"/>
                <a:ea typeface="Lato"/>
                <a:cs typeface="Lato"/>
                <a:sym typeface="Lato"/>
              </a:rPr>
              <a:t>“All families have room to grow by connecting with the FRC in their community!” (Child Abuse and Neglect Prevention Board 2022)</a:t>
            </a:r>
            <a:endParaRPr>
              <a:solidFill>
                <a:schemeClr val="dk1"/>
              </a:solidFill>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a:solidFill>
                  <a:schemeClr val="dk1"/>
                </a:solidFill>
                <a:latin typeface="Lato"/>
                <a:ea typeface="Lato"/>
                <a:cs typeface="Lato"/>
                <a:sym typeface="Lato"/>
              </a:rPr>
              <a:t>There is a</a:t>
            </a:r>
            <a:r>
              <a:rPr lang="en-US">
                <a:solidFill>
                  <a:srgbClr val="2D2D86"/>
                </a:solidFill>
                <a:latin typeface="Lato"/>
                <a:ea typeface="Lato"/>
                <a:cs typeface="Lato"/>
                <a:sym typeface="Lato"/>
              </a:rPr>
              <a:t> link</a:t>
            </a:r>
            <a:r>
              <a:rPr lang="en-US">
                <a:solidFill>
                  <a:schemeClr val="dk1"/>
                </a:solidFill>
                <a:latin typeface="Lato"/>
                <a:ea typeface="Lato"/>
                <a:cs typeface="Lato"/>
                <a:sym typeface="Lato"/>
              </a:rPr>
              <a:t> to the </a:t>
            </a:r>
            <a:r>
              <a:rPr lang="en-US" u="sng">
                <a:solidFill>
                  <a:schemeClr val="hlink"/>
                </a:solidFill>
                <a:latin typeface="Lato"/>
                <a:ea typeface="Lato"/>
                <a:cs typeface="Lato"/>
                <a:sym typeface="Lato"/>
                <a:hlinkClick r:id="rId2"/>
              </a:rPr>
              <a:t>FRCs around Wisconsin</a:t>
            </a:r>
            <a:r>
              <a:rPr lang="en-US">
                <a:solidFill>
                  <a:schemeClr val="dk1"/>
                </a:solidFill>
                <a:latin typeface="Lato"/>
                <a:ea typeface="Lato"/>
                <a:cs typeface="Lato"/>
                <a:sym typeface="Lato"/>
              </a:rPr>
              <a:t> in the additional resource section.</a:t>
            </a:r>
            <a:endParaRPr>
              <a:latin typeface="Lato"/>
              <a:ea typeface="Lato"/>
              <a:cs typeface="Lato"/>
              <a:sym typeface="Lato"/>
            </a:endParaRPr>
          </a:p>
        </p:txBody>
      </p:sp>
      <p:sp>
        <p:nvSpPr>
          <p:cNvPr id="841" name="Google Shape;841;g237ea097884_0_66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g237ea097884_0_6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0" name="Google Shape;850;g237ea097884_0_67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Font typeface="Lato"/>
              <a:buChar char="●"/>
            </a:pPr>
            <a:r>
              <a:rPr lang="en-US">
                <a:solidFill>
                  <a:schemeClr val="dk1"/>
                </a:solidFill>
                <a:latin typeface="Lato"/>
                <a:ea typeface="Lato"/>
                <a:cs typeface="Lato"/>
                <a:sym typeface="Lato"/>
              </a:rPr>
              <a:t>When parents have not been included in discussions related to concerns about their student, it is not unusual for parents to feel fear or anxiety about the situation. Sometimes, parents may confront the staff or someone else, like the building principal, about the report. Keep in mind that in these moments parents may be experiencing a range of emotions which could include feeling scared, confused, and hurt. Parents should be treated with empathy and care.</a:t>
            </a:r>
            <a:endParaRPr>
              <a:solidFill>
                <a:schemeClr val="dk1"/>
              </a:solidFill>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a:solidFill>
                  <a:schemeClr val="dk1"/>
                </a:solidFill>
                <a:latin typeface="Lato"/>
                <a:ea typeface="Lato"/>
                <a:cs typeface="Lato"/>
                <a:sym typeface="Lato"/>
              </a:rPr>
              <a:t>If confronted by parents, staff may be able to avoid sharing confidential information with these examples statements:</a:t>
            </a:r>
            <a:endParaRPr>
              <a:solidFill>
                <a:schemeClr val="dk1"/>
              </a:solidFill>
              <a:latin typeface="Lato"/>
              <a:ea typeface="Lato"/>
              <a:cs typeface="Lato"/>
              <a:sym typeface="Lato"/>
            </a:endParaRPr>
          </a:p>
          <a:p>
            <a:pPr indent="-298450" lvl="1" marL="914400" rtl="0" algn="l">
              <a:lnSpc>
                <a:spcPct val="115000"/>
              </a:lnSpc>
              <a:spcBef>
                <a:spcPts val="0"/>
              </a:spcBef>
              <a:spcAft>
                <a:spcPts val="0"/>
              </a:spcAft>
              <a:buClr>
                <a:schemeClr val="dk1"/>
              </a:buClr>
              <a:buSzPts val="1100"/>
              <a:buFont typeface="Lato"/>
              <a:buChar char="○"/>
            </a:pPr>
            <a:r>
              <a:rPr lang="en-US">
                <a:solidFill>
                  <a:schemeClr val="dk1"/>
                </a:solidFill>
                <a:latin typeface="Lato"/>
                <a:ea typeface="Lato"/>
                <a:cs typeface="Lato"/>
                <a:sym typeface="Lato"/>
              </a:rPr>
              <a:t>“It sounds like your family is going through a difficult situation. I am available to problem-solve with you.”</a:t>
            </a:r>
            <a:endParaRPr>
              <a:solidFill>
                <a:schemeClr val="dk1"/>
              </a:solidFill>
              <a:latin typeface="Lato"/>
              <a:ea typeface="Lato"/>
              <a:cs typeface="Lato"/>
              <a:sym typeface="Lato"/>
            </a:endParaRPr>
          </a:p>
          <a:p>
            <a:pPr indent="-298450" lvl="1" marL="914400" rtl="0" algn="l">
              <a:lnSpc>
                <a:spcPct val="115000"/>
              </a:lnSpc>
              <a:spcBef>
                <a:spcPts val="0"/>
              </a:spcBef>
              <a:spcAft>
                <a:spcPts val="0"/>
              </a:spcAft>
              <a:buClr>
                <a:schemeClr val="dk1"/>
              </a:buClr>
              <a:buSzPts val="1100"/>
              <a:buFont typeface="Lato"/>
              <a:buChar char="○"/>
            </a:pPr>
            <a:r>
              <a:rPr lang="en-US">
                <a:solidFill>
                  <a:schemeClr val="dk1"/>
                </a:solidFill>
                <a:latin typeface="Lato"/>
                <a:ea typeface="Lato"/>
                <a:cs typeface="Lato"/>
                <a:sym typeface="Lato"/>
              </a:rPr>
              <a:t>“If a report was made, the purpose of the report would have been to get more support for your child and family. All families need help at one time or another. Is there anything I could help with?”</a:t>
            </a:r>
            <a:endParaRPr>
              <a:solidFill>
                <a:schemeClr val="dk1"/>
              </a:solidFill>
              <a:latin typeface="Lato"/>
              <a:ea typeface="Lato"/>
              <a:cs typeface="Lato"/>
              <a:sym typeface="Lato"/>
            </a:endParaRPr>
          </a:p>
          <a:p>
            <a:pPr indent="-298450" lvl="1" marL="914400" rtl="0" algn="l">
              <a:lnSpc>
                <a:spcPct val="115000"/>
              </a:lnSpc>
              <a:spcBef>
                <a:spcPts val="0"/>
              </a:spcBef>
              <a:spcAft>
                <a:spcPts val="0"/>
              </a:spcAft>
              <a:buClr>
                <a:schemeClr val="dk1"/>
              </a:buClr>
              <a:buSzPts val="1100"/>
              <a:buFont typeface="Lato"/>
              <a:buChar char="○"/>
            </a:pPr>
            <a:r>
              <a:rPr lang="en-US">
                <a:solidFill>
                  <a:schemeClr val="dk1"/>
                </a:solidFill>
                <a:latin typeface="Lato"/>
                <a:ea typeface="Lato"/>
                <a:cs typeface="Lato"/>
                <a:sym typeface="Lato"/>
              </a:rPr>
              <a:t>“The law requires the identity of any reporter be kept confidential.”</a:t>
            </a:r>
            <a:endParaRPr>
              <a:solidFill>
                <a:schemeClr val="dk1"/>
              </a:solidFill>
              <a:latin typeface="Lato"/>
              <a:ea typeface="Lato"/>
              <a:cs typeface="Lato"/>
              <a:sym typeface="Lato"/>
            </a:endParaRPr>
          </a:p>
          <a:p>
            <a:pPr indent="-317500" lvl="0" marL="457200" rtl="0" algn="l">
              <a:lnSpc>
                <a:spcPct val="115000"/>
              </a:lnSpc>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Even if the conversation does not go well, continue to offer positive regard to caregivers and a welcoming space to talk.</a:t>
            </a:r>
            <a:endParaRPr>
              <a:solidFill>
                <a:schemeClr val="dk1"/>
              </a:solidFill>
              <a:latin typeface="Lato"/>
              <a:ea typeface="Lato"/>
              <a:cs typeface="Lato"/>
              <a:sym typeface="Lato"/>
            </a:endParaRPr>
          </a:p>
          <a:p>
            <a:pPr indent="0" lvl="0" marL="457200" rtl="0" algn="l">
              <a:lnSpc>
                <a:spcPct val="115000"/>
              </a:lnSpc>
              <a:spcBef>
                <a:spcPts val="0"/>
              </a:spcBef>
              <a:spcAft>
                <a:spcPts val="0"/>
              </a:spcAft>
              <a:buNone/>
            </a:pPr>
            <a:r>
              <a:t/>
            </a:r>
            <a:endParaRPr>
              <a:solidFill>
                <a:schemeClr val="dk1"/>
              </a:solidFill>
              <a:latin typeface="Lato"/>
              <a:ea typeface="Lato"/>
              <a:cs typeface="Lato"/>
              <a:sym typeface="Lato"/>
            </a:endParaRPr>
          </a:p>
          <a:p>
            <a:pPr indent="0" lvl="0" marL="0" rtl="0" algn="l">
              <a:lnSpc>
                <a:spcPct val="115000"/>
              </a:lnSpc>
              <a:spcBef>
                <a:spcPts val="0"/>
              </a:spcBef>
              <a:spcAft>
                <a:spcPts val="0"/>
              </a:spcAft>
              <a:buNone/>
            </a:pPr>
            <a:r>
              <a:rPr lang="en-US" sz="900">
                <a:solidFill>
                  <a:srgbClr val="0C0D0D"/>
                </a:solidFill>
                <a:highlight>
                  <a:srgbClr val="E8EDED"/>
                </a:highlight>
              </a:rPr>
              <a:t>Stock photo ID:638647852 </a:t>
            </a:r>
            <a:r>
              <a:rPr lang="en-US" sz="900">
                <a:solidFill>
                  <a:srgbClr val="0C0D0D"/>
                </a:solidFill>
                <a:highlight>
                  <a:srgbClr val="E8EDED"/>
                </a:highlight>
                <a:latin typeface="Arial"/>
                <a:ea typeface="Arial"/>
                <a:cs typeface="Arial"/>
                <a:sym typeface="Arial"/>
              </a:rPr>
              <a:t>(</a:t>
            </a:r>
            <a:r>
              <a:rPr lang="en-US" sz="1100">
                <a:latin typeface="Lato"/>
                <a:ea typeface="Lato"/>
                <a:cs typeface="Lato"/>
                <a:sym typeface="Lato"/>
              </a:rPr>
              <a:t>Please note that the images in these slide decks were purchased for use in this training by DPI. They may not be copied and reproduced for inclusion in other training or publications.)</a:t>
            </a:r>
            <a:endParaRPr>
              <a:solidFill>
                <a:schemeClr val="dk1"/>
              </a:solidFill>
              <a:latin typeface="Lato"/>
              <a:ea typeface="Lato"/>
              <a:cs typeface="Lato"/>
              <a:sym typeface="Lato"/>
            </a:endParaRPr>
          </a:p>
        </p:txBody>
      </p:sp>
      <p:sp>
        <p:nvSpPr>
          <p:cNvPr id="851" name="Google Shape;851;g237ea097884_0_67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g237ea097884_0_6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9" name="Google Shape;859;g237ea097884_0_68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a:solidFill>
                  <a:schemeClr val="dk1"/>
                </a:solidFill>
                <a:latin typeface="Lato"/>
                <a:ea typeface="Lato"/>
                <a:cs typeface="Lato"/>
                <a:sym typeface="Lato"/>
              </a:rPr>
              <a:t>Staff should continue to support the student at school through check-ins, rapport building, making connections to other supportive adults and peers, promoting a positive school climate, and providing opportunities for engagement and leadership. </a:t>
            </a:r>
            <a:endParaRPr>
              <a:solidFill>
                <a:schemeClr val="dk1"/>
              </a:solidFill>
              <a:latin typeface="Lato"/>
              <a:ea typeface="Lato"/>
              <a:cs typeface="Lato"/>
              <a:sym typeface="Lato"/>
            </a:endParaRPr>
          </a:p>
          <a:p>
            <a:pPr indent="0" lvl="0" marL="0" rtl="0" algn="l">
              <a:lnSpc>
                <a:spcPct val="115000"/>
              </a:lnSpc>
              <a:spcBef>
                <a:spcPts val="0"/>
              </a:spcBef>
              <a:spcAft>
                <a:spcPts val="0"/>
              </a:spcAft>
              <a:buSzPts val="1100"/>
              <a:buNone/>
            </a:pPr>
            <a:r>
              <a:t/>
            </a:r>
            <a:endParaRPr sz="900">
              <a:solidFill>
                <a:srgbClr val="0C0D0D"/>
              </a:solidFill>
              <a:highlight>
                <a:srgbClr val="E8EDED"/>
              </a:highlight>
            </a:endParaRPr>
          </a:p>
          <a:p>
            <a:pPr indent="0" lvl="0" marL="0" rtl="0" algn="l">
              <a:lnSpc>
                <a:spcPct val="115000"/>
              </a:lnSpc>
              <a:spcBef>
                <a:spcPts val="0"/>
              </a:spcBef>
              <a:spcAft>
                <a:spcPts val="0"/>
              </a:spcAft>
              <a:buSzPts val="1100"/>
              <a:buNone/>
            </a:pPr>
            <a:r>
              <a:rPr lang="en-US" sz="900">
                <a:solidFill>
                  <a:srgbClr val="0C0D0D"/>
                </a:solidFill>
                <a:highlight>
                  <a:srgbClr val="E8EDED"/>
                </a:highlight>
              </a:rPr>
              <a:t>Stock photo ID:1444143004 </a:t>
            </a:r>
            <a:r>
              <a:rPr lang="en-US" sz="900">
                <a:solidFill>
                  <a:srgbClr val="0C0D0D"/>
                </a:solidFill>
                <a:highlight>
                  <a:srgbClr val="E8EDED"/>
                </a:highlight>
                <a:latin typeface="Arial"/>
                <a:ea typeface="Arial"/>
                <a:cs typeface="Arial"/>
                <a:sym typeface="Arial"/>
              </a:rPr>
              <a:t>(</a:t>
            </a:r>
            <a:r>
              <a:rPr lang="en-US" sz="1100">
                <a:latin typeface="Lato"/>
                <a:ea typeface="Lato"/>
                <a:cs typeface="Lato"/>
                <a:sym typeface="Lato"/>
              </a:rPr>
              <a:t>Please note that the images in these slide decks were purchased for use in this training by DPI. They may not be copied and reproduced for inclusion in other training or publications.)</a:t>
            </a:r>
            <a:endParaRPr>
              <a:solidFill>
                <a:schemeClr val="dk1"/>
              </a:solidFill>
              <a:latin typeface="Lato"/>
              <a:ea typeface="Lato"/>
              <a:cs typeface="Lato"/>
              <a:sym typeface="Lato"/>
            </a:endParaRPr>
          </a:p>
        </p:txBody>
      </p:sp>
      <p:sp>
        <p:nvSpPr>
          <p:cNvPr id="860" name="Google Shape;860;g237ea097884_0_68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g237ea097884_0_6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8" name="Google Shape;868;g237ea097884_0_69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Survivors of certain offenses have the right to the accompaniment of a “victim advocate”. These situations include sexual assault, human trafficking, and child sexual abuse. </a:t>
            </a:r>
            <a:endParaRPr>
              <a:solidFill>
                <a:schemeClr val="dk1"/>
              </a:solidFill>
              <a:latin typeface="Lato"/>
              <a:ea typeface="Lato"/>
              <a:cs typeface="Lato"/>
              <a:sym typeface="Lato"/>
            </a:endParaRPr>
          </a:p>
          <a:p>
            <a:pPr indent="-317500" lvl="0" marL="457200" rtl="0" algn="l">
              <a:lnSpc>
                <a:spcPct val="115000"/>
              </a:lnSpc>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“Victim advocate"  is a specific designation for an individual who is an employee or a volunteer at an organization who is trained to provide counseling, assistance, or support services free of charge to a survivor. (Wis. stat. Sec. 905.045[1][e])</a:t>
            </a:r>
            <a:endParaRPr>
              <a:solidFill>
                <a:schemeClr val="dk1"/>
              </a:solidFill>
              <a:latin typeface="Lato"/>
              <a:ea typeface="Lato"/>
              <a:cs typeface="Lato"/>
              <a:sym typeface="Lato"/>
            </a:endParaRPr>
          </a:p>
          <a:p>
            <a:pPr indent="-317500" lvl="0" marL="457200" rtl="0" algn="l">
              <a:lnSpc>
                <a:spcPct val="115000"/>
              </a:lnSpc>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Advocates can support survivors in many ways, helping them to access basic needs, information about their rights, and accompaniment to hospitals, criminal and court proceedings, and law enforcement interviews (Wis. Stat. sec. 50.378, 950.045).  </a:t>
            </a:r>
            <a:endParaRPr>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a:solidFill>
                <a:schemeClr val="dk1"/>
              </a:solidFill>
              <a:latin typeface="Lato"/>
              <a:ea typeface="Lato"/>
              <a:cs typeface="Lato"/>
              <a:sym typeface="Lato"/>
            </a:endParaRPr>
          </a:p>
          <a:p>
            <a:pPr indent="0" lvl="0" marL="457200" rtl="0" algn="l">
              <a:lnSpc>
                <a:spcPct val="115000"/>
              </a:lnSpc>
              <a:spcBef>
                <a:spcPts val="0"/>
              </a:spcBef>
              <a:spcAft>
                <a:spcPts val="0"/>
              </a:spcAft>
              <a:buNone/>
            </a:pPr>
            <a:r>
              <a:t/>
            </a:r>
            <a:endParaRPr>
              <a:solidFill>
                <a:schemeClr val="dk1"/>
              </a:solidFill>
              <a:latin typeface="Lato"/>
              <a:ea typeface="Lato"/>
              <a:cs typeface="Lato"/>
              <a:sym typeface="Lato"/>
            </a:endParaRPr>
          </a:p>
          <a:p>
            <a:pPr indent="0" lvl="0" marL="0" rtl="0" algn="l">
              <a:lnSpc>
                <a:spcPct val="115000"/>
              </a:lnSpc>
              <a:spcBef>
                <a:spcPts val="0"/>
              </a:spcBef>
              <a:spcAft>
                <a:spcPts val="0"/>
              </a:spcAft>
              <a:buSzPts val="1100"/>
              <a:buNone/>
            </a:pPr>
            <a:r>
              <a:rPr lang="en-US" sz="900">
                <a:solidFill>
                  <a:srgbClr val="0C0D0D"/>
                </a:solidFill>
                <a:highlight>
                  <a:srgbClr val="E8EDED"/>
                </a:highlight>
              </a:rPr>
              <a:t>Stock photo ID:509725020 </a:t>
            </a:r>
            <a:r>
              <a:rPr lang="en-US" sz="900">
                <a:solidFill>
                  <a:srgbClr val="0C0D0D"/>
                </a:solidFill>
                <a:highlight>
                  <a:srgbClr val="E8EDED"/>
                </a:highlight>
                <a:latin typeface="Arial"/>
                <a:ea typeface="Arial"/>
                <a:cs typeface="Arial"/>
                <a:sym typeface="Arial"/>
              </a:rPr>
              <a:t>(</a:t>
            </a:r>
            <a:r>
              <a:rPr lang="en-US" sz="1100">
                <a:latin typeface="Lato"/>
                <a:ea typeface="Lato"/>
                <a:cs typeface="Lato"/>
                <a:sym typeface="Lato"/>
              </a:rPr>
              <a:t>Please note that the images in these slide decks were purchased for use in this training by DPI. They may not be copied and reproduced for inclusion in other training or publications.)</a:t>
            </a:r>
            <a:endParaRPr>
              <a:solidFill>
                <a:schemeClr val="dk1"/>
              </a:solidFill>
              <a:latin typeface="Lato"/>
              <a:ea typeface="Lato"/>
              <a:cs typeface="Lato"/>
              <a:sym typeface="Lato"/>
            </a:endParaRPr>
          </a:p>
        </p:txBody>
      </p:sp>
      <p:sp>
        <p:nvSpPr>
          <p:cNvPr id="869" name="Google Shape;869;g237ea097884_0_69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g237ea097884_0_7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7" name="Google Shape;877;g237ea097884_0_70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en-US" sz="1100">
                <a:latin typeface="Lato"/>
                <a:ea typeface="Lato"/>
                <a:cs typeface="Lato"/>
                <a:sym typeface="Lato"/>
              </a:rPr>
              <a:t>(Note to facilitator: Wrap Up slides at the end of a section may be omitted.)</a:t>
            </a:r>
            <a:endParaRPr i="1"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A mandated reporter’s responsibilities towards keeping students safe does not begin or end with a report to CPS. School staff should consider how to connect with students and caregivers for prevention and ongoing support. Collaboration with child welfare professionals can further improve outcomes.</a:t>
            </a:r>
            <a:endParaRPr/>
          </a:p>
          <a:p>
            <a:pPr indent="0" lvl="0" marL="158750" rtl="0" algn="l">
              <a:lnSpc>
                <a:spcPct val="115000"/>
              </a:lnSpc>
              <a:spcBef>
                <a:spcPts val="0"/>
              </a:spcBef>
              <a:spcAft>
                <a:spcPts val="0"/>
              </a:spcAft>
              <a:buClr>
                <a:schemeClr val="dk1"/>
              </a:buClr>
              <a:buSzPts val="1100"/>
              <a:buFont typeface="Lato"/>
              <a:buNone/>
            </a:pPr>
            <a:r>
              <a:t/>
            </a:r>
            <a:endParaRPr>
              <a:solidFill>
                <a:schemeClr val="dk1"/>
              </a:solidFill>
              <a:latin typeface="Lato"/>
              <a:ea typeface="Lato"/>
              <a:cs typeface="Lato"/>
              <a:sym typeface="Lato"/>
            </a:endParaRPr>
          </a:p>
          <a:p>
            <a:pPr indent="0" lvl="0" marL="0" rtl="0" algn="l">
              <a:lnSpc>
                <a:spcPct val="115000"/>
              </a:lnSpc>
              <a:spcBef>
                <a:spcPts val="0"/>
              </a:spcBef>
              <a:spcAft>
                <a:spcPts val="0"/>
              </a:spcAft>
              <a:buNone/>
            </a:pPr>
            <a:r>
              <a:rPr lang="en-US" sz="900">
                <a:solidFill>
                  <a:srgbClr val="0C0D0D"/>
                </a:solidFill>
                <a:highlight>
                  <a:srgbClr val="E8EDED"/>
                </a:highlight>
              </a:rPr>
              <a:t>Stock photo ID:642501464  </a:t>
            </a:r>
            <a:r>
              <a:rPr lang="en-US" sz="900">
                <a:solidFill>
                  <a:srgbClr val="0C0D0D"/>
                </a:solidFill>
                <a:highlight>
                  <a:srgbClr val="E8EDED"/>
                </a:highlight>
                <a:latin typeface="Arial"/>
                <a:ea typeface="Arial"/>
                <a:cs typeface="Arial"/>
                <a:sym typeface="Arial"/>
              </a:rPr>
              <a:t>(</a:t>
            </a:r>
            <a:r>
              <a:rPr lang="en-US" sz="1100">
                <a:latin typeface="Lato"/>
                <a:ea typeface="Lato"/>
                <a:cs typeface="Lato"/>
                <a:sym typeface="Lato"/>
              </a:rPr>
              <a:t>Please note that the images in these slide decks were purchased for use in this training by DPI. They may not be copied and reproduced for inclusion in other training or publications.)</a:t>
            </a:r>
            <a:endParaRPr>
              <a:solidFill>
                <a:schemeClr val="dk1"/>
              </a:solidFill>
              <a:latin typeface="Lato"/>
              <a:ea typeface="Lato"/>
              <a:cs typeface="Lato"/>
              <a:sym typeface="Lato"/>
            </a:endParaRPr>
          </a:p>
        </p:txBody>
      </p:sp>
      <p:sp>
        <p:nvSpPr>
          <p:cNvPr id="878" name="Google Shape;878;g237ea097884_0_70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237ea097884_0_9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6" name="Google Shape;886;g237ea097884_0_9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i="1" lang="en-US" sz="1100">
                <a:latin typeface="Lato"/>
                <a:ea typeface="Lato"/>
                <a:cs typeface="Lato"/>
                <a:sym typeface="Lato"/>
              </a:rPr>
              <a:t>(Note to facilitator: Title slides may be omitted.)</a:t>
            </a:r>
            <a:endParaRPr i="1" sz="1100">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rPr lang="en-US" sz="1100">
                <a:latin typeface="Lato"/>
                <a:ea typeface="Lato"/>
                <a:cs typeface="Lato"/>
                <a:sym typeface="Lato"/>
              </a:rPr>
              <a:t>There are additional considerations related to reporting, which we will discuss now. </a:t>
            </a:r>
            <a:endParaRPr/>
          </a:p>
        </p:txBody>
      </p:sp>
      <p:sp>
        <p:nvSpPr>
          <p:cNvPr id="887" name="Google Shape;887;g237ea097884_0_9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g237ea097884_0_9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92" name="Google Shape;892;g237ea097884_0_95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There are two ways to meet the legal requirement to report suspected abuse or neglect: a) call CPS, or b) call local law enforcement. Since CPS in Wisconsin is county-administered, each county will have slightly different processes for receiving and responding to reports. </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 It is recommended that school leaders have discussions with the local agencies to provide clarity for school staff around which agency to report to and when, especially when considering physical and sexual abuse. Law enforcement is generally contacted if there may be immediate danger to the student. In some counties, dual reporting is preferred for certain cases. Child Protective Services Agency Contact Information is provided in the Additional Resources. </a:t>
            </a:r>
            <a:endParaRPr sz="1100">
              <a:latin typeface="Lato"/>
              <a:ea typeface="Lato"/>
              <a:cs typeface="Lato"/>
              <a:sym typeface="Lato"/>
            </a:endParaRPr>
          </a:p>
          <a:p>
            <a:pPr indent="0" lvl="0" marL="0" rtl="0" algn="l">
              <a:lnSpc>
                <a:spcPct val="115000"/>
              </a:lnSpc>
              <a:spcBef>
                <a:spcPts val="0"/>
              </a:spcBef>
              <a:spcAft>
                <a:spcPts val="0"/>
              </a:spcAft>
              <a:buNone/>
            </a:pPr>
            <a:r>
              <a:t/>
            </a:r>
            <a:endParaRPr sz="900">
              <a:solidFill>
                <a:srgbClr val="0C0D0D"/>
              </a:solidFill>
              <a:highlight>
                <a:srgbClr val="E8EDED"/>
              </a:highlight>
              <a:latin typeface="Arial"/>
              <a:ea typeface="Arial"/>
              <a:cs typeface="Arial"/>
              <a:sym typeface="Arial"/>
            </a:endParaRPr>
          </a:p>
          <a:p>
            <a:pPr indent="0" lvl="0" marL="0" rtl="0" algn="l">
              <a:lnSpc>
                <a:spcPct val="115000"/>
              </a:lnSpc>
              <a:spcBef>
                <a:spcPts val="0"/>
              </a:spcBef>
              <a:spcAft>
                <a:spcPts val="0"/>
              </a:spcAft>
              <a:buNone/>
            </a:pPr>
            <a:r>
              <a:rPr lang="en-US" sz="900">
                <a:solidFill>
                  <a:srgbClr val="0C0D0D"/>
                </a:solidFill>
                <a:highlight>
                  <a:srgbClr val="E8EDED"/>
                </a:highlight>
                <a:latin typeface="Arial"/>
                <a:ea typeface="Arial"/>
                <a:cs typeface="Arial"/>
                <a:sym typeface="Arial"/>
              </a:rPr>
              <a:t>Stock photo ID:462576863  (</a:t>
            </a:r>
            <a:r>
              <a:rPr lang="en-US" sz="1100">
                <a:latin typeface="Lato"/>
                <a:ea typeface="Lato"/>
                <a:cs typeface="Lato"/>
                <a:sym typeface="Lato"/>
              </a:rPr>
              <a:t>Please note that the images in these slide decks were purchased for use in this training by DPI. They may not be copied and reproduced for inclusion in other training or publications.)</a:t>
            </a:r>
            <a:endParaRPr b="1" sz="1100">
              <a:latin typeface="Lato"/>
              <a:ea typeface="Lato"/>
              <a:cs typeface="Lato"/>
              <a:sym typeface="Lato"/>
            </a:endParaRPr>
          </a:p>
        </p:txBody>
      </p:sp>
      <p:sp>
        <p:nvSpPr>
          <p:cNvPr id="893" name="Google Shape;893;g237ea097884_0_95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g237ea097884_0_9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0" name="Google Shape;900;g237ea097884_0_9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School staff may wish to consult with a pupil services professional or school leader who has more experience with reporting child abuse and neglect. Keep in mind that if the pupil service professional or school administrator is not available immediately, this should not delay a report that is warranted. </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This is very important to understand: an email or voice message sent to another school staff member, like a school social worker, is </a:t>
            </a:r>
            <a:r>
              <a:rPr lang="en-US" sz="1100" u="sng">
                <a:latin typeface="Lato"/>
                <a:ea typeface="Lato"/>
                <a:cs typeface="Lato"/>
                <a:sym typeface="Lato"/>
              </a:rPr>
              <a:t>not helpful</a:t>
            </a:r>
            <a:r>
              <a:rPr lang="en-US" sz="1100">
                <a:latin typeface="Lato"/>
                <a:ea typeface="Lato"/>
                <a:cs typeface="Lato"/>
                <a:sym typeface="Lato"/>
              </a:rPr>
              <a:t> and does not fulfill the duty to make a report to CPS.</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It is not acceptable for another school staff member to call and make the report on behalf of the staff member who has reasonable cause to suspect abuse. It is acceptable if multiple staff members that have knowledge of the situation make the report together. </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Also be aware that a school leader may not prevent a mandated reporter from making a report that they feel is necessary. </a:t>
            </a:r>
            <a:endParaRPr sz="1100">
              <a:latin typeface="Lato"/>
              <a:ea typeface="Lato"/>
              <a:cs typeface="Lato"/>
              <a:sym typeface="Lato"/>
            </a:endParaRPr>
          </a:p>
          <a:p>
            <a:pPr indent="0" lvl="0" marL="0" rtl="0" algn="l">
              <a:lnSpc>
                <a:spcPct val="115000"/>
              </a:lnSpc>
              <a:spcBef>
                <a:spcPts val="0"/>
              </a:spcBef>
              <a:spcAft>
                <a:spcPts val="0"/>
              </a:spcAft>
              <a:buNone/>
            </a:pPr>
            <a:r>
              <a:t/>
            </a:r>
            <a:endParaRPr sz="1100">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rPr lang="en-US" sz="900">
                <a:solidFill>
                  <a:srgbClr val="0C0D0D"/>
                </a:solidFill>
                <a:highlight>
                  <a:srgbClr val="E8EDED"/>
                </a:highlight>
                <a:latin typeface="Arial"/>
                <a:ea typeface="Arial"/>
                <a:cs typeface="Arial"/>
                <a:sym typeface="Arial"/>
              </a:rPr>
              <a:t>Stock illustration ID:875885046 (</a:t>
            </a:r>
            <a:r>
              <a:rPr lang="en-US" sz="1100">
                <a:latin typeface="Lato"/>
                <a:ea typeface="Lato"/>
                <a:cs typeface="Lato"/>
                <a:sym typeface="Lato"/>
              </a:rPr>
              <a:t>Please note that the images in these slide decks were purchased for use in this training by DPI. They may not be copied and reproduced for inclusion in other training or publications.)</a:t>
            </a:r>
            <a:endParaRPr b="1">
              <a:latin typeface="Arial"/>
              <a:ea typeface="Arial"/>
              <a:cs typeface="Arial"/>
              <a:sym typeface="Arial"/>
            </a:endParaRPr>
          </a:p>
        </p:txBody>
      </p:sp>
      <p:sp>
        <p:nvSpPr>
          <p:cNvPr id="901" name="Google Shape;901;g237ea097884_0_9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237ea097884_0_223: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3" name="Google Shape;673;g237ea097884_0_223:notes"/>
          <p:cNvSpPr txBox="1"/>
          <p:nvPr>
            <p:ph idx="1" type="body"/>
          </p:nvPr>
        </p:nvSpPr>
        <p:spPr>
          <a:xfrm>
            <a:off x="686421" y="4400238"/>
            <a:ext cx="5485200" cy="3600900"/>
          </a:xfrm>
          <a:prstGeom prst="rect">
            <a:avLst/>
          </a:prstGeom>
          <a:noFill/>
          <a:ln>
            <a:noFill/>
          </a:ln>
        </p:spPr>
        <p:txBody>
          <a:bodyPr anchorCtr="0" anchor="t" bIns="44800" lIns="89600" spcFirstLastPara="1" rIns="89600" wrap="square" tIns="44800">
            <a:noAutofit/>
          </a:bodyPr>
          <a:lstStyle/>
          <a:p>
            <a:pPr indent="-285750" lvl="0" marL="4445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You may have started hearing the phrase “Putting Families First” in professional, community, and personal settings, but what does it actually mean? Putting Families First is a strategic transformation in Wisconsin’s Child Welfare system to serve more children, youth, and families in-home with supportive services when it is safe to do so, and to strengthen local communities. These supportive services may or may not be tied to the child welfare system itself. </a:t>
            </a:r>
            <a:endParaRPr sz="1100">
              <a:latin typeface="Lato"/>
              <a:ea typeface="Lato"/>
              <a:cs typeface="Lato"/>
              <a:sym typeface="Lato"/>
            </a:endParaRPr>
          </a:p>
          <a:p>
            <a:pPr indent="-285750" lvl="0" marL="4445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The child welfare system is designedfor intervention with families where maltreatment has occurred and/or specific safety concerns are identified. This means that despite the many challenges that a family may face, local child welfare agencies only have legal authority to intervene with families in specific, statutorily defined circumstances. It is important to have a strong local community network that can step in and provide support to families for the situations that fall outside of the Child Welfare System’s jurisdiction.</a:t>
            </a:r>
            <a:endParaRPr sz="1100">
              <a:latin typeface="Lato"/>
              <a:ea typeface="Lato"/>
              <a:cs typeface="Lato"/>
              <a:sym typeface="Lato"/>
            </a:endParaRPr>
          </a:p>
        </p:txBody>
      </p:sp>
      <p:sp>
        <p:nvSpPr>
          <p:cNvPr id="674" name="Google Shape;674;g237ea097884_0_223:notes"/>
          <p:cNvSpPr txBox="1"/>
          <p:nvPr>
            <p:ph idx="12" type="sldNum"/>
          </p:nvPr>
        </p:nvSpPr>
        <p:spPr>
          <a:xfrm>
            <a:off x="3884026" y="8684926"/>
            <a:ext cx="2972400" cy="459000"/>
          </a:xfrm>
          <a:prstGeom prst="rect">
            <a:avLst/>
          </a:prstGeom>
          <a:noFill/>
          <a:ln>
            <a:noFill/>
          </a:ln>
        </p:spPr>
        <p:txBody>
          <a:bodyPr anchorCtr="0" anchor="b" bIns="44800" lIns="89600" spcFirstLastPara="1" rIns="89600" wrap="square" tIns="448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g237ea097884_0_9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8" name="Google Shape;908;g237ea097884_0_9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Font typeface="Lato"/>
              <a:buChar char="●"/>
            </a:pPr>
            <a:r>
              <a:rPr i="1" lang="en-US" sz="1100">
                <a:latin typeface="Lato"/>
                <a:ea typeface="Lato"/>
                <a:cs typeface="Lato"/>
                <a:sym typeface="Lato"/>
              </a:rPr>
              <a:t>Note to facilitator: ICWA is pronounced “ick-wa” and WICWA is pronounced “wick-wa”.</a:t>
            </a:r>
            <a:endParaRPr i="1"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When making a report the reporter should be prepared to share detailed information.</a:t>
            </a:r>
            <a:endParaRPr sz="1100">
              <a:latin typeface="Lato"/>
              <a:ea typeface="Lato"/>
              <a:cs typeface="Lato"/>
              <a:sym typeface="Lato"/>
            </a:endParaRPr>
          </a:p>
          <a:p>
            <a:pPr indent="-298450" lvl="1" marL="9144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The basic information to report includes:</a:t>
            </a:r>
            <a:endParaRPr sz="1100">
              <a:latin typeface="Lato"/>
              <a:ea typeface="Lato"/>
              <a:cs typeface="Lato"/>
              <a:sym typeface="Lato"/>
            </a:endParaRPr>
          </a:p>
          <a:p>
            <a:pPr indent="-298450" lvl="2" marL="13716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Basic demographic information for all family members, such as name, date of birth, sex, race, address, and phone number</a:t>
            </a:r>
            <a:endParaRPr sz="1100">
              <a:latin typeface="Lato"/>
              <a:ea typeface="Lato"/>
              <a:cs typeface="Lato"/>
              <a:sym typeface="Lato"/>
            </a:endParaRPr>
          </a:p>
          <a:p>
            <a:pPr indent="-298450" lvl="2" marL="13716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Basic description of what happened and when</a:t>
            </a:r>
            <a:endParaRPr sz="1100">
              <a:latin typeface="Lato"/>
              <a:ea typeface="Lato"/>
              <a:cs typeface="Lato"/>
              <a:sym typeface="Lato"/>
            </a:endParaRPr>
          </a:p>
          <a:p>
            <a:pPr indent="-298450" lvl="2" marL="13716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Statements made by the child</a:t>
            </a:r>
            <a:endParaRPr sz="1100">
              <a:latin typeface="Lato"/>
              <a:ea typeface="Lato"/>
              <a:cs typeface="Lato"/>
              <a:sym typeface="Lato"/>
            </a:endParaRPr>
          </a:p>
          <a:p>
            <a:pPr indent="-298450" lvl="2" marL="13716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Observations of the child </a:t>
            </a:r>
            <a:endParaRPr sz="1100">
              <a:latin typeface="Lato"/>
              <a:ea typeface="Lato"/>
              <a:cs typeface="Lato"/>
              <a:sym typeface="Lato"/>
            </a:endParaRPr>
          </a:p>
          <a:p>
            <a:pPr indent="-298450" lvl="2" marL="13716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Child and parent functioning</a:t>
            </a:r>
            <a:endParaRPr sz="1100">
              <a:latin typeface="Lato"/>
              <a:ea typeface="Lato"/>
              <a:cs typeface="Lato"/>
              <a:sym typeface="Lato"/>
            </a:endParaRPr>
          </a:p>
          <a:p>
            <a:pPr indent="-298450" lvl="2" marL="13716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Protective factors</a:t>
            </a:r>
            <a:endParaRPr sz="1100">
              <a:latin typeface="Lato"/>
              <a:ea typeface="Lato"/>
              <a:cs typeface="Lato"/>
              <a:sym typeface="Lato"/>
            </a:endParaRPr>
          </a:p>
          <a:p>
            <a:pPr indent="-298450" lvl="2" marL="13716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And If the child is a Native American per the Indian Child Welfare Act (ICWA)</a:t>
            </a:r>
            <a:endParaRPr b="1" sz="1100">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t/>
            </a:r>
            <a:endParaRPr sz="900">
              <a:solidFill>
                <a:srgbClr val="0C0D0D"/>
              </a:solidFill>
              <a:highlight>
                <a:srgbClr val="E8EDED"/>
              </a:highlight>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US" sz="900">
                <a:solidFill>
                  <a:srgbClr val="0C0D0D"/>
                </a:solidFill>
                <a:highlight>
                  <a:srgbClr val="E8EDED"/>
                </a:highlight>
                <a:latin typeface="Arial"/>
                <a:ea typeface="Arial"/>
                <a:cs typeface="Arial"/>
                <a:sym typeface="Arial"/>
              </a:rPr>
              <a:t>Stock photo ID:1423646287 (</a:t>
            </a:r>
            <a:r>
              <a:rPr lang="en-US" sz="1100">
                <a:latin typeface="Lato"/>
                <a:ea typeface="Lato"/>
                <a:cs typeface="Lato"/>
                <a:sym typeface="Lato"/>
              </a:rPr>
              <a:t>Please note that the images in these slide decks were purchased for use in this training by DPI. They may not be copied and reproduced for inclusion in other training or publications.)</a:t>
            </a:r>
            <a:endParaRPr/>
          </a:p>
        </p:txBody>
      </p:sp>
      <p:sp>
        <p:nvSpPr>
          <p:cNvPr id="909" name="Google Shape;909;g237ea097884_0_9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g237ea097884_0_9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6" name="Google Shape;916;g237ea097884_0_9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School staff should not assume that suspected child maltreatment has been reported by another individual with knowledge of the suspected abuse. For example, in a situation where a student has said that their caregiver is already aware of sexual abuse occurring, school staff must still make a report.</a:t>
            </a:r>
            <a:endParaRPr sz="1100">
              <a:latin typeface="Lato"/>
              <a:ea typeface="Lato"/>
              <a:cs typeface="Lato"/>
              <a:sym typeface="Lato"/>
            </a:endParaRPr>
          </a:p>
          <a:p>
            <a:pPr indent="0" lvl="0" marL="0" rtl="0" algn="l">
              <a:lnSpc>
                <a:spcPct val="115000"/>
              </a:lnSpc>
              <a:spcBef>
                <a:spcPts val="0"/>
              </a:spcBef>
              <a:spcAft>
                <a:spcPts val="0"/>
              </a:spcAft>
              <a:buNone/>
            </a:pPr>
            <a:r>
              <a:t/>
            </a:r>
            <a:endParaRPr sz="900">
              <a:solidFill>
                <a:srgbClr val="0C0D0D"/>
              </a:solidFill>
              <a:highlight>
                <a:srgbClr val="E8EDED"/>
              </a:highlight>
              <a:latin typeface="Arial"/>
              <a:ea typeface="Arial"/>
              <a:cs typeface="Arial"/>
              <a:sym typeface="Arial"/>
            </a:endParaRPr>
          </a:p>
          <a:p>
            <a:pPr indent="0" lvl="0" marL="0" rtl="0" algn="l">
              <a:lnSpc>
                <a:spcPct val="115000"/>
              </a:lnSpc>
              <a:spcBef>
                <a:spcPts val="0"/>
              </a:spcBef>
              <a:spcAft>
                <a:spcPts val="0"/>
              </a:spcAft>
              <a:buNone/>
            </a:pPr>
            <a:r>
              <a:rPr lang="en-US" sz="900">
                <a:solidFill>
                  <a:srgbClr val="0C0D0D"/>
                </a:solidFill>
                <a:highlight>
                  <a:srgbClr val="E8EDED"/>
                </a:highlight>
                <a:latin typeface="Arial"/>
                <a:ea typeface="Arial"/>
                <a:cs typeface="Arial"/>
                <a:sym typeface="Arial"/>
              </a:rPr>
              <a:t>Stock photo ID:1464792046 (</a:t>
            </a:r>
            <a:r>
              <a:rPr lang="en-US" sz="1100">
                <a:latin typeface="Lato"/>
                <a:ea typeface="Lato"/>
                <a:cs typeface="Lato"/>
                <a:sym typeface="Lato"/>
              </a:rPr>
              <a:t>Please note that the images in these slide decks were purchased for use in this training by DPI. They may not be copied and reproduced for inclusion in other training or publications.)</a:t>
            </a:r>
            <a:endParaRPr b="1" sz="1100">
              <a:latin typeface="Arial"/>
              <a:ea typeface="Arial"/>
              <a:cs typeface="Arial"/>
              <a:sym typeface="Arial"/>
            </a:endParaRPr>
          </a:p>
        </p:txBody>
      </p:sp>
      <p:sp>
        <p:nvSpPr>
          <p:cNvPr id="917" name="Google Shape;917;g237ea097884_0_9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g237ea097884_0_9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4" name="Google Shape;924;g237ea097884_0_9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Font typeface="Lato"/>
              <a:buChar char="●"/>
            </a:pPr>
            <a:r>
              <a:rPr b="1" lang="en-US" sz="1100">
                <a:latin typeface="Lato"/>
                <a:ea typeface="Lato"/>
                <a:cs typeface="Lato"/>
                <a:sym typeface="Lato"/>
              </a:rPr>
              <a:t>Understand basic information about ICWA/WICWA</a:t>
            </a:r>
            <a:endParaRPr b="1" sz="1100">
              <a:latin typeface="Lato"/>
              <a:ea typeface="Lato"/>
              <a:cs typeface="Lato"/>
              <a:sym typeface="Lato"/>
            </a:endParaRPr>
          </a:p>
          <a:p>
            <a:pPr indent="-298450" lvl="1" marL="914400" rtl="0" algn="l">
              <a:lnSpc>
                <a:spcPct val="115000"/>
              </a:lnSpc>
              <a:spcBef>
                <a:spcPts val="0"/>
              </a:spcBef>
              <a:spcAft>
                <a:spcPts val="0"/>
              </a:spcAft>
              <a:buClr>
                <a:schemeClr val="dk1"/>
              </a:buClr>
              <a:buSzPts val="1100"/>
              <a:buFont typeface="Lato"/>
              <a:buChar char="○"/>
            </a:pPr>
            <a:r>
              <a:rPr i="1" lang="en-US" sz="1100">
                <a:latin typeface="Lato"/>
                <a:ea typeface="Lato"/>
                <a:cs typeface="Lato"/>
                <a:sym typeface="Lato"/>
              </a:rPr>
              <a:t>Note to facilitator: ICWA is pronounced “ick-wa” and WICWA is pronounced “wick-wa”.</a:t>
            </a:r>
            <a:endParaRPr i="1" sz="1100">
              <a:latin typeface="Lato"/>
              <a:ea typeface="Lato"/>
              <a:cs typeface="Lato"/>
              <a:sym typeface="Lato"/>
            </a:endParaRPr>
          </a:p>
          <a:p>
            <a:pPr indent="-298450" lvl="1" marL="9144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Every time a report is made to CPS the reporter will be asked if the child has any Native American Indian Heritage due to state and federal law. </a:t>
            </a:r>
            <a:endParaRPr sz="1100">
              <a:latin typeface="Lato"/>
              <a:ea typeface="Lato"/>
              <a:cs typeface="Lato"/>
              <a:sym typeface="Lato"/>
            </a:endParaRPr>
          </a:p>
          <a:p>
            <a:pPr indent="-298450" lvl="1" marL="9144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The Indian Child Welfare Act, or ICWA, is a statute passed by Congress in 1978 to address the agency policies and practices that resulted in the extensive separation of Indigenous children from their families.   </a:t>
            </a:r>
            <a:endParaRPr sz="1100">
              <a:latin typeface="Lato"/>
              <a:ea typeface="Lato"/>
              <a:cs typeface="Lato"/>
              <a:sym typeface="Lato"/>
            </a:endParaRPr>
          </a:p>
          <a:p>
            <a:pPr indent="-298450" lvl="1" marL="9144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Before ICWA, State and private agencies were removing as many as 25 - 35% of Indigenous children from their families and placing many of these children in non-Indigenous foster and adoptive homes (Bureau of Indian Affairs 2016).  Congress determined that cultural ignorance and biases within the child welfare system were significant causes of this problem (Bureau of Indian Affairs 2016). Congress enacted ICWA to protect the best interests of Indigenous children and to promote the stability and security of Tribal Nations and families (Bureau of Indian Affairs 2016).</a:t>
            </a:r>
            <a:endParaRPr sz="1100">
              <a:latin typeface="Lato"/>
              <a:ea typeface="Lato"/>
              <a:cs typeface="Lato"/>
              <a:sym typeface="Lato"/>
            </a:endParaRPr>
          </a:p>
          <a:p>
            <a:pPr indent="-298450" lvl="1" marL="9144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In 2009, Wisconsin passed its own version of ICWA, called the Wisconsin Indian Child Welfare Act or WICWA, and this mirrors the federal law. Both WICWA and ICWA are based upon a political classification and apply to those children who are enrolled or eligible for enrollment in a federally recognized tribe. Tribes are sovereign nations and have the right to provide resources and intervene if an Indigenous child of that tribe might be removed from their home, even when the child does not reside on tribal lands.</a:t>
            </a:r>
            <a:endParaRPr sz="1100">
              <a:latin typeface="Lato"/>
              <a:ea typeface="Lato"/>
              <a:cs typeface="Lato"/>
              <a:sym typeface="Lato"/>
            </a:endParaRPr>
          </a:p>
          <a:p>
            <a:pPr indent="-298450" lvl="1" marL="9144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Mandated reporters should make reports when warranted to the local child welfare agency who will in turn contact Tribal Child Welfare when needed. If the reporter knows that the child is a member of a tribe, they may call the tribe.</a:t>
            </a:r>
            <a:endParaRPr sz="1100">
              <a:latin typeface="Lato"/>
              <a:ea typeface="Lato"/>
              <a:cs typeface="Lato"/>
              <a:sym typeface="Lato"/>
            </a:endParaRPr>
          </a:p>
          <a:p>
            <a:pPr indent="-298450" lvl="1" marL="9144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Unfortunately, significant over-representation in the child welfare system continues to negatively impact Indigenous children in Wisconsin, and these disparities vary from county to county (National Indian Child Welfare Association 2021). This data presents our systems with a need to consider what else must be done to improve outcomes.</a:t>
            </a:r>
            <a:endParaRPr sz="1100">
              <a:latin typeface="Lato"/>
              <a:ea typeface="Lato"/>
              <a:cs typeface="Lato"/>
              <a:sym typeface="Lato"/>
            </a:endParaRPr>
          </a:p>
          <a:p>
            <a:pPr indent="0" lvl="0" marL="0" rtl="0" algn="l">
              <a:lnSpc>
                <a:spcPct val="115000"/>
              </a:lnSpc>
              <a:spcBef>
                <a:spcPts val="0"/>
              </a:spcBef>
              <a:spcAft>
                <a:spcPts val="0"/>
              </a:spcAft>
              <a:buNone/>
            </a:pPr>
            <a:r>
              <a:t/>
            </a:r>
            <a:endParaRPr sz="1100">
              <a:latin typeface="Lato"/>
              <a:ea typeface="Lato"/>
              <a:cs typeface="Lato"/>
              <a:sym typeface="Lato"/>
            </a:endParaRPr>
          </a:p>
          <a:p>
            <a:pPr indent="0" lvl="0" marL="0" rtl="0" algn="l">
              <a:lnSpc>
                <a:spcPct val="100000"/>
              </a:lnSpc>
              <a:spcBef>
                <a:spcPts val="0"/>
              </a:spcBef>
              <a:spcAft>
                <a:spcPts val="0"/>
              </a:spcAft>
              <a:buSzPts val="1400"/>
              <a:buNone/>
            </a:pPr>
            <a:r>
              <a:rPr lang="en-US"/>
              <a:t>Photo - </a:t>
            </a:r>
            <a:r>
              <a:rPr lang="en-US" sz="900">
                <a:solidFill>
                  <a:srgbClr val="0C0D0D"/>
                </a:solidFill>
                <a:highlight>
                  <a:srgbClr val="E8EDED"/>
                </a:highlight>
                <a:latin typeface="Arial"/>
                <a:ea typeface="Arial"/>
                <a:cs typeface="Arial"/>
                <a:sym typeface="Arial"/>
              </a:rPr>
              <a:t>Stock photo ID:134573583 (</a:t>
            </a:r>
            <a:r>
              <a:rPr lang="en-US" sz="1100">
                <a:latin typeface="Lato"/>
                <a:ea typeface="Lato"/>
                <a:cs typeface="Lato"/>
                <a:sym typeface="Lato"/>
              </a:rPr>
              <a:t>Please note that the images in these slide decks were purchased for use in this training by DPI. They may not be copied and reproduced for inclusion in other training or publications.) </a:t>
            </a:r>
            <a:endParaRPr sz="900">
              <a:solidFill>
                <a:srgbClr val="0C0D0D"/>
              </a:solidFill>
              <a:highlight>
                <a:srgbClr val="E8EDED"/>
              </a:highlight>
              <a:latin typeface="Arial"/>
              <a:ea typeface="Arial"/>
              <a:cs typeface="Arial"/>
              <a:sym typeface="Arial"/>
            </a:endParaRPr>
          </a:p>
          <a:p>
            <a:pPr indent="0" lvl="0" marL="0" rtl="0" algn="l">
              <a:lnSpc>
                <a:spcPct val="100000"/>
              </a:lnSpc>
              <a:spcBef>
                <a:spcPts val="0"/>
              </a:spcBef>
              <a:spcAft>
                <a:spcPts val="0"/>
              </a:spcAft>
              <a:buSzPts val="1400"/>
              <a:buNone/>
            </a:pPr>
            <a:r>
              <a:rPr lang="en-US"/>
              <a:t> </a:t>
            </a:r>
            <a:endParaRPr/>
          </a:p>
        </p:txBody>
      </p:sp>
      <p:sp>
        <p:nvSpPr>
          <p:cNvPr id="925" name="Google Shape;925;g237ea097884_0_9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g237ea097884_0_12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2" name="Google Shape;932;g237ea097884_0_12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457200" rtl="0" algn="l">
              <a:spcBef>
                <a:spcPts val="0"/>
              </a:spcBef>
              <a:spcAft>
                <a:spcPts val="0"/>
              </a:spcAft>
              <a:buClr>
                <a:schemeClr val="dk1"/>
              </a:buClr>
              <a:buSzPts val="1400"/>
              <a:buFont typeface="Arial"/>
              <a:buNone/>
            </a:pPr>
            <a:r>
              <a:rPr i="1" lang="en-US" sz="1100">
                <a:latin typeface="Lato"/>
                <a:ea typeface="Lato"/>
                <a:cs typeface="Lato"/>
                <a:sym typeface="Lato"/>
              </a:rPr>
              <a:t>(Note to facilitator: Title slides may be omitted.)</a:t>
            </a:r>
            <a:endParaRPr/>
          </a:p>
        </p:txBody>
      </p:sp>
      <p:sp>
        <p:nvSpPr>
          <p:cNvPr id="933" name="Google Shape;933;g237ea097884_0_12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g237ea097884_0_12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8" name="Google Shape;938;g237ea097884_0_124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Font typeface="Lato"/>
              <a:buChar char="●"/>
            </a:pPr>
            <a:r>
              <a:rPr b="1" lang="en-US">
                <a:solidFill>
                  <a:schemeClr val="dk1"/>
                </a:solidFill>
                <a:latin typeface="Lato"/>
                <a:ea typeface="Lato"/>
                <a:cs typeface="Lato"/>
                <a:sym typeface="Lato"/>
              </a:rPr>
              <a:t>Appropriate reports are helpful</a:t>
            </a:r>
            <a:endParaRPr b="1">
              <a:solidFill>
                <a:schemeClr val="dk1"/>
              </a:solidFill>
              <a:latin typeface="Lato"/>
              <a:ea typeface="Lato"/>
              <a:cs typeface="Lato"/>
              <a:sym typeface="Lato"/>
            </a:endParaRPr>
          </a:p>
          <a:p>
            <a:pPr indent="-317500" lvl="1" marL="914400" rtl="0" algn="l">
              <a:lnSpc>
                <a:spcPct val="115000"/>
              </a:lnSpc>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Child abuse and neglect threaten a child’s safety and have long-term negative physical, psychological, and developmental impacts. CPS involvement has greatly improved safety and functioning for many families in Wisconsin. When the right situations are reported, child welfare professionals have been able to partner with families to improve safety and long term outcomes. School staff must make a report when they have reasonable cause.</a:t>
            </a:r>
            <a:endParaRPr>
              <a:latin typeface="Lato"/>
              <a:ea typeface="Lato"/>
              <a:cs typeface="Lato"/>
              <a:sym typeface="Lato"/>
            </a:endParaRPr>
          </a:p>
          <a:p>
            <a:pPr indent="0" lvl="0" marL="0" rtl="0" algn="l">
              <a:lnSpc>
                <a:spcPct val="100000"/>
              </a:lnSpc>
              <a:spcBef>
                <a:spcPts val="0"/>
              </a:spcBef>
              <a:spcAft>
                <a:spcPts val="0"/>
              </a:spcAft>
              <a:buClr>
                <a:schemeClr val="dk1"/>
              </a:buClr>
              <a:buSzPts val="1200"/>
              <a:buFont typeface="Arial"/>
              <a:buNone/>
            </a:pPr>
            <a:r>
              <a:t/>
            </a:r>
            <a:endParaRPr sz="1100">
              <a:latin typeface="Lato"/>
              <a:ea typeface="Lato"/>
              <a:cs typeface="Lato"/>
              <a:sym typeface="Lato"/>
            </a:endParaRPr>
          </a:p>
          <a:p>
            <a:pPr indent="0" lvl="0" marL="0" rtl="0" algn="l">
              <a:spcBef>
                <a:spcPts val="0"/>
              </a:spcBef>
              <a:spcAft>
                <a:spcPts val="0"/>
              </a:spcAft>
              <a:buClr>
                <a:schemeClr val="dk1"/>
              </a:buClr>
              <a:buSzPts val="1200"/>
              <a:buFont typeface="Arial"/>
              <a:buNone/>
            </a:pPr>
            <a:r>
              <a:rPr lang="en-US">
                <a:solidFill>
                  <a:schemeClr val="dk1"/>
                </a:solidFill>
                <a:latin typeface="Lato"/>
                <a:ea typeface="Lato"/>
                <a:cs typeface="Lato"/>
                <a:sym typeface="Lato"/>
              </a:rPr>
              <a:t>Photo - </a:t>
            </a:r>
            <a:r>
              <a:rPr lang="en-US" sz="900">
                <a:solidFill>
                  <a:srgbClr val="0C0D0D"/>
                </a:solidFill>
                <a:highlight>
                  <a:srgbClr val="E8EDED"/>
                </a:highlight>
              </a:rPr>
              <a:t>Stock photo ID:1403047626 (</a:t>
            </a:r>
            <a:r>
              <a:rPr lang="en-US">
                <a:solidFill>
                  <a:schemeClr val="dk1"/>
                </a:solidFill>
                <a:latin typeface="Lato"/>
                <a:ea typeface="Lato"/>
                <a:cs typeface="Lato"/>
                <a:sym typeface="Lato"/>
              </a:rPr>
              <a:t>Please note that the images in these slide decks were purchased for use in this training by DPI. They may not be copied and reproduced for inclusion in other training or publications.)</a:t>
            </a:r>
            <a:endParaRPr sz="900">
              <a:solidFill>
                <a:srgbClr val="0C0D0D"/>
              </a:solidFill>
              <a:highlight>
                <a:srgbClr val="E8EDED"/>
              </a:highlight>
            </a:endParaRPr>
          </a:p>
          <a:p>
            <a:pPr indent="0" lvl="0" marL="0" rtl="0" algn="l">
              <a:lnSpc>
                <a:spcPct val="100000"/>
              </a:lnSpc>
              <a:spcBef>
                <a:spcPts val="0"/>
              </a:spcBef>
              <a:spcAft>
                <a:spcPts val="0"/>
              </a:spcAft>
              <a:buClr>
                <a:schemeClr val="dk1"/>
              </a:buClr>
              <a:buSzPts val="1200"/>
              <a:buFont typeface="Arial"/>
              <a:buNone/>
            </a:pPr>
            <a:r>
              <a:t/>
            </a:r>
            <a:endParaRPr sz="900">
              <a:solidFill>
                <a:srgbClr val="0C0D0D"/>
              </a:solidFill>
              <a:highlight>
                <a:srgbClr val="E8EDED"/>
              </a:highlight>
            </a:endParaRPr>
          </a:p>
        </p:txBody>
      </p:sp>
      <p:sp>
        <p:nvSpPr>
          <p:cNvPr id="939" name="Google Shape;939;g237ea097884_0_124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g237ea097884_0_12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6" name="Google Shape;946;g237ea097884_0_125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It is important for all mandated reporters to understand that when they make a report in good faith, the law provides for protection against being fired, disciplined, or otherwise discriminated against in regard to employment, or from being threatened with any such treatment. </a:t>
            </a:r>
            <a:endParaRPr>
              <a:solidFill>
                <a:schemeClr val="dk1"/>
              </a:solidFill>
              <a:latin typeface="Lato"/>
              <a:ea typeface="Lato"/>
              <a:cs typeface="Lato"/>
              <a:sym typeface="Lato"/>
            </a:endParaRPr>
          </a:p>
          <a:p>
            <a:pPr indent="-317500" lvl="0" marL="457200" rtl="0" algn="l">
              <a:lnSpc>
                <a:spcPct val="115000"/>
              </a:lnSpc>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The reporter is protected from both civil and criminal liability. </a:t>
            </a:r>
            <a:endParaRPr>
              <a:solidFill>
                <a:schemeClr val="dk1"/>
              </a:solidFill>
              <a:latin typeface="Lato"/>
              <a:ea typeface="Lato"/>
              <a:cs typeface="Lato"/>
              <a:sym typeface="Lato"/>
            </a:endParaRPr>
          </a:p>
          <a:p>
            <a:pPr indent="-317500" lvl="0" marL="457200" rtl="0" algn="l">
              <a:lnSpc>
                <a:spcPct val="115000"/>
              </a:lnSpc>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When a report is made, there are also confidentiality protections for the reporter’s identity.</a:t>
            </a:r>
            <a:endParaRPr>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200"/>
              <a:buFont typeface="Arial"/>
              <a:buNone/>
            </a:pPr>
            <a:r>
              <a:t/>
            </a:r>
            <a:endParaRPr sz="1100">
              <a:latin typeface="Lato"/>
              <a:ea typeface="Lato"/>
              <a:cs typeface="Lato"/>
              <a:sym typeface="Lato"/>
            </a:endParaRPr>
          </a:p>
          <a:p>
            <a:pPr indent="0" lvl="0" marL="0" rtl="0" algn="l">
              <a:lnSpc>
                <a:spcPct val="100000"/>
              </a:lnSpc>
              <a:spcBef>
                <a:spcPts val="0"/>
              </a:spcBef>
              <a:spcAft>
                <a:spcPts val="0"/>
              </a:spcAft>
              <a:buClr>
                <a:schemeClr val="dk1"/>
              </a:buClr>
              <a:buSzPts val="1200"/>
              <a:buFont typeface="Arial"/>
              <a:buNone/>
            </a:pPr>
            <a:r>
              <a:t/>
            </a:r>
            <a:endParaRPr sz="1100">
              <a:latin typeface="Lato"/>
              <a:ea typeface="Lato"/>
              <a:cs typeface="Lato"/>
              <a:sym typeface="Lato"/>
            </a:endParaRPr>
          </a:p>
        </p:txBody>
      </p:sp>
      <p:sp>
        <p:nvSpPr>
          <p:cNvPr id="947" name="Google Shape;947;g237ea097884_0_125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g237ea097884_0_12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5" name="Google Shape;955;g237ea097884_0_126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Making a report in good faith includes using professional judgment and critical thinking by pausing, considering the situation, and reflecting on biases that may be impacting an inclination to report.</a:t>
            </a:r>
            <a:endParaRPr>
              <a:solidFill>
                <a:schemeClr val="dk1"/>
              </a:solidFill>
              <a:latin typeface="Lato"/>
              <a:ea typeface="Lato"/>
              <a:cs typeface="Lato"/>
              <a:sym typeface="Lato"/>
            </a:endParaRPr>
          </a:p>
          <a:p>
            <a:pPr indent="0" lvl="0" marL="457200" rtl="0" algn="l">
              <a:lnSpc>
                <a:spcPct val="115000"/>
              </a:lnSpc>
              <a:spcBef>
                <a:spcPts val="0"/>
              </a:spcBef>
              <a:spcAft>
                <a:spcPts val="0"/>
              </a:spcAft>
              <a:buNone/>
            </a:pPr>
            <a:r>
              <a:t/>
            </a:r>
            <a:endParaRPr>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200"/>
              <a:buFont typeface="Arial"/>
              <a:buNone/>
            </a:pPr>
            <a:r>
              <a:rPr lang="en-US" sz="900">
                <a:solidFill>
                  <a:srgbClr val="0C0D0D"/>
                </a:solidFill>
                <a:highlight>
                  <a:srgbClr val="E8EDED"/>
                </a:highlight>
              </a:rPr>
              <a:t>Stock photo ID:1489663298  (</a:t>
            </a:r>
            <a:r>
              <a:rPr lang="en-US">
                <a:solidFill>
                  <a:schemeClr val="dk1"/>
                </a:solidFill>
                <a:latin typeface="Lato"/>
                <a:ea typeface="Lato"/>
                <a:cs typeface="Lato"/>
                <a:sym typeface="Lato"/>
              </a:rPr>
              <a:t>Please note that the images in these slide decks were purchased for use in this training by DPI. They may not be copied and reproduced for inclusion in other training or publications.)</a:t>
            </a:r>
            <a:endParaRPr sz="1100">
              <a:latin typeface="Lato"/>
              <a:ea typeface="Lato"/>
              <a:cs typeface="Lato"/>
              <a:sym typeface="Lato"/>
            </a:endParaRPr>
          </a:p>
          <a:p>
            <a:pPr indent="0" lvl="0" marL="0" rtl="0" algn="l">
              <a:lnSpc>
                <a:spcPct val="100000"/>
              </a:lnSpc>
              <a:spcBef>
                <a:spcPts val="0"/>
              </a:spcBef>
              <a:spcAft>
                <a:spcPts val="0"/>
              </a:spcAft>
              <a:buClr>
                <a:schemeClr val="dk1"/>
              </a:buClr>
              <a:buSzPts val="1200"/>
              <a:buFont typeface="Arial"/>
              <a:buNone/>
            </a:pPr>
            <a:r>
              <a:t/>
            </a:r>
            <a:endParaRPr sz="1100">
              <a:latin typeface="Lato"/>
              <a:ea typeface="Lato"/>
              <a:cs typeface="Lato"/>
              <a:sym typeface="Lato"/>
            </a:endParaRPr>
          </a:p>
        </p:txBody>
      </p:sp>
      <p:sp>
        <p:nvSpPr>
          <p:cNvPr id="956" name="Google Shape;956;g237ea097884_0_126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g237ea097884_0_1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3" name="Google Shape;963;g237ea097884_0_12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US">
                <a:solidFill>
                  <a:schemeClr val="dk1"/>
                </a:solidFill>
                <a:latin typeface="Lato"/>
                <a:ea typeface="Lato"/>
                <a:cs typeface="Lato"/>
                <a:sym typeface="Lato"/>
              </a:rPr>
              <a:t>Let’s now consider the Failure to Report</a:t>
            </a:r>
            <a:endParaRPr>
              <a:solidFill>
                <a:schemeClr val="dk1"/>
              </a:solidFill>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a:solidFill>
                  <a:schemeClr val="dk1"/>
                </a:solidFill>
                <a:latin typeface="Lato"/>
                <a:ea typeface="Lato"/>
                <a:cs typeface="Lato"/>
                <a:sym typeface="Lato"/>
              </a:rPr>
              <a:t>There are criminal penalties outlined in statute for mandated reporters who intentionally violate mandated reporter laws by failing to report. </a:t>
            </a:r>
            <a:endParaRPr>
              <a:solidFill>
                <a:schemeClr val="dk1"/>
              </a:solidFill>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a:solidFill>
                  <a:schemeClr val="dk1"/>
                </a:solidFill>
                <a:latin typeface="Lato"/>
                <a:ea typeface="Lato"/>
                <a:cs typeface="Lato"/>
                <a:sym typeface="Lato"/>
              </a:rPr>
              <a:t>Ultimately, whether or not a person has complied with the statute and is subject to criminal penalties is a matter for law enforcement. Information provided by DPI  in this training is intended only as guidance (not legal authority).</a:t>
            </a:r>
            <a:endParaRPr>
              <a:solidFill>
                <a:schemeClr val="dk1"/>
              </a:solidFill>
              <a:latin typeface="Lato"/>
              <a:ea typeface="Lato"/>
              <a:cs typeface="Lato"/>
              <a:sym typeface="Lato"/>
            </a:endParaRPr>
          </a:p>
          <a:p>
            <a:pPr indent="0" lvl="0" marL="0" rtl="0" algn="l">
              <a:lnSpc>
                <a:spcPct val="115000"/>
              </a:lnSpc>
              <a:spcBef>
                <a:spcPts val="0"/>
              </a:spcBef>
              <a:spcAft>
                <a:spcPts val="0"/>
              </a:spcAft>
              <a:buSzPts val="1100"/>
              <a:buNone/>
            </a:pPr>
            <a:r>
              <a:t/>
            </a:r>
            <a:endParaRPr sz="900">
              <a:solidFill>
                <a:srgbClr val="0C0D0D"/>
              </a:solidFill>
              <a:highlight>
                <a:srgbClr val="E8EDED"/>
              </a:highlight>
            </a:endParaRPr>
          </a:p>
          <a:p>
            <a:pPr indent="0" lvl="0" marL="0" rtl="0" algn="l">
              <a:lnSpc>
                <a:spcPct val="115000"/>
              </a:lnSpc>
              <a:spcBef>
                <a:spcPts val="0"/>
              </a:spcBef>
              <a:spcAft>
                <a:spcPts val="0"/>
              </a:spcAft>
              <a:buSzPts val="1100"/>
              <a:buNone/>
            </a:pPr>
            <a:r>
              <a:rPr lang="en-US" sz="900">
                <a:solidFill>
                  <a:srgbClr val="0C0D0D"/>
                </a:solidFill>
                <a:highlight>
                  <a:srgbClr val="E8EDED"/>
                </a:highlight>
              </a:rPr>
              <a:t>Stock photo ID:1436317121 (</a:t>
            </a:r>
            <a:r>
              <a:rPr lang="en-US">
                <a:solidFill>
                  <a:schemeClr val="dk1"/>
                </a:solidFill>
                <a:latin typeface="Lato"/>
                <a:ea typeface="Lato"/>
                <a:cs typeface="Lato"/>
                <a:sym typeface="Lato"/>
              </a:rPr>
              <a:t>Please note that the images in these slide decks were purchased for use in this training by DPI. They may not be copied and reproduced for inclusion in other training or publications.)</a:t>
            </a:r>
            <a:endParaRPr b="1">
              <a:solidFill>
                <a:schemeClr val="dk1"/>
              </a:solidFill>
              <a:latin typeface="Lato"/>
              <a:ea typeface="Lato"/>
              <a:cs typeface="Lato"/>
              <a:sym typeface="Lato"/>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g237ea097884_0_12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0" name="Google Shape;970;g237ea097884_0_127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What DPI does have authority over is whether a licensee has committed immoral conduct, as defined by statute as conduct or behavior that is contrary to commonly accepted moral or ethical standards and that endangers the health, safety, welfare, or education of any pupil (Wis. Stat. § 115.31[c]). If DPI finds that a licensee has committed immoral conduct, it may revoke the license. DPI has conducted investigations into whether a licensee’s failure to make a mandatory report constituted immoral conduct, but it is important to note that such investigations are rare.</a:t>
            </a:r>
            <a:endParaRPr>
              <a:solidFill>
                <a:schemeClr val="dk1"/>
              </a:solidFill>
              <a:latin typeface="Lato"/>
              <a:ea typeface="Lato"/>
              <a:cs typeface="Lato"/>
              <a:sym typeface="Lato"/>
            </a:endParaRPr>
          </a:p>
          <a:p>
            <a:pPr indent="-317500" lvl="0" marL="457200" rtl="0" algn="l">
              <a:lnSpc>
                <a:spcPct val="115000"/>
              </a:lnSpc>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A licensee will most likely have been found to have engaged in immoral conduct for failing to report in two situations. One, when the licensee knows they should make a mandatory report, chooses not to, and engages in an active “cover-up”. And two, where the requirement to report is so clear that any other reasonable licensee would know they should report and the failure to report is clearly gross negligence. </a:t>
            </a:r>
            <a:endParaRPr>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sz="1100">
              <a:latin typeface="Lato"/>
              <a:ea typeface="Lato"/>
              <a:cs typeface="Lato"/>
              <a:sym typeface="Lato"/>
            </a:endParaRPr>
          </a:p>
          <a:p>
            <a:pPr indent="0" lvl="0" marL="0" rtl="0" algn="l">
              <a:lnSpc>
                <a:spcPct val="100000"/>
              </a:lnSpc>
              <a:spcBef>
                <a:spcPts val="0"/>
              </a:spcBef>
              <a:spcAft>
                <a:spcPts val="0"/>
              </a:spcAft>
              <a:buSzPts val="1100"/>
              <a:buNone/>
            </a:pPr>
            <a:r>
              <a:t/>
            </a:r>
            <a:endParaRPr sz="1100">
              <a:latin typeface="Lato"/>
              <a:ea typeface="Lato"/>
              <a:cs typeface="Lato"/>
              <a:sym typeface="Lato"/>
            </a:endParaRPr>
          </a:p>
        </p:txBody>
      </p:sp>
      <p:sp>
        <p:nvSpPr>
          <p:cNvPr id="971" name="Google Shape;971;g237ea097884_0_127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g237ea097884_0_15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8" name="Google Shape;978;g237ea097884_0_15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457200" rtl="0" algn="l">
              <a:spcBef>
                <a:spcPts val="0"/>
              </a:spcBef>
              <a:spcAft>
                <a:spcPts val="0"/>
              </a:spcAft>
              <a:buClr>
                <a:schemeClr val="dk1"/>
              </a:buClr>
              <a:buSzPts val="1400"/>
              <a:buFont typeface="Arial"/>
              <a:buNone/>
            </a:pPr>
            <a:r>
              <a:rPr i="1" lang="en-US" sz="1100">
                <a:latin typeface="Lato"/>
                <a:ea typeface="Lato"/>
                <a:cs typeface="Lato"/>
                <a:sym typeface="Lato"/>
              </a:rPr>
              <a:t>(Note to facilitator: Title slides may be omitted.)</a:t>
            </a:r>
            <a:endParaRPr/>
          </a:p>
        </p:txBody>
      </p:sp>
      <p:sp>
        <p:nvSpPr>
          <p:cNvPr id="979" name="Google Shape;979;g237ea097884_0_15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237ea097884_0_230: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1" name="Google Shape;681;g237ea097884_0_230:notes"/>
          <p:cNvSpPr txBox="1"/>
          <p:nvPr>
            <p:ph idx="1" type="body"/>
          </p:nvPr>
        </p:nvSpPr>
        <p:spPr>
          <a:xfrm>
            <a:off x="686421" y="4400238"/>
            <a:ext cx="5485200" cy="3600900"/>
          </a:xfrm>
          <a:prstGeom prst="rect">
            <a:avLst/>
          </a:prstGeom>
          <a:noFill/>
          <a:ln>
            <a:noFill/>
          </a:ln>
        </p:spPr>
        <p:txBody>
          <a:bodyPr anchorCtr="0" anchor="t" bIns="44800" lIns="89600" spcFirstLastPara="1" rIns="89600" wrap="square" tIns="44800">
            <a:noAutofit/>
          </a:bodyPr>
          <a:lstStyle/>
          <a:p>
            <a:pPr indent="-285750" lvl="0" marL="4445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People often wonder why DCF is mobilizing to transform Wisconsin’s Child Welfare system, and why now? First and foremost, we’re following the lead of families with lived experience in Wisconsin and recent academic research that tells us children and youth are the most successful when they remain with their family and in their communities of origin.</a:t>
            </a:r>
            <a:endParaRPr sz="1100">
              <a:latin typeface="Lato"/>
              <a:ea typeface="Lato"/>
              <a:cs typeface="Lato"/>
              <a:sym typeface="Lato"/>
            </a:endParaRPr>
          </a:p>
          <a:p>
            <a:pPr indent="-285750" lvl="0" marL="4445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Furthermore, the federal government passed bipartisan legislation in 2018 to support this shift called the Families First Prevention Services Act, often called “Families First” for short. Families First directly encourages nationwide Child Welfare Transformation by allocating federal funding in alignment with in-home services that improve outcomes for children, youth, and families. This is a shift from previous legislation that reserved significant funding exclusively for children placed in Out-of-Home Care.</a:t>
            </a:r>
            <a:endParaRPr sz="1100">
              <a:latin typeface="Lato"/>
              <a:ea typeface="Lato"/>
              <a:cs typeface="Lato"/>
              <a:sym typeface="Lato"/>
            </a:endParaRPr>
          </a:p>
          <a:p>
            <a:pPr indent="0" lvl="0" marL="0" rtl="0" algn="l">
              <a:spcBef>
                <a:spcPts val="0"/>
              </a:spcBef>
              <a:spcAft>
                <a:spcPts val="0"/>
              </a:spcAft>
              <a:buNone/>
            </a:pPr>
            <a:r>
              <a:t/>
            </a:r>
            <a:endParaRPr/>
          </a:p>
        </p:txBody>
      </p:sp>
      <p:sp>
        <p:nvSpPr>
          <p:cNvPr id="682" name="Google Shape;682;g237ea097884_0_230:notes"/>
          <p:cNvSpPr txBox="1"/>
          <p:nvPr>
            <p:ph idx="12" type="sldNum"/>
          </p:nvPr>
        </p:nvSpPr>
        <p:spPr>
          <a:xfrm>
            <a:off x="3884026" y="8684926"/>
            <a:ext cx="2972400" cy="459000"/>
          </a:xfrm>
          <a:prstGeom prst="rect">
            <a:avLst/>
          </a:prstGeom>
          <a:noFill/>
          <a:ln>
            <a:noFill/>
          </a:ln>
        </p:spPr>
        <p:txBody>
          <a:bodyPr anchorCtr="0" anchor="b" bIns="44800" lIns="89600" spcFirstLastPara="1" rIns="89600" wrap="square" tIns="448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g237ea097884_0_15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4" name="Google Shape;984;g237ea097884_0_156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School systems and child welfare agencies have existed for a long time in our society resulting in both positive and negative impacts on individuals and groups. Unfortunately, the negative impacts have disproportionately affected people of color, especially Black and Indigenous families (Dettlaff &amp; Boyd 2020, National Indian Child Welfare Association 2021.). </a:t>
            </a:r>
            <a:endParaRPr>
              <a:solidFill>
                <a:schemeClr val="dk1"/>
              </a:solidFill>
              <a:latin typeface="Lato"/>
              <a:ea typeface="Lato"/>
              <a:cs typeface="Lato"/>
              <a:sym typeface="Lato"/>
            </a:endParaRPr>
          </a:p>
          <a:p>
            <a:pPr indent="-317500" lvl="0" marL="457200" rtl="0" algn="l">
              <a:lnSpc>
                <a:spcPct val="115000"/>
              </a:lnSpc>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One example of damaging actions taken by these systems includes the unnecessary removal of children from their families, which has caused trauma and intergenerational harm (Dettlaff &amp; Boyd 2020; Itzkowitz and Olson 2022; Ellis, Krista. 2019).  </a:t>
            </a:r>
            <a:endParaRPr>
              <a:solidFill>
                <a:schemeClr val="dk1"/>
              </a:solidFill>
              <a:latin typeface="Lato"/>
              <a:ea typeface="Lato"/>
              <a:cs typeface="Lato"/>
              <a:sym typeface="Lato"/>
            </a:endParaRPr>
          </a:p>
          <a:p>
            <a:pPr indent="-228600" lvl="0" marL="457200" rtl="0" algn="l">
              <a:lnSpc>
                <a:spcPct val="115000"/>
              </a:lnSpc>
              <a:spcBef>
                <a:spcPts val="0"/>
              </a:spcBef>
              <a:spcAft>
                <a:spcPts val="0"/>
              </a:spcAft>
              <a:buClr>
                <a:schemeClr val="dk1"/>
              </a:buClr>
              <a:buSzPts val="1400"/>
              <a:buFont typeface="Lato"/>
              <a:buNone/>
            </a:pPr>
            <a:r>
              <a:rPr lang="en-US">
                <a:solidFill>
                  <a:schemeClr val="dk1"/>
                </a:solidFill>
                <a:latin typeface="Lato"/>
                <a:ea typeface="Lato"/>
                <a:cs typeface="Lato"/>
                <a:sym typeface="Lato"/>
              </a:rPr>
              <a:t>Families of color have been disproportionately impacted by removals throughout history, including the removal of Black children from their families during slavery, the removal of Indigenous children to boarding schools, and more recently the removal of Latinx children at the Southern border, and removals through the child welfare system. (Itzkowitz and Olson 2022, Department of Children and Families 2022, National Indian Child Welfare Association 2021).</a:t>
            </a:r>
            <a:endParaRPr>
              <a:solidFill>
                <a:schemeClr val="dk1"/>
              </a:solidFill>
              <a:latin typeface="Lato"/>
              <a:ea typeface="Lato"/>
              <a:cs typeface="Lato"/>
              <a:sym typeface="Lato"/>
            </a:endParaRPr>
          </a:p>
          <a:p>
            <a:pPr indent="-317500" lvl="0" marL="457200" rtl="0" algn="l">
              <a:lnSpc>
                <a:spcPct val="115000"/>
              </a:lnSpc>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We acknowledge that removals, regardless of length, have been long associated with negative outcomes for both children and families (Department of Children and Families 2022, Dettlaff &amp; Boyd 2020, Itzkowitz and Olson 2022).  It is the responsibility of mandated reporters to be aware of this history and to understand the present context, which currently includes a disproportionate involvement of Black and Indigenous children in</a:t>
            </a:r>
            <a:r>
              <a:rPr i="1" lang="en-US">
                <a:solidFill>
                  <a:schemeClr val="dk1"/>
                </a:solidFill>
                <a:latin typeface="Lato"/>
                <a:ea typeface="Lato"/>
                <a:cs typeface="Lato"/>
                <a:sym typeface="Lato"/>
              </a:rPr>
              <a:t> all</a:t>
            </a:r>
            <a:r>
              <a:rPr lang="en-US">
                <a:solidFill>
                  <a:schemeClr val="dk1"/>
                </a:solidFill>
                <a:latin typeface="Lato"/>
                <a:ea typeface="Lato"/>
                <a:cs typeface="Lato"/>
                <a:sym typeface="Lato"/>
              </a:rPr>
              <a:t> aspects of the child welfare system. (Dettlaff &amp; Boyd 2020; Department of Children and Families 2022). </a:t>
            </a:r>
            <a:endParaRPr>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sz="900">
                <a:solidFill>
                  <a:srgbClr val="0C0D0D"/>
                </a:solidFill>
                <a:highlight>
                  <a:srgbClr val="E8EDED"/>
                </a:highlight>
              </a:rPr>
              <a:t>Stock photo ID:1296442639 (</a:t>
            </a:r>
            <a:r>
              <a:rPr lang="en-US">
                <a:solidFill>
                  <a:schemeClr val="dk1"/>
                </a:solidFill>
                <a:latin typeface="Lato"/>
                <a:ea typeface="Lato"/>
                <a:cs typeface="Lato"/>
                <a:sym typeface="Lato"/>
              </a:rPr>
              <a:t>Please note that the images in these slide decks were purchased for use in this training by DPI. They may not be copied and reproduced for inclusion in other training or publications.)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
        <p:nvSpPr>
          <p:cNvPr id="985" name="Google Shape;985;g237ea097884_0_156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1" name="Shape 991"/>
        <p:cNvGrpSpPr/>
        <p:nvPr/>
      </p:nvGrpSpPr>
      <p:grpSpPr>
        <a:xfrm>
          <a:off x="0" y="0"/>
          <a:ext cx="0" cy="0"/>
          <a:chOff x="0" y="0"/>
          <a:chExt cx="0" cy="0"/>
        </a:xfrm>
      </p:grpSpPr>
      <p:sp>
        <p:nvSpPr>
          <p:cNvPr id="992" name="Google Shape;992;g237ea097884_0_15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3" name="Google Shape;993;g237ea097884_0_15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lnSpc>
                <a:spcPct val="115000"/>
              </a:lnSpc>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All racial disproportionality within the child welfare system begins with reporting, and this is where school staff have a role.</a:t>
            </a:r>
            <a:endParaRPr>
              <a:solidFill>
                <a:schemeClr val="dk1"/>
              </a:solidFill>
              <a:latin typeface="Lato"/>
              <a:ea typeface="Lato"/>
              <a:cs typeface="Lato"/>
              <a:sym typeface="Lato"/>
            </a:endParaRPr>
          </a:p>
          <a:p>
            <a:pPr indent="-317500" lvl="0" marL="457200" rtl="0" algn="l">
              <a:lnSpc>
                <a:spcPct val="115000"/>
              </a:lnSpc>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Disproportionality in reporting on the basis of race, culture, and ethnicity has been evident for more than 50 years and is widespread (Krase 2015; Dettlaff &amp; Boyd 2020). </a:t>
            </a:r>
            <a:endParaRPr>
              <a:solidFill>
                <a:schemeClr val="dk1"/>
              </a:solidFill>
              <a:latin typeface="Lato"/>
              <a:ea typeface="Lato"/>
              <a:cs typeface="Lato"/>
              <a:sym typeface="Lato"/>
            </a:endParaRPr>
          </a:p>
          <a:p>
            <a:pPr indent="-317500" lvl="0" marL="457200" rtl="0" algn="l">
              <a:lnSpc>
                <a:spcPct val="115000"/>
              </a:lnSpc>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At the time of the creation of this training, nationally and in Wisconsin, African American children were almost twice as likely as white children to be reported by school staff for child maltreatment. (Krase 2015; DCF 2022).  </a:t>
            </a:r>
            <a:endParaRPr>
              <a:solidFill>
                <a:schemeClr val="dk1"/>
              </a:solidFill>
              <a:latin typeface="Lato"/>
              <a:ea typeface="Lato"/>
              <a:cs typeface="Lato"/>
              <a:sym typeface="Lato"/>
            </a:endParaRPr>
          </a:p>
          <a:p>
            <a:pPr indent="-317500" lvl="0" marL="457200" rtl="0" algn="l">
              <a:lnSpc>
                <a:spcPct val="115000"/>
              </a:lnSpc>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Additionally,  child welfare cases involving Black and Indigenous families were more likely to be reported, screened-in, investigated, substantiated, and recommended for out-of-home placement (Bowman et al 2009, Child Welfare Information Gateway 2021).</a:t>
            </a:r>
            <a:endParaRPr>
              <a:solidFill>
                <a:schemeClr val="dk1"/>
              </a:solidFill>
              <a:latin typeface="Lato"/>
              <a:ea typeface="Lato"/>
              <a:cs typeface="Lato"/>
              <a:sym typeface="Lato"/>
            </a:endParaRPr>
          </a:p>
          <a:p>
            <a:pPr indent="-317500" lvl="0" marL="457200" rtl="0" algn="l">
              <a:lnSpc>
                <a:spcPct val="115000"/>
              </a:lnSpc>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These families are also more likely to be faced with poverty and systemic oppression and then to be blamed for how those conditions impacted their children and family (Roberts 2003).</a:t>
            </a:r>
            <a:endParaRPr>
              <a:solidFill>
                <a:schemeClr val="dk1"/>
              </a:solidFill>
              <a:latin typeface="Lato"/>
              <a:ea typeface="Lato"/>
              <a:cs typeface="Lato"/>
              <a:sym typeface="Lato"/>
            </a:endParaRPr>
          </a:p>
          <a:p>
            <a:pPr indent="-317500" lvl="0" marL="457200" rtl="0" algn="l">
              <a:lnSpc>
                <a:spcPct val="115000"/>
              </a:lnSpc>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To be clear, racism, not race, is a factor that results in disproportionate numbers of African American and Indigenous families involved in  child welfare (Child Welfare Information Gateway 2021).</a:t>
            </a:r>
            <a:endParaRPr>
              <a:solidFill>
                <a:schemeClr val="dk1"/>
              </a:solidFill>
              <a:latin typeface="Lato"/>
              <a:ea typeface="Lato"/>
              <a:cs typeface="Lato"/>
              <a:sym typeface="Lato"/>
            </a:endParaRPr>
          </a:p>
          <a:p>
            <a:pPr indent="-317500" lvl="0" marL="457200" rtl="0" algn="l">
              <a:lnSpc>
                <a:spcPct val="115000"/>
              </a:lnSpc>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A 2019 report from the American Bar Association, </a:t>
            </a:r>
            <a:r>
              <a:rPr lang="en-US" u="sng">
                <a:solidFill>
                  <a:srgbClr val="1155CC"/>
                </a:solidFill>
                <a:latin typeface="Lato"/>
                <a:ea typeface="Lato"/>
                <a:cs typeface="Lato"/>
                <a:sym typeface="Lato"/>
                <a:hlinkClick r:id="rId2">
                  <a:extLst>
                    <a:ext uri="{A12FA001-AC4F-418D-AE19-62706E023703}">
                      <ahyp:hlinkClr val="tx"/>
                    </a:ext>
                  </a:extLst>
                </a:hlinkClick>
              </a:rPr>
              <a:t>Race and Poverty Bias in the Child Welfare System</a:t>
            </a:r>
            <a:r>
              <a:rPr lang="en-US">
                <a:solidFill>
                  <a:schemeClr val="dk1"/>
                </a:solidFill>
                <a:latin typeface="Lato"/>
                <a:ea typeface="Lato"/>
                <a:cs typeface="Lato"/>
                <a:sym typeface="Lato"/>
              </a:rPr>
              <a:t>, identified that one of the primary factors that helps to explain the evidence of disproportionality of racial groups and low-income families in the child welfare system is mandated reporters' conscious or unconscious biases impacting their decisions.</a:t>
            </a:r>
            <a:endParaRPr>
              <a:solidFill>
                <a:schemeClr val="dk1"/>
              </a:solidFill>
              <a:latin typeface="Lato"/>
              <a:ea typeface="Lato"/>
              <a:cs typeface="Lato"/>
              <a:sym typeface="Lato"/>
            </a:endParaRPr>
          </a:p>
          <a:p>
            <a:pPr indent="-317500" lvl="0" marL="457200" rtl="0" algn="l">
              <a:lnSpc>
                <a:spcPct val="115000"/>
              </a:lnSpc>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To reduce these disparities, school staff are encouraged to understand and address the impact of individual biases, develop culturally responsive practices, and engage communities of color when developing policies to address disproportionality and disparities in child welfare systems (Ellis 2019). </a:t>
            </a:r>
            <a:endParaRPr>
              <a:solidFill>
                <a:schemeClr val="dk1"/>
              </a:solidFill>
              <a:latin typeface="Lato"/>
              <a:ea typeface="Lato"/>
              <a:cs typeface="Lato"/>
              <a:sym typeface="Lato"/>
            </a:endParaRPr>
          </a:p>
          <a:p>
            <a:pPr indent="0" lvl="0" marL="457200" rtl="0" algn="l">
              <a:lnSpc>
                <a:spcPct val="115000"/>
              </a:lnSpc>
              <a:spcBef>
                <a:spcPts val="0"/>
              </a:spcBef>
              <a:spcAft>
                <a:spcPts val="0"/>
              </a:spcAft>
              <a:buSzPts val="1100"/>
              <a:buNone/>
            </a:pPr>
            <a:r>
              <a:t/>
            </a:r>
            <a:endParaRPr>
              <a:solidFill>
                <a:schemeClr val="dk1"/>
              </a:solidFill>
              <a:latin typeface="Lato"/>
              <a:ea typeface="Lato"/>
              <a:cs typeface="Lato"/>
              <a:sym typeface="Lato"/>
            </a:endParaRPr>
          </a:p>
          <a:p>
            <a:pPr indent="0" lvl="0" marL="0" rtl="0" algn="l">
              <a:lnSpc>
                <a:spcPct val="115000"/>
              </a:lnSpc>
              <a:spcBef>
                <a:spcPts val="0"/>
              </a:spcBef>
              <a:spcAft>
                <a:spcPts val="0"/>
              </a:spcAft>
              <a:buSzPts val="1400"/>
              <a:buNone/>
            </a:pPr>
            <a:r>
              <a:rPr lang="en-US" sz="900">
                <a:solidFill>
                  <a:srgbClr val="0C0D0D"/>
                </a:solidFill>
                <a:highlight>
                  <a:srgbClr val="E8EDED"/>
                </a:highlight>
              </a:rPr>
              <a:t>Stock photo ID:1096013738 (</a:t>
            </a:r>
            <a:r>
              <a:rPr lang="en-US">
                <a:solidFill>
                  <a:schemeClr val="dk1"/>
                </a:solidFill>
                <a:latin typeface="Lato"/>
                <a:ea typeface="Lato"/>
                <a:cs typeface="Lato"/>
                <a:sym typeface="Lato"/>
              </a:rPr>
              <a:t>Please note that the images in these slide decks were purchased for use in this training by DPI. They may not be copied and reproduced for inclusion in other training or publications.)</a:t>
            </a:r>
            <a:endParaRPr sz="1100">
              <a:latin typeface="Lato"/>
              <a:ea typeface="Lato"/>
              <a:cs typeface="Lato"/>
              <a:sym typeface="Lato"/>
            </a:endParaRPr>
          </a:p>
          <a:p>
            <a:pPr indent="0" lvl="0" marL="0" rtl="0" algn="l">
              <a:lnSpc>
                <a:spcPct val="100000"/>
              </a:lnSpc>
              <a:spcBef>
                <a:spcPts val="0"/>
              </a:spcBef>
              <a:spcAft>
                <a:spcPts val="0"/>
              </a:spcAft>
              <a:buSzPts val="1400"/>
              <a:buNone/>
            </a:pPr>
            <a:r>
              <a:rPr lang="en-US"/>
              <a:t> </a:t>
            </a:r>
            <a:endParaRPr/>
          </a:p>
        </p:txBody>
      </p:sp>
      <p:sp>
        <p:nvSpPr>
          <p:cNvPr id="994" name="Google Shape;994;g237ea097884_0_15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9" name="Shape 999"/>
        <p:cNvGrpSpPr/>
        <p:nvPr/>
      </p:nvGrpSpPr>
      <p:grpSpPr>
        <a:xfrm>
          <a:off x="0" y="0"/>
          <a:ext cx="0" cy="0"/>
          <a:chOff x="0" y="0"/>
          <a:chExt cx="0" cy="0"/>
        </a:xfrm>
      </p:grpSpPr>
      <p:sp>
        <p:nvSpPr>
          <p:cNvPr id="1000" name="Google Shape;1000;g237ea097884_0_15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1" name="Google Shape;1001;g237ea097884_0_158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Let’s look closer at the impact of bias in reporting.  The exact same situation could be reported by one person and not by another. School staff use professional judgment to determine whether there is cause to reasonably suspect a child is being maltreated based on an understanding of statutory definitions. Professional judgment is influenced by the worldview of the staff member, which includes conscious and unconscious biases. While bias is not always negative, it </a:t>
            </a:r>
            <a:r>
              <a:rPr i="1" lang="en-US">
                <a:solidFill>
                  <a:schemeClr val="dk1"/>
                </a:solidFill>
                <a:latin typeface="Lato"/>
                <a:ea typeface="Lato"/>
                <a:cs typeface="Lato"/>
                <a:sym typeface="Lato"/>
              </a:rPr>
              <a:t>can</a:t>
            </a:r>
            <a:r>
              <a:rPr lang="en-US">
                <a:solidFill>
                  <a:schemeClr val="dk1"/>
                </a:solidFill>
                <a:latin typeface="Lato"/>
                <a:ea typeface="Lato"/>
                <a:cs typeface="Lato"/>
                <a:sym typeface="Lato"/>
              </a:rPr>
              <a:t> lead to discriminatory actions and harm. </a:t>
            </a:r>
            <a:endParaRPr>
              <a:solidFill>
                <a:schemeClr val="dk1"/>
              </a:solidFill>
              <a:latin typeface="Lato"/>
              <a:ea typeface="Lato"/>
              <a:cs typeface="Lato"/>
              <a:sym typeface="Lato"/>
            </a:endParaRPr>
          </a:p>
          <a:p>
            <a:pPr indent="-317500" lvl="0" marL="457200" rtl="0" algn="l">
              <a:lnSpc>
                <a:spcPct val="115000"/>
              </a:lnSpc>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Since the intention of mandated reporting laws is to help keep children safe, and not to cause harm, mandated reporters must be aware of the  potential for harm and how to avoid it. </a:t>
            </a:r>
            <a:endParaRPr>
              <a:solidFill>
                <a:schemeClr val="dk1"/>
              </a:solidFill>
              <a:latin typeface="Lato"/>
              <a:ea typeface="Lato"/>
              <a:cs typeface="Lato"/>
              <a:sym typeface="Lato"/>
            </a:endParaRPr>
          </a:p>
          <a:p>
            <a:pPr indent="-317500" lvl="0" marL="457200" rtl="0" algn="l">
              <a:lnSpc>
                <a:spcPct val="115000"/>
              </a:lnSpc>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One way to avoid harm is to understand how unconscious, or implicit bias, works in the human brain. </a:t>
            </a:r>
            <a:endParaRPr>
              <a:solidFill>
                <a:schemeClr val="dk1"/>
              </a:solidFill>
              <a:latin typeface="Lato"/>
              <a:ea typeface="Lato"/>
              <a:cs typeface="Lato"/>
              <a:sym typeface="Lato"/>
            </a:endParaRPr>
          </a:p>
          <a:p>
            <a:pPr indent="-317500" lvl="1" marL="914400" rtl="0" algn="l">
              <a:lnSpc>
                <a:spcPct val="115000"/>
              </a:lnSpc>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Our brains can process 11 millions bits of information every second, however our conscious minds only manage about 40-50 bits of information per second (Agarwal 2020). Cognitive shortcuts are necessary so that we are not overwhelmed by all the information around us. These cognitive shortcuts can lead to our brains forming groups and associations in our minds. This is a natural process and generally all human brains do this (Agarwal 2020). </a:t>
            </a:r>
            <a:endParaRPr>
              <a:solidFill>
                <a:schemeClr val="dk1"/>
              </a:solidFill>
              <a:latin typeface="Lato"/>
              <a:ea typeface="Lato"/>
              <a:cs typeface="Lato"/>
              <a:sym typeface="Lato"/>
            </a:endParaRPr>
          </a:p>
          <a:p>
            <a:pPr indent="-317500" lvl="1" marL="914400" rtl="0" algn="l">
              <a:lnSpc>
                <a:spcPct val="115000"/>
              </a:lnSpc>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However, when our brains use cognitive shortcuts to make associations related to groups and individual people, there can be negative impacts (Agarwal 2020). Again, these cognitive shortcuts are often unconscious and we may not even realize the impact they are having. Though we may not </a:t>
            </a:r>
            <a:r>
              <a:rPr i="1" lang="en-US">
                <a:solidFill>
                  <a:schemeClr val="dk1"/>
                </a:solidFill>
                <a:latin typeface="Lato"/>
                <a:ea typeface="Lato"/>
                <a:cs typeface="Lato"/>
                <a:sym typeface="Lato"/>
              </a:rPr>
              <a:t>intend</a:t>
            </a:r>
            <a:r>
              <a:rPr lang="en-US">
                <a:solidFill>
                  <a:schemeClr val="dk1"/>
                </a:solidFill>
                <a:latin typeface="Lato"/>
                <a:ea typeface="Lato"/>
                <a:cs typeface="Lato"/>
                <a:sym typeface="Lato"/>
              </a:rPr>
              <a:t> to cause harm, it is the</a:t>
            </a:r>
            <a:r>
              <a:rPr i="1" lang="en-US">
                <a:solidFill>
                  <a:schemeClr val="dk1"/>
                </a:solidFill>
                <a:latin typeface="Lato"/>
                <a:ea typeface="Lato"/>
                <a:cs typeface="Lato"/>
                <a:sym typeface="Lato"/>
              </a:rPr>
              <a:t> impact </a:t>
            </a:r>
            <a:r>
              <a:rPr lang="en-US">
                <a:solidFill>
                  <a:schemeClr val="dk1"/>
                </a:solidFill>
                <a:latin typeface="Lato"/>
                <a:ea typeface="Lato"/>
                <a:cs typeface="Lato"/>
                <a:sym typeface="Lato"/>
              </a:rPr>
              <a:t>that matters. </a:t>
            </a:r>
            <a:endParaRPr>
              <a:solidFill>
                <a:schemeClr val="dk1"/>
              </a:solidFill>
              <a:latin typeface="Lato"/>
              <a:ea typeface="Lato"/>
              <a:cs typeface="Lato"/>
              <a:sym typeface="Lato"/>
            </a:endParaRPr>
          </a:p>
          <a:p>
            <a:pPr indent="-317500" lvl="0" marL="457200" rtl="0" algn="l">
              <a:lnSpc>
                <a:spcPct val="115000"/>
              </a:lnSpc>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School staff come from a wide variety of backgrounds, cultures, identities, and worldviews, and carry their own implicit and explicit biases, strengths, and weaknesses. It is the responsibility of school staff to become more aware of their own background, worldview, and biases and how these may influence their view of individuals, groups, and situations. </a:t>
            </a:r>
            <a:endParaRPr>
              <a:solidFill>
                <a:schemeClr val="dk1"/>
              </a:solidFill>
              <a:latin typeface="Lato"/>
              <a:ea typeface="Lato"/>
              <a:cs typeface="Lato"/>
              <a:sym typeface="Lato"/>
            </a:endParaRPr>
          </a:p>
          <a:p>
            <a:pPr indent="-317500" lvl="0" marL="457200" rtl="0" algn="l">
              <a:lnSpc>
                <a:spcPct val="115000"/>
              </a:lnSpc>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Additional information on implicit bias can be found in the resources section. </a:t>
            </a:r>
            <a:endParaRPr>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sz="900">
              <a:solidFill>
                <a:srgbClr val="0C0D0D"/>
              </a:solidFill>
              <a:highlight>
                <a:srgbClr val="E8EDED"/>
              </a:highlight>
            </a:endParaRPr>
          </a:p>
          <a:p>
            <a:pPr indent="0" lvl="0" marL="0" rtl="0" algn="l">
              <a:lnSpc>
                <a:spcPct val="100000"/>
              </a:lnSpc>
              <a:spcBef>
                <a:spcPts val="0"/>
              </a:spcBef>
              <a:spcAft>
                <a:spcPts val="0"/>
              </a:spcAft>
              <a:buSzPts val="1100"/>
              <a:buNone/>
            </a:pPr>
            <a:r>
              <a:rPr lang="en-US" sz="900">
                <a:solidFill>
                  <a:srgbClr val="0C0D0D"/>
                </a:solidFill>
                <a:highlight>
                  <a:srgbClr val="E8EDED"/>
                </a:highlight>
              </a:rPr>
              <a:t>Stock illustration ID:1448118932 (</a:t>
            </a:r>
            <a:r>
              <a:rPr lang="en-US">
                <a:solidFill>
                  <a:schemeClr val="dk1"/>
                </a:solidFill>
                <a:latin typeface="Lato"/>
                <a:ea typeface="Lato"/>
                <a:cs typeface="Lato"/>
                <a:sym typeface="Lato"/>
              </a:rPr>
              <a:t>Please note that the images in these slide decks were purchased for use in this training by DPI. They may not be copied and reproduced for inclusion in other training or publications.)</a:t>
            </a:r>
            <a:endParaRPr/>
          </a:p>
        </p:txBody>
      </p:sp>
      <p:sp>
        <p:nvSpPr>
          <p:cNvPr id="1002" name="Google Shape;1002;g237ea097884_0_158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g237ea097884_0_15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0" name="Google Shape;1010;g237ea097884_0_159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When considering how your perspective impacts the way you make decisions about concerns, consider whether your view of the situation would be different if the family had different demographics, race, culture, primary language, family structure, socioeconomic status, or if your perspective is based on individual family member characteristics such as identity, gender, sexual orientation or educational level. Ask yourself if the concern could be explained by a difference in parenting styles; perhaps differences related to hygiene, food choices, youth supervision, or disciplinary practices. Consider whether the concern stems from poverty, as opposed to a true situation of neglect.</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Photo - </a:t>
            </a:r>
            <a:r>
              <a:rPr lang="en-US" sz="900">
                <a:solidFill>
                  <a:srgbClr val="0C0D0D"/>
                </a:solidFill>
                <a:highlight>
                  <a:srgbClr val="E8EDED"/>
                </a:highlight>
                <a:latin typeface="Arial"/>
                <a:ea typeface="Arial"/>
                <a:cs typeface="Arial"/>
                <a:sym typeface="Arial"/>
              </a:rPr>
              <a:t>Stock photo ID:1435656847 </a:t>
            </a:r>
            <a:r>
              <a:rPr lang="en-US" sz="900">
                <a:solidFill>
                  <a:srgbClr val="0C0D0D"/>
                </a:solidFill>
                <a:highlight>
                  <a:srgbClr val="E8EDED"/>
                </a:highlight>
              </a:rPr>
              <a:t>(</a:t>
            </a:r>
            <a:r>
              <a:rPr lang="en-US">
                <a:solidFill>
                  <a:schemeClr val="dk1"/>
                </a:solidFill>
                <a:latin typeface="Lato"/>
                <a:ea typeface="Lato"/>
                <a:cs typeface="Lato"/>
                <a:sym typeface="Lato"/>
              </a:rPr>
              <a:t>Please note that the images in these slide decks were purchased for use in this training by DPI. They may not be copied and reproduced for inclusion in other training or publications.)</a:t>
            </a:r>
            <a:endParaRPr/>
          </a:p>
        </p:txBody>
      </p:sp>
      <p:sp>
        <p:nvSpPr>
          <p:cNvPr id="1011" name="Google Shape;1011;g237ea097884_0_159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g237ea097884_0_18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9" name="Google Shape;1019;g237ea097884_0_18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i="1" lang="en-US" sz="1100">
                <a:latin typeface="Lato"/>
                <a:ea typeface="Lato"/>
                <a:cs typeface="Lato"/>
                <a:sym typeface="Lato"/>
              </a:rPr>
              <a:t>(Note to facilitator: Title slides may be omitted.)</a:t>
            </a:r>
            <a:endParaRPr i="1" sz="1100">
              <a:latin typeface="Lato"/>
              <a:ea typeface="Lato"/>
              <a:cs typeface="Lato"/>
              <a:sym typeface="Lato"/>
            </a:endParaRPr>
          </a:p>
          <a:p>
            <a:pPr indent="0" lvl="0" marL="0" rtl="0" algn="l">
              <a:lnSpc>
                <a:spcPct val="115000"/>
              </a:lnSpc>
              <a:spcBef>
                <a:spcPts val="0"/>
              </a:spcBef>
              <a:spcAft>
                <a:spcPts val="0"/>
              </a:spcAft>
              <a:buNone/>
            </a:pPr>
            <a:r>
              <a:rPr lang="en-US">
                <a:solidFill>
                  <a:schemeClr val="dk1"/>
                </a:solidFill>
                <a:latin typeface="Lato"/>
                <a:ea typeface="Lato"/>
                <a:cs typeface="Lato"/>
                <a:sym typeface="Lato"/>
              </a:rPr>
              <a:t>Training all school employees in the mandated reporting of child abuse and neglect is only one aspect of prevention. In this section we will go over additional aspects of prevention. All staff are responsible for building relationships, and promoting a culture of care and support.</a:t>
            </a:r>
            <a:endParaRPr/>
          </a:p>
        </p:txBody>
      </p:sp>
      <p:sp>
        <p:nvSpPr>
          <p:cNvPr id="1020" name="Google Shape;1020;g237ea097884_0_18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3" name="Shape 1023"/>
        <p:cNvGrpSpPr/>
        <p:nvPr/>
      </p:nvGrpSpPr>
      <p:grpSpPr>
        <a:xfrm>
          <a:off x="0" y="0"/>
          <a:ext cx="0" cy="0"/>
          <a:chOff x="0" y="0"/>
          <a:chExt cx="0" cy="0"/>
        </a:xfrm>
      </p:grpSpPr>
      <p:sp>
        <p:nvSpPr>
          <p:cNvPr id="1024" name="Google Shape;1024;g237ea097884_0_18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5" name="Google Shape;1025;g237ea097884_0_18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lnSpc>
                <a:spcPct val="115000"/>
              </a:lnSpc>
              <a:spcBef>
                <a:spcPts val="0"/>
              </a:spcBef>
              <a:spcAft>
                <a:spcPts val="0"/>
              </a:spcAft>
              <a:buClr>
                <a:schemeClr val="dk1"/>
              </a:buClr>
              <a:buSzPts val="1400"/>
              <a:buChar char="●"/>
            </a:pPr>
            <a:r>
              <a:rPr b="1" lang="en-US">
                <a:solidFill>
                  <a:schemeClr val="dk1"/>
                </a:solidFill>
                <a:latin typeface="Lato"/>
                <a:ea typeface="Lato"/>
                <a:cs typeface="Lato"/>
                <a:sym typeface="Lato"/>
              </a:rPr>
              <a:t>Build Trauma Sensitive Schools</a:t>
            </a:r>
            <a:endParaRPr b="1">
              <a:solidFill>
                <a:schemeClr val="dk1"/>
              </a:solidFill>
              <a:latin typeface="Lato"/>
              <a:ea typeface="Lato"/>
              <a:cs typeface="Lato"/>
              <a:sym typeface="Lato"/>
            </a:endParaRPr>
          </a:p>
          <a:p>
            <a:pPr indent="-228600" lvl="1" marL="914400" rtl="0" algn="l">
              <a:lnSpc>
                <a:spcPct val="115000"/>
              </a:lnSpc>
              <a:spcBef>
                <a:spcPts val="0"/>
              </a:spcBef>
              <a:spcAft>
                <a:spcPts val="0"/>
              </a:spcAft>
              <a:buClr>
                <a:schemeClr val="dk1"/>
              </a:buClr>
              <a:buSzPts val="1400"/>
              <a:buNone/>
            </a:pPr>
            <a:r>
              <a:rPr lang="en-US">
                <a:solidFill>
                  <a:schemeClr val="dk1"/>
                </a:solidFill>
                <a:latin typeface="Lato"/>
                <a:ea typeface="Lato"/>
                <a:cs typeface="Lato"/>
                <a:sym typeface="Lato"/>
              </a:rPr>
              <a:t>Staff and student wellness is a priority in a trauma sensitive school or TSS. A trauma sensitive school environment can support the prevention of child maltreatment.</a:t>
            </a:r>
            <a:endParaRPr>
              <a:solidFill>
                <a:schemeClr val="dk1"/>
              </a:solidFill>
              <a:latin typeface="Lato"/>
              <a:ea typeface="Lato"/>
              <a:cs typeface="Lato"/>
              <a:sym typeface="Lato"/>
            </a:endParaRPr>
          </a:p>
          <a:p>
            <a:pPr indent="-228600" lvl="1" marL="914400" rtl="0" algn="l">
              <a:lnSpc>
                <a:spcPct val="115000"/>
              </a:lnSpc>
              <a:spcBef>
                <a:spcPts val="0"/>
              </a:spcBef>
              <a:spcAft>
                <a:spcPts val="0"/>
              </a:spcAft>
              <a:buClr>
                <a:schemeClr val="dk1"/>
              </a:buClr>
              <a:buSzPts val="1400"/>
              <a:buNone/>
            </a:pPr>
            <a:r>
              <a:rPr lang="en-US">
                <a:solidFill>
                  <a:schemeClr val="dk1"/>
                </a:solidFill>
                <a:latin typeface="Lato"/>
                <a:ea typeface="Lato"/>
                <a:cs typeface="Lato"/>
                <a:sym typeface="Lato"/>
              </a:rPr>
              <a:t>In TSS, the guiding principles of safety, trustworthiness, cultural responsiveness,  empowerment, collaboration,  and choice are infused into all aspects of the school. </a:t>
            </a:r>
            <a:endParaRPr>
              <a:solidFill>
                <a:schemeClr val="dk1"/>
              </a:solidFill>
              <a:latin typeface="Lato"/>
              <a:ea typeface="Lato"/>
              <a:cs typeface="Lato"/>
              <a:sym typeface="Lato"/>
            </a:endParaRPr>
          </a:p>
          <a:p>
            <a:pPr indent="-228600" lvl="1" marL="914400" rtl="0" algn="l">
              <a:lnSpc>
                <a:spcPct val="115000"/>
              </a:lnSpc>
              <a:spcBef>
                <a:spcPts val="0"/>
              </a:spcBef>
              <a:spcAft>
                <a:spcPts val="0"/>
              </a:spcAft>
              <a:buClr>
                <a:schemeClr val="dk1"/>
              </a:buClr>
              <a:buSzPts val="1400"/>
              <a:buNone/>
            </a:pPr>
            <a:r>
              <a:rPr lang="en-US">
                <a:solidFill>
                  <a:schemeClr val="dk1"/>
                </a:solidFill>
                <a:latin typeface="Lato"/>
                <a:ea typeface="Lato"/>
                <a:cs typeface="Lato"/>
                <a:sym typeface="Lato"/>
              </a:rPr>
              <a:t>TSS includes an understanding of the prevalence and impact of trauma, and incorporating this understanding into policy and practice.  There is an emphasis on relationship-building and safety. </a:t>
            </a:r>
            <a:endParaRPr>
              <a:solidFill>
                <a:schemeClr val="dk1"/>
              </a:solidFill>
              <a:highlight>
                <a:srgbClr val="FFFFFF"/>
              </a:highlight>
              <a:latin typeface="Lato"/>
              <a:ea typeface="Lato"/>
              <a:cs typeface="Lato"/>
              <a:sym typeface="Lato"/>
            </a:endParaRPr>
          </a:p>
          <a:p>
            <a:pPr indent="-228600" lvl="1" marL="914400" rtl="0" algn="l">
              <a:lnSpc>
                <a:spcPct val="115000"/>
              </a:lnSpc>
              <a:spcBef>
                <a:spcPts val="0"/>
              </a:spcBef>
              <a:spcAft>
                <a:spcPts val="0"/>
              </a:spcAft>
              <a:buClr>
                <a:schemeClr val="dk1"/>
              </a:buClr>
              <a:buSzPts val="1400"/>
              <a:buNone/>
            </a:pPr>
            <a:r>
              <a:rPr lang="en-US">
                <a:solidFill>
                  <a:schemeClr val="dk1"/>
                </a:solidFill>
                <a:latin typeface="Lato"/>
                <a:ea typeface="Lato"/>
                <a:cs typeface="Lato"/>
                <a:sym typeface="Lato"/>
              </a:rPr>
              <a:t>In TSS, staff promote school belonging for students inclusive of all cultural groups and identities. </a:t>
            </a:r>
            <a:endParaRPr>
              <a:solidFill>
                <a:schemeClr val="dk1"/>
              </a:solidFill>
              <a:latin typeface="Lato"/>
              <a:ea typeface="Lato"/>
              <a:cs typeface="Lato"/>
              <a:sym typeface="Lato"/>
            </a:endParaRPr>
          </a:p>
          <a:p>
            <a:pPr indent="-228600" lvl="1" marL="914400" rtl="0" algn="l">
              <a:lnSpc>
                <a:spcPct val="115000"/>
              </a:lnSpc>
              <a:spcBef>
                <a:spcPts val="0"/>
              </a:spcBef>
              <a:spcAft>
                <a:spcPts val="0"/>
              </a:spcAft>
              <a:buClr>
                <a:schemeClr val="dk1"/>
              </a:buClr>
              <a:buSzPts val="1400"/>
              <a:buNone/>
            </a:pPr>
            <a:r>
              <a:rPr lang="en-US">
                <a:solidFill>
                  <a:schemeClr val="dk1"/>
                </a:solidFill>
                <a:latin typeface="Lato"/>
                <a:ea typeface="Lato"/>
                <a:cs typeface="Lato"/>
                <a:sym typeface="Lato"/>
              </a:rPr>
              <a:t>This safe and trustworthy environment can promote discussions between students and staff. When students feel that they are able to express their thoughts and emotions to trustworthy adults, they are more willing to engage in help-seeking including disclosing harm or pain (JED Foundation n.d.).  A strong referral pathway, which is a clear process for students to ask for and receive help, further promotes help-seeking behaviors. </a:t>
            </a:r>
            <a:endParaRPr>
              <a:solidFill>
                <a:schemeClr val="dk1"/>
              </a:solidFill>
              <a:latin typeface="Lato"/>
              <a:ea typeface="Lato"/>
              <a:cs typeface="Lato"/>
              <a:sym typeface="Lato"/>
            </a:endParaRPr>
          </a:p>
          <a:p>
            <a:pPr indent="0" lvl="0" marL="0" rtl="0" algn="l">
              <a:lnSpc>
                <a:spcPct val="100000"/>
              </a:lnSpc>
              <a:spcBef>
                <a:spcPts val="1000"/>
              </a:spcBef>
              <a:spcAft>
                <a:spcPts val="1000"/>
              </a:spcAft>
              <a:buSzPts val="1400"/>
              <a:buNone/>
            </a:pPr>
            <a:r>
              <a:t/>
            </a:r>
            <a:endParaRPr sz="1100">
              <a:latin typeface="Lato"/>
              <a:ea typeface="Lato"/>
              <a:cs typeface="Lato"/>
              <a:sym typeface="Lato"/>
            </a:endParaRPr>
          </a:p>
        </p:txBody>
      </p:sp>
      <p:sp>
        <p:nvSpPr>
          <p:cNvPr id="1026" name="Google Shape;1026;g237ea097884_0_18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4" name="Shape 1044"/>
        <p:cNvGrpSpPr/>
        <p:nvPr/>
      </p:nvGrpSpPr>
      <p:grpSpPr>
        <a:xfrm>
          <a:off x="0" y="0"/>
          <a:ext cx="0" cy="0"/>
          <a:chOff x="0" y="0"/>
          <a:chExt cx="0" cy="0"/>
        </a:xfrm>
      </p:grpSpPr>
      <p:sp>
        <p:nvSpPr>
          <p:cNvPr id="1045" name="Google Shape;1045;g237ea097884_0_19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6" name="Google Shape;1046;g237ea097884_0_19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lnSpc>
                <a:spcPct val="115000"/>
              </a:lnSpc>
              <a:spcBef>
                <a:spcPts val="0"/>
              </a:spcBef>
              <a:spcAft>
                <a:spcPts val="0"/>
              </a:spcAft>
              <a:buClr>
                <a:schemeClr val="dk1"/>
              </a:buClr>
              <a:buSzPts val="1400"/>
              <a:buChar char="•"/>
            </a:pPr>
            <a:r>
              <a:rPr lang="en-US">
                <a:solidFill>
                  <a:schemeClr val="dk1"/>
                </a:solidFill>
                <a:latin typeface="Lato"/>
                <a:ea typeface="Lato"/>
                <a:cs typeface="Lato"/>
                <a:sym typeface="Lato"/>
              </a:rPr>
              <a:t>Responsibilities of school staff include following the state statute that requires school districts to teach elementary students about recognizing and preventing child abuse and  child enticement (</a:t>
            </a:r>
            <a:r>
              <a:rPr lang="en-US" u="sng">
                <a:solidFill>
                  <a:srgbClr val="2D2D86"/>
                </a:solidFill>
                <a:latin typeface="Lato"/>
                <a:ea typeface="Lato"/>
                <a:cs typeface="Lato"/>
                <a:sym typeface="Lato"/>
                <a:hlinkClick r:id="rId2">
                  <a:extLst>
                    <a:ext uri="{A12FA001-AC4F-418D-AE19-62706E023703}">
                      <ahyp:hlinkClr val="tx"/>
                    </a:ext>
                  </a:extLst>
                </a:hlinkClick>
              </a:rPr>
              <a:t>Wis. Stat. Sec. 118.01[2][d][8]</a:t>
            </a:r>
            <a:r>
              <a:rPr lang="en-US">
                <a:solidFill>
                  <a:schemeClr val="dk1"/>
                </a:solidFill>
                <a:latin typeface="Lato"/>
                <a:ea typeface="Lato"/>
                <a:cs typeface="Lato"/>
                <a:sym typeface="Lato"/>
              </a:rPr>
              <a:t>). Research shows it is better to use an evidence-informed curriculum than trying to put together your own program. School leaders are encouraged to consult with local Sexual Assault Service Providers on abuse prevention programs.</a:t>
            </a:r>
            <a:endParaRPr>
              <a:solidFill>
                <a:schemeClr val="dk1"/>
              </a:solidFill>
              <a:latin typeface="Lato"/>
              <a:ea typeface="Lato"/>
              <a:cs typeface="Lato"/>
              <a:sym typeface="Lato"/>
            </a:endParaRPr>
          </a:p>
          <a:p>
            <a:pPr indent="-317500" lvl="0" marL="457200" rtl="0" algn="l">
              <a:lnSpc>
                <a:spcPct val="115000"/>
              </a:lnSpc>
              <a:spcBef>
                <a:spcPts val="0"/>
              </a:spcBef>
              <a:spcAft>
                <a:spcPts val="0"/>
              </a:spcAft>
              <a:buClr>
                <a:schemeClr val="dk1"/>
              </a:buClr>
              <a:buSzPts val="1400"/>
              <a:buChar char="•"/>
            </a:pPr>
            <a:r>
              <a:rPr lang="en-US">
                <a:solidFill>
                  <a:schemeClr val="dk1"/>
                </a:solidFill>
                <a:latin typeface="Lato"/>
                <a:ea typeface="Lato"/>
                <a:cs typeface="Lato"/>
                <a:sym typeface="Lato"/>
              </a:rPr>
              <a:t>Best practices also include teaching students about their rights under Title IX and pupil non-discrimination laws, an understanding of dating violence, human trafficking, healthy relationships, giving consent, power and control dynamics, online safety, and how to seek help for self or others.</a:t>
            </a:r>
            <a:endParaRPr>
              <a:solidFill>
                <a:schemeClr val="dk1"/>
              </a:solidFill>
              <a:latin typeface="Lato"/>
              <a:ea typeface="Lato"/>
              <a:cs typeface="Lato"/>
              <a:sym typeface="Lato"/>
            </a:endParaRPr>
          </a:p>
        </p:txBody>
      </p:sp>
      <p:sp>
        <p:nvSpPr>
          <p:cNvPr id="1047" name="Google Shape;1047;g237ea097884_0_19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g237ea097884_0_19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5" name="Google Shape;1055;g237ea097884_0_19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17500" lvl="0" marL="457200" rtl="0" algn="l">
              <a:lnSpc>
                <a:spcPct val="115000"/>
              </a:lnSpc>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School staff responsibilities also include preventing abuse in school programs by other students, staff, volunteers, and coaches.</a:t>
            </a:r>
            <a:endParaRPr>
              <a:solidFill>
                <a:schemeClr val="dk1"/>
              </a:solidFill>
              <a:latin typeface="Lato"/>
              <a:ea typeface="Lato"/>
              <a:cs typeface="Lato"/>
              <a:sym typeface="Lato"/>
            </a:endParaRPr>
          </a:p>
          <a:p>
            <a:pPr indent="-317500" lvl="0" marL="457200" rtl="0" algn="l">
              <a:lnSpc>
                <a:spcPct val="115000"/>
              </a:lnSpc>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The Government Accountability Office (2014) estimates that nearly one in 10 students are subjected to adult sexual misconduct in school settings during the course of their academic careers. </a:t>
            </a:r>
            <a:endParaRPr>
              <a:solidFill>
                <a:schemeClr val="dk1"/>
              </a:solidFill>
              <a:latin typeface="Lato"/>
              <a:ea typeface="Lato"/>
              <a:cs typeface="Lato"/>
              <a:sym typeface="Lato"/>
            </a:endParaRPr>
          </a:p>
          <a:p>
            <a:pPr indent="-317500" lvl="0" marL="457200" rtl="0" algn="l">
              <a:lnSpc>
                <a:spcPct val="115000"/>
              </a:lnSpc>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Adult sexual misconduct includes behaviors ranging from those that are inappropriate to those that are illegal (REMS 2017). </a:t>
            </a:r>
            <a:endParaRPr>
              <a:solidFill>
                <a:schemeClr val="dk1"/>
              </a:solidFill>
              <a:latin typeface="Lato"/>
              <a:ea typeface="Lato"/>
              <a:cs typeface="Lato"/>
              <a:sym typeface="Lato"/>
            </a:endParaRPr>
          </a:p>
          <a:p>
            <a:pPr indent="-317500" lvl="0" marL="457200" rtl="0" algn="l">
              <a:lnSpc>
                <a:spcPct val="115000"/>
              </a:lnSpc>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Important steps towards identifying and preventing this harmful behavior includes school staff being able to identify early signs of inappropriate behavior, and speaking up when inappropriate behavior is occurring (GAO 2014). </a:t>
            </a:r>
            <a:endParaRPr>
              <a:solidFill>
                <a:schemeClr val="dk1"/>
              </a:solidFill>
              <a:latin typeface="Lato"/>
              <a:ea typeface="Lato"/>
              <a:cs typeface="Lato"/>
              <a:sym typeface="Lato"/>
            </a:endParaRPr>
          </a:p>
          <a:p>
            <a:pPr indent="-317500" lvl="0" marL="457200" rtl="0" algn="l">
              <a:lnSpc>
                <a:spcPct val="115000"/>
              </a:lnSpc>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It is also important to engage in self-assessment of your own behavior and boundaries with students. The responsibility lies with us as professionals to set and enforce appropriate boundaries, to become aware when those boundaries have become blurry, and to take action to get back into balance. You can find more information on setting boundaries in the additional resources.</a:t>
            </a:r>
            <a:endParaRPr>
              <a:solidFill>
                <a:schemeClr val="dk1"/>
              </a:solidFill>
              <a:latin typeface="Lato"/>
              <a:ea typeface="Lato"/>
              <a:cs typeface="Lato"/>
              <a:sym typeface="Lato"/>
            </a:endParaRPr>
          </a:p>
          <a:p>
            <a:pPr indent="0" lvl="0" marL="457200" rtl="0" algn="l">
              <a:lnSpc>
                <a:spcPct val="100000"/>
              </a:lnSpc>
              <a:spcBef>
                <a:spcPts val="0"/>
              </a:spcBef>
              <a:spcAft>
                <a:spcPts val="0"/>
              </a:spcAft>
              <a:buSzPts val="1400"/>
              <a:buNone/>
            </a:pPr>
            <a:r>
              <a:t/>
            </a:r>
            <a:endParaRPr sz="1100">
              <a:latin typeface="Lato"/>
              <a:ea typeface="Lato"/>
              <a:cs typeface="Lato"/>
              <a:sym typeface="Lato"/>
            </a:endParaRPr>
          </a:p>
          <a:p>
            <a:pPr indent="0" lvl="0" marL="0" rtl="0" algn="l">
              <a:lnSpc>
                <a:spcPct val="100000"/>
              </a:lnSpc>
              <a:spcBef>
                <a:spcPts val="0"/>
              </a:spcBef>
              <a:spcAft>
                <a:spcPts val="0"/>
              </a:spcAft>
              <a:buSzPts val="1400"/>
              <a:buNone/>
            </a:pPr>
            <a:r>
              <a:rPr lang="en-US" sz="900">
                <a:solidFill>
                  <a:srgbClr val="0C0D0D"/>
                </a:solidFill>
                <a:highlight>
                  <a:srgbClr val="E8EDED"/>
                </a:highlight>
              </a:rPr>
              <a:t>Stock photo ID:1130717688 (</a:t>
            </a:r>
            <a:r>
              <a:rPr lang="en-US">
                <a:solidFill>
                  <a:schemeClr val="dk1"/>
                </a:solidFill>
                <a:latin typeface="Lato"/>
                <a:ea typeface="Lato"/>
                <a:cs typeface="Lato"/>
                <a:sym typeface="Lato"/>
              </a:rPr>
              <a:t>Please note that the images in these slide decks were purchased for use in this training by DPI. They may not be copied and reproduced for inclusion in other training or publications.)</a:t>
            </a:r>
            <a:endParaRPr>
              <a:solidFill>
                <a:schemeClr val="dk1"/>
              </a:solidFill>
            </a:endParaRPr>
          </a:p>
          <a:p>
            <a:pPr indent="0" lvl="0" marL="0" rtl="0" algn="l">
              <a:lnSpc>
                <a:spcPct val="100000"/>
              </a:lnSpc>
              <a:spcBef>
                <a:spcPts val="0"/>
              </a:spcBef>
              <a:spcAft>
                <a:spcPts val="0"/>
              </a:spcAft>
              <a:buSzPts val="1400"/>
              <a:buNone/>
            </a:pPr>
            <a:r>
              <a:t/>
            </a:r>
            <a:endParaRPr sz="900">
              <a:solidFill>
                <a:srgbClr val="0C0D0D"/>
              </a:solidFill>
              <a:highlight>
                <a:srgbClr val="E8EDED"/>
              </a:highlight>
            </a:endParaRPr>
          </a:p>
        </p:txBody>
      </p:sp>
      <p:sp>
        <p:nvSpPr>
          <p:cNvPr id="1056" name="Google Shape;1056;g237ea097884_0_19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g237ea097884_0_19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4" name="Google Shape;1064;g237ea097884_0_19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a:solidFill>
                  <a:schemeClr val="dk1"/>
                </a:solidFill>
                <a:latin typeface="Lato"/>
                <a:ea typeface="Lato"/>
                <a:cs typeface="Lato"/>
                <a:sym typeface="Lato"/>
              </a:rPr>
              <a:t>School staff need to learn to recognize and report grooming. Grooming is systematic desensitization of a child through manipulative behavior that the maltreater uses to gain trust, build rapport and compliance, and ensure secrecy with the intent to be sexually abusive (Wolf &amp; Pruitt 2019). It is a process, which can make it challenging for the child or adults to recognize what is happening and to identify that it is unhealthy (Wolf &amp; Pruitt 2019). Maltreaters groom not only the child, but also adults such as parents and school staff members (Wolf &amp; Pruitt 2019).  They may also work to make inappropriate behaviors seem normal by continually pushing the boundaries and then crossing them. </a:t>
            </a:r>
            <a:endParaRPr>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a:solidFill>
                <a:schemeClr val="dk1"/>
              </a:solidFill>
              <a:latin typeface="Lato"/>
              <a:ea typeface="Lato"/>
              <a:cs typeface="Lato"/>
              <a:sym typeface="Lato"/>
            </a:endParaRPr>
          </a:p>
          <a:p>
            <a:pPr indent="0" lvl="0" marL="0" rtl="0" algn="l">
              <a:lnSpc>
                <a:spcPct val="115000"/>
              </a:lnSpc>
              <a:spcBef>
                <a:spcPts val="0"/>
              </a:spcBef>
              <a:spcAft>
                <a:spcPts val="0"/>
              </a:spcAft>
              <a:buNone/>
            </a:pPr>
            <a:r>
              <a:rPr lang="en-US">
                <a:solidFill>
                  <a:schemeClr val="dk1"/>
                </a:solidFill>
                <a:latin typeface="Lato"/>
                <a:ea typeface="Lato"/>
                <a:cs typeface="Lato"/>
                <a:sym typeface="Lato"/>
              </a:rPr>
              <a:t>If staff notice the following behaviors in other adults, they may need to speak to the adult or their supervisor, for example:</a:t>
            </a:r>
            <a:endParaRPr>
              <a:solidFill>
                <a:schemeClr val="dk1"/>
              </a:solidFill>
              <a:latin typeface="Lato"/>
              <a:ea typeface="Lato"/>
              <a:cs typeface="Lato"/>
              <a:sym typeface="Lato"/>
            </a:endParaRPr>
          </a:p>
          <a:p>
            <a:pPr indent="-228600" lvl="0" marL="457200" rtl="0" algn="l">
              <a:lnSpc>
                <a:spcPct val="115000"/>
              </a:lnSpc>
              <a:spcBef>
                <a:spcPts val="0"/>
              </a:spcBef>
              <a:spcAft>
                <a:spcPts val="0"/>
              </a:spcAft>
              <a:buClr>
                <a:schemeClr val="dk1"/>
              </a:buClr>
              <a:buSzPts val="1400"/>
              <a:buFont typeface="Lato"/>
              <a:buNone/>
            </a:pPr>
            <a:r>
              <a:rPr lang="en-US">
                <a:solidFill>
                  <a:schemeClr val="dk1"/>
                </a:solidFill>
                <a:latin typeface="Lato"/>
                <a:ea typeface="Lato"/>
                <a:cs typeface="Lato"/>
                <a:sym typeface="Lato"/>
              </a:rPr>
              <a:t>Giving gifts and rewards to one child or a specific group</a:t>
            </a:r>
            <a:endParaRPr>
              <a:solidFill>
                <a:schemeClr val="dk1"/>
              </a:solidFill>
              <a:latin typeface="Lato"/>
              <a:ea typeface="Lato"/>
              <a:cs typeface="Lato"/>
              <a:sym typeface="Lato"/>
            </a:endParaRPr>
          </a:p>
          <a:p>
            <a:pPr indent="-228600" lvl="0" marL="457200" rtl="0" algn="l">
              <a:lnSpc>
                <a:spcPct val="115000"/>
              </a:lnSpc>
              <a:spcBef>
                <a:spcPts val="0"/>
              </a:spcBef>
              <a:spcAft>
                <a:spcPts val="0"/>
              </a:spcAft>
              <a:buClr>
                <a:schemeClr val="dk1"/>
              </a:buClr>
              <a:buSzPts val="1400"/>
              <a:buFont typeface="Lato"/>
              <a:buNone/>
            </a:pPr>
            <a:r>
              <a:rPr lang="en-US">
                <a:solidFill>
                  <a:schemeClr val="dk1"/>
                </a:solidFill>
                <a:latin typeface="Lato"/>
                <a:ea typeface="Lato"/>
                <a:cs typeface="Lato"/>
                <a:sym typeface="Lato"/>
              </a:rPr>
              <a:t>Overly interested in a child, spends time with them, and is eager for affection</a:t>
            </a:r>
            <a:endParaRPr>
              <a:solidFill>
                <a:schemeClr val="dk1"/>
              </a:solidFill>
              <a:latin typeface="Lato"/>
              <a:ea typeface="Lato"/>
              <a:cs typeface="Lato"/>
              <a:sym typeface="Lato"/>
            </a:endParaRPr>
          </a:p>
          <a:p>
            <a:pPr indent="-228600" lvl="0" marL="457200" rtl="0" algn="l">
              <a:lnSpc>
                <a:spcPct val="115000"/>
              </a:lnSpc>
              <a:spcBef>
                <a:spcPts val="0"/>
              </a:spcBef>
              <a:spcAft>
                <a:spcPts val="0"/>
              </a:spcAft>
              <a:buClr>
                <a:schemeClr val="dk1"/>
              </a:buClr>
              <a:buSzPts val="1400"/>
              <a:buFont typeface="Lato"/>
              <a:buNone/>
            </a:pPr>
            <a:r>
              <a:rPr lang="en-US">
                <a:solidFill>
                  <a:schemeClr val="dk1"/>
                </a:solidFill>
                <a:latin typeface="Lato"/>
                <a:ea typeface="Lato"/>
                <a:cs typeface="Lato"/>
                <a:sym typeface="Lato"/>
              </a:rPr>
              <a:t>Creates opportunities to be around the child in and outside of school</a:t>
            </a:r>
            <a:endParaRPr>
              <a:solidFill>
                <a:schemeClr val="dk1"/>
              </a:solidFill>
              <a:latin typeface="Lato"/>
              <a:ea typeface="Lato"/>
              <a:cs typeface="Lato"/>
              <a:sym typeface="Lato"/>
            </a:endParaRPr>
          </a:p>
          <a:p>
            <a:pPr indent="-228600" lvl="0" marL="457200" rtl="0" algn="l">
              <a:lnSpc>
                <a:spcPct val="115000"/>
              </a:lnSpc>
              <a:spcBef>
                <a:spcPts val="0"/>
              </a:spcBef>
              <a:spcAft>
                <a:spcPts val="0"/>
              </a:spcAft>
              <a:buClr>
                <a:schemeClr val="dk1"/>
              </a:buClr>
              <a:buSzPts val="1400"/>
              <a:buFont typeface="Lato"/>
              <a:buNone/>
            </a:pPr>
            <a:r>
              <a:rPr lang="en-US">
                <a:solidFill>
                  <a:schemeClr val="dk1"/>
                </a:solidFill>
                <a:latin typeface="Lato"/>
                <a:ea typeface="Lato"/>
                <a:cs typeface="Lato"/>
                <a:sym typeface="Lato"/>
              </a:rPr>
              <a:t>Works to gain trust of the child’s caretakers and professionals - staff should be alert to the fact that they could also be groomed!</a:t>
            </a:r>
            <a:endParaRPr>
              <a:solidFill>
                <a:schemeClr val="dk1"/>
              </a:solidFill>
              <a:latin typeface="Lato"/>
              <a:ea typeface="Lato"/>
              <a:cs typeface="Lato"/>
              <a:sym typeface="Lato"/>
            </a:endParaRPr>
          </a:p>
          <a:p>
            <a:pPr indent="-228600" lvl="0" marL="457200" rtl="0" algn="l">
              <a:lnSpc>
                <a:spcPct val="115000"/>
              </a:lnSpc>
              <a:spcBef>
                <a:spcPts val="0"/>
              </a:spcBef>
              <a:spcAft>
                <a:spcPts val="0"/>
              </a:spcAft>
              <a:buClr>
                <a:schemeClr val="dk1"/>
              </a:buClr>
              <a:buSzPts val="1400"/>
              <a:buFont typeface="Lato"/>
              <a:buNone/>
            </a:pPr>
            <a:r>
              <a:rPr lang="en-US">
                <a:solidFill>
                  <a:schemeClr val="dk1"/>
                </a:solidFill>
                <a:latin typeface="Lato"/>
                <a:ea typeface="Lato"/>
                <a:cs typeface="Lato"/>
                <a:sym typeface="Lato"/>
              </a:rPr>
              <a:t>Exchanges personal phone, email, or social media contact information with students</a:t>
            </a:r>
            <a:endParaRPr>
              <a:solidFill>
                <a:schemeClr val="dk1"/>
              </a:solidFill>
              <a:latin typeface="Lato"/>
              <a:ea typeface="Lato"/>
              <a:cs typeface="Lato"/>
              <a:sym typeface="Lato"/>
            </a:endParaRPr>
          </a:p>
          <a:p>
            <a:pPr indent="-228600" lvl="0" marL="457200" rtl="0" algn="l">
              <a:lnSpc>
                <a:spcPct val="115000"/>
              </a:lnSpc>
              <a:spcBef>
                <a:spcPts val="0"/>
              </a:spcBef>
              <a:spcAft>
                <a:spcPts val="0"/>
              </a:spcAft>
              <a:buClr>
                <a:schemeClr val="dk1"/>
              </a:buClr>
              <a:buSzPts val="1400"/>
              <a:buFont typeface="Lato"/>
              <a:buNone/>
            </a:pPr>
            <a:r>
              <a:rPr lang="en-US">
                <a:solidFill>
                  <a:schemeClr val="dk1"/>
                </a:solidFill>
                <a:latin typeface="Lato"/>
                <a:ea typeface="Lato"/>
                <a:cs typeface="Lato"/>
                <a:sym typeface="Lato"/>
              </a:rPr>
              <a:t>Walks in on students in the locker room or restroom</a:t>
            </a:r>
            <a:endParaRPr>
              <a:solidFill>
                <a:schemeClr val="dk1"/>
              </a:solidFill>
              <a:latin typeface="Lato"/>
              <a:ea typeface="Lato"/>
              <a:cs typeface="Lato"/>
              <a:sym typeface="Lato"/>
            </a:endParaRPr>
          </a:p>
          <a:p>
            <a:pPr indent="-228600" lvl="0" marL="457200" rtl="0" algn="l">
              <a:lnSpc>
                <a:spcPct val="115000"/>
              </a:lnSpc>
              <a:spcBef>
                <a:spcPts val="0"/>
              </a:spcBef>
              <a:spcAft>
                <a:spcPts val="0"/>
              </a:spcAft>
              <a:buClr>
                <a:schemeClr val="dk1"/>
              </a:buClr>
              <a:buSzPts val="1400"/>
              <a:buFont typeface="Lato"/>
              <a:buNone/>
            </a:pPr>
            <a:r>
              <a:rPr lang="en-US">
                <a:solidFill>
                  <a:schemeClr val="dk1"/>
                </a:solidFill>
                <a:latin typeface="Lato"/>
                <a:ea typeface="Lato"/>
                <a:cs typeface="Lato"/>
                <a:sym typeface="Lato"/>
              </a:rPr>
              <a:t>Inappropriate or excessive physical contact, including roughhousing</a:t>
            </a:r>
            <a:endParaRPr>
              <a:solidFill>
                <a:schemeClr val="dk1"/>
              </a:solidFill>
              <a:latin typeface="Lato"/>
              <a:ea typeface="Lato"/>
              <a:cs typeface="Lato"/>
              <a:sym typeface="Lato"/>
            </a:endParaRPr>
          </a:p>
          <a:p>
            <a:pPr indent="-228600" lvl="0" marL="457200" rtl="0" algn="l">
              <a:lnSpc>
                <a:spcPct val="115000"/>
              </a:lnSpc>
              <a:spcBef>
                <a:spcPts val="0"/>
              </a:spcBef>
              <a:spcAft>
                <a:spcPts val="0"/>
              </a:spcAft>
              <a:buClr>
                <a:schemeClr val="dk1"/>
              </a:buClr>
              <a:buSzPts val="1400"/>
              <a:buFont typeface="Lato"/>
              <a:buNone/>
            </a:pPr>
            <a:r>
              <a:rPr lang="en-US">
                <a:solidFill>
                  <a:schemeClr val="dk1"/>
                </a:solidFill>
                <a:latin typeface="Lato"/>
                <a:ea typeface="Lato"/>
                <a:cs typeface="Lato"/>
                <a:sym typeface="Lato"/>
              </a:rPr>
              <a:t>Telling sexually explicit jokes to students or discussing dating life</a:t>
            </a:r>
            <a:endParaRPr>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a:solidFill>
                <a:schemeClr val="dk1"/>
              </a:solidFill>
              <a:latin typeface="Lato"/>
              <a:ea typeface="Lato"/>
              <a:cs typeface="Lato"/>
              <a:sym typeface="Lato"/>
            </a:endParaRPr>
          </a:p>
          <a:p>
            <a:pPr indent="0" lvl="0" marL="0" rtl="0" algn="l">
              <a:lnSpc>
                <a:spcPct val="115000"/>
              </a:lnSpc>
              <a:spcBef>
                <a:spcPts val="0"/>
              </a:spcBef>
              <a:spcAft>
                <a:spcPts val="0"/>
              </a:spcAft>
              <a:buNone/>
            </a:pPr>
            <a:r>
              <a:rPr lang="en-US">
                <a:solidFill>
                  <a:schemeClr val="dk1"/>
                </a:solidFill>
                <a:latin typeface="Lato"/>
                <a:ea typeface="Lato"/>
                <a:cs typeface="Lato"/>
                <a:sym typeface="Lato"/>
              </a:rPr>
              <a:t>Pause and ask yourself: Does it seem strange? Does it make you feel uncomfortable? Does it happen often? Do other adults notice? We cannot rely on children to recognize when they are being groomed. Though adults may not realize they are being groomed either, sometimes there are signs that an adult picks up on. We want to encourage adults to trust their gut and speak up when they feel something is not right, or when another adult or peer violates a policy or personal boundary. </a:t>
            </a:r>
            <a:endParaRPr>
              <a:solidFill>
                <a:schemeClr val="dk1"/>
              </a:solidFill>
              <a:latin typeface="Lato"/>
              <a:ea typeface="Lato"/>
              <a:cs typeface="Lato"/>
              <a:sym typeface="Lato"/>
            </a:endParaRPr>
          </a:p>
          <a:p>
            <a:pPr indent="0" lvl="1" marL="0" rtl="0" algn="l">
              <a:lnSpc>
                <a:spcPct val="100000"/>
              </a:lnSpc>
              <a:spcBef>
                <a:spcPts val="600"/>
              </a:spcBef>
              <a:spcAft>
                <a:spcPts val="0"/>
              </a:spcAft>
              <a:buClr>
                <a:schemeClr val="dk1"/>
              </a:buClr>
              <a:buSzPts val="2800"/>
              <a:buFont typeface="Arial"/>
              <a:buNone/>
            </a:pPr>
            <a:r>
              <a:rPr lang="en-US" sz="1100">
                <a:latin typeface="Lato"/>
                <a:ea typeface="Lato"/>
                <a:cs typeface="Lato"/>
                <a:sym typeface="Lato"/>
              </a:rPr>
              <a:t>Photo - </a:t>
            </a:r>
            <a:r>
              <a:rPr lang="en-US" sz="900">
                <a:solidFill>
                  <a:srgbClr val="0C0D0D"/>
                </a:solidFill>
                <a:highlight>
                  <a:srgbClr val="E8EDED"/>
                </a:highlight>
                <a:latin typeface="Arial"/>
                <a:ea typeface="Arial"/>
                <a:cs typeface="Arial"/>
                <a:sym typeface="Arial"/>
              </a:rPr>
              <a:t>Stock illustration ID:1405358437 </a:t>
            </a:r>
            <a:r>
              <a:rPr lang="en-US" sz="900">
                <a:solidFill>
                  <a:srgbClr val="0C0D0D"/>
                </a:solidFill>
                <a:highlight>
                  <a:srgbClr val="E8EDED"/>
                </a:highlight>
              </a:rPr>
              <a:t>(</a:t>
            </a:r>
            <a:r>
              <a:rPr lang="en-US">
                <a:solidFill>
                  <a:schemeClr val="dk1"/>
                </a:solidFill>
                <a:latin typeface="Lato"/>
                <a:ea typeface="Lato"/>
                <a:cs typeface="Lato"/>
                <a:sym typeface="Lato"/>
              </a:rPr>
              <a:t>Please note that the images in these slide decks were purchased for use in this training by DPI. They may not be copied and reproduced for inclusion in other training or publications.)</a:t>
            </a:r>
            <a:endParaRPr>
              <a:solidFill>
                <a:schemeClr val="dk1"/>
              </a:solidFill>
            </a:endParaRPr>
          </a:p>
          <a:p>
            <a:pPr indent="0" lvl="1" marL="0" rtl="0" algn="l">
              <a:lnSpc>
                <a:spcPct val="100000"/>
              </a:lnSpc>
              <a:spcBef>
                <a:spcPts val="600"/>
              </a:spcBef>
              <a:spcAft>
                <a:spcPts val="0"/>
              </a:spcAft>
              <a:buClr>
                <a:schemeClr val="dk1"/>
              </a:buClr>
              <a:buSzPts val="2800"/>
              <a:buFont typeface="Arial"/>
              <a:buNone/>
            </a:pPr>
            <a:r>
              <a:t/>
            </a:r>
            <a:endParaRPr sz="900">
              <a:solidFill>
                <a:srgbClr val="0C0D0D"/>
              </a:solidFill>
              <a:highlight>
                <a:srgbClr val="E8EDED"/>
              </a:highlight>
            </a:endParaRPr>
          </a:p>
          <a:p>
            <a:pPr indent="0" lvl="2" marL="0" rtl="0" algn="l">
              <a:lnSpc>
                <a:spcPct val="100000"/>
              </a:lnSpc>
              <a:spcBef>
                <a:spcPts val="600"/>
              </a:spcBef>
              <a:spcAft>
                <a:spcPts val="0"/>
              </a:spcAft>
              <a:buClr>
                <a:schemeClr val="dk1"/>
              </a:buClr>
              <a:buSzPts val="2800"/>
              <a:buFont typeface="Arial"/>
              <a:buNone/>
            </a:pPr>
            <a:r>
              <a:t/>
            </a:r>
            <a:endParaRPr sz="1100">
              <a:latin typeface="Lato"/>
              <a:ea typeface="Lato"/>
              <a:cs typeface="Lato"/>
              <a:sym typeface="Lato"/>
            </a:endParaRPr>
          </a:p>
        </p:txBody>
      </p:sp>
      <p:sp>
        <p:nvSpPr>
          <p:cNvPr id="1065" name="Google Shape;1065;g237ea097884_0_19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g237ea097884_0_19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3" name="Google Shape;1073;g237ea097884_0_19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rtl="0" algn="l">
              <a:lnSpc>
                <a:spcPct val="115000"/>
              </a:lnSpc>
              <a:spcBef>
                <a:spcPts val="0"/>
              </a:spcBef>
              <a:spcAft>
                <a:spcPts val="0"/>
              </a:spcAft>
              <a:buClr>
                <a:schemeClr val="dk1"/>
              </a:buClr>
              <a:buSzPts val="1400"/>
              <a:buNone/>
            </a:pPr>
            <a:r>
              <a:rPr lang="en-US">
                <a:solidFill>
                  <a:schemeClr val="dk1"/>
                </a:solidFill>
                <a:latin typeface="Lato"/>
                <a:ea typeface="Lato"/>
                <a:cs typeface="Lato"/>
                <a:sym typeface="Lato"/>
              </a:rPr>
              <a:t>Staff responsibilities include minimizing risk at school. School leaders should review their policies for maintaining safe environments. We will go over some important considerations now and there is a more complete list in the additional resources.  </a:t>
            </a:r>
            <a:endParaRPr>
              <a:solidFill>
                <a:schemeClr val="dk1"/>
              </a:solidFill>
              <a:latin typeface="Lato"/>
              <a:ea typeface="Lato"/>
              <a:cs typeface="Lato"/>
              <a:sym typeface="Lato"/>
            </a:endParaRPr>
          </a:p>
          <a:p>
            <a:pPr indent="-317500" lvl="1" marL="914400" rtl="0" algn="l">
              <a:lnSpc>
                <a:spcPct val="115000"/>
              </a:lnSpc>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Do school policies provide employees and volunteers with training on personal conduct?   </a:t>
            </a:r>
            <a:endParaRPr>
              <a:solidFill>
                <a:schemeClr val="dk1"/>
              </a:solidFill>
              <a:latin typeface="Lato"/>
              <a:ea typeface="Lato"/>
              <a:cs typeface="Lato"/>
              <a:sym typeface="Lato"/>
            </a:endParaRPr>
          </a:p>
          <a:p>
            <a:pPr indent="-228600" lvl="2" marL="1371600" rtl="0" algn="l">
              <a:lnSpc>
                <a:spcPct val="115000"/>
              </a:lnSpc>
              <a:spcBef>
                <a:spcPts val="0"/>
              </a:spcBef>
              <a:spcAft>
                <a:spcPts val="0"/>
              </a:spcAft>
              <a:buClr>
                <a:schemeClr val="dk1"/>
              </a:buClr>
              <a:buSzPts val="1400"/>
              <a:buFont typeface="Lato"/>
              <a:buNone/>
            </a:pPr>
            <a:r>
              <a:rPr lang="en-US">
                <a:solidFill>
                  <a:schemeClr val="dk1"/>
                </a:solidFill>
                <a:latin typeface="Lato"/>
                <a:ea typeface="Lato"/>
                <a:cs typeface="Lato"/>
                <a:sym typeface="Lato"/>
              </a:rPr>
              <a:t>Do they create a climate that encourages people to question behaviors? </a:t>
            </a:r>
            <a:endParaRPr>
              <a:solidFill>
                <a:schemeClr val="dk1"/>
              </a:solidFill>
              <a:latin typeface="Lato"/>
              <a:ea typeface="Lato"/>
              <a:cs typeface="Lato"/>
              <a:sym typeface="Lato"/>
            </a:endParaRPr>
          </a:p>
          <a:p>
            <a:pPr indent="-228600" lvl="2" marL="1371600" rtl="0" algn="l">
              <a:lnSpc>
                <a:spcPct val="115000"/>
              </a:lnSpc>
              <a:spcBef>
                <a:spcPts val="0"/>
              </a:spcBef>
              <a:spcAft>
                <a:spcPts val="0"/>
              </a:spcAft>
              <a:buClr>
                <a:schemeClr val="dk1"/>
              </a:buClr>
              <a:buSzPts val="1400"/>
              <a:buFont typeface="Lato"/>
              <a:buNone/>
            </a:pPr>
            <a:r>
              <a:rPr lang="en-US">
                <a:solidFill>
                  <a:schemeClr val="dk1"/>
                </a:solidFill>
                <a:latin typeface="Lato"/>
                <a:ea typeface="Lato"/>
                <a:cs typeface="Lato"/>
                <a:sym typeface="Lato"/>
              </a:rPr>
              <a:t>Do they identify situations that pose a greater risk for inappropriate interaction? </a:t>
            </a:r>
            <a:endParaRPr>
              <a:solidFill>
                <a:schemeClr val="dk1"/>
              </a:solidFill>
              <a:latin typeface="Lato"/>
              <a:ea typeface="Lato"/>
              <a:cs typeface="Lato"/>
              <a:sym typeface="Lato"/>
            </a:endParaRPr>
          </a:p>
          <a:p>
            <a:pPr indent="-228600" lvl="2" marL="1371600" rtl="0" algn="l">
              <a:lnSpc>
                <a:spcPct val="115000"/>
              </a:lnSpc>
              <a:spcBef>
                <a:spcPts val="0"/>
              </a:spcBef>
              <a:spcAft>
                <a:spcPts val="0"/>
              </a:spcAft>
              <a:buClr>
                <a:schemeClr val="dk1"/>
              </a:buClr>
              <a:buSzPts val="1400"/>
              <a:buFont typeface="Lato"/>
              <a:buNone/>
            </a:pPr>
            <a:r>
              <a:rPr lang="en-US">
                <a:solidFill>
                  <a:schemeClr val="dk1"/>
                </a:solidFill>
                <a:latin typeface="Lato"/>
                <a:ea typeface="Lato"/>
                <a:cs typeface="Lato"/>
                <a:sym typeface="Lato"/>
              </a:rPr>
              <a:t>Do they inform staff about its policies concerning child sexual abuse prevention? </a:t>
            </a:r>
            <a:endParaRPr>
              <a:solidFill>
                <a:schemeClr val="dk1"/>
              </a:solidFill>
              <a:latin typeface="Lato"/>
              <a:ea typeface="Lato"/>
              <a:cs typeface="Lato"/>
              <a:sym typeface="Lato"/>
            </a:endParaRPr>
          </a:p>
          <a:p>
            <a:pPr indent="-228600" lvl="2" marL="1371600" rtl="0" algn="l">
              <a:lnSpc>
                <a:spcPct val="115000"/>
              </a:lnSpc>
              <a:spcBef>
                <a:spcPts val="0"/>
              </a:spcBef>
              <a:spcAft>
                <a:spcPts val="0"/>
              </a:spcAft>
              <a:buClr>
                <a:schemeClr val="dk1"/>
              </a:buClr>
              <a:buSzPts val="1400"/>
              <a:buFont typeface="Lato"/>
              <a:buNone/>
            </a:pPr>
            <a:r>
              <a:rPr lang="en-US">
                <a:solidFill>
                  <a:schemeClr val="dk1"/>
                </a:solidFill>
                <a:latin typeface="Lato"/>
                <a:ea typeface="Lato"/>
                <a:cs typeface="Lato"/>
                <a:sym typeface="Lato"/>
              </a:rPr>
              <a:t>Do they have a Code of Conduct that staff are aware of? </a:t>
            </a:r>
            <a:endParaRPr>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a:solidFill>
                <a:schemeClr val="dk1"/>
              </a:solidFill>
              <a:latin typeface="Lato"/>
              <a:ea typeface="Lato"/>
              <a:cs typeface="Lato"/>
              <a:sym typeface="Lato"/>
            </a:endParaRPr>
          </a:p>
        </p:txBody>
      </p:sp>
      <p:sp>
        <p:nvSpPr>
          <p:cNvPr id="1074" name="Google Shape;1074;g237ea097884_0_19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237ea097884_0_239: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1" name="Google Shape;691;g237ea097884_0_239:notes"/>
          <p:cNvSpPr txBox="1"/>
          <p:nvPr>
            <p:ph idx="1" type="body"/>
          </p:nvPr>
        </p:nvSpPr>
        <p:spPr>
          <a:xfrm>
            <a:off x="686421" y="4400238"/>
            <a:ext cx="5485200" cy="3600900"/>
          </a:xfrm>
          <a:prstGeom prst="rect">
            <a:avLst/>
          </a:prstGeom>
          <a:noFill/>
          <a:ln>
            <a:noFill/>
          </a:ln>
        </p:spPr>
        <p:txBody>
          <a:bodyPr anchorCtr="0" anchor="t" bIns="44800" lIns="89600" spcFirstLastPara="1" rIns="89600" wrap="square" tIns="44800">
            <a:noAutofit/>
          </a:bodyPr>
          <a:lstStyle/>
          <a:p>
            <a:pPr indent="-285750" lvl="0" marL="4445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It’s natural to start asking, how will all these changes affect my role as a Mandated Reporter? National advocacy groups, Wisconsin DCF, and Local Child Welfare Agencies are asking mandated reporters and community members to step into an additional role as “Mandated Supporters”. Did you know that in Wisconsin educational personnel are one of the largest groups of mandated reporters to make CPS reports? This means that as a school staff member you have a big opportunity to impact families by embracing your role as a Mandated Reporter AND Supporter. This may mean directly connecting families to services in your community.</a:t>
            </a:r>
            <a:endParaRPr sz="1100">
              <a:latin typeface="Lato"/>
              <a:ea typeface="Lato"/>
              <a:cs typeface="Lato"/>
              <a:sym typeface="Lato"/>
            </a:endParaRPr>
          </a:p>
          <a:p>
            <a:pPr indent="0" lvl="0" marL="0" rtl="0" algn="l">
              <a:lnSpc>
                <a:spcPct val="115000"/>
              </a:lnSpc>
              <a:spcBef>
                <a:spcPts val="0"/>
              </a:spcBef>
              <a:spcAft>
                <a:spcPts val="0"/>
              </a:spcAft>
              <a:buNone/>
            </a:pPr>
            <a:r>
              <a:t/>
            </a:r>
            <a:endParaRPr sz="1100">
              <a:latin typeface="Lato"/>
              <a:ea typeface="Lato"/>
              <a:cs typeface="Lato"/>
              <a:sym typeface="Lato"/>
            </a:endParaRPr>
          </a:p>
        </p:txBody>
      </p:sp>
      <p:sp>
        <p:nvSpPr>
          <p:cNvPr id="692" name="Google Shape;692;g237ea097884_0_239:notes"/>
          <p:cNvSpPr txBox="1"/>
          <p:nvPr>
            <p:ph idx="12" type="sldNum"/>
          </p:nvPr>
        </p:nvSpPr>
        <p:spPr>
          <a:xfrm>
            <a:off x="3884026" y="8684926"/>
            <a:ext cx="2972400" cy="459000"/>
          </a:xfrm>
          <a:prstGeom prst="rect">
            <a:avLst/>
          </a:prstGeom>
          <a:noFill/>
          <a:ln>
            <a:noFill/>
          </a:ln>
        </p:spPr>
        <p:txBody>
          <a:bodyPr anchorCtr="0" anchor="b" bIns="44800" lIns="89600" spcFirstLastPara="1" rIns="89600" wrap="square" tIns="448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0" name="Shape 1080"/>
        <p:cNvGrpSpPr/>
        <p:nvPr/>
      </p:nvGrpSpPr>
      <p:grpSpPr>
        <a:xfrm>
          <a:off x="0" y="0"/>
          <a:ext cx="0" cy="0"/>
          <a:chOff x="0" y="0"/>
          <a:chExt cx="0" cy="0"/>
        </a:xfrm>
      </p:grpSpPr>
      <p:sp>
        <p:nvSpPr>
          <p:cNvPr id="1081" name="Google Shape;1081;g237ea097884_0_19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2" name="Google Shape;1082;g237ea097884_0_19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457200" rtl="0" algn="l">
              <a:lnSpc>
                <a:spcPct val="115000"/>
              </a:lnSpc>
              <a:spcBef>
                <a:spcPts val="0"/>
              </a:spcBef>
              <a:spcAft>
                <a:spcPts val="0"/>
              </a:spcAft>
              <a:buClr>
                <a:schemeClr val="dk1"/>
              </a:buClr>
              <a:buSzPts val="1400"/>
              <a:buFont typeface="Lato"/>
              <a:buNone/>
            </a:pPr>
            <a:r>
              <a:rPr lang="en-US">
                <a:solidFill>
                  <a:schemeClr val="dk1"/>
                </a:solidFill>
                <a:latin typeface="Lato"/>
                <a:ea typeface="Lato"/>
                <a:cs typeface="Lato"/>
                <a:sym typeface="Lato"/>
              </a:rPr>
              <a:t>When mandated reporters have reasonable cause to suspect that staff or volunteers have engaged in child abuse or neglect they must report to child welfare or local law enforcement.  This is true of child sexual abuse, and also applies to any other maltreatment as defined by statute,  including physical abuse. For example, staff may need to make a report about their colleague in situations where another staff member hits a student in a way that may indicate physical abuse has occurred. Best practice includes ensuring both local law enforcement and CPS are notified and involved. </a:t>
            </a:r>
            <a:endParaRPr>
              <a:solidFill>
                <a:schemeClr val="dk1"/>
              </a:solidFill>
              <a:latin typeface="Lato"/>
              <a:ea typeface="Lato"/>
              <a:cs typeface="Lato"/>
              <a:sym typeface="Lato"/>
            </a:endParaRPr>
          </a:p>
          <a:p>
            <a:pPr indent="-228600" lvl="1" marL="457200" rtl="0" algn="l">
              <a:lnSpc>
                <a:spcPct val="115000"/>
              </a:lnSpc>
              <a:spcBef>
                <a:spcPts val="0"/>
              </a:spcBef>
              <a:spcAft>
                <a:spcPts val="0"/>
              </a:spcAft>
              <a:buClr>
                <a:schemeClr val="dk1"/>
              </a:buClr>
              <a:buSzPts val="1400"/>
              <a:buFont typeface="Lato"/>
              <a:buNone/>
            </a:pPr>
            <a:r>
              <a:rPr lang="en-US">
                <a:solidFill>
                  <a:schemeClr val="dk1"/>
                </a:solidFill>
                <a:latin typeface="Lato"/>
                <a:ea typeface="Lato"/>
                <a:cs typeface="Lato"/>
                <a:sym typeface="Lato"/>
              </a:rPr>
              <a:t>It is essential to understand that managing abuse by staff solely through an employee disciplinary policy does NOT comply with the law. School leaders ensure employees understand professional boundaries, and responsibilities towards reporting other staff and volunteers. This includes following the school’s procedures for reporting violations of staff handbook policies to administration.</a:t>
            </a:r>
            <a:endParaRPr>
              <a:solidFill>
                <a:schemeClr val="dk1"/>
              </a:solidFill>
              <a:latin typeface="Lato"/>
              <a:ea typeface="Lato"/>
              <a:cs typeface="Lato"/>
              <a:sym typeface="Lato"/>
            </a:endParaRPr>
          </a:p>
          <a:p>
            <a:pPr indent="-228600" lvl="1" marL="457200" rtl="0" algn="l">
              <a:lnSpc>
                <a:spcPct val="115000"/>
              </a:lnSpc>
              <a:spcBef>
                <a:spcPts val="0"/>
              </a:spcBef>
              <a:spcAft>
                <a:spcPts val="0"/>
              </a:spcAft>
              <a:buClr>
                <a:schemeClr val="dk1"/>
              </a:buClr>
              <a:buSzPts val="1400"/>
              <a:buFont typeface="Lato"/>
              <a:buNone/>
            </a:pPr>
            <a:r>
              <a:rPr lang="en-US">
                <a:solidFill>
                  <a:schemeClr val="dk1"/>
                </a:solidFill>
                <a:latin typeface="Lato"/>
                <a:ea typeface="Lato"/>
                <a:cs typeface="Lato"/>
                <a:sym typeface="Lato"/>
              </a:rPr>
              <a:t>It is important to be aware that there are various cases in which a district administrator MUST report immoral conduct, including child abuse, to DPI for possible consideration of license revocation. See statute section 115.31(3)  for more details.     </a:t>
            </a:r>
            <a:endParaRPr>
              <a:solidFill>
                <a:schemeClr val="dk1"/>
              </a:solidFill>
              <a:latin typeface="Lato"/>
              <a:ea typeface="Lato"/>
              <a:cs typeface="Lato"/>
              <a:sym typeface="Lato"/>
            </a:endParaRPr>
          </a:p>
          <a:p>
            <a:pPr indent="-228600" lvl="1" marL="457200" rtl="0" algn="l">
              <a:lnSpc>
                <a:spcPct val="115000"/>
              </a:lnSpc>
              <a:spcBef>
                <a:spcPts val="0"/>
              </a:spcBef>
              <a:spcAft>
                <a:spcPts val="0"/>
              </a:spcAft>
              <a:buClr>
                <a:schemeClr val="dk1"/>
              </a:buClr>
              <a:buSzPts val="1400"/>
              <a:buFont typeface="Lato"/>
              <a:buNone/>
            </a:pPr>
            <a:r>
              <a:rPr lang="en-US">
                <a:solidFill>
                  <a:schemeClr val="dk1"/>
                </a:solidFill>
                <a:latin typeface="Lato"/>
                <a:ea typeface="Lato"/>
                <a:cs typeface="Lato"/>
                <a:sym typeface="Lato"/>
              </a:rPr>
              <a:t>Keep in mind that we all form opinions about our colleagues, and some of those opinions may be based on our bias about who that person is, or which cultural or identity group they belong to. While it is important to identify when colleagues are acting inappropriately, we should also keep in mind the worldview and opinions we may be bringing to the judgment and to try to consider the behaviors as objectively as possible. </a:t>
            </a:r>
            <a:endParaRPr>
              <a:solidFill>
                <a:schemeClr val="dk1"/>
              </a:solidFill>
              <a:latin typeface="Lato"/>
              <a:ea typeface="Lato"/>
              <a:cs typeface="Lato"/>
              <a:sym typeface="Lato"/>
            </a:endParaRPr>
          </a:p>
          <a:p>
            <a:pPr indent="0" lvl="0" marL="0" rtl="0" algn="l">
              <a:lnSpc>
                <a:spcPct val="100000"/>
              </a:lnSpc>
              <a:spcBef>
                <a:spcPts val="0"/>
              </a:spcBef>
              <a:spcAft>
                <a:spcPts val="0"/>
              </a:spcAft>
              <a:buSzPts val="1400"/>
              <a:buNone/>
            </a:pPr>
            <a:r>
              <a:t/>
            </a:r>
            <a:endParaRPr sz="1100">
              <a:latin typeface="Lato"/>
              <a:ea typeface="Lato"/>
              <a:cs typeface="Lato"/>
              <a:sym typeface="Lato"/>
            </a:endParaRPr>
          </a:p>
          <a:p>
            <a:pPr indent="0" lvl="0" marL="0" rtl="0" algn="l">
              <a:lnSpc>
                <a:spcPct val="100000"/>
              </a:lnSpc>
              <a:spcBef>
                <a:spcPts val="0"/>
              </a:spcBef>
              <a:spcAft>
                <a:spcPts val="0"/>
              </a:spcAft>
              <a:buSzPts val="1400"/>
              <a:buNone/>
            </a:pPr>
            <a:r>
              <a:rPr lang="en-US" sz="1100">
                <a:latin typeface="Lato"/>
                <a:ea typeface="Lato"/>
                <a:cs typeface="Lato"/>
                <a:sym typeface="Lato"/>
              </a:rPr>
              <a:t>Photo - </a:t>
            </a:r>
            <a:r>
              <a:rPr lang="en-US" sz="900">
                <a:solidFill>
                  <a:srgbClr val="0C0D0D"/>
                </a:solidFill>
                <a:highlight>
                  <a:srgbClr val="E8EDED"/>
                </a:highlight>
                <a:latin typeface="Arial"/>
                <a:ea typeface="Arial"/>
                <a:cs typeface="Arial"/>
                <a:sym typeface="Arial"/>
              </a:rPr>
              <a:t>Stock illustration ID:1306335330  </a:t>
            </a:r>
            <a:r>
              <a:rPr lang="en-US" sz="900">
                <a:solidFill>
                  <a:srgbClr val="0C0D0D"/>
                </a:solidFill>
                <a:highlight>
                  <a:srgbClr val="E8EDED"/>
                </a:highlight>
              </a:rPr>
              <a:t>(</a:t>
            </a:r>
            <a:r>
              <a:rPr lang="en-US">
                <a:solidFill>
                  <a:schemeClr val="dk1"/>
                </a:solidFill>
                <a:latin typeface="Lato"/>
                <a:ea typeface="Lato"/>
                <a:cs typeface="Lato"/>
                <a:sym typeface="Lato"/>
              </a:rPr>
              <a:t>Please note that the images in these slide decks were purchased for use in this training by DPI. They may not be copied and reproduced for inclusion in other training or publications.)</a:t>
            </a:r>
            <a:endParaRPr>
              <a:solidFill>
                <a:schemeClr val="dk1"/>
              </a:solidFill>
            </a:endParaRPr>
          </a:p>
          <a:p>
            <a:pPr indent="0" lvl="0" marL="0" rtl="0" algn="l">
              <a:lnSpc>
                <a:spcPct val="100000"/>
              </a:lnSpc>
              <a:spcBef>
                <a:spcPts val="0"/>
              </a:spcBef>
              <a:spcAft>
                <a:spcPts val="0"/>
              </a:spcAft>
              <a:buSzPts val="1400"/>
              <a:buNone/>
            </a:pPr>
            <a:r>
              <a:t/>
            </a:r>
            <a:endParaRPr sz="900">
              <a:solidFill>
                <a:srgbClr val="0C0D0D"/>
              </a:solidFill>
              <a:highlight>
                <a:srgbClr val="E8EDED"/>
              </a:highlight>
            </a:endParaRPr>
          </a:p>
        </p:txBody>
      </p:sp>
      <p:sp>
        <p:nvSpPr>
          <p:cNvPr id="1083" name="Google Shape;1083;g237ea097884_0_19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8" name="Shape 1088"/>
        <p:cNvGrpSpPr/>
        <p:nvPr/>
      </p:nvGrpSpPr>
      <p:grpSpPr>
        <a:xfrm>
          <a:off x="0" y="0"/>
          <a:ext cx="0" cy="0"/>
          <a:chOff x="0" y="0"/>
          <a:chExt cx="0" cy="0"/>
        </a:xfrm>
      </p:grpSpPr>
      <p:sp>
        <p:nvSpPr>
          <p:cNvPr id="1089" name="Google Shape;1089;g237ea097884_0_19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0" name="Google Shape;1090;g237ea097884_0_19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i="1" lang="en-US" sz="1100">
                <a:latin typeface="Lato"/>
                <a:ea typeface="Lato"/>
                <a:cs typeface="Lato"/>
                <a:sym typeface="Lato"/>
              </a:rPr>
              <a:t>(Note to facilitator: Wrap Up slides at the end of a section may be omitted.)</a:t>
            </a:r>
            <a:endParaRPr i="1" sz="1100">
              <a:latin typeface="Lato"/>
              <a:ea typeface="Lato"/>
              <a:cs typeface="Lato"/>
              <a:sym typeface="Lato"/>
            </a:endParaRPr>
          </a:p>
          <a:p>
            <a:pPr indent="0" lvl="0" marL="0" rtl="0" algn="l">
              <a:lnSpc>
                <a:spcPct val="115000"/>
              </a:lnSpc>
              <a:spcBef>
                <a:spcPts val="0"/>
              </a:spcBef>
              <a:spcAft>
                <a:spcPts val="0"/>
              </a:spcAft>
              <a:buNone/>
            </a:pPr>
            <a:r>
              <a:rPr lang="en-US">
                <a:solidFill>
                  <a:schemeClr val="dk1"/>
                </a:solidFill>
                <a:latin typeface="Lato"/>
                <a:ea typeface="Lato"/>
                <a:cs typeface="Lato"/>
                <a:sym typeface="Lato"/>
              </a:rPr>
              <a:t>To wrap up this section, all staff must be responsible for student safety.  School leaders can send a clear message that child protection is a priority, motivate staff to implement skills learned in training, and set clear and consistent prevention policies.</a:t>
            </a:r>
            <a:endParaRPr>
              <a:solidFill>
                <a:schemeClr val="dk1"/>
              </a:solidFill>
              <a:latin typeface="Lato"/>
              <a:ea typeface="Lato"/>
              <a:cs typeface="Lato"/>
              <a:sym typeface="Lato"/>
            </a:endParaRPr>
          </a:p>
          <a:p>
            <a:pPr indent="0" lvl="0" marL="0" rtl="0" algn="l">
              <a:lnSpc>
                <a:spcPct val="100000"/>
              </a:lnSpc>
              <a:spcBef>
                <a:spcPts val="0"/>
              </a:spcBef>
              <a:spcAft>
                <a:spcPts val="0"/>
              </a:spcAft>
              <a:buSzPts val="1400"/>
              <a:buNone/>
            </a:pPr>
            <a:r>
              <a:t/>
            </a:r>
            <a:endParaRPr sz="1100">
              <a:latin typeface="Lato"/>
              <a:ea typeface="Lato"/>
              <a:cs typeface="Lato"/>
              <a:sym typeface="Lato"/>
            </a:endParaRPr>
          </a:p>
          <a:p>
            <a:pPr indent="0" lvl="0" marL="0" rtl="0" algn="l">
              <a:lnSpc>
                <a:spcPct val="100000"/>
              </a:lnSpc>
              <a:spcBef>
                <a:spcPts val="0"/>
              </a:spcBef>
              <a:spcAft>
                <a:spcPts val="0"/>
              </a:spcAft>
              <a:buSzPts val="1400"/>
              <a:buNone/>
            </a:pPr>
            <a:r>
              <a:rPr lang="en-US" sz="1100">
                <a:latin typeface="Lato"/>
                <a:ea typeface="Lato"/>
                <a:cs typeface="Lato"/>
                <a:sym typeface="Lato"/>
              </a:rPr>
              <a:t>Photo - </a:t>
            </a:r>
            <a:r>
              <a:rPr lang="en-US" sz="900">
                <a:solidFill>
                  <a:srgbClr val="0C0D0D"/>
                </a:solidFill>
                <a:highlight>
                  <a:srgbClr val="E8EDED"/>
                </a:highlight>
                <a:latin typeface="Arial"/>
                <a:ea typeface="Arial"/>
                <a:cs typeface="Arial"/>
                <a:sym typeface="Arial"/>
              </a:rPr>
              <a:t>Stock photo ID:1423165451  </a:t>
            </a:r>
            <a:r>
              <a:rPr lang="en-US" sz="900">
                <a:solidFill>
                  <a:srgbClr val="0C0D0D"/>
                </a:solidFill>
                <a:highlight>
                  <a:srgbClr val="E8EDED"/>
                </a:highlight>
              </a:rPr>
              <a:t>(</a:t>
            </a:r>
            <a:r>
              <a:rPr lang="en-US">
                <a:solidFill>
                  <a:schemeClr val="dk1"/>
                </a:solidFill>
                <a:latin typeface="Lato"/>
                <a:ea typeface="Lato"/>
                <a:cs typeface="Lato"/>
                <a:sym typeface="Lato"/>
              </a:rPr>
              <a:t>Please note that the images in these slide decks were purchased for use in this training by DPI. They may not be copied and reproduced for inclusion in other training or publications.)</a:t>
            </a:r>
            <a:endParaRPr>
              <a:solidFill>
                <a:schemeClr val="dk1"/>
              </a:solidFill>
            </a:endParaRPr>
          </a:p>
          <a:p>
            <a:pPr indent="0" lvl="0" marL="0" rtl="0" algn="l">
              <a:lnSpc>
                <a:spcPct val="100000"/>
              </a:lnSpc>
              <a:spcBef>
                <a:spcPts val="0"/>
              </a:spcBef>
              <a:spcAft>
                <a:spcPts val="0"/>
              </a:spcAft>
              <a:buSzPts val="1400"/>
              <a:buNone/>
            </a:pPr>
            <a:r>
              <a:t/>
            </a:r>
            <a:endParaRPr sz="900">
              <a:solidFill>
                <a:srgbClr val="0C0D0D"/>
              </a:solidFill>
              <a:highlight>
                <a:srgbClr val="E8EDED"/>
              </a:highlight>
            </a:endParaRPr>
          </a:p>
        </p:txBody>
      </p:sp>
      <p:sp>
        <p:nvSpPr>
          <p:cNvPr id="1091" name="Google Shape;1091;g237ea097884_0_19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6" name="Shape 1096"/>
        <p:cNvGrpSpPr/>
        <p:nvPr/>
      </p:nvGrpSpPr>
      <p:grpSpPr>
        <a:xfrm>
          <a:off x="0" y="0"/>
          <a:ext cx="0" cy="0"/>
          <a:chOff x="0" y="0"/>
          <a:chExt cx="0" cy="0"/>
        </a:xfrm>
      </p:grpSpPr>
      <p:sp>
        <p:nvSpPr>
          <p:cNvPr id="1097" name="Google Shape;1097;g237ea097884_0_22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8" name="Google Shape;1098;g237ea097884_0_22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457200" rtl="0" algn="l">
              <a:spcBef>
                <a:spcPts val="0"/>
              </a:spcBef>
              <a:spcAft>
                <a:spcPts val="0"/>
              </a:spcAft>
              <a:buClr>
                <a:schemeClr val="dk1"/>
              </a:buClr>
              <a:buSzPts val="1400"/>
              <a:buFont typeface="Arial"/>
              <a:buNone/>
            </a:pPr>
            <a:r>
              <a:rPr i="1" lang="en-US" sz="1100">
                <a:latin typeface="Lato"/>
                <a:ea typeface="Lato"/>
                <a:cs typeface="Lato"/>
                <a:sym typeface="Lato"/>
              </a:rPr>
              <a:t>(Note to facilitator: Title slides may be omitted.)</a:t>
            </a:r>
            <a:endParaRPr/>
          </a:p>
        </p:txBody>
      </p:sp>
      <p:sp>
        <p:nvSpPr>
          <p:cNvPr id="1099" name="Google Shape;1099;g237ea097884_0_22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2" name="Shape 1102"/>
        <p:cNvGrpSpPr/>
        <p:nvPr/>
      </p:nvGrpSpPr>
      <p:grpSpPr>
        <a:xfrm>
          <a:off x="0" y="0"/>
          <a:ext cx="0" cy="0"/>
          <a:chOff x="0" y="0"/>
          <a:chExt cx="0" cy="0"/>
        </a:xfrm>
      </p:grpSpPr>
      <p:sp>
        <p:nvSpPr>
          <p:cNvPr id="1103" name="Google Shape;1103;g237ea097884_0_22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4" name="Google Shape;1104;g237ea097884_0_223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Char char="●"/>
            </a:pPr>
            <a:r>
              <a:rPr lang="en-US">
                <a:solidFill>
                  <a:schemeClr val="dk1"/>
                </a:solidFill>
                <a:latin typeface="Lato"/>
                <a:ea typeface="Lato"/>
                <a:cs typeface="Lato"/>
                <a:sym typeface="Lato"/>
              </a:rPr>
              <a:t>School staff are encouraged to reach out to their county and tribal child welfare agencies to discuss ways to engage in regular dialogue and to enhance partnerships to benefit children and families in their local community. </a:t>
            </a:r>
            <a:endParaRPr>
              <a:solidFill>
                <a:schemeClr val="dk1"/>
              </a:solidFill>
              <a:latin typeface="Lato"/>
              <a:ea typeface="Lato"/>
              <a:cs typeface="Lato"/>
              <a:sym typeface="Lato"/>
            </a:endParaRPr>
          </a:p>
          <a:p>
            <a:pPr indent="-317500" lvl="0" marL="457200" rtl="0" algn="l">
              <a:lnSpc>
                <a:spcPct val="115000"/>
              </a:lnSpc>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No one system can do everything. We all benefit when we work together towards the common goals of supporting child, family, and community wellbeing. </a:t>
            </a:r>
            <a:endParaRPr>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Photo - </a:t>
            </a:r>
            <a:r>
              <a:rPr lang="en-US" sz="900">
                <a:solidFill>
                  <a:srgbClr val="0C0D0D"/>
                </a:solidFill>
                <a:highlight>
                  <a:srgbClr val="E8EDED"/>
                </a:highlight>
                <a:latin typeface="Arial"/>
                <a:ea typeface="Arial"/>
                <a:cs typeface="Arial"/>
                <a:sym typeface="Arial"/>
              </a:rPr>
              <a:t>Stock photo ID:475426704 </a:t>
            </a:r>
            <a:r>
              <a:rPr lang="en-US" sz="900">
                <a:solidFill>
                  <a:srgbClr val="0C0D0D"/>
                </a:solidFill>
                <a:highlight>
                  <a:srgbClr val="E8EDED"/>
                </a:highlight>
              </a:rPr>
              <a:t>(</a:t>
            </a:r>
            <a:r>
              <a:rPr lang="en-US">
                <a:solidFill>
                  <a:schemeClr val="dk1"/>
                </a:solidFill>
                <a:latin typeface="Lato"/>
                <a:ea typeface="Lato"/>
                <a:cs typeface="Lato"/>
                <a:sym typeface="Lato"/>
              </a:rPr>
              <a:t>Please note that the images in these slide decks were purchased for use in this training by DPI. They may not be copied and reproduced for inclusion in other training or publications.)</a:t>
            </a:r>
            <a:endParaRPr sz="900">
              <a:solidFill>
                <a:srgbClr val="0C0D0D"/>
              </a:solidFill>
              <a:highlight>
                <a:srgbClr val="E8EDED"/>
              </a:highlight>
              <a:latin typeface="Arial"/>
              <a:ea typeface="Arial"/>
              <a:cs typeface="Arial"/>
              <a:sym typeface="Arial"/>
            </a:endParaRPr>
          </a:p>
          <a:p>
            <a:pPr indent="0" lvl="0" marL="0" rtl="0" algn="l">
              <a:lnSpc>
                <a:spcPct val="100000"/>
              </a:lnSpc>
              <a:spcBef>
                <a:spcPts val="0"/>
              </a:spcBef>
              <a:spcAft>
                <a:spcPts val="0"/>
              </a:spcAft>
              <a:buSzPts val="1100"/>
              <a:buNone/>
            </a:pPr>
            <a:r>
              <a:t/>
            </a:r>
            <a:endParaRPr sz="900">
              <a:solidFill>
                <a:srgbClr val="0C0D0D"/>
              </a:solidFill>
              <a:highlight>
                <a:srgbClr val="E8EDED"/>
              </a:highlight>
              <a:latin typeface="Arial"/>
              <a:ea typeface="Arial"/>
              <a:cs typeface="Arial"/>
              <a:sym typeface="Arial"/>
            </a:endParaRPr>
          </a:p>
        </p:txBody>
      </p:sp>
      <p:sp>
        <p:nvSpPr>
          <p:cNvPr id="1105" name="Google Shape;1105;g237ea097884_0_223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0" name="Shape 1110"/>
        <p:cNvGrpSpPr/>
        <p:nvPr/>
      </p:nvGrpSpPr>
      <p:grpSpPr>
        <a:xfrm>
          <a:off x="0" y="0"/>
          <a:ext cx="0" cy="0"/>
          <a:chOff x="0" y="0"/>
          <a:chExt cx="0" cy="0"/>
        </a:xfrm>
      </p:grpSpPr>
      <p:sp>
        <p:nvSpPr>
          <p:cNvPr id="1111" name="Google Shape;1111;g237ea097884_0_2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2" name="Google Shape;1112;g237ea097884_0_22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a:solidFill>
                  <a:schemeClr val="dk1"/>
                </a:solidFill>
                <a:latin typeface="Lato"/>
                <a:ea typeface="Lato"/>
                <a:cs typeface="Lato"/>
                <a:sym typeface="Lato"/>
              </a:rPr>
              <a:t>Collaboration is enhanced when school staff understand the goals and structure of Child Protective Services.</a:t>
            </a:r>
            <a:endParaRPr>
              <a:solidFill>
                <a:schemeClr val="dk1"/>
              </a:solidFill>
              <a:latin typeface="Lato"/>
              <a:ea typeface="Lato"/>
              <a:cs typeface="Lato"/>
              <a:sym typeface="Lato"/>
            </a:endParaRPr>
          </a:p>
          <a:p>
            <a:pPr indent="-228600" lvl="0" marL="457200" rtl="0" algn="l">
              <a:lnSpc>
                <a:spcPct val="115000"/>
              </a:lnSpc>
              <a:spcBef>
                <a:spcPts val="0"/>
              </a:spcBef>
              <a:spcAft>
                <a:spcPts val="0"/>
              </a:spcAft>
              <a:buClr>
                <a:schemeClr val="dk1"/>
              </a:buClr>
              <a:buSzPts val="1400"/>
              <a:buFont typeface="Lato"/>
              <a:buNone/>
            </a:pPr>
            <a:r>
              <a:rPr lang="en-US">
                <a:solidFill>
                  <a:schemeClr val="dk1"/>
                </a:solidFill>
                <a:latin typeface="Lato"/>
                <a:ea typeface="Lato"/>
                <a:cs typeface="Lato"/>
                <a:sym typeface="Lato"/>
              </a:rPr>
              <a:t>The goal of CPS is to support parents and caregivers in making necessary changes so children are safe and protected in their homes.</a:t>
            </a:r>
            <a:endParaRPr>
              <a:solidFill>
                <a:schemeClr val="dk1"/>
              </a:solidFill>
              <a:latin typeface="Lato"/>
              <a:ea typeface="Lato"/>
              <a:cs typeface="Lato"/>
              <a:sym typeface="Lato"/>
            </a:endParaRPr>
          </a:p>
          <a:p>
            <a:pPr indent="-228600" lvl="0" marL="457200" rtl="0" algn="l">
              <a:lnSpc>
                <a:spcPct val="115000"/>
              </a:lnSpc>
              <a:spcBef>
                <a:spcPts val="0"/>
              </a:spcBef>
              <a:spcAft>
                <a:spcPts val="0"/>
              </a:spcAft>
              <a:buClr>
                <a:schemeClr val="dk1"/>
              </a:buClr>
              <a:buSzPts val="1400"/>
              <a:buFont typeface="Lato"/>
              <a:buNone/>
            </a:pPr>
            <a:r>
              <a:rPr lang="en-US">
                <a:solidFill>
                  <a:schemeClr val="dk1"/>
                </a:solidFill>
                <a:latin typeface="Lato"/>
                <a:ea typeface="Lato"/>
                <a:cs typeface="Lato"/>
                <a:sym typeface="Lato"/>
              </a:rPr>
              <a:t>CPS in Wisconsin is state-supervised and county-run in 71 counties, and state-run in Milwaukee county.</a:t>
            </a:r>
            <a:endParaRPr>
              <a:solidFill>
                <a:schemeClr val="dk1"/>
              </a:solidFill>
              <a:latin typeface="Lato"/>
              <a:ea typeface="Lato"/>
              <a:cs typeface="Lato"/>
              <a:sym typeface="Lato"/>
            </a:endParaRPr>
          </a:p>
          <a:p>
            <a:pPr indent="-228600" lvl="0" marL="457200" rtl="0" algn="l">
              <a:lnSpc>
                <a:spcPct val="115000"/>
              </a:lnSpc>
              <a:spcBef>
                <a:spcPts val="0"/>
              </a:spcBef>
              <a:spcAft>
                <a:spcPts val="0"/>
              </a:spcAft>
              <a:buClr>
                <a:schemeClr val="dk1"/>
              </a:buClr>
              <a:buSzPts val="1400"/>
              <a:buFont typeface="Lato"/>
              <a:buNone/>
            </a:pPr>
            <a:r>
              <a:rPr lang="en-US">
                <a:solidFill>
                  <a:schemeClr val="dk1"/>
                </a:solidFill>
                <a:latin typeface="Lato"/>
                <a:ea typeface="Lato"/>
                <a:cs typeface="Lato"/>
                <a:sym typeface="Lato"/>
              </a:rPr>
              <a:t>The Department of Children and Families or DCF works with the eleven federally recognized Tribal Nations located within Wisconsin.  Through a collaborative effort that recognizes and respects their sovereignty, DCF consults with the Tribes to support tribal children and families through the Department’s various programs including child welfare.</a:t>
            </a:r>
            <a:endParaRPr>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sz="900">
              <a:solidFill>
                <a:srgbClr val="0C0D0D"/>
              </a:solidFill>
              <a:highlight>
                <a:srgbClr val="E8EDED"/>
              </a:highlight>
            </a:endParaRPr>
          </a:p>
          <a:p>
            <a:pPr indent="0" lvl="0" marL="0" rtl="0" algn="l">
              <a:lnSpc>
                <a:spcPct val="115000"/>
              </a:lnSpc>
              <a:spcBef>
                <a:spcPts val="0"/>
              </a:spcBef>
              <a:spcAft>
                <a:spcPts val="0"/>
              </a:spcAft>
              <a:buNone/>
            </a:pPr>
            <a:r>
              <a:rPr lang="en-US" sz="900">
                <a:solidFill>
                  <a:srgbClr val="0C0D0D"/>
                </a:solidFill>
                <a:highlight>
                  <a:srgbClr val="E8EDED"/>
                </a:highlight>
              </a:rPr>
              <a:t>Stock photo ID:1165345367 (</a:t>
            </a:r>
            <a:r>
              <a:rPr lang="en-US">
                <a:solidFill>
                  <a:schemeClr val="dk1"/>
                </a:solidFill>
                <a:latin typeface="Lato"/>
                <a:ea typeface="Lato"/>
                <a:cs typeface="Lato"/>
                <a:sym typeface="Lato"/>
              </a:rPr>
              <a:t>Please note that the images in these slide decks were purchased for use in this training by DPI. They may not be copied and reproduced for inclusion in other training or publications.)</a:t>
            </a:r>
            <a:endParaRPr>
              <a:solidFill>
                <a:schemeClr val="dk1"/>
              </a:solidFill>
              <a:latin typeface="Lato"/>
              <a:ea typeface="Lato"/>
              <a:cs typeface="Lato"/>
              <a:sym typeface="Lato"/>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7" name="Shape 1117"/>
        <p:cNvGrpSpPr/>
        <p:nvPr/>
      </p:nvGrpSpPr>
      <p:grpSpPr>
        <a:xfrm>
          <a:off x="0" y="0"/>
          <a:ext cx="0" cy="0"/>
          <a:chOff x="0" y="0"/>
          <a:chExt cx="0" cy="0"/>
        </a:xfrm>
      </p:grpSpPr>
      <p:sp>
        <p:nvSpPr>
          <p:cNvPr id="1118" name="Google Shape;1118;g237ea097884_0_22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9" name="Google Shape;1119;g237ea097884_0_224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Font typeface="Lato"/>
              <a:buChar char="●"/>
            </a:pPr>
            <a:r>
              <a:rPr lang="en-US">
                <a:solidFill>
                  <a:schemeClr val="dk1"/>
                </a:solidFill>
                <a:latin typeface="Lato"/>
                <a:ea typeface="Lato"/>
                <a:cs typeface="Lato"/>
                <a:sym typeface="Lato"/>
              </a:rPr>
              <a:t>Wisconsin’s child welfare system is divided into three stages, those are called access, initial assessment, and ongoing. </a:t>
            </a:r>
            <a:endParaRPr>
              <a:solidFill>
                <a:schemeClr val="dk1"/>
              </a:solidFill>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a:solidFill>
                  <a:schemeClr val="dk1"/>
                </a:solidFill>
                <a:latin typeface="Lato"/>
                <a:ea typeface="Lato"/>
                <a:cs typeface="Lato"/>
                <a:sym typeface="Lato"/>
              </a:rPr>
              <a:t>It is important to note that not every report moves from one stage to the next. In fact, many reports are received and screened out, and the family never has any contact from CPS and may not even know a report was made.</a:t>
            </a:r>
            <a:endParaRPr>
              <a:latin typeface="Lato"/>
              <a:ea typeface="Lato"/>
              <a:cs typeface="Lato"/>
              <a:sym typeface="Lato"/>
            </a:endParaRPr>
          </a:p>
        </p:txBody>
      </p:sp>
      <p:sp>
        <p:nvSpPr>
          <p:cNvPr id="1120" name="Google Shape;1120;g237ea097884_0_224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6" name="Shape 1126"/>
        <p:cNvGrpSpPr/>
        <p:nvPr/>
      </p:nvGrpSpPr>
      <p:grpSpPr>
        <a:xfrm>
          <a:off x="0" y="0"/>
          <a:ext cx="0" cy="0"/>
          <a:chOff x="0" y="0"/>
          <a:chExt cx="0" cy="0"/>
        </a:xfrm>
      </p:grpSpPr>
      <p:sp>
        <p:nvSpPr>
          <p:cNvPr id="1127" name="Google Shape;1127;g237ea097884_0_22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8" name="Google Shape;1128;g237ea097884_0_22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During the access stage, a child welfare professional asks the reporter of the alleged child maltreatment a series of questions to gather relevant information about child safety and other family  characteristics (DCF 2022</a:t>
            </a:r>
            <a:r>
              <a:rPr baseline="30000" lang="en-US">
                <a:solidFill>
                  <a:schemeClr val="dk1"/>
                </a:solidFill>
                <a:latin typeface="Lato"/>
                <a:ea typeface="Lato"/>
                <a:cs typeface="Lato"/>
                <a:sym typeface="Lato"/>
              </a:rPr>
              <a:t>1</a:t>
            </a:r>
            <a:r>
              <a:rPr lang="en-US">
                <a:solidFill>
                  <a:schemeClr val="dk1"/>
                </a:solidFill>
                <a:latin typeface="Lato"/>
                <a:ea typeface="Lato"/>
                <a:cs typeface="Lato"/>
                <a:sym typeface="Lato"/>
              </a:rPr>
              <a:t>). Reports are immediately analyzed to determine if information in the report creates a reason to suspect child abuse or neglect according to Wisconsin law (DCF 2022</a:t>
            </a:r>
            <a:r>
              <a:rPr baseline="30000" lang="en-US">
                <a:solidFill>
                  <a:schemeClr val="dk1"/>
                </a:solidFill>
                <a:latin typeface="Lato"/>
                <a:ea typeface="Lato"/>
                <a:cs typeface="Lato"/>
                <a:sym typeface="Lato"/>
              </a:rPr>
              <a:t>1</a:t>
            </a:r>
            <a:r>
              <a:rPr lang="en-US">
                <a:solidFill>
                  <a:schemeClr val="dk1"/>
                </a:solidFill>
                <a:latin typeface="Lato"/>
                <a:ea typeface="Lato"/>
                <a:cs typeface="Lato"/>
                <a:sym typeface="Lato"/>
              </a:rPr>
              <a:t>).</a:t>
            </a:r>
            <a:endParaRPr>
              <a:solidFill>
                <a:schemeClr val="dk1"/>
              </a:solidFill>
              <a:latin typeface="Lato"/>
              <a:ea typeface="Lato"/>
              <a:cs typeface="Lato"/>
              <a:sym typeface="Lato"/>
            </a:endParaRPr>
          </a:p>
          <a:p>
            <a:pPr indent="-317500" lvl="0" marL="457200" rtl="0" algn="l">
              <a:lnSpc>
                <a:spcPct val="115000"/>
              </a:lnSpc>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The primary decisions are whether to screen in or screen out a report for further assessment,  and determining the response time on screened-in reports  (DCF 2022</a:t>
            </a:r>
            <a:r>
              <a:rPr baseline="30000" lang="en-US">
                <a:solidFill>
                  <a:schemeClr val="dk1"/>
                </a:solidFill>
                <a:latin typeface="Lato"/>
                <a:ea typeface="Lato"/>
                <a:cs typeface="Lato"/>
                <a:sym typeface="Lato"/>
              </a:rPr>
              <a:t>1</a:t>
            </a:r>
            <a:r>
              <a:rPr lang="en-US">
                <a:solidFill>
                  <a:schemeClr val="dk1"/>
                </a:solidFill>
                <a:latin typeface="Lato"/>
                <a:ea typeface="Lato"/>
                <a:cs typeface="Lato"/>
                <a:sym typeface="Lato"/>
              </a:rPr>
              <a:t>). </a:t>
            </a:r>
            <a:endParaRPr>
              <a:solidFill>
                <a:schemeClr val="dk1"/>
              </a:solidFill>
              <a:latin typeface="Lato"/>
              <a:ea typeface="Lato"/>
              <a:cs typeface="Lato"/>
              <a:sym typeface="Lato"/>
            </a:endParaRPr>
          </a:p>
          <a:p>
            <a:pPr indent="-317500" lvl="0" marL="457200" rtl="0" algn="l">
              <a:lnSpc>
                <a:spcPct val="115000"/>
              </a:lnSpc>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Response times vary from the same day to within five working days. The screening and response time decisions must be made within 24 hours (DCF 2022</a:t>
            </a:r>
            <a:r>
              <a:rPr baseline="30000" lang="en-US">
                <a:solidFill>
                  <a:schemeClr val="dk1"/>
                </a:solidFill>
                <a:latin typeface="Lato"/>
                <a:ea typeface="Lato"/>
                <a:cs typeface="Lato"/>
                <a:sym typeface="Lato"/>
              </a:rPr>
              <a:t>1</a:t>
            </a:r>
            <a:r>
              <a:rPr lang="en-US">
                <a:solidFill>
                  <a:schemeClr val="dk1"/>
                </a:solidFill>
                <a:latin typeface="Lato"/>
                <a:ea typeface="Lato"/>
                <a:cs typeface="Lato"/>
                <a:sym typeface="Lato"/>
              </a:rPr>
              <a:t>). </a:t>
            </a:r>
            <a:endParaRPr>
              <a:solidFill>
                <a:schemeClr val="dk1"/>
              </a:solidFill>
              <a:latin typeface="Lato"/>
              <a:ea typeface="Lato"/>
              <a:cs typeface="Lato"/>
              <a:sym typeface="Lato"/>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2" name="Shape 1132"/>
        <p:cNvGrpSpPr/>
        <p:nvPr/>
      </p:nvGrpSpPr>
      <p:grpSpPr>
        <a:xfrm>
          <a:off x="0" y="0"/>
          <a:ext cx="0" cy="0"/>
          <a:chOff x="0" y="0"/>
          <a:chExt cx="0" cy="0"/>
        </a:xfrm>
      </p:grpSpPr>
      <p:sp>
        <p:nvSpPr>
          <p:cNvPr id="1133" name="Google Shape;1133;g237ea097884_0_22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4" name="Google Shape;1134;g237ea097884_0_22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a:solidFill>
                  <a:schemeClr val="dk1"/>
                </a:solidFill>
                <a:latin typeface="Lato"/>
                <a:ea typeface="Lato"/>
                <a:cs typeface="Lato"/>
                <a:sym typeface="Lato"/>
              </a:rPr>
              <a:t>If a Report is Screened Out</a:t>
            </a:r>
            <a:endParaRPr b="1">
              <a:solidFill>
                <a:schemeClr val="dk1"/>
              </a:solidFill>
              <a:latin typeface="Lato"/>
              <a:ea typeface="Lato"/>
              <a:cs typeface="Lato"/>
              <a:sym typeface="Lato"/>
            </a:endParaRPr>
          </a:p>
          <a:p>
            <a:pPr indent="-317500" lvl="0" marL="457200" rtl="0" algn="l">
              <a:lnSpc>
                <a:spcPct val="115000"/>
              </a:lnSpc>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If the report does not meet the legal definition of suspected child abuse or neglect, it is screened out and the case is closed. The case may be assigned to a child welfare professional who can provide voluntary services to the family  (DCF 2022</a:t>
            </a:r>
            <a:r>
              <a:rPr baseline="30000" lang="en-US">
                <a:solidFill>
                  <a:schemeClr val="dk1"/>
                </a:solidFill>
                <a:latin typeface="Lato"/>
                <a:ea typeface="Lato"/>
                <a:cs typeface="Lato"/>
                <a:sym typeface="Lato"/>
              </a:rPr>
              <a:t>1</a:t>
            </a:r>
            <a:r>
              <a:rPr lang="en-US">
                <a:solidFill>
                  <a:schemeClr val="dk1"/>
                </a:solidFill>
                <a:latin typeface="Lato"/>
                <a:ea typeface="Lato"/>
                <a:cs typeface="Lato"/>
                <a:sym typeface="Lato"/>
              </a:rPr>
              <a:t>). School staff can support families by connecting them to resources as well. The most effective outcomes are achieved when school and child welfare systems work collaboratively.</a:t>
            </a:r>
            <a:endParaRPr>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b="1">
              <a:solidFill>
                <a:schemeClr val="dk1"/>
              </a:solidFill>
              <a:latin typeface="Lato"/>
              <a:ea typeface="Lato"/>
              <a:cs typeface="Lato"/>
              <a:sym typeface="Lato"/>
            </a:endParaRPr>
          </a:p>
          <a:p>
            <a:pPr indent="0" lvl="0" marL="0" rtl="0" algn="l">
              <a:lnSpc>
                <a:spcPct val="115000"/>
              </a:lnSpc>
              <a:spcBef>
                <a:spcPts val="0"/>
              </a:spcBef>
              <a:spcAft>
                <a:spcPts val="0"/>
              </a:spcAft>
              <a:buNone/>
            </a:pPr>
            <a:r>
              <a:rPr b="1" lang="en-US">
                <a:solidFill>
                  <a:schemeClr val="dk1"/>
                </a:solidFill>
                <a:latin typeface="Lato"/>
                <a:ea typeface="Lato"/>
                <a:cs typeface="Lato"/>
                <a:sym typeface="Lato"/>
              </a:rPr>
              <a:t>If a Report is Screened in </a:t>
            </a:r>
            <a:endParaRPr b="1">
              <a:solidFill>
                <a:schemeClr val="dk1"/>
              </a:solidFill>
              <a:latin typeface="Lato"/>
              <a:ea typeface="Lato"/>
              <a:cs typeface="Lato"/>
              <a:sym typeface="Lato"/>
            </a:endParaRPr>
          </a:p>
          <a:p>
            <a:pPr indent="-317500" lvl="0" marL="457200" rtl="0" algn="l">
              <a:lnSpc>
                <a:spcPct val="115000"/>
              </a:lnSpc>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If the report meets the legal definition of suspected child abuse or neglect, the case is assigned to one of the three  possible response timeframes based on the assessment of information and potential safety concerns (DCF 2022</a:t>
            </a:r>
            <a:r>
              <a:rPr baseline="30000" lang="en-US">
                <a:solidFill>
                  <a:schemeClr val="dk1"/>
                </a:solidFill>
                <a:latin typeface="Lato"/>
                <a:ea typeface="Lato"/>
                <a:cs typeface="Lato"/>
                <a:sym typeface="Lato"/>
              </a:rPr>
              <a:t>1</a:t>
            </a:r>
            <a:r>
              <a:rPr lang="en-US">
                <a:solidFill>
                  <a:schemeClr val="dk1"/>
                </a:solidFill>
                <a:latin typeface="Lato"/>
                <a:ea typeface="Lato"/>
                <a:cs typeface="Lato"/>
                <a:sym typeface="Lato"/>
              </a:rPr>
              <a:t>). Response times can be same-day, within 24-48 hours, or within 5 business days (DCF 2022</a:t>
            </a:r>
            <a:r>
              <a:rPr baseline="30000" lang="en-US">
                <a:solidFill>
                  <a:schemeClr val="dk1"/>
                </a:solidFill>
                <a:latin typeface="Lato"/>
                <a:ea typeface="Lato"/>
                <a:cs typeface="Lato"/>
                <a:sym typeface="Lato"/>
              </a:rPr>
              <a:t>1</a:t>
            </a:r>
            <a:r>
              <a:rPr lang="en-US">
                <a:solidFill>
                  <a:schemeClr val="dk1"/>
                </a:solidFill>
                <a:latin typeface="Lato"/>
                <a:ea typeface="Lato"/>
                <a:cs typeface="Lato"/>
                <a:sym typeface="Lato"/>
              </a:rPr>
              <a:t>).</a:t>
            </a:r>
            <a:endParaRPr>
              <a:solidFill>
                <a:schemeClr val="dk1"/>
              </a:solidFill>
              <a:latin typeface="Lato"/>
              <a:ea typeface="Lato"/>
              <a:cs typeface="Lato"/>
              <a:sym typeface="Lato"/>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8" name="Shape 1138"/>
        <p:cNvGrpSpPr/>
        <p:nvPr/>
      </p:nvGrpSpPr>
      <p:grpSpPr>
        <a:xfrm>
          <a:off x="0" y="0"/>
          <a:ext cx="0" cy="0"/>
          <a:chOff x="0" y="0"/>
          <a:chExt cx="0" cy="0"/>
        </a:xfrm>
      </p:grpSpPr>
      <p:sp>
        <p:nvSpPr>
          <p:cNvPr id="1139" name="Google Shape;1139;g237ea097884_0_22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0" name="Google Shape;1140;g237ea097884_0_226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Clr>
                <a:schemeClr val="dk1"/>
              </a:buClr>
              <a:buSzPts val="1400"/>
              <a:buFont typeface="Lato"/>
              <a:buNone/>
            </a:pPr>
            <a:r>
              <a:rPr lang="en-US">
                <a:solidFill>
                  <a:schemeClr val="dk1"/>
                </a:solidFill>
                <a:latin typeface="Lato"/>
                <a:ea typeface="Lato"/>
                <a:cs typeface="Lato"/>
                <a:sym typeface="Lato"/>
              </a:rPr>
              <a:t>If a Report is Screened in, the case is assigned to an initial assessment professional. In this Initial Assessment stage, county and tribal child welfare professionals perform interviews with the children, parents, Indian custodians, and other adults who are in contact with the child, and they visit the home (DCF 2022</a:t>
            </a:r>
            <a:r>
              <a:rPr baseline="30000" lang="en-US">
                <a:solidFill>
                  <a:schemeClr val="dk1"/>
                </a:solidFill>
                <a:latin typeface="Lato"/>
                <a:ea typeface="Lato"/>
                <a:cs typeface="Lato"/>
                <a:sym typeface="Lato"/>
              </a:rPr>
              <a:t>2</a:t>
            </a:r>
            <a:r>
              <a:rPr lang="en-US">
                <a:solidFill>
                  <a:schemeClr val="dk1"/>
                </a:solidFill>
                <a:latin typeface="Lato"/>
                <a:ea typeface="Lato"/>
                <a:cs typeface="Lato"/>
                <a:sym typeface="Lato"/>
              </a:rPr>
              <a:t>). Who is interviewed by the CPS professional depends upon the specific allegations, who the suspected maltreater is, and whether there is a legal basis or consent for the  interview (DCF 2022</a:t>
            </a:r>
            <a:r>
              <a:rPr baseline="30000" lang="en-US">
                <a:solidFill>
                  <a:schemeClr val="dk1"/>
                </a:solidFill>
                <a:latin typeface="Lato"/>
                <a:ea typeface="Lato"/>
                <a:cs typeface="Lato"/>
                <a:sym typeface="Lato"/>
              </a:rPr>
              <a:t>2</a:t>
            </a:r>
            <a:r>
              <a:rPr lang="en-US">
                <a:solidFill>
                  <a:schemeClr val="dk1"/>
                </a:solidFill>
                <a:latin typeface="Lato"/>
                <a:ea typeface="Lato"/>
                <a:cs typeface="Lato"/>
                <a:sym typeface="Lato"/>
              </a:rPr>
              <a:t>). </a:t>
            </a:r>
            <a:endParaRPr>
              <a:solidFill>
                <a:schemeClr val="dk1"/>
              </a:solidFill>
              <a:latin typeface="Lato"/>
              <a:ea typeface="Lato"/>
              <a:cs typeface="Lato"/>
              <a:sym typeface="Lato"/>
            </a:endParaRPr>
          </a:p>
          <a:p>
            <a:pPr indent="-228600" lvl="0" marL="457200" rtl="0" algn="l">
              <a:lnSpc>
                <a:spcPct val="115000"/>
              </a:lnSpc>
              <a:spcBef>
                <a:spcPts val="0"/>
              </a:spcBef>
              <a:spcAft>
                <a:spcPts val="0"/>
              </a:spcAft>
              <a:buClr>
                <a:schemeClr val="dk1"/>
              </a:buClr>
              <a:buSzPts val="1400"/>
              <a:buFont typeface="Lato"/>
              <a:buNone/>
            </a:pPr>
            <a:r>
              <a:rPr lang="en-US">
                <a:solidFill>
                  <a:schemeClr val="dk1"/>
                </a:solidFill>
                <a:latin typeface="Lato"/>
                <a:ea typeface="Lato"/>
                <a:cs typeface="Lato"/>
                <a:sym typeface="Lato"/>
              </a:rPr>
              <a:t>The initial assessment may be conducted jointly with local law enforcement. </a:t>
            </a:r>
            <a:endParaRPr>
              <a:solidFill>
                <a:schemeClr val="dk1"/>
              </a:solidFill>
              <a:latin typeface="Lato"/>
              <a:ea typeface="Lato"/>
              <a:cs typeface="Lato"/>
              <a:sym typeface="Lato"/>
            </a:endParaRPr>
          </a:p>
          <a:p>
            <a:pPr indent="-228600" lvl="0" marL="457200" rtl="0" algn="l">
              <a:lnSpc>
                <a:spcPct val="115000"/>
              </a:lnSpc>
              <a:spcBef>
                <a:spcPts val="0"/>
              </a:spcBef>
              <a:spcAft>
                <a:spcPts val="0"/>
              </a:spcAft>
              <a:buClr>
                <a:schemeClr val="dk1"/>
              </a:buClr>
              <a:buSzPts val="1400"/>
              <a:buFont typeface="Lato"/>
              <a:buNone/>
            </a:pPr>
            <a:r>
              <a:rPr lang="en-US">
                <a:solidFill>
                  <a:schemeClr val="dk1"/>
                </a:solidFill>
                <a:latin typeface="Lato"/>
                <a:ea typeface="Lato"/>
                <a:cs typeface="Lato"/>
                <a:sym typeface="Lato"/>
              </a:rPr>
              <a:t>Using all the information they gather, child welfare professionals make two main decisions. </a:t>
            </a:r>
            <a:endParaRPr>
              <a:solidFill>
                <a:schemeClr val="dk1"/>
              </a:solidFill>
              <a:latin typeface="Lato"/>
              <a:ea typeface="Lato"/>
              <a:cs typeface="Lato"/>
              <a:sym typeface="Lato"/>
            </a:endParaRPr>
          </a:p>
          <a:p>
            <a:pPr indent="-228600" lvl="1" marL="914400" rtl="0" algn="l">
              <a:lnSpc>
                <a:spcPct val="115000"/>
              </a:lnSpc>
              <a:spcBef>
                <a:spcPts val="0"/>
              </a:spcBef>
              <a:spcAft>
                <a:spcPts val="0"/>
              </a:spcAft>
              <a:buClr>
                <a:schemeClr val="dk1"/>
              </a:buClr>
              <a:buSzPts val="1400"/>
              <a:buFont typeface="Lato"/>
              <a:buNone/>
            </a:pPr>
            <a:r>
              <a:rPr lang="en-US">
                <a:solidFill>
                  <a:schemeClr val="dk1"/>
                </a:solidFill>
                <a:latin typeface="Lato"/>
                <a:ea typeface="Lato"/>
                <a:cs typeface="Lato"/>
                <a:sym typeface="Lato"/>
              </a:rPr>
              <a:t>1) They must determine if maltreatment occurred.  </a:t>
            </a:r>
            <a:endParaRPr>
              <a:solidFill>
                <a:schemeClr val="dk1"/>
              </a:solidFill>
              <a:latin typeface="Lato"/>
              <a:ea typeface="Lato"/>
              <a:cs typeface="Lato"/>
              <a:sym typeface="Lato"/>
            </a:endParaRPr>
          </a:p>
          <a:p>
            <a:pPr indent="-228600" lvl="1" marL="914400" rtl="0" algn="l">
              <a:lnSpc>
                <a:spcPct val="115000"/>
              </a:lnSpc>
              <a:spcBef>
                <a:spcPts val="0"/>
              </a:spcBef>
              <a:spcAft>
                <a:spcPts val="0"/>
              </a:spcAft>
              <a:buClr>
                <a:schemeClr val="dk1"/>
              </a:buClr>
              <a:buSzPts val="1400"/>
              <a:buFont typeface="Lato"/>
              <a:buNone/>
            </a:pPr>
            <a:r>
              <a:rPr lang="en-US">
                <a:solidFill>
                  <a:schemeClr val="dk1"/>
                </a:solidFill>
                <a:latin typeface="Lato"/>
                <a:ea typeface="Lato"/>
                <a:cs typeface="Lato"/>
                <a:sym typeface="Lato"/>
              </a:rPr>
              <a:t>2) The professional will determine if the child is safe and whether additional services may be needed. Evaluating and assessing child safety is continuous and will occur throughout the life of the case (DCF 2022</a:t>
            </a:r>
            <a:r>
              <a:rPr baseline="30000" lang="en-US">
                <a:solidFill>
                  <a:schemeClr val="dk1"/>
                </a:solidFill>
                <a:latin typeface="Lato"/>
                <a:ea typeface="Lato"/>
                <a:cs typeface="Lato"/>
                <a:sym typeface="Lato"/>
              </a:rPr>
              <a:t>2</a:t>
            </a:r>
            <a:r>
              <a:rPr lang="en-US">
                <a:solidFill>
                  <a:schemeClr val="dk1"/>
                </a:solidFill>
                <a:latin typeface="Lato"/>
                <a:ea typeface="Lato"/>
                <a:cs typeface="Lato"/>
                <a:sym typeface="Lato"/>
              </a:rPr>
              <a:t>). </a:t>
            </a:r>
            <a:endParaRPr>
              <a:solidFill>
                <a:schemeClr val="dk1"/>
              </a:solidFill>
              <a:latin typeface="Lato"/>
              <a:ea typeface="Lato"/>
              <a:cs typeface="Lato"/>
              <a:sym typeface="Lato"/>
            </a:endParaRPr>
          </a:p>
          <a:p>
            <a:pPr indent="-228600" lvl="0" marL="457200" rtl="0" algn="l">
              <a:lnSpc>
                <a:spcPct val="115000"/>
              </a:lnSpc>
              <a:spcBef>
                <a:spcPts val="0"/>
              </a:spcBef>
              <a:spcAft>
                <a:spcPts val="0"/>
              </a:spcAft>
              <a:buClr>
                <a:schemeClr val="dk1"/>
              </a:buClr>
              <a:buSzPts val="1400"/>
              <a:buFont typeface="Lato"/>
              <a:buNone/>
            </a:pPr>
            <a:r>
              <a:rPr lang="en-US">
                <a:solidFill>
                  <a:schemeClr val="dk1"/>
                </a:solidFill>
                <a:latin typeface="Lato"/>
                <a:ea typeface="Lato"/>
                <a:cs typeface="Lato"/>
                <a:sym typeface="Lato"/>
              </a:rPr>
              <a:t>The CPS professional has 60 days to complete this Initial Assessment (DCF 2022</a:t>
            </a:r>
            <a:r>
              <a:rPr baseline="30000" lang="en-US">
                <a:solidFill>
                  <a:schemeClr val="dk1"/>
                </a:solidFill>
                <a:latin typeface="Lato"/>
                <a:ea typeface="Lato"/>
                <a:cs typeface="Lato"/>
                <a:sym typeface="Lato"/>
              </a:rPr>
              <a:t>2</a:t>
            </a:r>
            <a:r>
              <a:rPr lang="en-US">
                <a:solidFill>
                  <a:schemeClr val="dk1"/>
                </a:solidFill>
                <a:latin typeface="Lato"/>
                <a:ea typeface="Lato"/>
                <a:cs typeface="Lato"/>
                <a:sym typeface="Lato"/>
              </a:rPr>
              <a:t>).</a:t>
            </a:r>
            <a:endParaRPr>
              <a:solidFill>
                <a:schemeClr val="dk1"/>
              </a:solidFill>
              <a:latin typeface="Lato"/>
              <a:ea typeface="Lato"/>
              <a:cs typeface="Lato"/>
              <a:sym typeface="Lato"/>
            </a:endParaRPr>
          </a:p>
        </p:txBody>
      </p:sp>
      <p:sp>
        <p:nvSpPr>
          <p:cNvPr id="1141" name="Google Shape;1141;g237ea097884_0_226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5" name="Shape 1145"/>
        <p:cNvGrpSpPr/>
        <p:nvPr/>
      </p:nvGrpSpPr>
      <p:grpSpPr>
        <a:xfrm>
          <a:off x="0" y="0"/>
          <a:ext cx="0" cy="0"/>
          <a:chOff x="0" y="0"/>
          <a:chExt cx="0" cy="0"/>
        </a:xfrm>
      </p:grpSpPr>
      <p:sp>
        <p:nvSpPr>
          <p:cNvPr id="1146" name="Google Shape;1146;g237ea097884_0_22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7" name="Google Shape;1147;g237ea097884_0_22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Font typeface="Lato"/>
              <a:buChar char="●"/>
            </a:pPr>
            <a:r>
              <a:rPr lang="en-US">
                <a:solidFill>
                  <a:schemeClr val="dk1"/>
                </a:solidFill>
                <a:latin typeface="Lato"/>
                <a:ea typeface="Lato"/>
                <a:cs typeface="Lato"/>
                <a:sym typeface="Lato"/>
              </a:rPr>
              <a:t>Based on the initial assessment, a family case may be opened for Ongoing Services on a voluntary basis or by a court order.  Services are determined based on inclusive assessments and planning with the family to establish goals that achieve measurable outcomes (DCF</a:t>
            </a:r>
            <a:r>
              <a:rPr baseline="30000" lang="en-US">
                <a:solidFill>
                  <a:schemeClr val="dk1"/>
                </a:solidFill>
                <a:latin typeface="Lato"/>
                <a:ea typeface="Lato"/>
                <a:cs typeface="Lato"/>
                <a:sym typeface="Lato"/>
              </a:rPr>
              <a:t>3</a:t>
            </a:r>
            <a:r>
              <a:rPr lang="en-US">
                <a:solidFill>
                  <a:schemeClr val="dk1"/>
                </a:solidFill>
                <a:latin typeface="Lato"/>
                <a:ea typeface="Lato"/>
                <a:cs typeface="Lato"/>
                <a:sym typeface="Lato"/>
              </a:rPr>
              <a:t> 2022). Throughout the provision of Ongoing Services, the primary role of the child welfare professional is to engage the family in a positive working relationship to achieve a safe, stable home and permanence for their children   (DCF</a:t>
            </a:r>
            <a:r>
              <a:rPr baseline="30000" lang="en-US">
                <a:solidFill>
                  <a:schemeClr val="dk1"/>
                </a:solidFill>
                <a:latin typeface="Lato"/>
                <a:ea typeface="Lato"/>
                <a:cs typeface="Lato"/>
                <a:sym typeface="Lato"/>
              </a:rPr>
              <a:t>3</a:t>
            </a:r>
            <a:r>
              <a:rPr lang="en-US">
                <a:solidFill>
                  <a:schemeClr val="dk1"/>
                </a:solidFill>
                <a:latin typeface="Lato"/>
                <a:ea typeface="Lato"/>
                <a:cs typeface="Lato"/>
                <a:sym typeface="Lato"/>
              </a:rPr>
              <a:t> 2022).</a:t>
            </a:r>
            <a:endParaRPr>
              <a:solidFill>
                <a:schemeClr val="dk1"/>
              </a:solidFill>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a:solidFill>
                  <a:schemeClr val="dk1"/>
                </a:solidFill>
                <a:latin typeface="Lato"/>
                <a:ea typeface="Lato"/>
                <a:cs typeface="Lato"/>
                <a:sym typeface="Lato"/>
              </a:rPr>
              <a:t>For additional details about what steps occur in each stage, and the timelines in which these occur, please review the flowchart documents in the Additional Resources section.</a:t>
            </a:r>
            <a:endParaRPr>
              <a:solidFill>
                <a:schemeClr val="dk1"/>
              </a:solidFill>
              <a:latin typeface="Lato"/>
              <a:ea typeface="Lato"/>
              <a:cs typeface="Lato"/>
              <a:sym typeface="Lato"/>
            </a:endParaRPr>
          </a:p>
          <a:p>
            <a:pPr indent="0" lvl="0" marL="0" rtl="0" algn="l">
              <a:lnSpc>
                <a:spcPct val="115000"/>
              </a:lnSpc>
              <a:spcBef>
                <a:spcPts val="0"/>
              </a:spcBef>
              <a:spcAft>
                <a:spcPts val="0"/>
              </a:spcAft>
              <a:buSzPts val="1100"/>
              <a:buNone/>
            </a:pPr>
            <a:r>
              <a:t/>
            </a:r>
            <a:endParaRPr sz="900">
              <a:solidFill>
                <a:srgbClr val="0C0D0D"/>
              </a:solidFill>
              <a:highlight>
                <a:srgbClr val="E8EDED"/>
              </a:highlight>
            </a:endParaRPr>
          </a:p>
          <a:p>
            <a:pPr indent="0" lvl="0" marL="0" rtl="0" algn="l">
              <a:lnSpc>
                <a:spcPct val="115000"/>
              </a:lnSpc>
              <a:spcBef>
                <a:spcPts val="0"/>
              </a:spcBef>
              <a:spcAft>
                <a:spcPts val="0"/>
              </a:spcAft>
              <a:buSzPts val="1100"/>
              <a:buNone/>
            </a:pPr>
            <a:r>
              <a:rPr lang="en-US" sz="900">
                <a:solidFill>
                  <a:srgbClr val="0C0D0D"/>
                </a:solidFill>
                <a:highlight>
                  <a:srgbClr val="E8EDED"/>
                </a:highlight>
              </a:rPr>
              <a:t>Stock photo ID:1473235231  (</a:t>
            </a:r>
            <a:r>
              <a:rPr lang="en-US">
                <a:solidFill>
                  <a:schemeClr val="dk1"/>
                </a:solidFill>
                <a:latin typeface="Lato"/>
                <a:ea typeface="Lato"/>
                <a:cs typeface="Lato"/>
                <a:sym typeface="Lato"/>
              </a:rPr>
              <a:t>Please note that the images in these slide decks were purchased for use in this training by DPI. They may not be copied and reproduced for inclusion in other training or publications.)</a:t>
            </a:r>
            <a:endParaRPr>
              <a:solidFill>
                <a:schemeClr val="dk1"/>
              </a:solidFill>
              <a:latin typeface="Lato"/>
              <a:ea typeface="Lato"/>
              <a:cs typeface="Lato"/>
              <a:sym typeface="Lato"/>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237ea097884_0_247: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0" name="Google Shape;700;g237ea097884_0_247:notes"/>
          <p:cNvSpPr txBox="1"/>
          <p:nvPr>
            <p:ph idx="1" type="body"/>
          </p:nvPr>
        </p:nvSpPr>
        <p:spPr>
          <a:xfrm>
            <a:off x="686421" y="4400238"/>
            <a:ext cx="5485200" cy="3600900"/>
          </a:xfrm>
          <a:prstGeom prst="rect">
            <a:avLst/>
          </a:prstGeom>
          <a:noFill/>
          <a:ln>
            <a:noFill/>
          </a:ln>
        </p:spPr>
        <p:txBody>
          <a:bodyPr anchorCtr="0" anchor="t" bIns="44800" lIns="89600" spcFirstLastPara="1" rIns="89600" wrap="square" tIns="44800">
            <a:noAutofit/>
          </a:bodyPr>
          <a:lstStyle/>
          <a:p>
            <a:pPr indent="-285750" lvl="0" marL="4445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Additionally, the range of responses that you see from the Child Welfare system may look different than it has in the past. For example, CPS may create safety plans differently than in the past in order to allow more children and youth to remain in their home. This is a good time to pause and remember that no two families are exactly the same, and child welfare best practices are constantly evolving. </a:t>
            </a:r>
            <a:endParaRPr sz="1100">
              <a:latin typeface="Lato"/>
              <a:ea typeface="Lato"/>
              <a:cs typeface="Lato"/>
              <a:sym typeface="Lato"/>
            </a:endParaRPr>
          </a:p>
          <a:p>
            <a:pPr indent="-285750" lvl="0" marL="4445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You can be sure that the Child Welfare system shares your desire to see all children, youth, and families thrive, and the Child Welfare Professionals in Wisconsin are highly skilled and trained to make the best decisions available to them through the lens of child safety. </a:t>
            </a:r>
            <a:endParaRPr sz="1100">
              <a:latin typeface="Lato"/>
              <a:ea typeface="Lato"/>
              <a:cs typeface="Lato"/>
              <a:sym typeface="Lato"/>
            </a:endParaRPr>
          </a:p>
        </p:txBody>
      </p:sp>
      <p:sp>
        <p:nvSpPr>
          <p:cNvPr id="701" name="Google Shape;701;g237ea097884_0_247:notes"/>
          <p:cNvSpPr txBox="1"/>
          <p:nvPr>
            <p:ph idx="12" type="sldNum"/>
          </p:nvPr>
        </p:nvSpPr>
        <p:spPr>
          <a:xfrm>
            <a:off x="3884026" y="8684926"/>
            <a:ext cx="2972400" cy="459000"/>
          </a:xfrm>
          <a:prstGeom prst="rect">
            <a:avLst/>
          </a:prstGeom>
          <a:noFill/>
          <a:ln>
            <a:noFill/>
          </a:ln>
        </p:spPr>
        <p:txBody>
          <a:bodyPr anchorCtr="0" anchor="b" bIns="44800" lIns="89600" spcFirstLastPara="1" rIns="89600" wrap="square" tIns="448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g237ea097884_0_22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4" name="Google Shape;1154;g237ea097884_0_22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en-US">
                <a:solidFill>
                  <a:schemeClr val="dk1"/>
                </a:solidFill>
                <a:latin typeface="Lato"/>
                <a:ea typeface="Lato"/>
                <a:cs typeface="Lato"/>
                <a:sym typeface="Lato"/>
              </a:rPr>
              <a:t>(*This slide is optional for private school staff)</a:t>
            </a:r>
            <a:endParaRPr i="1">
              <a:solidFill>
                <a:schemeClr val="dk1"/>
              </a:solidFill>
              <a:latin typeface="Lato"/>
              <a:ea typeface="Lato"/>
              <a:cs typeface="Lato"/>
              <a:sym typeface="Lato"/>
            </a:endParaRPr>
          </a:p>
          <a:p>
            <a:pPr indent="0" lvl="0" marL="0" rtl="0" algn="l">
              <a:lnSpc>
                <a:spcPct val="115000"/>
              </a:lnSpc>
              <a:spcBef>
                <a:spcPts val="0"/>
              </a:spcBef>
              <a:spcAft>
                <a:spcPts val="0"/>
              </a:spcAft>
              <a:buNone/>
            </a:pPr>
            <a:r>
              <a:rPr lang="en-US">
                <a:solidFill>
                  <a:schemeClr val="dk1"/>
                </a:solidFill>
                <a:latin typeface="Lato"/>
                <a:ea typeface="Lato"/>
                <a:cs typeface="Lato"/>
                <a:sym typeface="Lato"/>
              </a:rPr>
              <a:t>There are actions school staff in public schools need to do to support an initial assessment. </a:t>
            </a:r>
            <a:endParaRPr>
              <a:solidFill>
                <a:schemeClr val="dk1"/>
              </a:solidFill>
              <a:latin typeface="Lato"/>
              <a:ea typeface="Lato"/>
              <a:cs typeface="Lato"/>
              <a:sym typeface="Lato"/>
            </a:endParaRPr>
          </a:p>
          <a:p>
            <a:pPr indent="-317500" lvl="0" marL="457200" rtl="0" algn="l">
              <a:lnSpc>
                <a:spcPct val="115000"/>
              </a:lnSpc>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Schools should allow immediate access to the student for observation and interview. Child welfare professionals have tight schedules and must not be made to wait until the student has free time.</a:t>
            </a:r>
            <a:endParaRPr>
              <a:solidFill>
                <a:schemeClr val="dk1"/>
              </a:solidFill>
              <a:latin typeface="Lato"/>
              <a:ea typeface="Lato"/>
              <a:cs typeface="Lato"/>
              <a:sym typeface="Lato"/>
            </a:endParaRPr>
          </a:p>
          <a:p>
            <a:pPr indent="-317500" lvl="0" marL="457200" rtl="0" algn="l">
              <a:lnSpc>
                <a:spcPct val="115000"/>
              </a:lnSpc>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It is important to remember that under statute CPS professionals are allowed to interview a student in a public school </a:t>
            </a:r>
            <a:r>
              <a:rPr i="1" lang="en-US">
                <a:solidFill>
                  <a:schemeClr val="dk1"/>
                </a:solidFill>
                <a:latin typeface="Lato"/>
                <a:ea typeface="Lato"/>
                <a:cs typeface="Lato"/>
                <a:sym typeface="Lato"/>
              </a:rPr>
              <a:t>without </a:t>
            </a:r>
            <a:r>
              <a:rPr lang="en-US">
                <a:solidFill>
                  <a:schemeClr val="dk1"/>
                </a:solidFill>
                <a:latin typeface="Lato"/>
                <a:ea typeface="Lato"/>
                <a:cs typeface="Lato"/>
                <a:sym typeface="Lato"/>
              </a:rPr>
              <a:t>parental authorization or notification.</a:t>
            </a:r>
            <a:endParaRPr>
              <a:solidFill>
                <a:schemeClr val="dk1"/>
              </a:solidFill>
              <a:latin typeface="Lato"/>
              <a:ea typeface="Lato"/>
              <a:cs typeface="Lato"/>
              <a:sym typeface="Lato"/>
            </a:endParaRPr>
          </a:p>
          <a:p>
            <a:pPr indent="-317500" lvl="0" marL="457200" rtl="0" algn="l">
              <a:lnSpc>
                <a:spcPct val="115000"/>
              </a:lnSpc>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Providing a private interview area for the child welfare professional to meet with the student is also necessary.</a:t>
            </a:r>
            <a:endParaRPr>
              <a:solidFill>
                <a:schemeClr val="dk1"/>
              </a:solidFill>
              <a:latin typeface="Lato"/>
              <a:ea typeface="Lato"/>
              <a:cs typeface="Lato"/>
              <a:sym typeface="Lato"/>
            </a:endParaRPr>
          </a:p>
          <a:p>
            <a:pPr indent="-317500" lvl="0" marL="457200" rtl="0" algn="l">
              <a:lnSpc>
                <a:spcPct val="115000"/>
              </a:lnSpc>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A school staff member may sit in on the interview </a:t>
            </a:r>
            <a:r>
              <a:rPr i="1" lang="en-US">
                <a:solidFill>
                  <a:schemeClr val="dk1"/>
                </a:solidFill>
                <a:latin typeface="Lato"/>
                <a:ea typeface="Lato"/>
                <a:cs typeface="Lato"/>
                <a:sym typeface="Lato"/>
              </a:rPr>
              <a:t>only</a:t>
            </a:r>
            <a:r>
              <a:rPr lang="en-US">
                <a:solidFill>
                  <a:schemeClr val="dk1"/>
                </a:solidFill>
                <a:latin typeface="Lato"/>
                <a:ea typeface="Lato"/>
                <a:cs typeface="Lato"/>
                <a:sym typeface="Lato"/>
              </a:rPr>
              <a:t> if the student wants this and the child welfare professional approves.  If staff are allowed to sit in on the interview, they must not say or do anything that would interfere with the interview and assessment. A staff member that sits in on an interview may be subpoenaed to testify in court.</a:t>
            </a:r>
            <a:endParaRPr>
              <a:solidFill>
                <a:schemeClr val="dk1"/>
              </a:solidFill>
              <a:latin typeface="Lato"/>
              <a:ea typeface="Lato"/>
              <a:cs typeface="Lato"/>
              <a:sym typeface="Lato"/>
            </a:endParaRPr>
          </a:p>
          <a:p>
            <a:pPr indent="0" lvl="0" marL="0" rtl="0" algn="l">
              <a:lnSpc>
                <a:spcPct val="115000"/>
              </a:lnSpc>
              <a:spcBef>
                <a:spcPts val="0"/>
              </a:spcBef>
              <a:spcAft>
                <a:spcPts val="0"/>
              </a:spcAft>
              <a:buSzPts val="1100"/>
              <a:buNone/>
            </a:pPr>
            <a:r>
              <a:t/>
            </a:r>
            <a:endParaRPr sz="900">
              <a:solidFill>
                <a:srgbClr val="0C0D0D"/>
              </a:solidFill>
              <a:highlight>
                <a:srgbClr val="E8EDED"/>
              </a:highlight>
            </a:endParaRPr>
          </a:p>
          <a:p>
            <a:pPr indent="0" lvl="0" marL="0" rtl="0" algn="l">
              <a:lnSpc>
                <a:spcPct val="115000"/>
              </a:lnSpc>
              <a:spcBef>
                <a:spcPts val="0"/>
              </a:spcBef>
              <a:spcAft>
                <a:spcPts val="0"/>
              </a:spcAft>
              <a:buSzPts val="1100"/>
              <a:buNone/>
            </a:pPr>
            <a:r>
              <a:rPr lang="en-US" sz="900">
                <a:solidFill>
                  <a:srgbClr val="0C0D0D"/>
                </a:solidFill>
                <a:highlight>
                  <a:srgbClr val="E8EDED"/>
                </a:highlight>
              </a:rPr>
              <a:t>Stock photo ID:1213739038  (</a:t>
            </a:r>
            <a:r>
              <a:rPr lang="en-US">
                <a:solidFill>
                  <a:schemeClr val="dk1"/>
                </a:solidFill>
                <a:latin typeface="Lato"/>
                <a:ea typeface="Lato"/>
                <a:cs typeface="Lato"/>
                <a:sym typeface="Lato"/>
              </a:rPr>
              <a:t>Please note that the images in these slide decks were purchased for use in this training by DPI. They may not be copied and reproduced for inclusion in other training or publications.)</a:t>
            </a:r>
            <a:endParaRPr>
              <a:solidFill>
                <a:schemeClr val="dk1"/>
              </a:solidFill>
              <a:latin typeface="Lato"/>
              <a:ea typeface="Lato"/>
              <a:cs typeface="Lato"/>
              <a:sym typeface="Lato"/>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9" name="Shape 1159"/>
        <p:cNvGrpSpPr/>
        <p:nvPr/>
      </p:nvGrpSpPr>
      <p:grpSpPr>
        <a:xfrm>
          <a:off x="0" y="0"/>
          <a:ext cx="0" cy="0"/>
          <a:chOff x="0" y="0"/>
          <a:chExt cx="0" cy="0"/>
        </a:xfrm>
      </p:grpSpPr>
      <p:sp>
        <p:nvSpPr>
          <p:cNvPr id="1160" name="Google Shape;1160;g237ea097884_0_22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1" name="Google Shape;1161;g237ea097884_0_22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Font typeface="Lato"/>
              <a:buChar char="●"/>
            </a:pPr>
            <a:r>
              <a:rPr lang="en-US">
                <a:solidFill>
                  <a:schemeClr val="dk1"/>
                </a:solidFill>
                <a:latin typeface="Lato"/>
                <a:ea typeface="Lato"/>
                <a:cs typeface="Lato"/>
                <a:sym typeface="Lato"/>
              </a:rPr>
              <a:t>It is common for CPS and local law enforcement to ask questions about students that involve information from the student’s confidential pupil records.  The Family Policy Compliance Office, has issued guidance and has concluded that the disclosure of personally identifiable information from education records, without parental consent is allowable for the purpose of making a report of child abuse and neglect (DPI 2018). Schools should disclose only those pupil records that are necessary. </a:t>
            </a:r>
            <a:endParaRPr>
              <a:solidFill>
                <a:schemeClr val="dk1"/>
              </a:solidFill>
              <a:latin typeface="Lato"/>
              <a:ea typeface="Lato"/>
              <a:cs typeface="Lato"/>
              <a:sym typeface="Lato"/>
            </a:endParaRPr>
          </a:p>
          <a:p>
            <a:pPr indent="-317500" lvl="0" marL="457200" rtl="0" algn="l">
              <a:lnSpc>
                <a:spcPct val="115000"/>
              </a:lnSpc>
              <a:spcBef>
                <a:spcPts val="0"/>
              </a:spcBef>
              <a:spcAft>
                <a:spcPts val="0"/>
              </a:spcAft>
              <a:buClr>
                <a:schemeClr val="dk1"/>
              </a:buClr>
              <a:buSzPts val="1400"/>
              <a:buFont typeface="Lato"/>
              <a:buChar char="●"/>
            </a:pPr>
            <a:r>
              <a:rPr lang="en-US">
                <a:solidFill>
                  <a:schemeClr val="dk1"/>
                </a:solidFill>
                <a:latin typeface="Lato"/>
                <a:ea typeface="Lato"/>
                <a:cs typeface="Lato"/>
                <a:sym typeface="Lato"/>
              </a:rPr>
              <a:t>Hopefully you now have a better understanding of the child welfare system, and its goals, structure, and philosophy.  </a:t>
            </a:r>
            <a:endParaRPr>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200"/>
              <a:buFont typeface="Arial"/>
              <a:buNone/>
            </a:pPr>
            <a:r>
              <a:t/>
            </a:r>
            <a:endParaRPr sz="1200">
              <a:latin typeface="Lato"/>
              <a:ea typeface="Lato"/>
              <a:cs typeface="Lato"/>
              <a:sym typeface="Lato"/>
            </a:endParaRPr>
          </a:p>
          <a:p>
            <a:pPr indent="0" lvl="0" marL="0" rtl="0" algn="l">
              <a:lnSpc>
                <a:spcPct val="100000"/>
              </a:lnSpc>
              <a:spcBef>
                <a:spcPts val="0"/>
              </a:spcBef>
              <a:spcAft>
                <a:spcPts val="0"/>
              </a:spcAft>
              <a:buSzPts val="1400"/>
              <a:buNone/>
            </a:pPr>
            <a:r>
              <a:t/>
            </a:r>
            <a:endParaRPr/>
          </a:p>
        </p:txBody>
      </p:sp>
      <p:sp>
        <p:nvSpPr>
          <p:cNvPr id="1162" name="Google Shape;1162;g237ea097884_0_22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8" name="Shape 1168"/>
        <p:cNvGrpSpPr/>
        <p:nvPr/>
      </p:nvGrpSpPr>
      <p:grpSpPr>
        <a:xfrm>
          <a:off x="0" y="0"/>
          <a:ext cx="0" cy="0"/>
          <a:chOff x="0" y="0"/>
          <a:chExt cx="0" cy="0"/>
        </a:xfrm>
      </p:grpSpPr>
      <p:sp>
        <p:nvSpPr>
          <p:cNvPr id="1169" name="Google Shape;1169;g237ea097884_0_26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0" name="Google Shape;1170;g237ea097884_0_26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i="1" lang="en-US" sz="1100">
                <a:latin typeface="Lato"/>
                <a:ea typeface="Lato"/>
                <a:cs typeface="Lato"/>
                <a:sym typeface="Lato"/>
              </a:rPr>
              <a:t>(Note to facilitator: Title slides may be omitted.)</a:t>
            </a:r>
            <a:endParaRPr i="1"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It is important for all school staff to be familiar with the definitions of child maltreatment, so that they can recognize when a report is or is not required, and to reduce unnecessary calls to CPS. </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As each type of child maltreatment is now discussed, it is important to recognize that a potential concern about a child that arises does not necessarily mean that abuse or neglect  is occurring. Instead, employees should critically analyze the situation with curiosity and reflection. We will go through each type of maltreatment, starting with neglect.</a:t>
            </a:r>
            <a:endParaRPr sz="1100">
              <a:latin typeface="Lato"/>
              <a:ea typeface="Lato"/>
              <a:cs typeface="Lato"/>
              <a:sym typeface="Lato"/>
            </a:endParaRPr>
          </a:p>
        </p:txBody>
      </p:sp>
      <p:sp>
        <p:nvSpPr>
          <p:cNvPr id="1171" name="Google Shape;1171;g237ea097884_0_26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4" name="Shape 1174"/>
        <p:cNvGrpSpPr/>
        <p:nvPr/>
      </p:nvGrpSpPr>
      <p:grpSpPr>
        <a:xfrm>
          <a:off x="0" y="0"/>
          <a:ext cx="0" cy="0"/>
          <a:chOff x="0" y="0"/>
          <a:chExt cx="0" cy="0"/>
        </a:xfrm>
      </p:grpSpPr>
      <p:sp>
        <p:nvSpPr>
          <p:cNvPr id="1175" name="Google Shape;1175;g237ea097884_0_26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6" name="Google Shape;1176;g237ea097884_0_26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Neglect means failure, refusal, or inability on the part of a caregiver, for reasons other than poverty to provide necessary care, food, clothing, medical or dental care, or shelter so as to seriously endanger the physical health of the child. Wis. Stat. sec. 48.02(12g). </a:t>
            </a:r>
            <a:endParaRPr sz="1100">
              <a:latin typeface="Lato"/>
              <a:ea typeface="Lato"/>
              <a:cs typeface="Lato"/>
              <a:sym typeface="Lato"/>
            </a:endParaRPr>
          </a:p>
          <a:p>
            <a:pPr indent="-298450" lvl="1" marL="9144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Note that "seriously endanger" includes potential as well as actual harm to the child. Actual physical harm need not occur for the child to be seriously endangered; it is sufficient that such harm could happen except for the intervention of others (In the Interest of A.E. v. State, 163 Wis. 2d 270, 274-75 (Ct. App. 1991) (approving Wisconsin Jury Instruction – Civil 7030).)</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Really consider this definition and the phrase “for reasons other than poverty”. School staff make unnecessary reports to CPS based on situations where poverty is actually the root cause of the caregiver failing to provide for their child. This is a prime situation where connecting the family to resources and helping to meet their basic needs would be the best actions. </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Also, as mentioned, notice that the neglect must </a:t>
            </a:r>
            <a:r>
              <a:rPr i="1" lang="en-US" sz="1100">
                <a:latin typeface="Lato"/>
                <a:ea typeface="Lato"/>
                <a:cs typeface="Lato"/>
                <a:sym typeface="Lato"/>
              </a:rPr>
              <a:t>seriously endanger</a:t>
            </a:r>
            <a:r>
              <a:rPr lang="en-US" sz="1100">
                <a:latin typeface="Lato"/>
                <a:ea typeface="Lato"/>
                <a:cs typeface="Lato"/>
                <a:sym typeface="Lato"/>
              </a:rPr>
              <a:t> the child’s physical health. Neglectful behavior by a parent does not always seriously endanger the child.</a:t>
            </a:r>
            <a:endParaRPr sz="1100">
              <a:latin typeface="Lato"/>
              <a:ea typeface="Lato"/>
              <a:cs typeface="Lato"/>
              <a:sym typeface="Lato"/>
            </a:endParaRPr>
          </a:p>
        </p:txBody>
      </p:sp>
      <p:sp>
        <p:nvSpPr>
          <p:cNvPr id="1177" name="Google Shape;1177;g237ea097884_0_26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1" name="Shape 1181"/>
        <p:cNvGrpSpPr/>
        <p:nvPr/>
      </p:nvGrpSpPr>
      <p:grpSpPr>
        <a:xfrm>
          <a:off x="0" y="0"/>
          <a:ext cx="0" cy="0"/>
          <a:chOff x="0" y="0"/>
          <a:chExt cx="0" cy="0"/>
        </a:xfrm>
      </p:grpSpPr>
      <p:sp>
        <p:nvSpPr>
          <p:cNvPr id="1182" name="Google Shape;1182;g237ea097884_0_26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3" name="Google Shape;1183;g237ea097884_0_26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100">
                <a:latin typeface="Lato"/>
                <a:ea typeface="Lato"/>
                <a:cs typeface="Lato"/>
                <a:sym typeface="Lato"/>
              </a:rPr>
              <a:t>The following are examples of situations that school staff sometimes mistake for neglect, however these would generally not be neglect. </a:t>
            </a:r>
            <a:endParaRPr sz="1100">
              <a:latin typeface="Lato"/>
              <a:ea typeface="Lato"/>
              <a:cs typeface="Lato"/>
              <a:sym typeface="Lato"/>
            </a:endParaRPr>
          </a:p>
          <a:p>
            <a:pPr indent="0" lvl="0" marL="0" rtl="0" algn="l">
              <a:spcBef>
                <a:spcPts val="0"/>
              </a:spcBef>
              <a:spcAft>
                <a:spcPts val="0"/>
              </a:spcAft>
              <a:buNone/>
            </a:pPr>
            <a:r>
              <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Failing to provide for basic needs due to poverty. For example, not buying winter boots for a child due to not having enough money.</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Truancy is not child maltreatment under Wisconsin law and school districts should follow the provisions in compulsory attendance law in situations involving students who are absent from school for unexcused reasons. </a:t>
            </a:r>
            <a:endParaRPr b="1"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Char char="●"/>
            </a:pPr>
            <a:r>
              <a:rPr lang="en-US" sz="1100">
                <a:latin typeface="Lato"/>
                <a:ea typeface="Lato"/>
                <a:cs typeface="Lato"/>
                <a:sym typeface="Lato"/>
              </a:rPr>
              <a:t>Failure to give prescribed medication to a child, unless it threatens the child's life or health, is not neglect. For example, a parent who declines to provide stimulant medication to a child with Attention Deficit Hyperactivity Disorder, or ADHD, is not threatening the life or health of the child. An example where it would be neglect would be where a parent who has the ability to provide needed insulin to a child with diabetes declines to do so.</a:t>
            </a:r>
            <a:endParaRPr sz="1100">
              <a:latin typeface="Lato"/>
              <a:ea typeface="Lato"/>
              <a:cs typeface="Lato"/>
              <a:sym typeface="Lato"/>
            </a:endParaRPr>
          </a:p>
          <a:p>
            <a:pPr indent="0" lvl="0" marL="0" rtl="0" algn="l">
              <a:lnSpc>
                <a:spcPct val="100000"/>
              </a:lnSpc>
              <a:spcBef>
                <a:spcPts val="0"/>
              </a:spcBef>
              <a:spcAft>
                <a:spcPts val="0"/>
              </a:spcAft>
              <a:buSzPts val="1400"/>
              <a:buNone/>
            </a:pPr>
            <a:r>
              <a:t/>
            </a:r>
            <a:endParaRPr/>
          </a:p>
        </p:txBody>
      </p:sp>
      <p:sp>
        <p:nvSpPr>
          <p:cNvPr id="1184" name="Google Shape;1184;g237ea097884_0_26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8" name="Shape 1188"/>
        <p:cNvGrpSpPr/>
        <p:nvPr/>
      </p:nvGrpSpPr>
      <p:grpSpPr>
        <a:xfrm>
          <a:off x="0" y="0"/>
          <a:ext cx="0" cy="0"/>
          <a:chOff x="0" y="0"/>
          <a:chExt cx="0" cy="0"/>
        </a:xfrm>
      </p:grpSpPr>
      <p:sp>
        <p:nvSpPr>
          <p:cNvPr id="1189" name="Google Shape;1189;g237ea097884_0_26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0" name="Google Shape;1190;g237ea097884_0_26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When reviewing situations that may involve neglect, consider if the child has been refused adequate food, the necessary medical and dental care when available, and adequate shelter. Consider if the level of supervision is consistent with the child’s needs, and whether the caregiver protects the child from dangers </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When staff learn that a student is not living in their family home, this does not indicate that neglect has occurred. It is important to ask open-ended questions to learn more about the youth’s situation and to problem-solve with them any services or needs they may have. Consider obligations under the McKinney-Vento Act relating to supporting unaccompanied homeless youth.</a:t>
            </a:r>
            <a:endParaRPr sz="1100">
              <a:latin typeface="Lato"/>
              <a:ea typeface="Lato"/>
              <a:cs typeface="Lato"/>
              <a:sym typeface="Lato"/>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sz="900">
                <a:solidFill>
                  <a:srgbClr val="0C0D0D"/>
                </a:solidFill>
                <a:highlight>
                  <a:srgbClr val="E8EDED"/>
                </a:highlight>
                <a:latin typeface="Arial"/>
                <a:ea typeface="Arial"/>
                <a:cs typeface="Arial"/>
                <a:sym typeface="Arial"/>
              </a:rPr>
              <a:t>Stock photo ID:501647509  (</a:t>
            </a:r>
            <a:r>
              <a:rPr lang="en-US" sz="1100">
                <a:latin typeface="Lato"/>
                <a:ea typeface="Lato"/>
                <a:cs typeface="Lato"/>
                <a:sym typeface="Lato"/>
              </a:rPr>
              <a:t>Please note that the images in these slide decks were purchased for use in this training by DPI. They may not be copied and reproduced for inclusion in other training or publications.)</a:t>
            </a:r>
            <a:endParaRPr/>
          </a:p>
        </p:txBody>
      </p:sp>
      <p:sp>
        <p:nvSpPr>
          <p:cNvPr id="1191" name="Google Shape;1191;g237ea097884_0_26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6" name="Shape 1196"/>
        <p:cNvGrpSpPr/>
        <p:nvPr/>
      </p:nvGrpSpPr>
      <p:grpSpPr>
        <a:xfrm>
          <a:off x="0" y="0"/>
          <a:ext cx="0" cy="0"/>
          <a:chOff x="0" y="0"/>
          <a:chExt cx="0" cy="0"/>
        </a:xfrm>
      </p:grpSpPr>
      <p:sp>
        <p:nvSpPr>
          <p:cNvPr id="1197" name="Google Shape;1197;g237ea097884_0_26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8" name="Google Shape;1198;g237ea097884_0_26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100">
                <a:latin typeface="Lato"/>
                <a:ea typeface="Lato"/>
                <a:cs typeface="Lato"/>
                <a:sym typeface="Lato"/>
              </a:rPr>
              <a:t>Physical abuse is non-accidental physical injury inflicted on a child. The maltreater may or may not intend to harm the child, and the injury must be severe enough to meet the "physical injury" definition.</a:t>
            </a:r>
            <a:endParaRPr sz="1100">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t/>
            </a:r>
            <a:endParaRPr>
              <a:latin typeface="Lato"/>
              <a:ea typeface="Lato"/>
              <a:cs typeface="Lato"/>
              <a:sym typeface="Lato"/>
            </a:endParaRPr>
          </a:p>
          <a:p>
            <a:pPr indent="0" lvl="0" marL="0" rtl="0" algn="l">
              <a:lnSpc>
                <a:spcPct val="100000"/>
              </a:lnSpc>
              <a:spcBef>
                <a:spcPts val="0"/>
              </a:spcBef>
              <a:spcAft>
                <a:spcPts val="0"/>
              </a:spcAft>
              <a:buClr>
                <a:schemeClr val="dk1"/>
              </a:buClr>
              <a:buSzPts val="1200"/>
              <a:buFont typeface="Arial"/>
              <a:buNone/>
            </a:pPr>
            <a:r>
              <a:t/>
            </a:r>
            <a:endParaRPr>
              <a:latin typeface="Lato"/>
              <a:ea typeface="Lato"/>
              <a:cs typeface="Lato"/>
              <a:sym typeface="Lato"/>
            </a:endParaRPr>
          </a:p>
        </p:txBody>
      </p:sp>
      <p:sp>
        <p:nvSpPr>
          <p:cNvPr id="1199" name="Google Shape;1199;g237ea097884_0_26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3" name="Shape 1203"/>
        <p:cNvGrpSpPr/>
        <p:nvPr/>
      </p:nvGrpSpPr>
      <p:grpSpPr>
        <a:xfrm>
          <a:off x="0" y="0"/>
          <a:ext cx="0" cy="0"/>
          <a:chOff x="0" y="0"/>
          <a:chExt cx="0" cy="0"/>
        </a:xfrm>
      </p:grpSpPr>
      <p:sp>
        <p:nvSpPr>
          <p:cNvPr id="1204" name="Google Shape;1204;g237ea097884_0_26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5" name="Google Shape;1205;g237ea097884_0_26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spcBef>
                <a:spcPts val="0"/>
              </a:spcBef>
              <a:spcAft>
                <a:spcPts val="0"/>
              </a:spcAft>
              <a:buClr>
                <a:schemeClr val="dk1"/>
              </a:buClr>
              <a:buSzPts val="1100"/>
              <a:buFont typeface="Lato"/>
              <a:buChar char="●"/>
            </a:pPr>
            <a:r>
              <a:rPr lang="en-US" sz="1100">
                <a:latin typeface="Lato"/>
                <a:ea typeface="Lato"/>
                <a:cs typeface="Lato"/>
                <a:sym typeface="Lato"/>
              </a:rPr>
              <a:t>"Physical injury" includes but is not limited to </a:t>
            </a:r>
            <a:endParaRPr sz="1100">
              <a:latin typeface="Lato"/>
              <a:ea typeface="Lato"/>
              <a:cs typeface="Lato"/>
              <a:sym typeface="Lato"/>
            </a:endParaRPr>
          </a:p>
          <a:p>
            <a:pPr indent="-298450" lvl="0" marL="1371600" rtl="0" algn="l">
              <a:spcBef>
                <a:spcPts val="0"/>
              </a:spcBef>
              <a:spcAft>
                <a:spcPts val="0"/>
              </a:spcAft>
              <a:buClr>
                <a:schemeClr val="dk1"/>
              </a:buClr>
              <a:buSzPts val="1100"/>
              <a:buFont typeface="Lato"/>
              <a:buChar char="●"/>
            </a:pPr>
            <a:r>
              <a:rPr lang="en-US" sz="1100">
                <a:latin typeface="Lato"/>
                <a:ea typeface="Lato"/>
                <a:cs typeface="Lato"/>
                <a:sym typeface="Lato"/>
              </a:rPr>
              <a:t>lacerations, </a:t>
            </a:r>
            <a:endParaRPr sz="1100">
              <a:latin typeface="Lato"/>
              <a:ea typeface="Lato"/>
              <a:cs typeface="Lato"/>
              <a:sym typeface="Lato"/>
            </a:endParaRPr>
          </a:p>
          <a:p>
            <a:pPr indent="-298450" lvl="0" marL="1371600" rtl="0" algn="l">
              <a:spcBef>
                <a:spcPts val="0"/>
              </a:spcBef>
              <a:spcAft>
                <a:spcPts val="0"/>
              </a:spcAft>
              <a:buClr>
                <a:schemeClr val="dk1"/>
              </a:buClr>
              <a:buSzPts val="1100"/>
              <a:buFont typeface="Lato"/>
              <a:buChar char="●"/>
            </a:pPr>
            <a:r>
              <a:rPr lang="en-US" sz="1100">
                <a:latin typeface="Lato"/>
                <a:ea typeface="Lato"/>
                <a:cs typeface="Lato"/>
                <a:sym typeface="Lato"/>
              </a:rPr>
              <a:t>fractured bones, </a:t>
            </a:r>
            <a:endParaRPr sz="1100">
              <a:latin typeface="Lato"/>
              <a:ea typeface="Lato"/>
              <a:cs typeface="Lato"/>
              <a:sym typeface="Lato"/>
            </a:endParaRPr>
          </a:p>
          <a:p>
            <a:pPr indent="-298450" lvl="0" marL="1371600" rtl="0" algn="l">
              <a:spcBef>
                <a:spcPts val="0"/>
              </a:spcBef>
              <a:spcAft>
                <a:spcPts val="0"/>
              </a:spcAft>
              <a:buClr>
                <a:schemeClr val="dk1"/>
              </a:buClr>
              <a:buSzPts val="1100"/>
              <a:buFont typeface="Lato"/>
              <a:buChar char="●"/>
            </a:pPr>
            <a:r>
              <a:rPr lang="en-US" sz="1100">
                <a:latin typeface="Lato"/>
                <a:ea typeface="Lato"/>
                <a:cs typeface="Lato"/>
                <a:sym typeface="Lato"/>
              </a:rPr>
              <a:t>burns, </a:t>
            </a:r>
            <a:endParaRPr sz="1100">
              <a:latin typeface="Lato"/>
              <a:ea typeface="Lato"/>
              <a:cs typeface="Lato"/>
              <a:sym typeface="Lato"/>
            </a:endParaRPr>
          </a:p>
          <a:p>
            <a:pPr indent="-298450" lvl="0" marL="1371600" rtl="0" algn="l">
              <a:spcBef>
                <a:spcPts val="0"/>
              </a:spcBef>
              <a:spcAft>
                <a:spcPts val="0"/>
              </a:spcAft>
              <a:buClr>
                <a:schemeClr val="dk1"/>
              </a:buClr>
              <a:buSzPts val="1100"/>
              <a:buFont typeface="Lato"/>
              <a:buChar char="●"/>
            </a:pPr>
            <a:r>
              <a:rPr lang="en-US" sz="1100">
                <a:latin typeface="Lato"/>
                <a:ea typeface="Lato"/>
                <a:cs typeface="Lato"/>
                <a:sym typeface="Lato"/>
              </a:rPr>
              <a:t>internal injuries, </a:t>
            </a:r>
            <a:endParaRPr sz="1100">
              <a:latin typeface="Lato"/>
              <a:ea typeface="Lato"/>
              <a:cs typeface="Lato"/>
              <a:sym typeface="Lato"/>
            </a:endParaRPr>
          </a:p>
          <a:p>
            <a:pPr indent="-298450" lvl="0" marL="1371600" rtl="0" algn="l">
              <a:spcBef>
                <a:spcPts val="0"/>
              </a:spcBef>
              <a:spcAft>
                <a:spcPts val="0"/>
              </a:spcAft>
              <a:buClr>
                <a:schemeClr val="dk1"/>
              </a:buClr>
              <a:buSzPts val="1100"/>
              <a:buFont typeface="Lato"/>
              <a:buChar char="●"/>
            </a:pPr>
            <a:r>
              <a:rPr lang="en-US" sz="1100">
                <a:latin typeface="Lato"/>
                <a:ea typeface="Lato"/>
                <a:cs typeface="Lato"/>
                <a:sym typeface="Lato"/>
              </a:rPr>
              <a:t>severe or frequent bruising, </a:t>
            </a:r>
            <a:endParaRPr sz="1100">
              <a:latin typeface="Lato"/>
              <a:ea typeface="Lato"/>
              <a:cs typeface="Lato"/>
              <a:sym typeface="Lato"/>
            </a:endParaRPr>
          </a:p>
          <a:p>
            <a:pPr indent="-298450" lvl="0" marL="1371600" rtl="0" algn="l">
              <a:spcBef>
                <a:spcPts val="0"/>
              </a:spcBef>
              <a:spcAft>
                <a:spcPts val="0"/>
              </a:spcAft>
              <a:buClr>
                <a:schemeClr val="dk1"/>
              </a:buClr>
              <a:buSzPts val="1100"/>
              <a:buFont typeface="Lato"/>
              <a:buChar char="●"/>
            </a:pPr>
            <a:r>
              <a:rPr lang="en-US" sz="1100">
                <a:latin typeface="Lato"/>
                <a:ea typeface="Lato"/>
                <a:cs typeface="Lato"/>
                <a:sym typeface="Lato"/>
              </a:rPr>
              <a:t>or great bodily harm </a:t>
            </a:r>
            <a:endParaRPr sz="1100">
              <a:latin typeface="Lato"/>
              <a:ea typeface="Lato"/>
              <a:cs typeface="Lato"/>
              <a:sym typeface="Lato"/>
            </a:endParaRPr>
          </a:p>
          <a:p>
            <a:pPr indent="0" lvl="0" marL="0" rtl="0" algn="l">
              <a:spcBef>
                <a:spcPts val="0"/>
              </a:spcBef>
              <a:spcAft>
                <a:spcPts val="0"/>
              </a:spcAft>
              <a:buNone/>
            </a:pPr>
            <a:r>
              <a:t/>
            </a:r>
            <a:endParaRPr sz="1100">
              <a:latin typeface="Lato"/>
              <a:ea typeface="Lato"/>
              <a:cs typeface="Lato"/>
              <a:sym typeface="Lato"/>
            </a:endParaRPr>
          </a:p>
          <a:p>
            <a:pPr indent="-298450" lvl="0" marL="457200" rtl="0" algn="l">
              <a:spcBef>
                <a:spcPts val="0"/>
              </a:spcBef>
              <a:spcAft>
                <a:spcPts val="0"/>
              </a:spcAft>
              <a:buClr>
                <a:schemeClr val="dk1"/>
              </a:buClr>
              <a:buSzPts val="1100"/>
              <a:buFont typeface="Lato"/>
              <a:buChar char="●"/>
            </a:pPr>
            <a:r>
              <a:rPr lang="en-US" sz="1100">
                <a:latin typeface="Lato"/>
                <a:ea typeface="Lato"/>
                <a:cs typeface="Lato"/>
                <a:sym typeface="Lato"/>
              </a:rPr>
              <a:t>Keep in mind that physical abuse means someone hurt a child and does not include when a child harms themselves.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
        <p:nvSpPr>
          <p:cNvPr id="1206" name="Google Shape;1206;g237ea097884_0_26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0" name="Shape 1210"/>
        <p:cNvGrpSpPr/>
        <p:nvPr/>
      </p:nvGrpSpPr>
      <p:grpSpPr>
        <a:xfrm>
          <a:off x="0" y="0"/>
          <a:ext cx="0" cy="0"/>
          <a:chOff x="0" y="0"/>
          <a:chExt cx="0" cy="0"/>
        </a:xfrm>
      </p:grpSpPr>
      <p:sp>
        <p:nvSpPr>
          <p:cNvPr id="1211" name="Google Shape;1211;g237ea097884_0_26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2" name="Google Shape;1212;g237ea097884_0_26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When reviewing situations that may involve physical abuse, consider if the incident was accidental or not, if there are multiple injuries, if there are patterns in the injuries such as belt marks, and if there was  a delay in seeking medical attention. Bruises on the face or head are almost always considered serious.</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Keep in mind that the definition of physical injury includes not simply bruising, but</a:t>
            </a:r>
            <a:r>
              <a:rPr lang="en-US" sz="1100" u="sng">
                <a:latin typeface="Lato"/>
                <a:ea typeface="Lato"/>
                <a:cs typeface="Lato"/>
                <a:sym typeface="Lato"/>
              </a:rPr>
              <a:t> severe or frequent </a:t>
            </a:r>
            <a:r>
              <a:rPr lang="en-US" sz="1100">
                <a:latin typeface="Lato"/>
                <a:ea typeface="Lato"/>
                <a:cs typeface="Lato"/>
                <a:sym typeface="Lato"/>
              </a:rPr>
              <a:t>bruising and not simply bodily harm, but </a:t>
            </a:r>
            <a:r>
              <a:rPr lang="en-US" sz="1100" u="sng">
                <a:latin typeface="Lato"/>
                <a:ea typeface="Lato"/>
                <a:cs typeface="Lato"/>
                <a:sym typeface="Lato"/>
              </a:rPr>
              <a:t>great</a:t>
            </a:r>
            <a:r>
              <a:rPr lang="en-US" sz="1100">
                <a:latin typeface="Lato"/>
                <a:ea typeface="Lato"/>
                <a:cs typeface="Lato"/>
                <a:sym typeface="Lato"/>
              </a:rPr>
              <a:t> bodily harm..</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Some injuries are common in childhood like scraped knees and other bruises and bumps on knees, elbows, and forearms. The location of the injury may be telling if it is in a location that would be uncommon for typical childhood injury such as around the abdomen, neck, back, back of thighs, or if there are injuries on multiple parts of the body.</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Consider the child’s explanation for the injury and whether it sounds plausible. There are circumstances where a call to the parent to ask about the injury may be appropriate. </a:t>
            </a:r>
            <a:endParaRPr sz="1100">
              <a:latin typeface="Lato"/>
              <a:ea typeface="Lato"/>
              <a:cs typeface="Lato"/>
              <a:sym typeface="Lato"/>
            </a:endParaRPr>
          </a:p>
        </p:txBody>
      </p:sp>
      <p:sp>
        <p:nvSpPr>
          <p:cNvPr id="1213" name="Google Shape;1213;g237ea097884_0_26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7" name="Shape 1217"/>
        <p:cNvGrpSpPr/>
        <p:nvPr/>
      </p:nvGrpSpPr>
      <p:grpSpPr>
        <a:xfrm>
          <a:off x="0" y="0"/>
          <a:ext cx="0" cy="0"/>
          <a:chOff x="0" y="0"/>
          <a:chExt cx="0" cy="0"/>
        </a:xfrm>
      </p:grpSpPr>
      <p:sp>
        <p:nvSpPr>
          <p:cNvPr id="1218" name="Google Shape;1218;g237ea097884_0_27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9" name="Google Shape;1219;g237ea097884_0_27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Unlike many other states, Wisconsin’s Children’s Code does not provide a definition of emotional abuse.  Instead, our state law defines maltreatment as emotional damage for which the child's parent, guardian, or legal custodian has neglected or refused to obtain necessary treatment or taken steps to relieve the symptoms and this refusal is for reasons other than poverty. </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“Emotional damage” means harm to a child's psychological or intellectual functioning.</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Emotional damage is demonstrated by one or more of the following exhibited to a severe degree: anxiety; depression; withdrawal; outward aggressive behavior; or a substantial or observable change in the child's behavior, emotional response, or cognition that is not within the normal range for the child's age and stage of development. Wis. Stat. sec. 48.02(1)(gm) and 48.02(5j). </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School staff should be aware that due to how the law was written in Wisconsin, the level to which the damage must reach is high and therefore emotional damage is the least substantiated type of maltreatment. </a:t>
            </a:r>
            <a:endParaRPr sz="1100">
              <a:latin typeface="Lato"/>
              <a:ea typeface="Lato"/>
              <a:cs typeface="Lato"/>
              <a:sym typeface="Lato"/>
            </a:endParaRPr>
          </a:p>
          <a:p>
            <a:pPr indent="0" lvl="0" marL="0" rtl="0" algn="l">
              <a:spcBef>
                <a:spcPts val="0"/>
              </a:spcBef>
              <a:spcAft>
                <a:spcPts val="0"/>
              </a:spcAft>
              <a:buNone/>
            </a:pPr>
            <a:r>
              <a:t/>
            </a:r>
            <a:endParaRPr sz="1100">
              <a:latin typeface="Lato"/>
              <a:ea typeface="Lato"/>
              <a:cs typeface="Lato"/>
              <a:sym typeface="Lato"/>
            </a:endParaRPr>
          </a:p>
        </p:txBody>
      </p:sp>
      <p:sp>
        <p:nvSpPr>
          <p:cNvPr id="1220" name="Google Shape;1220;g237ea097884_0_27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237ea097884_0_259: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3" name="Google Shape;713;g237ea097884_0_259:notes"/>
          <p:cNvSpPr txBox="1"/>
          <p:nvPr>
            <p:ph idx="1" type="body"/>
          </p:nvPr>
        </p:nvSpPr>
        <p:spPr>
          <a:xfrm>
            <a:off x="686421" y="4400238"/>
            <a:ext cx="5485200" cy="3600900"/>
          </a:xfrm>
          <a:prstGeom prst="rect">
            <a:avLst/>
          </a:prstGeom>
          <a:noFill/>
          <a:ln>
            <a:noFill/>
          </a:ln>
        </p:spPr>
        <p:txBody>
          <a:bodyPr anchorCtr="0" anchor="t" bIns="44800" lIns="89600" spcFirstLastPara="1" rIns="89600" wrap="square" tIns="44800">
            <a:noAutofit/>
          </a:bodyPr>
          <a:lstStyle/>
          <a:p>
            <a:pPr indent="0" lvl="0" marL="0" rtl="0" algn="l">
              <a:spcBef>
                <a:spcPts val="0"/>
              </a:spcBef>
              <a:spcAft>
                <a:spcPts val="0"/>
              </a:spcAft>
              <a:buNone/>
            </a:pPr>
            <a:r>
              <a:rPr i="1" lang="en-US" sz="1100">
                <a:latin typeface="Lato"/>
                <a:ea typeface="Lato"/>
                <a:cs typeface="Lato"/>
                <a:sym typeface="Lato"/>
              </a:rPr>
              <a:t>(Note to facilitator: Wrap Up slides at the end of a section may be omitted.)</a:t>
            </a:r>
            <a:endParaRPr i="1" sz="1100">
              <a:latin typeface="Lato"/>
              <a:ea typeface="Lato"/>
              <a:cs typeface="Lato"/>
              <a:sym typeface="Lato"/>
            </a:endParaRPr>
          </a:p>
          <a:p>
            <a:pPr indent="0" lvl="0" marL="0" rtl="0" algn="l">
              <a:spcBef>
                <a:spcPts val="0"/>
              </a:spcBef>
              <a:spcAft>
                <a:spcPts val="0"/>
              </a:spcAft>
              <a:buNone/>
            </a:pPr>
            <a:r>
              <a:rPr lang="en-US"/>
              <a:t>Building partnerships with Mandated Reporters and Supporters remains a top priority for DCF. Learn more by reviewing information in the additional resources section.</a:t>
            </a:r>
            <a:endParaRPr/>
          </a:p>
        </p:txBody>
      </p:sp>
      <p:sp>
        <p:nvSpPr>
          <p:cNvPr id="714" name="Google Shape;714;g237ea097884_0_259:notes"/>
          <p:cNvSpPr txBox="1"/>
          <p:nvPr>
            <p:ph idx="12" type="sldNum"/>
          </p:nvPr>
        </p:nvSpPr>
        <p:spPr>
          <a:xfrm>
            <a:off x="3884026" y="8684926"/>
            <a:ext cx="2972400" cy="459000"/>
          </a:xfrm>
          <a:prstGeom prst="rect">
            <a:avLst/>
          </a:prstGeom>
          <a:noFill/>
          <a:ln>
            <a:noFill/>
          </a:ln>
        </p:spPr>
        <p:txBody>
          <a:bodyPr anchorCtr="0" anchor="b" bIns="44800" lIns="89600" spcFirstLastPara="1" rIns="89600" wrap="square" tIns="448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6" name="Shape 1226"/>
        <p:cNvGrpSpPr/>
        <p:nvPr/>
      </p:nvGrpSpPr>
      <p:grpSpPr>
        <a:xfrm>
          <a:off x="0" y="0"/>
          <a:ext cx="0" cy="0"/>
          <a:chOff x="0" y="0"/>
          <a:chExt cx="0" cy="0"/>
        </a:xfrm>
      </p:grpSpPr>
      <p:sp>
        <p:nvSpPr>
          <p:cNvPr id="1227" name="Google Shape;1227;g237ea097884_0_27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8" name="Google Shape;1228;g237ea097884_0_27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100">
                <a:latin typeface="Lato"/>
                <a:ea typeface="Lato"/>
                <a:cs typeface="Lato"/>
                <a:sym typeface="Lato"/>
              </a:rPr>
              <a:t>The manufacture of methamphetamine, commonly known as the drug “meth” or “crystal meth”,  is considered child abuse in Wisconsin when a child is physically present during the manufacture, or when it is made in or around a child’s home, or where a reasonable person should have known that the manufacture would be seen, smelled, or heard by a child. Wis. Stat. sec. 48.02(1)(g).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sz="900">
                <a:solidFill>
                  <a:srgbClr val="0C0D0D"/>
                </a:solidFill>
                <a:highlight>
                  <a:srgbClr val="E8EDED"/>
                </a:highlight>
                <a:latin typeface="Arial"/>
                <a:ea typeface="Arial"/>
                <a:cs typeface="Arial"/>
                <a:sym typeface="Arial"/>
              </a:rPr>
              <a:t>Stock photo ID:1081637412  (</a:t>
            </a:r>
            <a:r>
              <a:rPr lang="en-US" sz="1100">
                <a:latin typeface="Lato"/>
                <a:ea typeface="Lato"/>
                <a:cs typeface="Lato"/>
                <a:sym typeface="Lato"/>
              </a:rPr>
              <a:t>Please note that the images in these slide decks were purchased for use in this training by DPI. They may not be copied and reproduced for inclusion in other training or publications.)</a:t>
            </a:r>
            <a:endParaRPr/>
          </a:p>
        </p:txBody>
      </p:sp>
      <p:sp>
        <p:nvSpPr>
          <p:cNvPr id="1229" name="Google Shape;1229;g237ea097884_0_27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4" name="Shape 1234"/>
        <p:cNvGrpSpPr/>
        <p:nvPr/>
      </p:nvGrpSpPr>
      <p:grpSpPr>
        <a:xfrm>
          <a:off x="0" y="0"/>
          <a:ext cx="0" cy="0"/>
          <a:chOff x="0" y="0"/>
          <a:chExt cx="0" cy="0"/>
        </a:xfrm>
      </p:grpSpPr>
      <p:sp>
        <p:nvSpPr>
          <p:cNvPr id="1235" name="Google Shape;1235;g237ea097884_0_27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6" name="Google Shape;1236;g237ea097884_0_27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100">
                <a:latin typeface="Lato"/>
                <a:ea typeface="Lato"/>
                <a:cs typeface="Lato"/>
                <a:sym typeface="Lato"/>
              </a:rPr>
              <a:t>We will address sexual abuse in the next section, but first, more situations need our attention, now that you have a basic understanding of the definitions of child maltreatment. </a:t>
            </a:r>
            <a:endParaRPr/>
          </a:p>
        </p:txBody>
      </p:sp>
      <p:sp>
        <p:nvSpPr>
          <p:cNvPr id="1237" name="Google Shape;1237;g237ea097884_0_27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1" name="Shape 1241"/>
        <p:cNvGrpSpPr/>
        <p:nvPr/>
      </p:nvGrpSpPr>
      <p:grpSpPr>
        <a:xfrm>
          <a:off x="0" y="0"/>
          <a:ext cx="0" cy="0"/>
          <a:chOff x="0" y="0"/>
          <a:chExt cx="0" cy="0"/>
        </a:xfrm>
      </p:grpSpPr>
      <p:sp>
        <p:nvSpPr>
          <p:cNvPr id="1242" name="Google Shape;1242;g237ea097884_0_27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3" name="Google Shape;1243;g237ea097884_0_27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spcBef>
                <a:spcPts val="0"/>
              </a:spcBef>
              <a:spcAft>
                <a:spcPts val="0"/>
              </a:spcAft>
              <a:buClr>
                <a:schemeClr val="dk1"/>
              </a:buClr>
              <a:buSzPts val="1100"/>
              <a:buFont typeface="Lato"/>
              <a:buChar char="●"/>
            </a:pPr>
            <a:r>
              <a:rPr lang="en-US" sz="1100">
                <a:latin typeface="Lato"/>
                <a:ea typeface="Lato"/>
                <a:cs typeface="Lato"/>
                <a:sym typeface="Lato"/>
              </a:rPr>
              <a:t>Under Wisconsin statutes in chapter 118, a public school must notify the county department of social or human services if the school becomes aware that a pupil is without a parent or guardian. Though this requirement is not included in chapter 48 where child maltreatment is described. This notification requirement does not apply to any pupil who has a legal custodian or is cared for by a kinship care relative, and it does not include when parents are incarcerated, or deported out of the country and still in communication with the student. School districts and local child welfare agencies are encouraged to meet proactively to determine how these types of referrals will be processed, for example, as a services report as opposed to a report of child maltreatment. More information on this requirement can be found in the Sharing Information Across Systems document in the Additional Resources Section.</a:t>
            </a:r>
            <a:endParaRPr sz="1100">
              <a:latin typeface="Lato"/>
              <a:ea typeface="Lato"/>
              <a:cs typeface="Lato"/>
              <a:sym typeface="Lato"/>
            </a:endParaRPr>
          </a:p>
          <a:p>
            <a:pPr indent="-298450" lvl="0" marL="457200" rtl="0" algn="l">
              <a:spcBef>
                <a:spcPts val="0"/>
              </a:spcBef>
              <a:spcAft>
                <a:spcPts val="0"/>
              </a:spcAft>
              <a:buSzPts val="1100"/>
              <a:buFont typeface="Lato"/>
              <a:buChar char="●"/>
            </a:pPr>
            <a:r>
              <a:rPr lang="en-US" sz="1100">
                <a:latin typeface="Lato"/>
                <a:ea typeface="Lato"/>
                <a:cs typeface="Lato"/>
                <a:sym typeface="Lato"/>
              </a:rPr>
              <a:t>Under the McKinney-Vento Act, “unaccompanied youth,” includes homeless children or youth not in the physical custody of a parent or guardian.  Best practice guidance stresses the importance of handling the required identification of unaccompanied youth with sensitivity and respect, keeping the academic well-being and best interests of the student at the forefront. Additional advice on best practices in working with unaccompanied youth can be found on DPI’s website.</a:t>
            </a:r>
            <a:endParaRPr sz="1100">
              <a:latin typeface="Lato"/>
              <a:ea typeface="Lato"/>
              <a:cs typeface="Lato"/>
              <a:sym typeface="Lato"/>
            </a:endParaRPr>
          </a:p>
          <a:p>
            <a:pPr indent="0" lvl="0" marL="0" rtl="0" algn="l">
              <a:spcBef>
                <a:spcPts val="0"/>
              </a:spcBef>
              <a:spcAft>
                <a:spcPts val="0"/>
              </a:spcAft>
              <a:buNone/>
            </a:pPr>
            <a:r>
              <a:t/>
            </a:r>
            <a:endParaRPr sz="900">
              <a:solidFill>
                <a:srgbClr val="0C0D0D"/>
              </a:solidFill>
              <a:highlight>
                <a:srgbClr val="E8EDED"/>
              </a:highlight>
              <a:latin typeface="Arial"/>
              <a:ea typeface="Arial"/>
              <a:cs typeface="Arial"/>
              <a:sym typeface="Arial"/>
            </a:endParaRPr>
          </a:p>
          <a:p>
            <a:pPr indent="0" lvl="0" marL="0" rtl="0" algn="l">
              <a:spcBef>
                <a:spcPts val="0"/>
              </a:spcBef>
              <a:spcAft>
                <a:spcPts val="0"/>
              </a:spcAft>
              <a:buNone/>
            </a:pPr>
            <a:r>
              <a:rPr lang="en-US" sz="900">
                <a:solidFill>
                  <a:srgbClr val="0C0D0D"/>
                </a:solidFill>
                <a:highlight>
                  <a:srgbClr val="E8EDED"/>
                </a:highlight>
                <a:latin typeface="Arial"/>
                <a:ea typeface="Arial"/>
                <a:cs typeface="Arial"/>
                <a:sym typeface="Arial"/>
              </a:rPr>
              <a:t>Stock photo ID:1227303349   (</a:t>
            </a:r>
            <a:r>
              <a:rPr lang="en-US" sz="1100">
                <a:latin typeface="Lato"/>
                <a:ea typeface="Lato"/>
                <a:cs typeface="Lato"/>
                <a:sym typeface="Lato"/>
              </a:rPr>
              <a:t>Please note that the images in these slide decks were purchased for use in this training by DPI. They may not be copied and reproduced for inclusion in other training or publications.)</a:t>
            </a:r>
            <a:endParaRPr sz="1100">
              <a:latin typeface="Lato"/>
              <a:ea typeface="Lato"/>
              <a:cs typeface="Lato"/>
              <a:sym typeface="Lato"/>
            </a:endParaRPr>
          </a:p>
          <a:p>
            <a:pPr indent="0" lvl="0" marL="0" rtl="0" algn="l">
              <a:lnSpc>
                <a:spcPct val="100000"/>
              </a:lnSpc>
              <a:spcBef>
                <a:spcPts val="0"/>
              </a:spcBef>
              <a:spcAft>
                <a:spcPts val="0"/>
              </a:spcAft>
              <a:buSzPts val="1400"/>
              <a:buNone/>
            </a:pPr>
            <a:r>
              <a:t/>
            </a:r>
            <a:endParaRPr/>
          </a:p>
        </p:txBody>
      </p:sp>
      <p:sp>
        <p:nvSpPr>
          <p:cNvPr id="1244" name="Google Shape;1244;g237ea097884_0_27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9" name="Shape 1249"/>
        <p:cNvGrpSpPr/>
        <p:nvPr/>
      </p:nvGrpSpPr>
      <p:grpSpPr>
        <a:xfrm>
          <a:off x="0" y="0"/>
          <a:ext cx="0" cy="0"/>
          <a:chOff x="0" y="0"/>
          <a:chExt cx="0" cy="0"/>
        </a:xfrm>
      </p:grpSpPr>
      <p:sp>
        <p:nvSpPr>
          <p:cNvPr id="1250" name="Google Shape;1250;g237ea097884_0_27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1" name="Google Shape;1251;g237ea097884_0_27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Domestic violence is harmful and even when not directed at a child it can result in a wide range of serious consequences, including emotional, behavioral, physical, social, and academic problems (McTavish et al. 2016). Although research indicates that there is a strong correlation between domestic violence and child maltreatment, and even exposure or awareness of violence between caregivers could be recognized as a distinct form of child maltreatment (McTavish et al. 2016), that does not automatically mean child maltreatment is occurring or has occurred based on the statutory definition of maltreatment in Wisconsin. </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When considering situations involving domestic violence, it is helpful to note where the child was during the incident, their level of fear, if there is a belief that they have or would intervene in an incident, and if any child was injured or thought that they might be injured as a result of the domestic violence.</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Staff should approach conversations with harmed caregivers with empathy and support, and should consider how to make connections to confidential domestic violence support agencies. Creating partnerships with a local domestic violence program can allow staff resources to make referrals as determined appropriate.  A list of state supported DV programs can be found in the additional resources section. </a:t>
            </a:r>
            <a:endParaRPr sz="1100">
              <a:latin typeface="Lato"/>
              <a:ea typeface="Lato"/>
              <a:cs typeface="Lato"/>
              <a:sym typeface="Lato"/>
            </a:endParaRPr>
          </a:p>
          <a:p>
            <a:pPr indent="0" lvl="0" marL="457200" rtl="0" algn="l">
              <a:spcBef>
                <a:spcPts val="0"/>
              </a:spcBef>
              <a:spcAft>
                <a:spcPts val="0"/>
              </a:spcAft>
              <a:buNone/>
            </a:pPr>
            <a:r>
              <a:t/>
            </a:r>
            <a:endParaRPr sz="1100">
              <a:latin typeface="Lato"/>
              <a:ea typeface="Lato"/>
              <a:cs typeface="Lato"/>
              <a:sym typeface="Lato"/>
            </a:endParaRPr>
          </a:p>
          <a:p>
            <a:pPr indent="0" lvl="0" marL="0" rtl="0" algn="l">
              <a:spcBef>
                <a:spcPts val="0"/>
              </a:spcBef>
              <a:spcAft>
                <a:spcPts val="0"/>
              </a:spcAft>
              <a:buNone/>
            </a:pPr>
            <a:r>
              <a:rPr lang="en-US" sz="900">
                <a:solidFill>
                  <a:srgbClr val="0C0D0D"/>
                </a:solidFill>
                <a:highlight>
                  <a:srgbClr val="E8EDED"/>
                </a:highlight>
                <a:latin typeface="Arial"/>
                <a:ea typeface="Arial"/>
                <a:cs typeface="Arial"/>
                <a:sym typeface="Arial"/>
              </a:rPr>
              <a:t>Stock photo ID:1277213578   (</a:t>
            </a:r>
            <a:r>
              <a:rPr lang="en-US" sz="1100">
                <a:latin typeface="Lato"/>
                <a:ea typeface="Lato"/>
                <a:cs typeface="Lato"/>
                <a:sym typeface="Lato"/>
              </a:rPr>
              <a:t>Please note that the images in these slide decks were purchased for use in this training by DPI. They may not be copied and reproduced for inclusion in other training or publications.)</a:t>
            </a:r>
            <a:endParaRPr sz="1100">
              <a:latin typeface="Lato"/>
              <a:ea typeface="Lato"/>
              <a:cs typeface="Lato"/>
              <a:sym typeface="Lato"/>
            </a:endParaRPr>
          </a:p>
        </p:txBody>
      </p:sp>
      <p:sp>
        <p:nvSpPr>
          <p:cNvPr id="1252" name="Google Shape;1252;g237ea097884_0_27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7" name="Shape 1257"/>
        <p:cNvGrpSpPr/>
        <p:nvPr/>
      </p:nvGrpSpPr>
      <p:grpSpPr>
        <a:xfrm>
          <a:off x="0" y="0"/>
          <a:ext cx="0" cy="0"/>
          <a:chOff x="0" y="0"/>
          <a:chExt cx="0" cy="0"/>
        </a:xfrm>
      </p:grpSpPr>
      <p:sp>
        <p:nvSpPr>
          <p:cNvPr id="1258" name="Google Shape;1258;g237ea097884_0_27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59" name="Google Shape;1259;g237ea097884_0_273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School staff may wonder if they should report situations where children are left unsupervised by caregivers. When examining situations involving unsupervised youth, it’s important to note that age is not always the determining factor when making a judgment about the situation being unsafe. When considering if a report of this nature is appropriate, it is important to include the child's reaction to being unsupervised and their developmental level.  It may be appropriate to ask if they have a cell phone, if they know who and when to call for an emergency and if there are any adults that check in on them or know they are home alone, like a neighbor.  There is no law in Wisconsin stating that a child must reach a certain age before they may be left home alone.</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Additional information for parents about leaving children home alone are provided in the Additional Resources Section. </a:t>
            </a:r>
            <a:endParaRPr sz="1100">
              <a:latin typeface="Lato"/>
              <a:ea typeface="Lato"/>
              <a:cs typeface="Lato"/>
              <a:sym typeface="Lato"/>
            </a:endParaRPr>
          </a:p>
          <a:p>
            <a:pPr indent="0" lvl="0" marL="0" rtl="0" algn="l">
              <a:spcBef>
                <a:spcPts val="0"/>
              </a:spcBef>
              <a:spcAft>
                <a:spcPts val="0"/>
              </a:spcAft>
              <a:buNone/>
            </a:pPr>
            <a:r>
              <a:t/>
            </a:r>
            <a:endParaRPr sz="900">
              <a:solidFill>
                <a:srgbClr val="0C0D0D"/>
              </a:solidFill>
              <a:highlight>
                <a:srgbClr val="E8EDED"/>
              </a:highlight>
              <a:latin typeface="Arial"/>
              <a:ea typeface="Arial"/>
              <a:cs typeface="Arial"/>
              <a:sym typeface="Arial"/>
            </a:endParaRPr>
          </a:p>
          <a:p>
            <a:pPr indent="0" lvl="0" marL="0" rtl="0" algn="l">
              <a:spcBef>
                <a:spcPts val="0"/>
              </a:spcBef>
              <a:spcAft>
                <a:spcPts val="0"/>
              </a:spcAft>
              <a:buNone/>
            </a:pPr>
            <a:r>
              <a:rPr lang="en-US" sz="900">
                <a:solidFill>
                  <a:srgbClr val="0C0D0D"/>
                </a:solidFill>
                <a:highlight>
                  <a:srgbClr val="E8EDED"/>
                </a:highlight>
                <a:latin typeface="Arial"/>
                <a:ea typeface="Arial"/>
                <a:cs typeface="Arial"/>
                <a:sym typeface="Arial"/>
              </a:rPr>
              <a:t>Stock photo ID:1188257799    (</a:t>
            </a:r>
            <a:r>
              <a:rPr lang="en-US" sz="1100">
                <a:latin typeface="Lato"/>
                <a:ea typeface="Lato"/>
                <a:cs typeface="Lato"/>
                <a:sym typeface="Lato"/>
              </a:rPr>
              <a:t>Please note that the images in these slide decks were purchased for use in this training by DPI. They may not be copied and reproduced for inclusion in other training or publications.)</a:t>
            </a:r>
            <a:endParaRPr sz="1100">
              <a:latin typeface="Lato"/>
              <a:ea typeface="Lato"/>
              <a:cs typeface="Lato"/>
              <a:sym typeface="Lato"/>
            </a:endParaRPr>
          </a:p>
        </p:txBody>
      </p:sp>
      <p:sp>
        <p:nvSpPr>
          <p:cNvPr id="1260" name="Google Shape;1260;g237ea097884_0_273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5" name="Shape 1265"/>
        <p:cNvGrpSpPr/>
        <p:nvPr/>
      </p:nvGrpSpPr>
      <p:grpSpPr>
        <a:xfrm>
          <a:off x="0" y="0"/>
          <a:ext cx="0" cy="0"/>
          <a:chOff x="0" y="0"/>
          <a:chExt cx="0" cy="0"/>
        </a:xfrm>
      </p:grpSpPr>
      <p:sp>
        <p:nvSpPr>
          <p:cNvPr id="1266" name="Google Shape;1266;g237ea097884_0_27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67" name="Google Shape;1267;g237ea097884_0_274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298450" lvl="0" marL="457200" rtl="0" algn="l">
              <a:spcBef>
                <a:spcPts val="0"/>
              </a:spcBef>
              <a:spcAft>
                <a:spcPts val="0"/>
              </a:spcAft>
              <a:buClr>
                <a:schemeClr val="dk1"/>
              </a:buClr>
              <a:buSzPts val="1100"/>
              <a:buFont typeface="Lato"/>
              <a:buChar char="●"/>
            </a:pPr>
            <a:r>
              <a:rPr lang="en-US" sz="1100">
                <a:latin typeface="Lato"/>
                <a:ea typeface="Lato"/>
                <a:cs typeface="Lato"/>
                <a:sym typeface="Lato"/>
              </a:rPr>
              <a:t>Caregiver substance use alone in the home is not maltreatment, we need to consider if a child’s basic needs are being met and if the child’s physical health is seriously endangered. Caregiver substance use has varying impacts on children. Safety considerations include how the parent’s ability to care for their child is affected, and how the child is impacted.</a:t>
            </a:r>
            <a:endParaRPr sz="1100">
              <a:latin typeface="Lato"/>
              <a:ea typeface="Lato"/>
              <a:cs typeface="Lato"/>
              <a:sym typeface="Lato"/>
            </a:endParaRPr>
          </a:p>
          <a:p>
            <a:pPr indent="-317500" lvl="0" marL="457200" rtl="0" algn="l">
              <a:spcBef>
                <a:spcPts val="0"/>
              </a:spcBef>
              <a:spcAft>
                <a:spcPts val="0"/>
              </a:spcAft>
              <a:buClr>
                <a:schemeClr val="dk1"/>
              </a:buClr>
              <a:buSzPts val="1400"/>
              <a:buFont typeface="Lato"/>
              <a:buChar char="●"/>
            </a:pPr>
            <a:r>
              <a:rPr lang="en-US" sz="1100">
                <a:latin typeface="Lato"/>
                <a:ea typeface="Lato"/>
                <a:cs typeface="Lato"/>
                <a:sym typeface="Lato"/>
              </a:rPr>
              <a:t>Some examples where safety concerns may exist include: no food being bought for the family, drug use impacting necessary supervision, parent’s nodding out or passing out while caring for young children, children having access to illicit substances or drug using items like needles where they could ingest them or harm themselves.</a:t>
            </a:r>
            <a:endParaRPr sz="1100">
              <a:latin typeface="Lato"/>
              <a:ea typeface="Lato"/>
              <a:cs typeface="Lato"/>
              <a:sym typeface="Lato"/>
            </a:endParaRPr>
          </a:p>
          <a:p>
            <a:pPr indent="0" lvl="0" marL="0" rtl="0" algn="l">
              <a:spcBef>
                <a:spcPts val="0"/>
              </a:spcBef>
              <a:spcAft>
                <a:spcPts val="0"/>
              </a:spcAft>
              <a:buNone/>
            </a:pPr>
            <a:r>
              <a:t/>
            </a:r>
            <a:endParaRPr sz="900">
              <a:solidFill>
                <a:srgbClr val="0C0D0D"/>
              </a:solidFill>
              <a:highlight>
                <a:srgbClr val="E8EDED"/>
              </a:highlight>
              <a:latin typeface="Arial"/>
              <a:ea typeface="Arial"/>
              <a:cs typeface="Arial"/>
              <a:sym typeface="Arial"/>
            </a:endParaRPr>
          </a:p>
          <a:p>
            <a:pPr indent="0" lvl="0" marL="0" rtl="0" algn="l">
              <a:spcBef>
                <a:spcPts val="0"/>
              </a:spcBef>
              <a:spcAft>
                <a:spcPts val="0"/>
              </a:spcAft>
              <a:buNone/>
            </a:pPr>
            <a:r>
              <a:rPr lang="en-US" sz="900">
                <a:solidFill>
                  <a:srgbClr val="0C0D0D"/>
                </a:solidFill>
                <a:highlight>
                  <a:srgbClr val="E8EDED"/>
                </a:highlight>
                <a:latin typeface="Arial"/>
                <a:ea typeface="Arial"/>
                <a:cs typeface="Arial"/>
                <a:sym typeface="Arial"/>
              </a:rPr>
              <a:t>Stock photo ID:1417938932    (</a:t>
            </a:r>
            <a:r>
              <a:rPr lang="en-US" sz="1100">
                <a:latin typeface="Lato"/>
                <a:ea typeface="Lato"/>
                <a:cs typeface="Lato"/>
                <a:sym typeface="Lato"/>
              </a:rPr>
              <a:t>Please note that the images in these slide decks were purchased for use in this training by DPI. They may not be copied and reproduced for inclusion in other training or publications.)</a:t>
            </a:r>
            <a:endParaRPr sz="1100">
              <a:latin typeface="Lato"/>
              <a:ea typeface="Lato"/>
              <a:cs typeface="Lato"/>
              <a:sym typeface="Lato"/>
            </a:endParaRPr>
          </a:p>
        </p:txBody>
      </p:sp>
      <p:sp>
        <p:nvSpPr>
          <p:cNvPr id="1268" name="Google Shape;1268;g237ea097884_0_274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3" name="Shape 1273"/>
        <p:cNvGrpSpPr/>
        <p:nvPr/>
      </p:nvGrpSpPr>
      <p:grpSpPr>
        <a:xfrm>
          <a:off x="0" y="0"/>
          <a:ext cx="0" cy="0"/>
          <a:chOff x="0" y="0"/>
          <a:chExt cx="0" cy="0"/>
        </a:xfrm>
      </p:grpSpPr>
      <p:sp>
        <p:nvSpPr>
          <p:cNvPr id="1274" name="Google Shape;1274;g237ea097884_0_27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75" name="Google Shape;1275;g237ea097884_0_275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Parental use of physical discipline in and of itself is not abuse and is not something that needs to be reported when the legal definition of physical abuse has not been met. Reports should not be made on the sole basis of a disagreement between the mandated reporter and the parents about parenting style.</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If spanking does not result in a physical injury that meets the statutory definition of physical abuse, it is not considered abuse. However, many studies have shown that physical punishment, including spanking, can lead to increased aggression, antisocial behavior, physical injury and mental health problems for children (Cuaras et al. 2021; Durant 2012). Studies show that while physical punishment might work in the short term, because children become afraid, it does not work in the long term to change behavior and can even lead kids to become more aggressive with more acting out behaviors (Durant 2012).</a:t>
            </a:r>
            <a:endParaRPr sz="1100">
              <a:latin typeface="Lato"/>
              <a:ea typeface="Lato"/>
              <a:cs typeface="Lato"/>
              <a:sym typeface="Lato"/>
            </a:endParaRPr>
          </a:p>
          <a:p>
            <a:pPr indent="0" lvl="0" marL="457200" rtl="0" algn="l">
              <a:spcBef>
                <a:spcPts val="0"/>
              </a:spcBef>
              <a:spcAft>
                <a:spcPts val="0"/>
              </a:spcAft>
              <a:buNone/>
            </a:pPr>
            <a:r>
              <a:t/>
            </a:r>
            <a:endParaRPr sz="1100">
              <a:latin typeface="Lato"/>
              <a:ea typeface="Lato"/>
              <a:cs typeface="Lato"/>
              <a:sym typeface="Lato"/>
            </a:endParaRPr>
          </a:p>
          <a:p>
            <a:pPr indent="0" lvl="0" marL="0" rtl="0" algn="l">
              <a:spcBef>
                <a:spcPts val="0"/>
              </a:spcBef>
              <a:spcAft>
                <a:spcPts val="0"/>
              </a:spcAft>
              <a:buNone/>
            </a:pPr>
            <a:r>
              <a:t/>
            </a:r>
            <a:endParaRPr/>
          </a:p>
        </p:txBody>
      </p:sp>
      <p:sp>
        <p:nvSpPr>
          <p:cNvPr id="1276" name="Google Shape;1276;g237ea097884_0_275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0" name="Shape 1280"/>
        <p:cNvGrpSpPr/>
        <p:nvPr/>
      </p:nvGrpSpPr>
      <p:grpSpPr>
        <a:xfrm>
          <a:off x="0" y="0"/>
          <a:ext cx="0" cy="0"/>
          <a:chOff x="0" y="0"/>
          <a:chExt cx="0" cy="0"/>
        </a:xfrm>
      </p:grpSpPr>
      <p:sp>
        <p:nvSpPr>
          <p:cNvPr id="1281" name="Google Shape;1281;g237ea097884_0_27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82" name="Google Shape;1282;g237ea097884_0_275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i="1" lang="en-US" sz="1100">
                <a:latin typeface="Lato"/>
                <a:ea typeface="Lato"/>
                <a:cs typeface="Lato"/>
                <a:sym typeface="Lato"/>
              </a:rPr>
              <a:t>(Note to facilitator: Wrap Up slides at the end of a section may be omitted.)</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It is important for all school staff to be familiar with the definitions of child maltreatment, so that they can recognize when a child may be in need of support, and to reduce unnecessary calls to CPS. </a:t>
            </a:r>
            <a:endParaRPr sz="1100">
              <a:latin typeface="Lato"/>
              <a:ea typeface="Lato"/>
              <a:cs typeface="Lato"/>
              <a:sym typeface="Lato"/>
            </a:endParaRPr>
          </a:p>
          <a:p>
            <a:pPr indent="-298450" lvl="0" marL="457200" rtl="0" algn="l">
              <a:lnSpc>
                <a:spcPct val="115000"/>
              </a:lnSpc>
              <a:spcBef>
                <a:spcPts val="0"/>
              </a:spcBef>
              <a:spcAft>
                <a:spcPts val="0"/>
              </a:spcAft>
              <a:buClr>
                <a:schemeClr val="dk1"/>
              </a:buClr>
              <a:buSzPts val="1100"/>
              <a:buFont typeface="Lato"/>
              <a:buChar char="●"/>
            </a:pPr>
            <a:r>
              <a:rPr lang="en-US" sz="1100">
                <a:latin typeface="Lato"/>
                <a:ea typeface="Lato"/>
                <a:cs typeface="Lato"/>
                <a:sym typeface="Lato"/>
              </a:rPr>
              <a:t>Definitions of terms, as well as additional guidance on reporting can be found in the DPI publication titled The School’s Role in Preventing Child Abuse and Neglect found in the Additional Resources. </a:t>
            </a:r>
            <a:endParaRPr sz="1100">
              <a:latin typeface="Lato"/>
              <a:ea typeface="Lato"/>
              <a:cs typeface="Lato"/>
              <a:sym typeface="Lato"/>
            </a:endParaRPr>
          </a:p>
        </p:txBody>
      </p:sp>
      <p:sp>
        <p:nvSpPr>
          <p:cNvPr id="1283" name="Google Shape;1283;g237ea097884_0_275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7" name="Shape 1287"/>
        <p:cNvGrpSpPr/>
        <p:nvPr/>
      </p:nvGrpSpPr>
      <p:grpSpPr>
        <a:xfrm>
          <a:off x="0" y="0"/>
          <a:ext cx="0" cy="0"/>
          <a:chOff x="0" y="0"/>
          <a:chExt cx="0" cy="0"/>
        </a:xfrm>
      </p:grpSpPr>
      <p:sp>
        <p:nvSpPr>
          <p:cNvPr id="1288" name="Google Shape;1288;g237ea097884_0_30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9" name="Google Shape;1289;g237ea097884_0_30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i="1" lang="en-US" sz="1100">
                <a:latin typeface="Lato"/>
                <a:ea typeface="Lato"/>
                <a:cs typeface="Lato"/>
                <a:sym typeface="Lato"/>
              </a:rPr>
              <a:t>(Note to facilitator: Title slides may be omitted.)</a:t>
            </a:r>
            <a:endParaRPr sz="1100">
              <a:latin typeface="Lato"/>
              <a:ea typeface="Lato"/>
              <a:cs typeface="Lato"/>
              <a:sym typeface="Lato"/>
            </a:endParaRPr>
          </a:p>
        </p:txBody>
      </p:sp>
      <p:sp>
        <p:nvSpPr>
          <p:cNvPr id="1290" name="Google Shape;1290;g237ea097884_0_30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3" name="Shape 1293"/>
        <p:cNvGrpSpPr/>
        <p:nvPr/>
      </p:nvGrpSpPr>
      <p:grpSpPr>
        <a:xfrm>
          <a:off x="0" y="0"/>
          <a:ext cx="0" cy="0"/>
          <a:chOff x="0" y="0"/>
          <a:chExt cx="0" cy="0"/>
        </a:xfrm>
      </p:grpSpPr>
      <p:sp>
        <p:nvSpPr>
          <p:cNvPr id="1294" name="Google Shape;1294;g237ea097884_0_34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5" name="Google Shape;1295;g237ea097884_0_34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100">
                <a:latin typeface="Lato"/>
                <a:ea typeface="Lato"/>
                <a:cs typeface="Lato"/>
                <a:sym typeface="Lato"/>
              </a:rPr>
              <a:t>The definition of sexual abuse can feel complex and includes various factors. Let’s walk through this together.</a:t>
            </a:r>
            <a:endParaRPr sz="1100">
              <a:latin typeface="Lato"/>
              <a:ea typeface="Lato"/>
              <a:cs typeface="Lato"/>
              <a:sym typeface="Lato"/>
            </a:endParaRPr>
          </a:p>
          <a:p>
            <a:pPr indent="0" lvl="0" marL="0" rtl="0" algn="l">
              <a:spcBef>
                <a:spcPts val="0"/>
              </a:spcBef>
              <a:spcAft>
                <a:spcPts val="0"/>
              </a:spcAft>
              <a:buNone/>
            </a:pPr>
            <a:r>
              <a:t/>
            </a:r>
            <a:endParaRPr sz="1100">
              <a:latin typeface="Lato"/>
              <a:ea typeface="Lato"/>
              <a:cs typeface="Lato"/>
              <a:sym typeface="Lato"/>
            </a:endParaRPr>
          </a:p>
          <a:p>
            <a:pPr indent="-298450" lvl="0" marL="457200" rtl="0" algn="l">
              <a:spcBef>
                <a:spcPts val="0"/>
              </a:spcBef>
              <a:spcAft>
                <a:spcPts val="0"/>
              </a:spcAft>
              <a:buClr>
                <a:schemeClr val="dk1"/>
              </a:buClr>
              <a:buSzPts val="1100"/>
              <a:buFont typeface="Lato"/>
              <a:buChar char="●"/>
            </a:pPr>
            <a:r>
              <a:rPr lang="en-US" sz="1100">
                <a:latin typeface="Lato"/>
                <a:ea typeface="Lato"/>
                <a:cs typeface="Lato"/>
                <a:sym typeface="Lato"/>
              </a:rPr>
              <a:t>Sexual abuse can occur between an adult and minor, and also between two minors.</a:t>
            </a:r>
            <a:endParaRPr sz="1100">
              <a:latin typeface="Lato"/>
              <a:ea typeface="Lato"/>
              <a:cs typeface="Lato"/>
              <a:sym typeface="Lato"/>
            </a:endParaRPr>
          </a:p>
          <a:p>
            <a:pPr indent="-298450" lvl="0" marL="457200" rtl="0" algn="l">
              <a:spcBef>
                <a:spcPts val="0"/>
              </a:spcBef>
              <a:spcAft>
                <a:spcPts val="0"/>
              </a:spcAft>
              <a:buClr>
                <a:schemeClr val="dk1"/>
              </a:buClr>
              <a:buSzPts val="1100"/>
              <a:buFont typeface="Lato"/>
              <a:buChar char="●"/>
            </a:pPr>
            <a:r>
              <a:rPr lang="en-US" sz="1100">
                <a:latin typeface="Lato"/>
                <a:ea typeface="Lato"/>
                <a:cs typeface="Lato"/>
                <a:sym typeface="Lato"/>
              </a:rPr>
              <a:t>Not all situations involving sexual contact or intercourse with or between minors fall into the definition of child abuse, and therefore not every situation requires a report to CPS. </a:t>
            </a:r>
            <a:endParaRPr sz="1100">
              <a:latin typeface="Lato"/>
              <a:ea typeface="Lato"/>
              <a:cs typeface="Lato"/>
              <a:sym typeface="Lato"/>
            </a:endParaRPr>
          </a:p>
          <a:p>
            <a:pPr indent="-298450" lvl="0" marL="457200" rtl="0" algn="l">
              <a:spcBef>
                <a:spcPts val="0"/>
              </a:spcBef>
              <a:spcAft>
                <a:spcPts val="0"/>
              </a:spcAft>
              <a:buClr>
                <a:schemeClr val="dk1"/>
              </a:buClr>
              <a:buSzPts val="1100"/>
              <a:buFont typeface="Lato"/>
              <a:buChar char="●"/>
            </a:pPr>
            <a:r>
              <a:rPr lang="en-US" sz="1100">
                <a:latin typeface="Lato"/>
                <a:ea typeface="Lato"/>
                <a:cs typeface="Lato"/>
                <a:sym typeface="Lato"/>
              </a:rPr>
              <a:t>It is important to slow down and consider the situation and the appropriate response.</a:t>
            </a:r>
            <a:endParaRPr sz="1100">
              <a:latin typeface="Lato"/>
              <a:ea typeface="Lato"/>
              <a:cs typeface="Lato"/>
              <a:sym typeface="Lato"/>
            </a:endParaRPr>
          </a:p>
          <a:p>
            <a:pPr indent="0" lvl="0" marL="0" rtl="0" algn="l">
              <a:lnSpc>
                <a:spcPct val="100000"/>
              </a:lnSpc>
              <a:spcBef>
                <a:spcPts val="0"/>
              </a:spcBef>
              <a:spcAft>
                <a:spcPts val="0"/>
              </a:spcAft>
              <a:buSzPts val="1400"/>
              <a:buNone/>
            </a:pPr>
            <a:r>
              <a:t/>
            </a:r>
            <a:endParaRPr sz="900">
              <a:solidFill>
                <a:srgbClr val="0C0D0D"/>
              </a:solidFill>
              <a:highlight>
                <a:srgbClr val="E8EDED"/>
              </a:highlight>
              <a:latin typeface="Arial"/>
              <a:ea typeface="Arial"/>
              <a:cs typeface="Arial"/>
              <a:sym typeface="Arial"/>
            </a:endParaRPr>
          </a:p>
          <a:p>
            <a:pPr indent="0" lvl="0" marL="0" rtl="0" algn="l">
              <a:lnSpc>
                <a:spcPct val="100000"/>
              </a:lnSpc>
              <a:spcBef>
                <a:spcPts val="0"/>
              </a:spcBef>
              <a:spcAft>
                <a:spcPts val="0"/>
              </a:spcAft>
              <a:buSzPts val="1400"/>
              <a:buNone/>
            </a:pPr>
            <a:r>
              <a:rPr lang="en-US" sz="900">
                <a:solidFill>
                  <a:srgbClr val="0C0D0D"/>
                </a:solidFill>
                <a:highlight>
                  <a:srgbClr val="E8EDED"/>
                </a:highlight>
                <a:latin typeface="Arial"/>
                <a:ea typeface="Arial"/>
                <a:cs typeface="Arial"/>
                <a:sym typeface="Arial"/>
              </a:rPr>
              <a:t>Stock illustration ID:1164860554   (</a:t>
            </a:r>
            <a:r>
              <a:rPr lang="en-US" sz="1100">
                <a:latin typeface="Lato"/>
                <a:ea typeface="Lato"/>
                <a:cs typeface="Lato"/>
                <a:sym typeface="Lato"/>
              </a:rPr>
              <a:t>Please note that the images in these slide decks were purchased for use in this training by DPI. They may not be copied and reproduced for inclusion in other training or publications.)</a:t>
            </a:r>
            <a:endParaRPr>
              <a:latin typeface="Lato"/>
              <a:ea typeface="Lato"/>
              <a:cs typeface="Lato"/>
              <a:sym typeface="Lato"/>
            </a:endParaRPr>
          </a:p>
          <a:p>
            <a:pPr indent="0" lvl="0" marL="0" rtl="0" algn="l">
              <a:lnSpc>
                <a:spcPct val="100000"/>
              </a:lnSpc>
              <a:spcBef>
                <a:spcPts val="0"/>
              </a:spcBef>
              <a:spcAft>
                <a:spcPts val="0"/>
              </a:spcAft>
              <a:buClr>
                <a:schemeClr val="dk1"/>
              </a:buClr>
              <a:buSzPts val="1200"/>
              <a:buFont typeface="Arial"/>
              <a:buNone/>
            </a:pPr>
            <a:r>
              <a:t/>
            </a:r>
            <a:endParaRPr>
              <a:latin typeface="Lato"/>
              <a:ea typeface="Lato"/>
              <a:cs typeface="Lato"/>
              <a:sym typeface="Lato"/>
            </a:endParaRPr>
          </a:p>
        </p:txBody>
      </p:sp>
      <p:sp>
        <p:nvSpPr>
          <p:cNvPr id="1296" name="Google Shape;1296;g237ea097884_0_34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237ea09788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1" name="Google Shape;731;g237ea097884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i="1" lang="en-US" sz="1100">
                <a:latin typeface="Lato"/>
                <a:ea typeface="Lato"/>
                <a:cs typeface="Lato"/>
                <a:sym typeface="Lato"/>
              </a:rPr>
              <a:t>(Note to facilitator: Title slides may be omitted.)</a:t>
            </a:r>
            <a:endParaRPr i="1" sz="1100">
              <a:latin typeface="Lato"/>
              <a:ea typeface="Lato"/>
              <a:cs typeface="Lato"/>
              <a:sym typeface="Lato"/>
            </a:endParaRPr>
          </a:p>
          <a:p>
            <a:pPr indent="0" lvl="0" marL="0" rtl="0" algn="l">
              <a:lnSpc>
                <a:spcPct val="100000"/>
              </a:lnSpc>
              <a:spcBef>
                <a:spcPts val="0"/>
              </a:spcBef>
              <a:spcAft>
                <a:spcPts val="0"/>
              </a:spcAft>
              <a:buSzPts val="1400"/>
              <a:buNone/>
            </a:pPr>
            <a:r>
              <a:rPr lang="en-US" sz="1100">
                <a:latin typeface="Lato"/>
                <a:ea typeface="Lato"/>
                <a:cs typeface="Lato"/>
                <a:sym typeface="Lato"/>
              </a:rPr>
              <a:t>Now that we heard an overview of the transformation happening in the child welfare system, let’s take a closer look at why preventing child maltreatment is so important. </a:t>
            </a:r>
            <a:endParaRPr sz="1100">
              <a:latin typeface="Lato"/>
              <a:ea typeface="Lato"/>
              <a:cs typeface="Lato"/>
              <a:sym typeface="Lato"/>
            </a:endParaRPr>
          </a:p>
          <a:p>
            <a:pPr indent="0" lvl="0" marL="457200" rtl="0" algn="l">
              <a:lnSpc>
                <a:spcPct val="100000"/>
              </a:lnSpc>
              <a:spcBef>
                <a:spcPts val="0"/>
              </a:spcBef>
              <a:spcAft>
                <a:spcPts val="0"/>
              </a:spcAft>
              <a:buSzPts val="1400"/>
              <a:buNone/>
            </a:pPr>
            <a:r>
              <a:t/>
            </a:r>
            <a:endParaRPr i="1" sz="1100">
              <a:latin typeface="Lato"/>
              <a:ea typeface="Lato"/>
              <a:cs typeface="Lato"/>
              <a:sym typeface="Lato"/>
            </a:endParaRPr>
          </a:p>
        </p:txBody>
      </p:sp>
      <p:sp>
        <p:nvSpPr>
          <p:cNvPr id="732" name="Google Shape;732;g237ea097884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1" name="Shape 1301"/>
        <p:cNvGrpSpPr/>
        <p:nvPr/>
      </p:nvGrpSpPr>
      <p:grpSpPr>
        <a:xfrm>
          <a:off x="0" y="0"/>
          <a:ext cx="0" cy="0"/>
          <a:chOff x="0" y="0"/>
          <a:chExt cx="0" cy="0"/>
        </a:xfrm>
      </p:grpSpPr>
      <p:sp>
        <p:nvSpPr>
          <p:cNvPr id="1302" name="Google Shape;1302;g237ea097884_0_34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3" name="Google Shape;1303;g237ea097884_0_34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spcBef>
                <a:spcPts val="0"/>
              </a:spcBef>
              <a:spcAft>
                <a:spcPts val="0"/>
              </a:spcAft>
              <a:buClr>
                <a:schemeClr val="dk1"/>
              </a:buClr>
              <a:buSzPts val="1100"/>
              <a:buFont typeface="Lato"/>
              <a:buChar char="●"/>
            </a:pPr>
            <a:r>
              <a:rPr lang="en-US" sz="1100">
                <a:latin typeface="Lato"/>
                <a:ea typeface="Lato"/>
                <a:cs typeface="Lato"/>
                <a:sym typeface="Lato"/>
              </a:rPr>
              <a:t>If there is reason to believe that the minor’s participation in the sexual contact was</a:t>
            </a:r>
            <a:r>
              <a:rPr lang="en-US" sz="1100" u="sng">
                <a:latin typeface="Lato"/>
                <a:ea typeface="Lato"/>
                <a:cs typeface="Lato"/>
                <a:sym typeface="Lato"/>
              </a:rPr>
              <a:t> involuntary</a:t>
            </a:r>
            <a:r>
              <a:rPr lang="en-US" sz="1100">
                <a:latin typeface="Lato"/>
                <a:ea typeface="Lato"/>
                <a:cs typeface="Lato"/>
                <a:sym typeface="Lato"/>
              </a:rPr>
              <a:t> or not wanted, a report is required.  This includes sexual assault by peers or adults.</a:t>
            </a:r>
            <a:endParaRPr sz="1100">
              <a:latin typeface="Lato"/>
              <a:ea typeface="Lato"/>
              <a:cs typeface="Lato"/>
              <a:sym typeface="Lato"/>
            </a:endParaRPr>
          </a:p>
          <a:p>
            <a:pPr indent="-317500" lvl="0" marL="457200" rtl="0" algn="l">
              <a:spcBef>
                <a:spcPts val="0"/>
              </a:spcBef>
              <a:spcAft>
                <a:spcPts val="0"/>
              </a:spcAft>
              <a:buClr>
                <a:schemeClr val="dk1"/>
              </a:buClr>
              <a:buSzPts val="1400"/>
              <a:buChar char="●"/>
            </a:pPr>
            <a:r>
              <a:rPr lang="en-US" sz="1100">
                <a:latin typeface="Lato"/>
                <a:ea typeface="Lato"/>
                <a:cs typeface="Lato"/>
                <a:sym typeface="Lato"/>
              </a:rPr>
              <a:t>Sexual abuse also includes sexual contact or intercourse between a child and their foster parent, or a worker or volunteer at a group home, Residential Care Center (RCC), or shelter where they are placed.  </a:t>
            </a:r>
            <a:endParaRPr sz="1100">
              <a:latin typeface="Lato"/>
              <a:ea typeface="Lato"/>
              <a:cs typeface="Lato"/>
              <a:sym typeface="Lato"/>
            </a:endParaRPr>
          </a:p>
          <a:p>
            <a:pPr indent="-317500" lvl="0" marL="457200" rtl="0" algn="l">
              <a:spcBef>
                <a:spcPts val="0"/>
              </a:spcBef>
              <a:spcAft>
                <a:spcPts val="0"/>
              </a:spcAft>
              <a:buClr>
                <a:schemeClr val="dk1"/>
              </a:buClr>
              <a:buSzPts val="1400"/>
              <a:buChar char="●"/>
            </a:pPr>
            <a:r>
              <a:rPr lang="en-US" sz="1100">
                <a:latin typeface="Lato"/>
                <a:ea typeface="Lato"/>
                <a:cs typeface="Lato"/>
                <a:sym typeface="Lato"/>
              </a:rPr>
              <a:t>In any situation where a minor is participating in sexual contact with a caregiver, for example, a stepparent, a babysitter, a relative, a coach, or employee in a community organization in which the minor participates, there should be reason to doubt whether the minor’s participation in the sexual contact is voluntary because of the power dynamics of such relationships. In any such situation, a mandated reporter should have reasonable cause to suspect the contact is involuntary and should report, regardless of the age of the minor. </a:t>
            </a:r>
            <a:endParaRPr sz="1100">
              <a:latin typeface="Lato"/>
              <a:ea typeface="Lato"/>
              <a:cs typeface="Lato"/>
              <a:sym typeface="Lato"/>
            </a:endParaRPr>
          </a:p>
          <a:p>
            <a:pPr indent="0" lvl="0" marL="457200" rtl="0" algn="l">
              <a:spcBef>
                <a:spcPts val="0"/>
              </a:spcBef>
              <a:spcAft>
                <a:spcPts val="0"/>
              </a:spcAft>
              <a:buNone/>
            </a:pPr>
            <a:r>
              <a:t/>
            </a:r>
            <a:endParaRPr sz="1100">
              <a:latin typeface="Lato"/>
              <a:ea typeface="Lato"/>
              <a:cs typeface="Lato"/>
              <a:sym typeface="Lato"/>
            </a:endParaRPr>
          </a:p>
          <a:p>
            <a:pPr indent="0" lvl="0" marL="0" rtl="0" algn="l">
              <a:lnSpc>
                <a:spcPct val="100000"/>
              </a:lnSpc>
              <a:spcBef>
                <a:spcPts val="0"/>
              </a:spcBef>
              <a:spcAft>
                <a:spcPts val="0"/>
              </a:spcAft>
              <a:buSzPts val="1400"/>
              <a:buNone/>
            </a:pPr>
            <a:r>
              <a:rPr lang="en-US" sz="900">
                <a:solidFill>
                  <a:srgbClr val="0C0D0D"/>
                </a:solidFill>
                <a:highlight>
                  <a:srgbClr val="E8EDED"/>
                </a:highlight>
                <a:latin typeface="Arial"/>
                <a:ea typeface="Arial"/>
                <a:cs typeface="Arial"/>
                <a:sym typeface="Arial"/>
              </a:rPr>
              <a:t>Stock photo ID:516822410  (</a:t>
            </a:r>
            <a:r>
              <a:rPr lang="en-US" sz="1100">
                <a:latin typeface="Lato"/>
                <a:ea typeface="Lato"/>
                <a:cs typeface="Lato"/>
                <a:sym typeface="Lato"/>
              </a:rPr>
              <a:t>Please note that the images in these slide decks were purchased for use in this training by DPI. They may not be copied and reproduced for inclusion in other training or publications.)</a:t>
            </a:r>
            <a:endParaRPr>
              <a:latin typeface="Lato"/>
              <a:ea typeface="Lato"/>
              <a:cs typeface="Lato"/>
              <a:sym typeface="Lato"/>
            </a:endParaRPr>
          </a:p>
          <a:p>
            <a:pPr indent="0" lvl="0" marL="0" rtl="0" algn="l">
              <a:lnSpc>
                <a:spcPct val="100000"/>
              </a:lnSpc>
              <a:spcBef>
                <a:spcPts val="0"/>
              </a:spcBef>
              <a:spcAft>
                <a:spcPts val="0"/>
              </a:spcAft>
              <a:buClr>
                <a:schemeClr val="dk1"/>
              </a:buClr>
              <a:buSzPts val="1200"/>
              <a:buFont typeface="Arial"/>
              <a:buNone/>
            </a:pPr>
            <a:r>
              <a:t/>
            </a:r>
            <a:endParaRPr>
              <a:latin typeface="Lato"/>
              <a:ea typeface="Lato"/>
              <a:cs typeface="Lato"/>
              <a:sym typeface="Lato"/>
            </a:endParaRPr>
          </a:p>
        </p:txBody>
      </p:sp>
      <p:sp>
        <p:nvSpPr>
          <p:cNvPr id="1304" name="Google Shape;1304;g237ea097884_0_34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0" name="Shape 1310"/>
        <p:cNvGrpSpPr/>
        <p:nvPr/>
      </p:nvGrpSpPr>
      <p:grpSpPr>
        <a:xfrm>
          <a:off x="0" y="0"/>
          <a:ext cx="0" cy="0"/>
          <a:chOff x="0" y="0"/>
          <a:chExt cx="0" cy="0"/>
        </a:xfrm>
      </p:grpSpPr>
      <p:sp>
        <p:nvSpPr>
          <p:cNvPr id="1311" name="Google Shape;1311;g237ea097884_0_34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2" name="Google Shape;1312;g237ea097884_0_34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spcBef>
                <a:spcPts val="0"/>
              </a:spcBef>
              <a:spcAft>
                <a:spcPts val="0"/>
              </a:spcAft>
              <a:buClr>
                <a:schemeClr val="dk1"/>
              </a:buClr>
              <a:buSzPts val="1100"/>
              <a:buFont typeface="Lato"/>
              <a:buChar char="●"/>
            </a:pPr>
            <a:r>
              <a:rPr lang="en-US" sz="1100">
                <a:latin typeface="Lato"/>
                <a:ea typeface="Lato"/>
                <a:cs typeface="Lato"/>
                <a:sym typeface="Lato"/>
              </a:rPr>
              <a:t>It is helpful for schools, law enforcement and child welfare agencies to have staff meet proactively to determine how local reporting of sexual abuse should be handled, and which agency should be called in which situations. Some considerations include </a:t>
            </a:r>
            <a:endParaRPr sz="1100">
              <a:latin typeface="Lato"/>
              <a:ea typeface="Lato"/>
              <a:cs typeface="Lato"/>
              <a:sym typeface="Lato"/>
            </a:endParaRPr>
          </a:p>
          <a:p>
            <a:pPr indent="-298450" lvl="1" marL="914400" rtl="0" algn="l">
              <a:spcBef>
                <a:spcPts val="0"/>
              </a:spcBef>
              <a:spcAft>
                <a:spcPts val="0"/>
              </a:spcAft>
              <a:buClr>
                <a:schemeClr val="dk1"/>
              </a:buClr>
              <a:buSzPts val="1100"/>
              <a:buFont typeface="Lato"/>
              <a:buChar char="○"/>
            </a:pPr>
            <a:r>
              <a:rPr lang="en-US" sz="1100">
                <a:latin typeface="Lato"/>
                <a:ea typeface="Lato"/>
                <a:cs typeface="Lato"/>
                <a:sym typeface="Lato"/>
              </a:rPr>
              <a:t>the urgency and immediate need for assistance</a:t>
            </a:r>
            <a:endParaRPr sz="1100">
              <a:latin typeface="Lato"/>
              <a:ea typeface="Lato"/>
              <a:cs typeface="Lato"/>
              <a:sym typeface="Lato"/>
            </a:endParaRPr>
          </a:p>
          <a:p>
            <a:pPr indent="-298450" lvl="1" marL="914400" rtl="0" algn="l">
              <a:spcBef>
                <a:spcPts val="0"/>
              </a:spcBef>
              <a:spcAft>
                <a:spcPts val="0"/>
              </a:spcAft>
              <a:buClr>
                <a:schemeClr val="dk1"/>
              </a:buClr>
              <a:buSzPts val="1100"/>
              <a:buFont typeface="Lato"/>
              <a:buChar char="○"/>
            </a:pPr>
            <a:r>
              <a:rPr lang="en-US" sz="1100">
                <a:latin typeface="Lato"/>
                <a:ea typeface="Lato"/>
                <a:cs typeface="Lato"/>
                <a:sym typeface="Lato"/>
              </a:rPr>
              <a:t>which agency has the capacity to respond quicker when needed</a:t>
            </a:r>
            <a:endParaRPr sz="1100">
              <a:latin typeface="Lato"/>
              <a:ea typeface="Lato"/>
              <a:cs typeface="Lato"/>
              <a:sym typeface="Lato"/>
            </a:endParaRPr>
          </a:p>
          <a:p>
            <a:pPr indent="-298450" lvl="1" marL="914400" rtl="0" algn="l">
              <a:spcBef>
                <a:spcPts val="0"/>
              </a:spcBef>
              <a:spcAft>
                <a:spcPts val="0"/>
              </a:spcAft>
              <a:buClr>
                <a:schemeClr val="dk1"/>
              </a:buClr>
              <a:buSzPts val="1100"/>
              <a:buFont typeface="Lato"/>
              <a:buChar char="○"/>
            </a:pPr>
            <a:r>
              <a:rPr lang="en-US" sz="1100">
                <a:latin typeface="Lato"/>
                <a:ea typeface="Lato"/>
                <a:cs typeface="Lato"/>
                <a:sym typeface="Lato"/>
              </a:rPr>
              <a:t>whether or not a caregiver was involved</a:t>
            </a:r>
            <a:endParaRPr sz="1100">
              <a:latin typeface="Lato"/>
              <a:ea typeface="Lato"/>
              <a:cs typeface="Lato"/>
              <a:sym typeface="Lato"/>
            </a:endParaRPr>
          </a:p>
          <a:p>
            <a:pPr indent="-298450" lvl="1" marL="914400" rtl="0" algn="l">
              <a:spcBef>
                <a:spcPts val="0"/>
              </a:spcBef>
              <a:spcAft>
                <a:spcPts val="0"/>
              </a:spcAft>
              <a:buClr>
                <a:schemeClr val="dk1"/>
              </a:buClr>
              <a:buSzPts val="1100"/>
              <a:buFont typeface="Lato"/>
              <a:buChar char="○"/>
            </a:pPr>
            <a:r>
              <a:rPr lang="en-US" sz="1100">
                <a:latin typeface="Lato"/>
                <a:ea typeface="Lato"/>
                <a:cs typeface="Lato"/>
                <a:sym typeface="Lato"/>
              </a:rPr>
              <a:t>how effectively the local agencies collaborate and when it would be more helpful to report to both agencies</a:t>
            </a:r>
            <a:endParaRPr sz="1100">
              <a:latin typeface="Lato"/>
              <a:ea typeface="Lato"/>
              <a:cs typeface="Lato"/>
              <a:sym typeface="Lato"/>
            </a:endParaRPr>
          </a:p>
          <a:p>
            <a:pPr indent="0" lvl="0" marL="0" rtl="0" algn="l">
              <a:lnSpc>
                <a:spcPct val="100000"/>
              </a:lnSpc>
              <a:spcBef>
                <a:spcPts val="0"/>
              </a:spcBef>
              <a:spcAft>
                <a:spcPts val="0"/>
              </a:spcAft>
              <a:buSzPts val="1400"/>
              <a:buNone/>
            </a:pPr>
            <a:r>
              <a:t/>
            </a:r>
            <a:endParaRPr>
              <a:latin typeface="Lato"/>
              <a:ea typeface="Lato"/>
              <a:cs typeface="Lato"/>
              <a:sym typeface="Lato"/>
            </a:endParaRPr>
          </a:p>
          <a:p>
            <a:pPr indent="0" lvl="0" marL="0" rtl="0" algn="l">
              <a:lnSpc>
                <a:spcPct val="100000"/>
              </a:lnSpc>
              <a:spcBef>
                <a:spcPts val="0"/>
              </a:spcBef>
              <a:spcAft>
                <a:spcPts val="0"/>
              </a:spcAft>
              <a:buClr>
                <a:schemeClr val="dk1"/>
              </a:buClr>
              <a:buSzPts val="1200"/>
              <a:buFont typeface="Arial"/>
              <a:buNone/>
            </a:pPr>
            <a:r>
              <a:t/>
            </a:r>
            <a:endParaRPr>
              <a:latin typeface="Lato"/>
              <a:ea typeface="Lato"/>
              <a:cs typeface="Lato"/>
              <a:sym typeface="Lato"/>
            </a:endParaRPr>
          </a:p>
        </p:txBody>
      </p:sp>
      <p:sp>
        <p:nvSpPr>
          <p:cNvPr id="1313" name="Google Shape;1313;g237ea097884_0_34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7" name="Shape 1317"/>
        <p:cNvGrpSpPr/>
        <p:nvPr/>
      </p:nvGrpSpPr>
      <p:grpSpPr>
        <a:xfrm>
          <a:off x="0" y="0"/>
          <a:ext cx="0" cy="0"/>
          <a:chOff x="0" y="0"/>
          <a:chExt cx="0" cy="0"/>
        </a:xfrm>
      </p:grpSpPr>
      <p:sp>
        <p:nvSpPr>
          <p:cNvPr id="1318" name="Google Shape;1318;g237ea097884_0_34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9" name="Google Shape;1319;g237ea097884_0_34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spcBef>
                <a:spcPts val="0"/>
              </a:spcBef>
              <a:spcAft>
                <a:spcPts val="0"/>
              </a:spcAft>
              <a:buClr>
                <a:schemeClr val="dk1"/>
              </a:buClr>
              <a:buSzPts val="1100"/>
              <a:buFont typeface="Lato"/>
              <a:buChar char="●"/>
            </a:pPr>
            <a:r>
              <a:rPr lang="en-US" sz="1100">
                <a:latin typeface="Lato"/>
                <a:ea typeface="Lato"/>
                <a:cs typeface="Lato"/>
                <a:sym typeface="Lato"/>
              </a:rPr>
              <a:t>Sexual violence is a type of sexual harassment and depending on the circumstances of the involuntary sexual contact, a school district may need to consider implications for requirements under Wisconsin’s Pupil Non-Discrimination Law and Title IX of the Education Amendments of 1972. School staff must respond to allegations of sexual harassment consistent with Title IX’s prohibition against sex discrimination </a:t>
            </a:r>
            <a:r>
              <a:rPr lang="en-US" sz="1100" u="sng">
                <a:latin typeface="Lato"/>
                <a:ea typeface="Lato"/>
                <a:cs typeface="Lato"/>
                <a:sym typeface="Lato"/>
              </a:rPr>
              <a:t>in addition</a:t>
            </a:r>
            <a:r>
              <a:rPr lang="en-US" sz="1100">
                <a:latin typeface="Lato"/>
                <a:ea typeface="Lato"/>
                <a:cs typeface="Lato"/>
                <a:sym typeface="Lato"/>
              </a:rPr>
              <a:t> to any criminal investigation. </a:t>
            </a:r>
            <a:endParaRPr sz="1100">
              <a:latin typeface="Lato"/>
              <a:ea typeface="Lato"/>
              <a:cs typeface="Lato"/>
              <a:sym typeface="Lato"/>
            </a:endParaRPr>
          </a:p>
          <a:p>
            <a:pPr indent="-298450" lvl="0" marL="457200" rtl="0" algn="l">
              <a:spcBef>
                <a:spcPts val="0"/>
              </a:spcBef>
              <a:spcAft>
                <a:spcPts val="0"/>
              </a:spcAft>
              <a:buClr>
                <a:schemeClr val="dk1"/>
              </a:buClr>
              <a:buSzPts val="1100"/>
              <a:buFont typeface="Lato"/>
              <a:buChar char="●"/>
            </a:pPr>
            <a:r>
              <a:rPr lang="en-US" sz="1100">
                <a:latin typeface="Lato"/>
                <a:ea typeface="Lato"/>
                <a:cs typeface="Lato"/>
                <a:sym typeface="Lato"/>
              </a:rPr>
              <a:t>It is important to respond in a trauma sensitive culturally responsive manner to individuals involved in sexual assault situations and take action to prevent further harm. One action that can be helpful is to inform the survivor in a confidential interview that the report is being made and is required by law, and what to expect concerning the investigation procedures. </a:t>
            </a:r>
            <a:endParaRPr sz="1100">
              <a:latin typeface="Lato"/>
              <a:ea typeface="Lato"/>
              <a:cs typeface="Lato"/>
              <a:sym typeface="Lato"/>
            </a:endParaRPr>
          </a:p>
          <a:p>
            <a:pPr indent="-298450" lvl="0" marL="457200" rtl="0" algn="l">
              <a:spcBef>
                <a:spcPts val="0"/>
              </a:spcBef>
              <a:spcAft>
                <a:spcPts val="0"/>
              </a:spcAft>
              <a:buClr>
                <a:schemeClr val="dk1"/>
              </a:buClr>
              <a:buSzPts val="1100"/>
              <a:buFont typeface="Lato"/>
              <a:buChar char="●"/>
            </a:pPr>
            <a:r>
              <a:rPr lang="en-US" sz="1100">
                <a:latin typeface="Lato"/>
                <a:ea typeface="Lato"/>
                <a:cs typeface="Lato"/>
                <a:sym typeface="Lato"/>
              </a:rPr>
              <a:t>Additionally, as we discussed earlier in this training, school staff can help inform students and families of the right to a “victim advocate” in cases of sexual assault, human trafficking, or child sexual abuse. They could provide counseling, assistance, or support services free of charge to a survivor.</a:t>
            </a:r>
            <a:endParaRPr sz="1100">
              <a:latin typeface="Lato"/>
              <a:ea typeface="Lato"/>
              <a:cs typeface="Lato"/>
              <a:sym typeface="Lato"/>
            </a:endParaRPr>
          </a:p>
          <a:p>
            <a:pPr indent="0" lvl="0" marL="457200" rtl="0" algn="l">
              <a:spcBef>
                <a:spcPts val="0"/>
              </a:spcBef>
              <a:spcAft>
                <a:spcPts val="0"/>
              </a:spcAft>
              <a:buNone/>
            </a:pPr>
            <a:r>
              <a:t/>
            </a:r>
            <a:endParaRPr sz="1100">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
        <p:nvSpPr>
          <p:cNvPr id="1320" name="Google Shape;1320;g237ea097884_0_34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6" name="Shape 1326"/>
        <p:cNvGrpSpPr/>
        <p:nvPr/>
      </p:nvGrpSpPr>
      <p:grpSpPr>
        <a:xfrm>
          <a:off x="0" y="0"/>
          <a:ext cx="0" cy="0"/>
          <a:chOff x="0" y="0"/>
          <a:chExt cx="0" cy="0"/>
        </a:xfrm>
      </p:grpSpPr>
      <p:sp>
        <p:nvSpPr>
          <p:cNvPr id="1327" name="Google Shape;1327;g237ea097884_0_34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8" name="Google Shape;1328;g237ea097884_0_34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spcBef>
                <a:spcPts val="0"/>
              </a:spcBef>
              <a:spcAft>
                <a:spcPts val="0"/>
              </a:spcAft>
              <a:buClr>
                <a:schemeClr val="dk1"/>
              </a:buClr>
              <a:buSzPts val="1100"/>
              <a:buFont typeface="Lato"/>
              <a:buChar char="●"/>
            </a:pPr>
            <a:r>
              <a:rPr lang="en-US" sz="1100">
                <a:latin typeface="Lato"/>
                <a:ea typeface="Lato"/>
                <a:cs typeface="Lato"/>
                <a:sym typeface="Lato"/>
              </a:rPr>
              <a:t>It is important to respond in a trauma sensitive manner to individuals involved in sexual assault situations and take action to prevent further harm. One action that can be helpful is to inform the survivor in a confidential interview that the report is being made and is required by law, and what to expect concerning the investigation procedures. </a:t>
            </a:r>
            <a:endParaRPr sz="1100">
              <a:latin typeface="Lato"/>
              <a:ea typeface="Lato"/>
              <a:cs typeface="Lato"/>
              <a:sym typeface="Lato"/>
            </a:endParaRPr>
          </a:p>
          <a:p>
            <a:pPr indent="-298450" lvl="0" marL="457200" rtl="0" algn="l">
              <a:spcBef>
                <a:spcPts val="0"/>
              </a:spcBef>
              <a:spcAft>
                <a:spcPts val="0"/>
              </a:spcAft>
              <a:buClr>
                <a:schemeClr val="dk1"/>
              </a:buClr>
              <a:buSzPts val="1100"/>
              <a:buFont typeface="Lato"/>
              <a:buChar char="●"/>
            </a:pPr>
            <a:r>
              <a:rPr lang="en-US" sz="1100">
                <a:latin typeface="Lato"/>
                <a:ea typeface="Lato"/>
                <a:cs typeface="Lato"/>
                <a:sym typeface="Lato"/>
              </a:rPr>
              <a:t>Additionally, as we discussed earlier in this training, school staff can help inform students and families of the right to a “victim advocate” in cases of sexual assault, human trafficking, or child sexual abuse. They could provide counseling, assistance, or support services free of charge to a survivor.</a:t>
            </a:r>
            <a:endParaRPr b="1">
              <a:latin typeface="Lato"/>
              <a:ea typeface="Lato"/>
              <a:cs typeface="Lato"/>
              <a:sym typeface="Lato"/>
            </a:endParaRPr>
          </a:p>
          <a:p>
            <a:pPr indent="0" lvl="0" marL="0" rtl="0" algn="l">
              <a:lnSpc>
                <a:spcPct val="100000"/>
              </a:lnSpc>
              <a:spcBef>
                <a:spcPts val="1000"/>
              </a:spcBef>
              <a:spcAft>
                <a:spcPts val="1000"/>
              </a:spcAft>
              <a:buSzPts val="1400"/>
              <a:buNone/>
            </a:pPr>
            <a:r>
              <a:t/>
            </a:r>
            <a:endParaRPr sz="1100">
              <a:latin typeface="Lato"/>
              <a:ea typeface="Lato"/>
              <a:cs typeface="Lato"/>
              <a:sym typeface="Lato"/>
            </a:endParaRPr>
          </a:p>
        </p:txBody>
      </p:sp>
      <p:sp>
        <p:nvSpPr>
          <p:cNvPr id="1329" name="Google Shape;1329;g237ea097884_0_34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7" name="Shape 1347"/>
        <p:cNvGrpSpPr/>
        <p:nvPr/>
      </p:nvGrpSpPr>
      <p:grpSpPr>
        <a:xfrm>
          <a:off x="0" y="0"/>
          <a:ext cx="0" cy="0"/>
          <a:chOff x="0" y="0"/>
          <a:chExt cx="0" cy="0"/>
        </a:xfrm>
      </p:grpSpPr>
      <p:sp>
        <p:nvSpPr>
          <p:cNvPr id="1348" name="Google Shape;1348;g237ea097884_0_34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9" name="Google Shape;1349;g237ea097884_0_347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98450" lvl="0" marL="457200" rtl="0" algn="l">
              <a:spcBef>
                <a:spcPts val="0"/>
              </a:spcBef>
              <a:spcAft>
                <a:spcPts val="0"/>
              </a:spcAft>
              <a:buClr>
                <a:schemeClr val="dk1"/>
              </a:buClr>
              <a:buSzPts val="1100"/>
              <a:buFont typeface="Lato"/>
              <a:buChar char="●"/>
            </a:pPr>
            <a:r>
              <a:rPr lang="en-US" sz="1100">
                <a:latin typeface="Lato"/>
                <a:ea typeface="Lato"/>
                <a:cs typeface="Lato"/>
                <a:sym typeface="Lato"/>
              </a:rPr>
              <a:t>The suggested procedures for school staff who become aware that a person under the age of 18 has had </a:t>
            </a:r>
            <a:r>
              <a:rPr lang="en-US" sz="1100" u="sng">
                <a:latin typeface="Lato"/>
                <a:ea typeface="Lato"/>
                <a:cs typeface="Lato"/>
                <a:sym typeface="Lato"/>
              </a:rPr>
              <a:t>voluntary</a:t>
            </a:r>
            <a:r>
              <a:rPr lang="en-US" sz="1100">
                <a:latin typeface="Lato"/>
                <a:ea typeface="Lato"/>
                <a:cs typeface="Lato"/>
                <a:sym typeface="Lato"/>
              </a:rPr>
              <a:t> sexual contact or intercourse with another person differ depending upon the minor’s age. </a:t>
            </a:r>
            <a:endParaRPr sz="1100">
              <a:latin typeface="Lato"/>
              <a:ea typeface="Lato"/>
              <a:cs typeface="Lato"/>
              <a:sym typeface="Lato"/>
            </a:endParaRPr>
          </a:p>
          <a:p>
            <a:pPr indent="-317500" lvl="0" marL="457200" rtl="0" algn="l">
              <a:spcBef>
                <a:spcPts val="0"/>
              </a:spcBef>
              <a:spcAft>
                <a:spcPts val="0"/>
              </a:spcAft>
              <a:buClr>
                <a:schemeClr val="dk1"/>
              </a:buClr>
              <a:buSzPts val="1400"/>
              <a:buChar char="●"/>
            </a:pPr>
            <a:r>
              <a:rPr lang="en-US" sz="1100">
                <a:latin typeface="Lato"/>
                <a:ea typeface="Lato"/>
                <a:cs typeface="Lato"/>
                <a:sym typeface="Lato"/>
              </a:rPr>
              <a:t>Let’s first consider children who are under 15 years old. School staff who have reasonable cause to believe a child under 15 years old has had sexual contact or intercourse with another person must report this behavior, even in situations where the child claims the sexual contact or intercourse was voluntary</a:t>
            </a:r>
            <a:endParaRPr sz="1100">
              <a:latin typeface="Lato"/>
              <a:ea typeface="Lato"/>
              <a:cs typeface="Lato"/>
              <a:sym typeface="Lato"/>
            </a:endParaRPr>
          </a:p>
          <a:p>
            <a:pPr indent="-298450" lvl="0" marL="457200" rtl="0" algn="l">
              <a:spcBef>
                <a:spcPts val="0"/>
              </a:spcBef>
              <a:spcAft>
                <a:spcPts val="0"/>
              </a:spcAft>
              <a:buClr>
                <a:schemeClr val="dk1"/>
              </a:buClr>
              <a:buSzPts val="1100"/>
              <a:buFont typeface="Lato"/>
              <a:buChar char="●"/>
            </a:pPr>
            <a:r>
              <a:rPr lang="en-US" sz="1100">
                <a:latin typeface="Lato"/>
                <a:ea typeface="Lato"/>
                <a:cs typeface="Lato"/>
                <a:sym typeface="Lato"/>
              </a:rPr>
              <a:t>Next let’s consider sexual contact or intercourse with a person who is 15 years old.  Sexual intercourse or contact between two people 15 to 18 years old is</a:t>
            </a:r>
            <a:r>
              <a:rPr b="1" lang="en-US" sz="1100">
                <a:latin typeface="Lato"/>
                <a:ea typeface="Lato"/>
                <a:cs typeface="Lato"/>
                <a:sym typeface="Lato"/>
              </a:rPr>
              <a:t> </a:t>
            </a:r>
            <a:r>
              <a:rPr lang="en-US" sz="1100">
                <a:latin typeface="Lato"/>
                <a:ea typeface="Lato"/>
                <a:cs typeface="Lato"/>
                <a:sym typeface="Lato"/>
              </a:rPr>
              <a:t>not considered sexual abuse if it is voluntary. So, there is no requirement for a report to CPS or law enforcement in this case, even though this behavior is illegal.  However, sexual contact or intercourse between a 15-year-old and a person who is 19 years old or older is sexual abuse and school staff who have reasonable cause to believe that this has occurred must report this, even in situations where the student claims the sexual contact or intercourse was voluntary.</a:t>
            </a:r>
            <a:endParaRPr sz="1100">
              <a:latin typeface="Lato"/>
              <a:ea typeface="Lato"/>
              <a:cs typeface="Lato"/>
              <a:sym typeface="Lato"/>
            </a:endParaRPr>
          </a:p>
          <a:p>
            <a:pPr indent="-298450" lvl="0" marL="457200" rtl="0" algn="l">
              <a:spcBef>
                <a:spcPts val="0"/>
              </a:spcBef>
              <a:spcAft>
                <a:spcPts val="0"/>
              </a:spcAft>
              <a:buClr>
                <a:schemeClr val="dk1"/>
              </a:buClr>
              <a:buSzPts val="1100"/>
              <a:buFont typeface="Lato"/>
              <a:buChar char="●"/>
            </a:pPr>
            <a:r>
              <a:rPr lang="en-US" sz="1100">
                <a:latin typeface="Lato"/>
                <a:ea typeface="Lato"/>
                <a:cs typeface="Lato"/>
                <a:sym typeface="Lato"/>
              </a:rPr>
              <a:t>Now let’s consider 16 and 17 year old students. It is not considered child sexual abuse for an individual to have  consensual sexual</a:t>
            </a:r>
            <a:r>
              <a:rPr i="1" lang="en-US" sz="1100">
                <a:latin typeface="Lato"/>
                <a:ea typeface="Lato"/>
                <a:cs typeface="Lato"/>
                <a:sym typeface="Lato"/>
              </a:rPr>
              <a:t> </a:t>
            </a:r>
            <a:r>
              <a:rPr lang="en-US" sz="1100">
                <a:latin typeface="Lato"/>
                <a:ea typeface="Lato"/>
                <a:cs typeface="Lato"/>
                <a:sym typeface="Lato"/>
              </a:rPr>
              <a:t>contact or intercourse with a person 16 or 17 years old However, keep in mind that there are specific penalties for school staff members, coaches, and school volunteers who have sexual contact or intercourse with students. Individuals with reasonable cause to suspect this behavior should contact the school administration immediately and must report suspected child abuse to the local child welfare agency or local law enforcement (Wis. Stat. § 948.095). </a:t>
            </a:r>
            <a:endParaRPr sz="1100">
              <a:latin typeface="Lato"/>
              <a:ea typeface="Lato"/>
              <a:cs typeface="Lato"/>
              <a:sym typeface="Lato"/>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5" name="Shape 1355"/>
        <p:cNvGrpSpPr/>
        <p:nvPr/>
      </p:nvGrpSpPr>
      <p:grpSpPr>
        <a:xfrm>
          <a:off x="0" y="0"/>
          <a:ext cx="0" cy="0"/>
          <a:chOff x="0" y="0"/>
          <a:chExt cx="0" cy="0"/>
        </a:xfrm>
      </p:grpSpPr>
      <p:sp>
        <p:nvSpPr>
          <p:cNvPr id="1356" name="Google Shape;1356;g237ea097884_0_34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7" name="Google Shape;1357;g237ea097884_0_34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98450" lvl="0" marL="457200" rtl="0" algn="l">
              <a:spcBef>
                <a:spcPts val="0"/>
              </a:spcBef>
              <a:spcAft>
                <a:spcPts val="0"/>
              </a:spcAft>
              <a:buSzPts val="1100"/>
              <a:buFont typeface="Lato"/>
              <a:buChar char="●"/>
            </a:pPr>
            <a:r>
              <a:rPr lang="en-US" sz="1100">
                <a:latin typeface="Lato"/>
                <a:ea typeface="Lato"/>
                <a:cs typeface="Lato"/>
                <a:sym typeface="Lato"/>
              </a:rPr>
              <a:t>That’s a lot of complex information to take in, so let’s pause here for a moment. Let’s imagine that a student tells you that they had sexual intercourse with another person. They tell you not to worry, because it was consensual. This student is 15 years old and they tell you their partner was 17. Do you need to make a report? First, you want to ask a few open ended questions to determine the voluntary nature of the situation. </a:t>
            </a:r>
            <a:endParaRPr sz="1100">
              <a:latin typeface="Lato"/>
              <a:ea typeface="Lato"/>
              <a:cs typeface="Lato"/>
              <a:sym typeface="Lato"/>
            </a:endParaRPr>
          </a:p>
          <a:p>
            <a:pPr indent="-298450" lvl="1" marL="914400" rtl="0" algn="l">
              <a:spcBef>
                <a:spcPts val="0"/>
              </a:spcBef>
              <a:spcAft>
                <a:spcPts val="0"/>
              </a:spcAft>
              <a:buSzPts val="1100"/>
              <a:buFont typeface="Lato"/>
              <a:buChar char="○"/>
            </a:pPr>
            <a:r>
              <a:rPr lang="en-US" sz="1100">
                <a:latin typeface="Lato"/>
                <a:ea typeface="Lato"/>
                <a:cs typeface="Lato"/>
                <a:sym typeface="Lato"/>
              </a:rPr>
              <a:t>Did they feel safe and do they feel safe now? Did they feel pressure to have sex? How would their partner react if they said no? Was the student drinking or using drugs that may have influenced their behavior? Do they have an intellectual disability or other factors that may have influenced their perception? Was there an exchange for something of value? Is there any other reason to doubt the voluntariness of their participation? </a:t>
            </a:r>
            <a:endParaRPr sz="1100">
              <a:latin typeface="Lato"/>
              <a:ea typeface="Lato"/>
              <a:cs typeface="Lato"/>
              <a:sym typeface="Lato"/>
            </a:endParaRPr>
          </a:p>
          <a:p>
            <a:pPr indent="-298450" lvl="0" marL="457200" rtl="0" algn="l">
              <a:spcBef>
                <a:spcPts val="0"/>
              </a:spcBef>
              <a:spcAft>
                <a:spcPts val="0"/>
              </a:spcAft>
              <a:buSzPts val="1100"/>
              <a:buFont typeface="Lato"/>
              <a:buChar char="●"/>
            </a:pPr>
            <a:r>
              <a:rPr i="1" lang="en-US" sz="1100">
                <a:latin typeface="Lato"/>
                <a:ea typeface="Lato"/>
                <a:cs typeface="Lato"/>
                <a:sym typeface="Lato"/>
              </a:rPr>
              <a:t>(Note to facilitator: click to show circle</a:t>
            </a:r>
            <a:r>
              <a:rPr lang="en-US" sz="1100">
                <a:latin typeface="Lato"/>
                <a:ea typeface="Lato"/>
                <a:cs typeface="Lato"/>
                <a:sym typeface="Lato"/>
              </a:rPr>
              <a:t>) If you do </a:t>
            </a:r>
            <a:r>
              <a:rPr b="1" lang="en-US" sz="1100">
                <a:latin typeface="Lato"/>
                <a:ea typeface="Lato"/>
                <a:cs typeface="Lato"/>
                <a:sym typeface="Lato"/>
              </a:rPr>
              <a:t>not</a:t>
            </a:r>
            <a:r>
              <a:rPr lang="en-US" sz="1100">
                <a:latin typeface="Lato"/>
                <a:ea typeface="Lato"/>
                <a:cs typeface="Lato"/>
                <a:sym typeface="Lato"/>
              </a:rPr>
              <a:t> have concerns, you may not need to make a report. A 15 year old having sexual intercourse with a 17 year old is not sexual abuse if it is consensual.</a:t>
            </a:r>
            <a:endParaRPr sz="1100">
              <a:latin typeface="Lato"/>
              <a:ea typeface="Lato"/>
              <a:cs typeface="Lato"/>
              <a:sym typeface="Lato"/>
            </a:endParaRPr>
          </a:p>
          <a:p>
            <a:pPr indent="-298450" lvl="0" marL="457200" rtl="0" algn="l">
              <a:spcBef>
                <a:spcPts val="0"/>
              </a:spcBef>
              <a:spcAft>
                <a:spcPts val="0"/>
              </a:spcAft>
              <a:buSzPts val="1100"/>
              <a:buFont typeface="Lato"/>
              <a:buChar char="●"/>
            </a:pPr>
            <a:r>
              <a:rPr i="1" lang="en-US" sz="1100">
                <a:latin typeface="Lato"/>
                <a:ea typeface="Lato"/>
                <a:cs typeface="Lato"/>
                <a:sym typeface="Lato"/>
              </a:rPr>
              <a:t>(click to show arrow)</a:t>
            </a:r>
            <a:r>
              <a:rPr lang="en-US" sz="1100">
                <a:latin typeface="Lato"/>
                <a:ea typeface="Lato"/>
                <a:cs typeface="Lato"/>
                <a:sym typeface="Lato"/>
              </a:rPr>
              <a:t> However, after further discussion, let’s say the student admits that their partner was actually 19 years old.  With everything else in this scenario being the same, you now likely need to make a report, because sexual intercourse between a 15 year old and a 19 year old does fall into the definition of sexual abuse even if it is consensual.</a:t>
            </a:r>
            <a:endParaRPr sz="1100">
              <a:latin typeface="Lato"/>
              <a:ea typeface="Lato"/>
              <a:cs typeface="Lato"/>
              <a:sym typeface="Lato"/>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4" name="Shape 1364"/>
        <p:cNvGrpSpPr/>
        <p:nvPr/>
      </p:nvGrpSpPr>
      <p:grpSpPr>
        <a:xfrm>
          <a:off x="0" y="0"/>
          <a:ext cx="0" cy="0"/>
          <a:chOff x="0" y="0"/>
          <a:chExt cx="0" cy="0"/>
        </a:xfrm>
      </p:grpSpPr>
      <p:sp>
        <p:nvSpPr>
          <p:cNvPr id="1365" name="Google Shape;1365;g237ea097884_0_349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6" name="Google Shape;1366;g237ea097884_0_34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98450" lvl="0" marL="457200" rtl="0" algn="l">
              <a:spcBef>
                <a:spcPts val="0"/>
              </a:spcBef>
              <a:spcAft>
                <a:spcPts val="0"/>
              </a:spcAft>
              <a:buSzPts val="1100"/>
              <a:buFont typeface="Lato"/>
              <a:buChar char="●"/>
            </a:pPr>
            <a:r>
              <a:rPr lang="en-US" sz="1100">
                <a:latin typeface="Lato"/>
                <a:ea typeface="Lato"/>
                <a:cs typeface="Lato"/>
                <a:sym typeface="Lato"/>
              </a:rPr>
              <a:t>How about another example? Let’s imagine that you learn that a 17 year old had voluntary sexual intercourse with a 21 year old.  You ask open-ended questions similar to the last scenario to better understand the voluntariness of the situation. </a:t>
            </a:r>
            <a:endParaRPr sz="1100">
              <a:latin typeface="Lato"/>
              <a:ea typeface="Lato"/>
              <a:cs typeface="Lato"/>
              <a:sym typeface="Lato"/>
            </a:endParaRPr>
          </a:p>
          <a:p>
            <a:pPr indent="-298450" lvl="0" marL="457200" rtl="0" algn="l">
              <a:spcBef>
                <a:spcPts val="0"/>
              </a:spcBef>
              <a:spcAft>
                <a:spcPts val="0"/>
              </a:spcAft>
              <a:buSzPts val="1100"/>
              <a:buFont typeface="Lato"/>
              <a:buChar char="●"/>
            </a:pPr>
            <a:r>
              <a:rPr i="1" lang="en-US" sz="1100">
                <a:latin typeface="Lato"/>
                <a:ea typeface="Lato"/>
                <a:cs typeface="Lato"/>
                <a:sym typeface="Lato"/>
              </a:rPr>
              <a:t>(Note to facilitator: click to show circle</a:t>
            </a:r>
            <a:r>
              <a:rPr lang="en-US" sz="1100">
                <a:latin typeface="Lato"/>
                <a:ea typeface="Lato"/>
                <a:cs typeface="Lato"/>
                <a:sym typeface="Lato"/>
              </a:rPr>
              <a:t>)Though there is an age difference, you determine that you have no concerns about the voluntary nature of the conduct and that a report is therefore not required. You offer to connect the student with the school nurse who could talk with the student about healthy relationships and health care. You discuss with the student how and when to talk with their caregiver about their relationship, or you refer them to the school social worker who is comfortable having this conversation.  </a:t>
            </a:r>
            <a:endParaRPr sz="1100">
              <a:latin typeface="Lato"/>
              <a:ea typeface="Lato"/>
              <a:cs typeface="Lato"/>
              <a:sym typeface="Lato"/>
            </a:endParaRPr>
          </a:p>
          <a:p>
            <a:pPr indent="-298450" lvl="0" marL="457200" rtl="0" algn="l">
              <a:spcBef>
                <a:spcPts val="0"/>
              </a:spcBef>
              <a:spcAft>
                <a:spcPts val="0"/>
              </a:spcAft>
              <a:buSzPts val="1100"/>
              <a:buFont typeface="Lato"/>
              <a:buChar char="●"/>
            </a:pPr>
            <a:r>
              <a:rPr i="1" lang="en-US" sz="1100">
                <a:latin typeface="Lato"/>
                <a:ea typeface="Lato"/>
                <a:cs typeface="Lato"/>
                <a:sym typeface="Lato"/>
              </a:rPr>
              <a:t>(Note to facilitator: click to show red box</a:t>
            </a:r>
            <a:r>
              <a:rPr lang="en-US" sz="1100">
                <a:latin typeface="Lato"/>
                <a:ea typeface="Lato"/>
                <a:cs typeface="Lato"/>
                <a:sym typeface="Lato"/>
              </a:rPr>
              <a:t>) Later the student mentions that the 21 year old partner is an assistant coach on the school softball team.  You now likely need to make a report and contact the school administration immediately, because there are specific penalties for school staff like coaches and you should have reason to doubt whether the minor’s participation in the sexual contact is voluntary because of the power dynamics of such relationships. In both of these examples, you also should consider helping the youth understand the process that will occur after you disclose the situation to others, and ensuring they have support in managing the impacts.</a:t>
            </a:r>
            <a:endParaRPr sz="1100">
              <a:latin typeface="Lato"/>
              <a:ea typeface="Lato"/>
              <a:cs typeface="Lato"/>
              <a:sym typeface="Lato"/>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3" name="Shape 1373"/>
        <p:cNvGrpSpPr/>
        <p:nvPr/>
      </p:nvGrpSpPr>
      <p:grpSpPr>
        <a:xfrm>
          <a:off x="0" y="0"/>
          <a:ext cx="0" cy="0"/>
          <a:chOff x="0" y="0"/>
          <a:chExt cx="0" cy="0"/>
        </a:xfrm>
      </p:grpSpPr>
      <p:sp>
        <p:nvSpPr>
          <p:cNvPr id="1374" name="Google Shape;1374;g237ea097884_0_350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5" name="Google Shape;1375;g237ea097884_0_350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98450" lvl="0" marL="457200" rtl="0" algn="l">
              <a:spcBef>
                <a:spcPts val="0"/>
              </a:spcBef>
              <a:spcAft>
                <a:spcPts val="0"/>
              </a:spcAft>
              <a:buClr>
                <a:schemeClr val="dk1"/>
              </a:buClr>
              <a:buSzPts val="1100"/>
              <a:buFont typeface="Lato"/>
              <a:buChar char="●"/>
            </a:pPr>
            <a:r>
              <a:rPr lang="en-US" sz="1100">
                <a:latin typeface="Lato"/>
                <a:ea typeface="Lato"/>
                <a:cs typeface="Lato"/>
                <a:sym typeface="Lato"/>
              </a:rPr>
              <a:t>There are some exceptions to required reporting worth discussing. A health care provider (such as a school nurse) is not generally required to report sexual contact or intercourse of a child if they are providing, or have provided, health care services to the child. The stated purpose of this exception in state statute “is to allow children to obtain confidential health care services.” But note that there are some circumstances when a report is still required, as we will discuss in a moment.</a:t>
            </a:r>
            <a:endParaRPr sz="1100">
              <a:latin typeface="Lato"/>
              <a:ea typeface="Lato"/>
              <a:cs typeface="Lato"/>
              <a:sym typeface="Lato"/>
            </a:endParaRPr>
          </a:p>
          <a:p>
            <a:pPr indent="-298450" lvl="0" marL="457200" rtl="0" algn="l">
              <a:spcBef>
                <a:spcPts val="0"/>
              </a:spcBef>
              <a:spcAft>
                <a:spcPts val="0"/>
              </a:spcAft>
              <a:buClr>
                <a:schemeClr val="dk1"/>
              </a:buClr>
              <a:buSzPts val="1100"/>
              <a:buFont typeface="Lato"/>
              <a:buChar char="●"/>
            </a:pPr>
            <a:r>
              <a:rPr lang="en-US" sz="1100">
                <a:latin typeface="Lato"/>
                <a:ea typeface="Lato"/>
                <a:cs typeface="Lato"/>
                <a:sym typeface="Lato"/>
              </a:rPr>
              <a:t>An additional exception exists under this section, again, for the purpose of allowing children to obtain confidential health care services. A person may not be required to report sexual contact or intercourse involving a child if they obtain information about a child who is receiving or has received health care services from a health care provider, Wis. Stat. § 48.981(2m)(c)4. For example, a student might tell a teacher that they have seen a health care provider in order to obtain birth control Consequently, in order to maintain a minor’s right to confidential health care services, the teacher may not be required to report this type of situation, Wis. Stat. § 48.981(2m)(c)4. </a:t>
            </a:r>
            <a:endParaRPr sz="1100">
              <a:latin typeface="Lato"/>
              <a:ea typeface="Lato"/>
              <a:cs typeface="Lato"/>
              <a:sym typeface="Lato"/>
            </a:endParaRPr>
          </a:p>
          <a:p>
            <a:pPr indent="-298450" lvl="0" marL="457200" rtl="0" algn="l">
              <a:spcBef>
                <a:spcPts val="0"/>
              </a:spcBef>
              <a:spcAft>
                <a:spcPts val="0"/>
              </a:spcAft>
              <a:buClr>
                <a:schemeClr val="dk1"/>
              </a:buClr>
              <a:buSzPts val="1100"/>
              <a:buFont typeface="Lato"/>
              <a:buChar char="●"/>
            </a:pPr>
            <a:r>
              <a:rPr lang="en-US" sz="1100">
                <a:latin typeface="Lato"/>
                <a:ea typeface="Lato"/>
                <a:cs typeface="Lato"/>
                <a:sym typeface="Lato"/>
              </a:rPr>
              <a:t>However, there are some circumstances when school nurses and others are still required to report, such as when there is any doubt as to whether the sexual contact or intercourse was voluntary or if the contact or intercourse was with a caregiver. Please review the document </a:t>
            </a:r>
            <a:r>
              <a:rPr i="1" lang="en-US" sz="1100">
                <a:latin typeface="Lato"/>
                <a:ea typeface="Lato"/>
                <a:cs typeface="Lato"/>
                <a:sym typeface="Lato"/>
              </a:rPr>
              <a:t>Reporting Requirements for Situations Involving Sexual Contact or Intercourse and Students</a:t>
            </a:r>
            <a:r>
              <a:rPr lang="en-US" sz="1100">
                <a:latin typeface="Lato"/>
                <a:ea typeface="Lato"/>
                <a:cs typeface="Lato"/>
                <a:sym typeface="Lato"/>
              </a:rPr>
              <a:t> in the additional resources section for more details.</a:t>
            </a:r>
            <a:endParaRPr sz="1100">
              <a:latin typeface="Lato"/>
              <a:ea typeface="Lato"/>
              <a:cs typeface="Lato"/>
              <a:sym typeface="Lato"/>
            </a:endParaRPr>
          </a:p>
          <a:p>
            <a:pPr indent="-228600" lvl="0" marL="228600" rtl="0" algn="l">
              <a:lnSpc>
                <a:spcPct val="100000"/>
              </a:lnSpc>
              <a:spcBef>
                <a:spcPts val="600"/>
              </a:spcBef>
              <a:spcAft>
                <a:spcPts val="600"/>
              </a:spcAft>
              <a:buClr>
                <a:schemeClr val="dk1"/>
              </a:buClr>
              <a:buSzPts val="1100"/>
              <a:buFont typeface="Arial"/>
              <a:buNone/>
            </a:pPr>
            <a:r>
              <a:rPr lang="en-US" sz="900">
                <a:solidFill>
                  <a:srgbClr val="0C0D0D"/>
                </a:solidFill>
                <a:highlight>
                  <a:srgbClr val="E8EDED"/>
                </a:highlight>
                <a:latin typeface="Arial"/>
                <a:ea typeface="Arial"/>
                <a:cs typeface="Arial"/>
                <a:sym typeface="Arial"/>
              </a:rPr>
              <a:t>Stock photo ID:1350430734  (</a:t>
            </a:r>
            <a:r>
              <a:rPr lang="en-US" sz="1100">
                <a:latin typeface="Lato"/>
                <a:ea typeface="Lato"/>
                <a:cs typeface="Lato"/>
                <a:sym typeface="Lato"/>
              </a:rPr>
              <a:t>Please note that the images in these slide decks were purchased for use in this training by DPI. They may not be copied and reproduced for inclusion in other training or publications.)</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1" name="Shape 1381"/>
        <p:cNvGrpSpPr/>
        <p:nvPr/>
      </p:nvGrpSpPr>
      <p:grpSpPr>
        <a:xfrm>
          <a:off x="0" y="0"/>
          <a:ext cx="0" cy="0"/>
          <a:chOff x="0" y="0"/>
          <a:chExt cx="0" cy="0"/>
        </a:xfrm>
      </p:grpSpPr>
      <p:sp>
        <p:nvSpPr>
          <p:cNvPr id="1382" name="Google Shape;1382;g237ea097884_0_35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3" name="Google Shape;1383;g237ea097884_0_35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spcBef>
                <a:spcPts val="0"/>
              </a:spcBef>
              <a:spcAft>
                <a:spcPts val="0"/>
              </a:spcAft>
              <a:buClr>
                <a:schemeClr val="dk1"/>
              </a:buClr>
              <a:buSzPts val="1100"/>
              <a:buFont typeface="Lato"/>
              <a:buChar char="●"/>
            </a:pPr>
            <a:r>
              <a:rPr lang="en-US" sz="1100">
                <a:latin typeface="Lato"/>
                <a:ea typeface="Lato"/>
                <a:cs typeface="Lato"/>
                <a:sym typeface="Lato"/>
              </a:rPr>
              <a:t>Note that not all sexual abuse involves physical contact. Intentionally causing a child to </a:t>
            </a:r>
            <a:r>
              <a:rPr b="1" lang="en-US" sz="1100">
                <a:latin typeface="Lato"/>
                <a:ea typeface="Lato"/>
                <a:cs typeface="Lato"/>
                <a:sym typeface="Lato"/>
              </a:rPr>
              <a:t>view or listen</a:t>
            </a:r>
            <a:r>
              <a:rPr lang="en-US" sz="1100">
                <a:latin typeface="Lato"/>
                <a:ea typeface="Lato"/>
                <a:cs typeface="Lato"/>
                <a:sym typeface="Lato"/>
              </a:rPr>
              <a:t> to sexual activity for the purpose of gratifying oneself or sexually humiliating the child, or intentionally </a:t>
            </a:r>
            <a:r>
              <a:rPr b="1" lang="en-US" sz="1100">
                <a:latin typeface="Lato"/>
                <a:ea typeface="Lato"/>
                <a:cs typeface="Lato"/>
                <a:sym typeface="Lato"/>
              </a:rPr>
              <a:t>exposing oneself</a:t>
            </a:r>
            <a:r>
              <a:rPr lang="en-US" sz="1100">
                <a:latin typeface="Lato"/>
                <a:ea typeface="Lato"/>
                <a:cs typeface="Lato"/>
                <a:sym typeface="Lato"/>
              </a:rPr>
              <a:t> to a child or causing the child to expose themselves for the purpose of gratifying oneself or sexually humiliating the child are included in the definition of sexual abuse. Definitions of terms like sexual contact and intercourse, as well as additional guidance on reporting can be found in the DPI publication titled The School’s Role in Preventing Child Abuse and Neglect found in the Additional Resources. </a:t>
            </a:r>
            <a:endParaRPr sz="1100">
              <a:latin typeface="Lato"/>
              <a:ea typeface="Lato"/>
              <a:cs typeface="Lato"/>
              <a:sym typeface="Lato"/>
            </a:endParaRPr>
          </a:p>
          <a:p>
            <a:pPr indent="0" lvl="0" marL="0" rtl="0" algn="l">
              <a:lnSpc>
                <a:spcPct val="100000"/>
              </a:lnSpc>
              <a:spcBef>
                <a:spcPts val="0"/>
              </a:spcBef>
              <a:spcAft>
                <a:spcPts val="0"/>
              </a:spcAft>
              <a:buClr>
                <a:schemeClr val="dk1"/>
              </a:buClr>
              <a:buSzPts val="1200"/>
              <a:buFont typeface="Arial"/>
              <a:buNone/>
            </a:pPr>
            <a:r>
              <a:t/>
            </a:r>
            <a:endParaRPr>
              <a:latin typeface="Lato"/>
              <a:ea typeface="Lato"/>
              <a:cs typeface="Lato"/>
              <a:sym typeface="Lato"/>
            </a:endParaRPr>
          </a:p>
          <a:p>
            <a:pPr indent="0" lvl="0" marL="0" rtl="0" algn="l">
              <a:lnSpc>
                <a:spcPct val="100000"/>
              </a:lnSpc>
              <a:spcBef>
                <a:spcPts val="0"/>
              </a:spcBef>
              <a:spcAft>
                <a:spcPts val="0"/>
              </a:spcAft>
              <a:buClr>
                <a:schemeClr val="dk1"/>
              </a:buClr>
              <a:buSzPts val="1200"/>
              <a:buFont typeface="Arial"/>
              <a:buNone/>
            </a:pPr>
            <a:r>
              <a:rPr lang="en-US" sz="900">
                <a:solidFill>
                  <a:srgbClr val="0C0D0D"/>
                </a:solidFill>
                <a:highlight>
                  <a:srgbClr val="E8EDED"/>
                </a:highlight>
                <a:latin typeface="Arial"/>
                <a:ea typeface="Arial"/>
                <a:cs typeface="Arial"/>
                <a:sym typeface="Arial"/>
              </a:rPr>
              <a:t>Stock photo ID:1177793458  (</a:t>
            </a:r>
            <a:r>
              <a:rPr lang="en-US" sz="1100">
                <a:latin typeface="Lato"/>
                <a:ea typeface="Lato"/>
                <a:cs typeface="Lato"/>
                <a:sym typeface="Lato"/>
              </a:rPr>
              <a:t>Please note that the images in these slide decks were purchased for use in this training by DPI. They may not be copied and reproduced for inclusion in other training or publications.)</a:t>
            </a:r>
            <a:endParaRPr>
              <a:latin typeface="Lato"/>
              <a:ea typeface="Lato"/>
              <a:cs typeface="Lato"/>
              <a:sym typeface="Lato"/>
            </a:endParaRPr>
          </a:p>
        </p:txBody>
      </p:sp>
      <p:sp>
        <p:nvSpPr>
          <p:cNvPr id="1384" name="Google Shape;1384;g237ea097884_0_35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9" name="Shape 1389"/>
        <p:cNvGrpSpPr/>
        <p:nvPr/>
      </p:nvGrpSpPr>
      <p:grpSpPr>
        <a:xfrm>
          <a:off x="0" y="0"/>
          <a:ext cx="0" cy="0"/>
          <a:chOff x="0" y="0"/>
          <a:chExt cx="0" cy="0"/>
        </a:xfrm>
      </p:grpSpPr>
      <p:sp>
        <p:nvSpPr>
          <p:cNvPr id="1390" name="Google Shape;1390;g237ea097884_0_37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1" name="Google Shape;1391;g237ea097884_0_37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i="1" lang="en-US" sz="1100">
                <a:latin typeface="Lato"/>
                <a:ea typeface="Lato"/>
                <a:cs typeface="Lato"/>
                <a:sym typeface="Lato"/>
              </a:rPr>
              <a:t>(Note to facilitator: Title slides may be omitted.)</a:t>
            </a:r>
            <a:endParaRPr sz="1100">
              <a:latin typeface="Lato"/>
              <a:ea typeface="Lato"/>
              <a:cs typeface="Lato"/>
              <a:sym typeface="Lato"/>
            </a:endParaRPr>
          </a:p>
        </p:txBody>
      </p:sp>
      <p:sp>
        <p:nvSpPr>
          <p:cNvPr id="1392" name="Google Shape;1392;g237ea097884_0_37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201aa22f484_0_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7" name="Google Shape;737;g201aa22f484_0_1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00000"/>
              </a:lnSpc>
              <a:spcBef>
                <a:spcPts val="0"/>
              </a:spcBef>
              <a:spcAft>
                <a:spcPts val="0"/>
              </a:spcAft>
              <a:buClr>
                <a:schemeClr val="dk1"/>
              </a:buClr>
              <a:buSzPts val="1100"/>
              <a:buFont typeface="Lato"/>
              <a:buChar char="●"/>
            </a:pPr>
            <a:r>
              <a:rPr i="1" lang="en-US" sz="1100">
                <a:latin typeface="Lato"/>
                <a:ea typeface="Lato"/>
                <a:cs typeface="Lato"/>
                <a:sym typeface="Lato"/>
              </a:rPr>
              <a:t>Note for facilitator: </a:t>
            </a:r>
            <a:r>
              <a:rPr i="1" lang="en-US">
                <a:latin typeface="Lato"/>
                <a:ea typeface="Lato"/>
                <a:cs typeface="Lato"/>
                <a:sym typeface="Lato"/>
              </a:rPr>
              <a:t>ACE can be read as the word “ace” that rhymes with pace. </a:t>
            </a:r>
            <a:endParaRPr i="1">
              <a:latin typeface="Lato"/>
              <a:ea typeface="Lato"/>
              <a:cs typeface="Lato"/>
              <a:sym typeface="Lato"/>
            </a:endParaRPr>
          </a:p>
          <a:p>
            <a:pPr indent="-298450" lvl="0" marL="457200" rtl="0" algn="l">
              <a:lnSpc>
                <a:spcPct val="100000"/>
              </a:lnSpc>
              <a:spcBef>
                <a:spcPts val="0"/>
              </a:spcBef>
              <a:spcAft>
                <a:spcPts val="0"/>
              </a:spcAft>
              <a:buClr>
                <a:schemeClr val="dk1"/>
              </a:buClr>
              <a:buSzPts val="1100"/>
              <a:buFont typeface="Lato"/>
              <a:buChar char="●"/>
            </a:pPr>
            <a:r>
              <a:rPr lang="en-US" sz="1100">
                <a:latin typeface="Lato"/>
                <a:ea typeface="Lato"/>
                <a:cs typeface="Lato"/>
                <a:sym typeface="Lato"/>
              </a:rPr>
              <a:t>Child maltreatment is an adverse childhood experience, also known as an ACE. ACEs include negative situations in the home, community, or environment during childhood that cause toxic stress, such as the various experiences shown in this image (PACEsConnection n.d.). </a:t>
            </a:r>
            <a:endParaRPr sz="1100">
              <a:latin typeface="Lato"/>
              <a:ea typeface="Lato"/>
              <a:cs typeface="Lato"/>
              <a:sym typeface="Lato"/>
            </a:endParaRPr>
          </a:p>
          <a:p>
            <a:pPr indent="-298450" lvl="0" marL="457200" rtl="0" algn="l">
              <a:lnSpc>
                <a:spcPct val="100000"/>
              </a:lnSpc>
              <a:spcBef>
                <a:spcPts val="0"/>
              </a:spcBef>
              <a:spcAft>
                <a:spcPts val="0"/>
              </a:spcAft>
              <a:buClr>
                <a:schemeClr val="dk1"/>
              </a:buClr>
              <a:buSzPts val="1100"/>
              <a:buFont typeface="Calibri"/>
              <a:buChar char="●"/>
            </a:pPr>
            <a:r>
              <a:rPr lang="en-US" sz="1100">
                <a:latin typeface="Lato"/>
                <a:ea typeface="Lato"/>
                <a:cs typeface="Lato"/>
                <a:sym typeface="Lato"/>
              </a:rPr>
              <a:t>Many studies have been conducted since the 1990’s that have shown that ACEs have short and long-term negative impacts on health outcomes (Prewitt 2020; Kim et al. 2022). </a:t>
            </a:r>
            <a:endParaRPr sz="1100">
              <a:latin typeface="Lato"/>
              <a:ea typeface="Lato"/>
              <a:cs typeface="Lato"/>
              <a:sym typeface="Lato"/>
            </a:endParaRPr>
          </a:p>
          <a:p>
            <a:pPr indent="-298450" lvl="0" marL="457200" rtl="0" algn="l">
              <a:lnSpc>
                <a:spcPct val="100000"/>
              </a:lnSpc>
              <a:spcBef>
                <a:spcPts val="0"/>
              </a:spcBef>
              <a:spcAft>
                <a:spcPts val="0"/>
              </a:spcAft>
              <a:buClr>
                <a:schemeClr val="dk1"/>
              </a:buClr>
              <a:buSzPts val="1100"/>
              <a:buFont typeface="Calibri"/>
              <a:buChar char="●"/>
            </a:pPr>
            <a:r>
              <a:rPr lang="en-US" sz="1100">
                <a:latin typeface="Lato"/>
                <a:ea typeface="Lato"/>
                <a:cs typeface="Lato"/>
                <a:sym typeface="Lato"/>
              </a:rPr>
              <a:t>These studies consistently find that more than half of all people have at least one ACE, and 25% of the population have experienced 3 or more ACEs (Prewitt 2020). The number of ACEs is important, because the higher the ACE score, the greater the increased risk for each negative outcome  (Anda, n.d.).  Additionally, ACEs can cause trauma which may impact learning, worldview, development, and behavior (AAP 2015).</a:t>
            </a:r>
            <a:endParaRPr sz="1100">
              <a:latin typeface="Lato"/>
              <a:ea typeface="Lato"/>
              <a:cs typeface="Lato"/>
              <a:sym typeface="Lato"/>
            </a:endParaRPr>
          </a:p>
          <a:p>
            <a:pPr indent="-298450" lvl="0" marL="457200" rtl="0" algn="l">
              <a:lnSpc>
                <a:spcPct val="100000"/>
              </a:lnSpc>
              <a:spcBef>
                <a:spcPts val="0"/>
              </a:spcBef>
              <a:spcAft>
                <a:spcPts val="0"/>
              </a:spcAft>
              <a:buClr>
                <a:schemeClr val="dk1"/>
              </a:buClr>
              <a:buSzPts val="1100"/>
              <a:buFont typeface="Lato"/>
              <a:buChar char="●"/>
            </a:pPr>
            <a:r>
              <a:rPr lang="en-US" sz="1100">
                <a:latin typeface="Lato"/>
                <a:ea typeface="Lato"/>
                <a:cs typeface="Lato"/>
                <a:sym typeface="Lato"/>
              </a:rPr>
              <a:t>On a positive note, similar to the accumulative effects of ACEs, the more Positive Childhood Experiences someone has, the lower the odds of negative health outcomes as an adult (Bethell et al. 2019). Positive childhood experiences are events, interactions, or activities that are thought to protect against negative impacts of trauma (Crandall et al 2019). Positive Childhood Experiences include having a caring relationship with a positive supportive adult, safe and nurturing environments, feeling supported by friends, and having a sense of belonging and connection (Kreitz, n.d., Crouch et al 2021). So, keep in mind that when we focus on promoting positive experiences and relationships in schools, we can help lessen the negative effects of adversity (Crouch et al 2021).</a:t>
            </a:r>
            <a:endParaRPr sz="1100">
              <a:latin typeface="Lato"/>
              <a:ea typeface="Lato"/>
              <a:cs typeface="Lato"/>
              <a:sym typeface="Lato"/>
            </a:endParaRPr>
          </a:p>
          <a:p>
            <a:pPr indent="-298450" lvl="0" marL="457200" rtl="0" algn="l">
              <a:lnSpc>
                <a:spcPct val="100000"/>
              </a:lnSpc>
              <a:spcBef>
                <a:spcPts val="0"/>
              </a:spcBef>
              <a:spcAft>
                <a:spcPts val="0"/>
              </a:spcAft>
              <a:buClr>
                <a:schemeClr val="dk1"/>
              </a:buClr>
              <a:buSzPts val="1100"/>
              <a:buFont typeface="Lato"/>
              <a:buChar char="●"/>
            </a:pPr>
            <a:r>
              <a:rPr lang="en-US" sz="1100">
                <a:latin typeface="Lato"/>
                <a:ea typeface="Lato"/>
                <a:cs typeface="Lato"/>
                <a:sym typeface="Lato"/>
              </a:rPr>
              <a:t>If the term ACEs is new to you, please find additional resources for learning in this module.</a:t>
            </a:r>
            <a:endParaRPr sz="1100">
              <a:latin typeface="Lato"/>
              <a:ea typeface="Lato"/>
              <a:cs typeface="Lato"/>
              <a:sym typeface="Lato"/>
            </a:endParaRPr>
          </a:p>
        </p:txBody>
      </p:sp>
      <p:sp>
        <p:nvSpPr>
          <p:cNvPr id="738" name="Google Shape;738;g201aa22f484_0_1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5" name="Shape 1395"/>
        <p:cNvGrpSpPr/>
        <p:nvPr/>
      </p:nvGrpSpPr>
      <p:grpSpPr>
        <a:xfrm>
          <a:off x="0" y="0"/>
          <a:ext cx="0" cy="0"/>
          <a:chOff x="0" y="0"/>
          <a:chExt cx="0" cy="0"/>
        </a:xfrm>
      </p:grpSpPr>
      <p:sp>
        <p:nvSpPr>
          <p:cNvPr id="1396" name="Google Shape;1396;g237ea097884_0_3783:notes"/>
          <p:cNvSpPr/>
          <p:nvPr>
            <p:ph idx="2" type="sldImg"/>
          </p:nvPr>
        </p:nvSpPr>
        <p:spPr>
          <a:xfrm>
            <a:off x="686381" y="1143000"/>
            <a:ext cx="5485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7" name="Google Shape;1397;g237ea097884_0_37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spcBef>
                <a:spcPts val="0"/>
              </a:spcBef>
              <a:spcAft>
                <a:spcPts val="0"/>
              </a:spcAft>
              <a:buClr>
                <a:schemeClr val="dk1"/>
              </a:buClr>
              <a:buSzPts val="1100"/>
              <a:buFont typeface="Lato"/>
              <a:buChar char="●"/>
            </a:pPr>
            <a:r>
              <a:rPr lang="en-US" sz="1100">
                <a:latin typeface="Lato"/>
                <a:ea typeface="Lato"/>
                <a:cs typeface="Lato"/>
                <a:sym typeface="Lato"/>
              </a:rPr>
              <a:t>Child Sex Trafficking falls under the definition of child abuse and must be reported, even if the perpetrator is unrelated to the child. It is important to note that trafficking includes not only engaging minors in sex acts in exchange for something of value, but also recruiting, attempting, and benefitting from these acts.</a:t>
            </a:r>
            <a:endParaRPr sz="1100">
              <a:latin typeface="Lato"/>
              <a:ea typeface="Lato"/>
              <a:cs typeface="Lato"/>
              <a:sym typeface="Lato"/>
            </a:endParaRPr>
          </a:p>
          <a:p>
            <a:pPr indent="-298450" lvl="0" marL="457200" rtl="0" algn="l">
              <a:spcBef>
                <a:spcPts val="0"/>
              </a:spcBef>
              <a:spcAft>
                <a:spcPts val="0"/>
              </a:spcAft>
              <a:buClr>
                <a:schemeClr val="dk1"/>
              </a:buClr>
              <a:buSzPts val="1100"/>
              <a:buFont typeface="Lato"/>
              <a:buChar char="●"/>
            </a:pPr>
            <a:r>
              <a:rPr lang="en-US" sz="1100">
                <a:latin typeface="Lato"/>
                <a:ea typeface="Lato"/>
                <a:cs typeface="Lato"/>
                <a:sym typeface="Lato"/>
              </a:rPr>
              <a:t> In fact, the definition covers anyone who knowingly recruits, entices, provides, obtains, harbors, transports, patronizes, or solicits any child for the purpose of commercial sex acts who attempts to do those actions, or benefits in any manner from those actions. (The child sexual abuse definition includes a violation of 948.051, Wis. Stat. § 48.02(1)(cm)).</a:t>
            </a:r>
            <a:endParaRPr sz="1100">
              <a:latin typeface="Lato"/>
              <a:ea typeface="Lato"/>
              <a:cs typeface="Lato"/>
              <a:sym typeface="Lato"/>
            </a:endParaRPr>
          </a:p>
          <a:p>
            <a:pPr indent="0" lvl="0" marL="0" marR="0" rtl="0" algn="l">
              <a:lnSpc>
                <a:spcPct val="100000"/>
              </a:lnSpc>
              <a:spcBef>
                <a:spcPts val="0"/>
              </a:spcBef>
              <a:spcAft>
                <a:spcPts val="0"/>
              </a:spcAft>
              <a:buClr>
                <a:schemeClr val="dk1"/>
              </a:buClr>
              <a:buSzPts val="1200"/>
              <a:buFont typeface="Calibri"/>
              <a:buNone/>
            </a:pPr>
            <a:r>
              <a:t/>
            </a:r>
            <a:endParaRPr sz="1200"/>
          </a:p>
          <a:p>
            <a:pPr indent="0" lvl="0" marL="0" marR="0" rtl="0" algn="l">
              <a:lnSpc>
                <a:spcPct val="100000"/>
              </a:lnSpc>
              <a:spcBef>
                <a:spcPts val="0"/>
              </a:spcBef>
              <a:spcAft>
                <a:spcPts val="0"/>
              </a:spcAft>
              <a:buClr>
                <a:schemeClr val="dk1"/>
              </a:buClr>
              <a:buSzPts val="1200"/>
              <a:buFont typeface="Calibri"/>
              <a:buNone/>
            </a:pPr>
            <a:r>
              <a:t/>
            </a:r>
            <a:endParaRPr sz="1200"/>
          </a:p>
          <a:p>
            <a:pPr indent="0" lvl="0" marL="0" rtl="0" algn="l">
              <a:lnSpc>
                <a:spcPct val="100000"/>
              </a:lnSpc>
              <a:spcBef>
                <a:spcPts val="0"/>
              </a:spcBef>
              <a:spcAft>
                <a:spcPts val="0"/>
              </a:spcAft>
              <a:buSzPts val="1400"/>
              <a:buNone/>
            </a:pPr>
            <a:r>
              <a:t/>
            </a:r>
            <a:endParaRPr sz="1200"/>
          </a:p>
        </p:txBody>
      </p:sp>
      <p:sp>
        <p:nvSpPr>
          <p:cNvPr id="1398" name="Google Shape;1398;g237ea097884_0_37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2" name="Shape 1402"/>
        <p:cNvGrpSpPr/>
        <p:nvPr/>
      </p:nvGrpSpPr>
      <p:grpSpPr>
        <a:xfrm>
          <a:off x="0" y="0"/>
          <a:ext cx="0" cy="0"/>
          <a:chOff x="0" y="0"/>
          <a:chExt cx="0" cy="0"/>
        </a:xfrm>
      </p:grpSpPr>
      <p:sp>
        <p:nvSpPr>
          <p:cNvPr id="1403" name="Google Shape;1403;g237ea097884_0_37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4" name="Google Shape;1404;g237ea097884_0_378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98450" lvl="0" marL="457200" rtl="0" algn="l">
              <a:spcBef>
                <a:spcPts val="0"/>
              </a:spcBef>
              <a:spcAft>
                <a:spcPts val="0"/>
              </a:spcAft>
              <a:buClr>
                <a:schemeClr val="dk1"/>
              </a:buClr>
              <a:buSzPts val="1100"/>
              <a:buFont typeface="Lato"/>
              <a:buChar char="●"/>
            </a:pPr>
            <a:r>
              <a:rPr lang="en-US" sz="1100">
                <a:latin typeface="Lato"/>
                <a:ea typeface="Lato"/>
                <a:cs typeface="Lato"/>
                <a:sym typeface="Lato"/>
              </a:rPr>
              <a:t>There is no requirement that a youth was forced or made to do it. In fact, even when a youth voluntarily agrees to the activity, it is still trafficking if the sexual activity is being done in exchange for something of value. </a:t>
            </a:r>
            <a:endParaRPr sz="1100">
              <a:latin typeface="Lato"/>
              <a:ea typeface="Lato"/>
              <a:cs typeface="Lato"/>
              <a:sym typeface="Lato"/>
            </a:endParaRPr>
          </a:p>
          <a:p>
            <a:pPr indent="-298450" lvl="0" marL="457200" rtl="0" algn="l">
              <a:spcBef>
                <a:spcPts val="0"/>
              </a:spcBef>
              <a:spcAft>
                <a:spcPts val="0"/>
              </a:spcAft>
              <a:buClr>
                <a:schemeClr val="dk1"/>
              </a:buClr>
              <a:buSzPts val="1100"/>
              <a:buFont typeface="Lato"/>
              <a:buChar char="●"/>
            </a:pPr>
            <a:r>
              <a:rPr lang="en-US" sz="1100">
                <a:latin typeface="Lato"/>
                <a:ea typeface="Lato"/>
                <a:cs typeface="Lato"/>
                <a:sym typeface="Lato"/>
              </a:rPr>
              <a:t>Common items that are exchanged for sexual activity include money, drugs, hair or nail appointments, housing, food, jewelry, clothing, and transportation.</a:t>
            </a:r>
            <a:endParaRPr sz="1100">
              <a:latin typeface="Lato"/>
              <a:ea typeface="Lato"/>
              <a:cs typeface="Lato"/>
              <a:sym typeface="Lato"/>
            </a:endParaRPr>
          </a:p>
          <a:p>
            <a:pPr indent="-298450" lvl="0" marL="457200" rtl="0" algn="l">
              <a:spcBef>
                <a:spcPts val="0"/>
              </a:spcBef>
              <a:spcAft>
                <a:spcPts val="0"/>
              </a:spcAft>
              <a:buClr>
                <a:schemeClr val="dk1"/>
              </a:buClr>
              <a:buSzPts val="1100"/>
              <a:buFont typeface="Lato"/>
              <a:buChar char="●"/>
            </a:pPr>
            <a:r>
              <a:rPr lang="en-US" sz="1100">
                <a:latin typeface="Lato"/>
                <a:ea typeface="Lato"/>
                <a:cs typeface="Lato"/>
                <a:sym typeface="Lato"/>
              </a:rPr>
              <a:t>It is trafficking even if there is no third-party trafficker. This means that a youth might themselves exchange a sexual act for something of value and it is considered trafficking. For example, a youth who is homeless might agree to have sex with someone in order to sleep on their couch for the night. In this case, the person who allows the youth to stay on their couch in exchange for sex is guilty of trafficking.</a:t>
            </a:r>
            <a:endParaRPr sz="1100">
              <a:latin typeface="Lato"/>
              <a:ea typeface="Lato"/>
              <a:cs typeface="Lato"/>
              <a:sym typeface="Lato"/>
            </a:endParaRPr>
          </a:p>
          <a:p>
            <a:pPr indent="0" lvl="0" marL="457200" rtl="0" algn="l">
              <a:lnSpc>
                <a:spcPct val="115000"/>
              </a:lnSpc>
              <a:spcBef>
                <a:spcPts val="0"/>
              </a:spcBef>
              <a:spcAft>
                <a:spcPts val="0"/>
              </a:spcAft>
              <a:buSzPts val="1400"/>
              <a:buNone/>
            </a:pPr>
            <a:r>
              <a:t/>
            </a:r>
            <a:endParaRPr>
              <a:solidFill>
                <a:schemeClr val="dk1"/>
              </a:solidFill>
              <a:latin typeface="Lato"/>
              <a:ea typeface="Lato"/>
              <a:cs typeface="Lato"/>
              <a:sym typeface="Lato"/>
            </a:endParaRPr>
          </a:p>
          <a:p>
            <a:pPr indent="0" lvl="0" marL="0" rtl="0" algn="l">
              <a:lnSpc>
                <a:spcPct val="100000"/>
              </a:lnSpc>
              <a:spcBef>
                <a:spcPts val="0"/>
              </a:spcBef>
              <a:spcAft>
                <a:spcPts val="0"/>
              </a:spcAft>
              <a:buSzPts val="1400"/>
              <a:buNone/>
            </a:pPr>
            <a:r>
              <a:t/>
            </a:r>
            <a:endParaRPr>
              <a:latin typeface="Lato"/>
              <a:ea typeface="Lato"/>
              <a:cs typeface="Lato"/>
              <a:sym typeface="Lato"/>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2" name="Shape 1412"/>
        <p:cNvGrpSpPr/>
        <p:nvPr/>
      </p:nvGrpSpPr>
      <p:grpSpPr>
        <a:xfrm>
          <a:off x="0" y="0"/>
          <a:ext cx="0" cy="0"/>
          <a:chOff x="0" y="0"/>
          <a:chExt cx="0" cy="0"/>
        </a:xfrm>
      </p:grpSpPr>
      <p:sp>
        <p:nvSpPr>
          <p:cNvPr id="1413" name="Google Shape;1413;g237ea097884_0_37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4" name="Google Shape;1414;g237ea097884_0_37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spcBef>
                <a:spcPts val="0"/>
              </a:spcBef>
              <a:spcAft>
                <a:spcPts val="0"/>
              </a:spcAft>
              <a:buClr>
                <a:schemeClr val="dk1"/>
              </a:buClr>
              <a:buSzPts val="1100"/>
              <a:buFont typeface="Lato"/>
              <a:buChar char="●"/>
            </a:pPr>
            <a:r>
              <a:rPr lang="en-US" sz="1100">
                <a:latin typeface="Lato"/>
                <a:ea typeface="Lato"/>
                <a:cs typeface="Lato"/>
                <a:sym typeface="Lato"/>
              </a:rPr>
              <a:t>Child sex trafficking occurs in cities, suburbs, and rural areas. It is a statewide issue and is more common than many people realize. Trafficking can happen to people of all sexes, genders, races, and economic backgrounds; though some individuals are placed at higher risk. For example, economic needs and pressure can make a person more vulnerable to being trafficked. </a:t>
            </a:r>
            <a:endParaRPr sz="1100">
              <a:latin typeface="Lato"/>
              <a:ea typeface="Lato"/>
              <a:cs typeface="Lato"/>
              <a:sym typeface="Lato"/>
            </a:endParaRPr>
          </a:p>
          <a:p>
            <a:pPr indent="-298450" lvl="0" marL="457200" rtl="0" algn="l">
              <a:spcBef>
                <a:spcPts val="0"/>
              </a:spcBef>
              <a:spcAft>
                <a:spcPts val="0"/>
              </a:spcAft>
              <a:buClr>
                <a:schemeClr val="dk1"/>
              </a:buClr>
              <a:buSzPts val="1100"/>
              <a:buFont typeface="Lato"/>
              <a:buChar char="●"/>
            </a:pPr>
            <a:r>
              <a:rPr lang="en-US" sz="1100">
                <a:latin typeface="Lato"/>
                <a:ea typeface="Lato"/>
                <a:cs typeface="Lato"/>
                <a:sym typeface="Lato"/>
              </a:rPr>
              <a:t>Human traffickers often recruit vulnerable youth with lies and deception. They are effective at manipulating youth and often trick youth into thinking the trafficker loves them. They may exploit youth through fraud, power, violence, or even physical abduction. </a:t>
            </a:r>
            <a:endParaRPr sz="1100">
              <a:latin typeface="Lato"/>
              <a:ea typeface="Lato"/>
              <a:cs typeface="Lato"/>
              <a:sym typeface="Lato"/>
            </a:endParaRPr>
          </a:p>
          <a:p>
            <a:pPr indent="-298450" lvl="0" marL="457200" rtl="0" algn="l">
              <a:spcBef>
                <a:spcPts val="0"/>
              </a:spcBef>
              <a:spcAft>
                <a:spcPts val="0"/>
              </a:spcAft>
              <a:buClr>
                <a:schemeClr val="dk1"/>
              </a:buClr>
              <a:buSzPts val="1100"/>
              <a:buFont typeface="Lato"/>
              <a:buChar char="●"/>
            </a:pPr>
            <a:r>
              <a:rPr lang="en-US" sz="1100">
                <a:latin typeface="Lato"/>
                <a:ea typeface="Lato"/>
                <a:cs typeface="Lato"/>
                <a:sym typeface="Lato"/>
              </a:rPr>
              <a:t>You should know that many youth who are being trafficked do not consider themselves to be victims. They may not even realize they are being trafficked, because they may believe they are in love with the trafficker, or that since they have agreed to the activity voluntarily that the trafficker has not committed an illegal act.</a:t>
            </a:r>
            <a:endParaRPr sz="1100">
              <a:latin typeface="Lato"/>
              <a:ea typeface="Lato"/>
              <a:cs typeface="Lato"/>
              <a:sym typeface="Lato"/>
            </a:endParaRPr>
          </a:p>
          <a:p>
            <a:pPr indent="0" lvl="0" marL="457200" rtl="0" algn="l">
              <a:lnSpc>
                <a:spcPct val="100000"/>
              </a:lnSpc>
              <a:spcBef>
                <a:spcPts val="0"/>
              </a:spcBef>
              <a:spcAft>
                <a:spcPts val="0"/>
              </a:spcAft>
              <a:buSzPts val="1400"/>
              <a:buNone/>
            </a:pPr>
            <a:r>
              <a:t/>
            </a:r>
            <a:endParaRPr/>
          </a:p>
          <a:p>
            <a:pPr indent="0" lvl="0" marL="457200" rtl="0" algn="l">
              <a:lnSpc>
                <a:spcPct val="100000"/>
              </a:lnSpc>
              <a:spcBef>
                <a:spcPts val="0"/>
              </a:spcBef>
              <a:spcAft>
                <a:spcPts val="0"/>
              </a:spcAft>
              <a:buSzPts val="1400"/>
              <a:buNone/>
            </a:pPr>
            <a:r>
              <a:rPr lang="en-US" sz="900">
                <a:solidFill>
                  <a:srgbClr val="0C0D0D"/>
                </a:solidFill>
                <a:highlight>
                  <a:srgbClr val="E8EDED"/>
                </a:highlight>
                <a:latin typeface="Arial"/>
                <a:ea typeface="Arial"/>
                <a:cs typeface="Arial"/>
                <a:sym typeface="Arial"/>
              </a:rPr>
              <a:t>Stock illustration ID:1404163417 (</a:t>
            </a:r>
            <a:r>
              <a:rPr lang="en-US" sz="1100">
                <a:latin typeface="Lato"/>
                <a:ea typeface="Lato"/>
                <a:cs typeface="Lato"/>
                <a:sym typeface="Lato"/>
              </a:rPr>
              <a:t>Please note that the images in these slide decks were purchased for use in this training by DPI. They may not be copied and reproduced for inclusion in other training or publications.)</a:t>
            </a:r>
            <a:endParaRPr/>
          </a:p>
        </p:txBody>
      </p:sp>
      <p:sp>
        <p:nvSpPr>
          <p:cNvPr id="1415" name="Google Shape;1415;g237ea097884_0_37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0" name="Shape 1420"/>
        <p:cNvGrpSpPr/>
        <p:nvPr/>
      </p:nvGrpSpPr>
      <p:grpSpPr>
        <a:xfrm>
          <a:off x="0" y="0"/>
          <a:ext cx="0" cy="0"/>
          <a:chOff x="0" y="0"/>
          <a:chExt cx="0" cy="0"/>
        </a:xfrm>
      </p:grpSpPr>
      <p:sp>
        <p:nvSpPr>
          <p:cNvPr id="1421" name="Google Shape;1421;g237ea097884_0_38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2" name="Google Shape;1422;g237ea097884_0_38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spcBef>
                <a:spcPts val="0"/>
              </a:spcBef>
              <a:spcAft>
                <a:spcPts val="0"/>
              </a:spcAft>
              <a:buClr>
                <a:schemeClr val="dk1"/>
              </a:buClr>
              <a:buSzPts val="1100"/>
              <a:buFont typeface="Lato"/>
              <a:buChar char="●"/>
            </a:pPr>
            <a:r>
              <a:rPr lang="en-US" sz="1100">
                <a:latin typeface="Lato"/>
                <a:ea typeface="Lato"/>
                <a:cs typeface="Lato"/>
                <a:sym typeface="Lato"/>
              </a:rPr>
              <a:t>Staff should offer support. Minors who exchange sexual activity for something of value deserve our care.  Life circumstances have put them in a difficult position, which we cannot fully understand unless we have been through it.</a:t>
            </a:r>
            <a:endParaRPr sz="1100">
              <a:latin typeface="Lato"/>
              <a:ea typeface="Lato"/>
              <a:cs typeface="Lato"/>
              <a:sym typeface="Lato"/>
            </a:endParaRPr>
          </a:p>
          <a:p>
            <a:pPr indent="-298450" lvl="0" marL="457200" rtl="0" algn="l">
              <a:spcBef>
                <a:spcPts val="0"/>
              </a:spcBef>
              <a:spcAft>
                <a:spcPts val="0"/>
              </a:spcAft>
              <a:buClr>
                <a:schemeClr val="dk1"/>
              </a:buClr>
              <a:buSzPts val="1100"/>
              <a:buFont typeface="Lato"/>
              <a:buChar char="●"/>
            </a:pPr>
            <a:r>
              <a:rPr lang="en-US" sz="1100">
                <a:latin typeface="Lato"/>
                <a:ea typeface="Lato"/>
                <a:cs typeface="Lato"/>
                <a:sym typeface="Lato"/>
              </a:rPr>
              <a:t>Staff can work to form a positive rapport with students and provide a space where students feel comfortable. School staff should allow a student to share what they choose without passing judgment about them or pressing them for information. </a:t>
            </a:r>
            <a:endParaRPr sz="1100">
              <a:latin typeface="Lato"/>
              <a:ea typeface="Lato"/>
              <a:cs typeface="Lato"/>
              <a:sym typeface="Lato"/>
            </a:endParaRPr>
          </a:p>
          <a:p>
            <a:pPr indent="-298450" lvl="0" marL="457200" rtl="0" algn="l">
              <a:spcBef>
                <a:spcPts val="0"/>
              </a:spcBef>
              <a:spcAft>
                <a:spcPts val="0"/>
              </a:spcAft>
              <a:buClr>
                <a:schemeClr val="dk1"/>
              </a:buClr>
              <a:buSzPts val="1100"/>
              <a:buFont typeface="Lato"/>
              <a:buChar char="●"/>
            </a:pPr>
            <a:r>
              <a:rPr lang="en-US" sz="1100">
                <a:latin typeface="Lato"/>
                <a:ea typeface="Lato"/>
                <a:cs typeface="Lato"/>
                <a:sym typeface="Lato"/>
              </a:rPr>
              <a:t>It is most important to remind a student it is something that happened to them, it does not define them, and it is not their fault. They also need to know that many people have gotten out of these situations and they can too. </a:t>
            </a:r>
            <a:endParaRPr sz="1100">
              <a:latin typeface="Lato"/>
              <a:ea typeface="Lato"/>
              <a:cs typeface="Lato"/>
              <a:sym typeface="Lato"/>
            </a:endParaRPr>
          </a:p>
          <a:p>
            <a:pPr indent="-298450" lvl="0" marL="457200" rtl="0" algn="l">
              <a:spcBef>
                <a:spcPts val="0"/>
              </a:spcBef>
              <a:spcAft>
                <a:spcPts val="0"/>
              </a:spcAft>
              <a:buClr>
                <a:schemeClr val="dk1"/>
              </a:buClr>
              <a:buSzPts val="1100"/>
              <a:buFont typeface="Lato"/>
              <a:buChar char="●"/>
            </a:pPr>
            <a:r>
              <a:rPr lang="en-US" sz="1100">
                <a:latin typeface="Lato"/>
                <a:ea typeface="Lato"/>
                <a:cs typeface="Lato"/>
                <a:sym typeface="Lato"/>
              </a:rPr>
              <a:t>Additionally, staff are encouraged to refer students to an advocate who provides assistance to survivors of trafficking.</a:t>
            </a:r>
            <a:endParaRPr sz="1100">
              <a:latin typeface="Lato"/>
              <a:ea typeface="Lato"/>
              <a:cs typeface="Lato"/>
              <a:sym typeface="Lato"/>
            </a:endParaRPr>
          </a:p>
          <a:p>
            <a:pPr indent="0" lvl="2" marL="468082" rtl="0" algn="l">
              <a:lnSpc>
                <a:spcPct val="100000"/>
              </a:lnSpc>
              <a:spcBef>
                <a:spcPts val="600"/>
              </a:spcBef>
              <a:spcAft>
                <a:spcPts val="0"/>
              </a:spcAft>
              <a:buClr>
                <a:schemeClr val="dk1"/>
              </a:buClr>
              <a:buSzPts val="2800"/>
              <a:buFont typeface="Arial"/>
              <a:buNone/>
            </a:pPr>
            <a:r>
              <a:t/>
            </a:r>
            <a:endParaRPr sz="1100">
              <a:latin typeface="Lato"/>
              <a:ea typeface="Lato"/>
              <a:cs typeface="Lato"/>
              <a:sym typeface="Lato"/>
            </a:endParaRPr>
          </a:p>
          <a:p>
            <a:pPr indent="0" lvl="2" marL="468082" rtl="0" algn="l">
              <a:lnSpc>
                <a:spcPct val="100000"/>
              </a:lnSpc>
              <a:spcBef>
                <a:spcPts val="600"/>
              </a:spcBef>
              <a:spcAft>
                <a:spcPts val="0"/>
              </a:spcAft>
              <a:buClr>
                <a:schemeClr val="dk1"/>
              </a:buClr>
              <a:buSzPts val="2800"/>
              <a:buFont typeface="Arial"/>
              <a:buNone/>
            </a:pPr>
            <a:r>
              <a:rPr lang="en-US" sz="900">
                <a:solidFill>
                  <a:srgbClr val="0C0D0D"/>
                </a:solidFill>
                <a:highlight>
                  <a:srgbClr val="E8EDED"/>
                </a:highlight>
                <a:latin typeface="Arial"/>
                <a:ea typeface="Arial"/>
                <a:cs typeface="Arial"/>
                <a:sym typeface="Arial"/>
              </a:rPr>
              <a:t>Stock photo ID:498130943 (</a:t>
            </a:r>
            <a:r>
              <a:rPr lang="en-US" sz="1100">
                <a:latin typeface="Lato"/>
                <a:ea typeface="Lato"/>
                <a:cs typeface="Lato"/>
                <a:sym typeface="Lato"/>
              </a:rPr>
              <a:t>Please note that the images in these slide decks were purchased for use in this training by DPI. They may not be copied and reproduced for inclusion in other training or publications.) </a:t>
            </a:r>
            <a:endParaRPr sz="1100">
              <a:latin typeface="Lato"/>
              <a:ea typeface="Lato"/>
              <a:cs typeface="Lato"/>
              <a:sym typeface="Lato"/>
            </a:endParaRPr>
          </a:p>
        </p:txBody>
      </p:sp>
      <p:sp>
        <p:nvSpPr>
          <p:cNvPr id="1423" name="Google Shape;1423;g237ea097884_0_38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8" name="Shape 1428"/>
        <p:cNvGrpSpPr/>
        <p:nvPr/>
      </p:nvGrpSpPr>
      <p:grpSpPr>
        <a:xfrm>
          <a:off x="0" y="0"/>
          <a:ext cx="0" cy="0"/>
          <a:chOff x="0" y="0"/>
          <a:chExt cx="0" cy="0"/>
        </a:xfrm>
      </p:grpSpPr>
      <p:sp>
        <p:nvSpPr>
          <p:cNvPr id="1429" name="Google Shape;1429;g237ea097884_0_38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0" name="Google Shape;1430;g237ea097884_0_38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100">
                <a:latin typeface="Lato"/>
                <a:ea typeface="Lato"/>
                <a:cs typeface="Lato"/>
                <a:sym typeface="Lato"/>
              </a:rPr>
              <a:t>A tool exists to support school staff in determining when a report may be appropriate called the Wisconsin Child Sex Trafficking and Exploitation Indicator and Response Guide. (</a:t>
            </a:r>
            <a:r>
              <a:rPr i="1" lang="en-US" sz="1100">
                <a:latin typeface="Lato"/>
                <a:ea typeface="Lato"/>
                <a:cs typeface="Lato"/>
                <a:sym typeface="Lato"/>
              </a:rPr>
              <a:t>This is found in the additional resource section.</a:t>
            </a:r>
            <a:r>
              <a:rPr lang="en-US" sz="1100">
                <a:latin typeface="Lato"/>
                <a:ea typeface="Lato"/>
                <a:cs typeface="Lato"/>
                <a:sym typeface="Lato"/>
              </a:rPr>
              <a:t>) On the tool are listed some examples of at-risk indicators for child sexual trafficking and exploitation. Any single at-risk indicator does not necessarily mean that a student is involved in sex trafficking. When looking at a whole picture of a student’s situation along with the risk indicators, your concern may be heightened. Refer to the guide for further help with recognizing warning signs and knowing when to call CPS or law enforcement.</a:t>
            </a:r>
            <a:endParaRPr sz="1100">
              <a:latin typeface="Lato"/>
              <a:ea typeface="Lato"/>
              <a:cs typeface="Lato"/>
              <a:sym typeface="Lato"/>
            </a:endParaRPr>
          </a:p>
          <a:p>
            <a:pPr indent="0" lvl="0" marL="0" marR="0" rtl="0" algn="l">
              <a:lnSpc>
                <a:spcPct val="100000"/>
              </a:lnSpc>
              <a:spcBef>
                <a:spcPts val="0"/>
              </a:spcBef>
              <a:spcAft>
                <a:spcPts val="0"/>
              </a:spcAft>
              <a:buSzPts val="1400"/>
              <a:buNone/>
            </a:pPr>
            <a:r>
              <a:t/>
            </a:r>
            <a:endParaRPr sz="1100">
              <a:latin typeface="Lato"/>
              <a:ea typeface="Lato"/>
              <a:cs typeface="Lato"/>
              <a:sym typeface="Lato"/>
            </a:endParaRPr>
          </a:p>
        </p:txBody>
      </p:sp>
      <p:sp>
        <p:nvSpPr>
          <p:cNvPr id="1431" name="Google Shape;1431;g237ea097884_0_38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6" name="Shape 1436"/>
        <p:cNvGrpSpPr/>
        <p:nvPr/>
      </p:nvGrpSpPr>
      <p:grpSpPr>
        <a:xfrm>
          <a:off x="0" y="0"/>
          <a:ext cx="0" cy="0"/>
          <a:chOff x="0" y="0"/>
          <a:chExt cx="0" cy="0"/>
        </a:xfrm>
      </p:grpSpPr>
      <p:sp>
        <p:nvSpPr>
          <p:cNvPr id="1437" name="Google Shape;1437;g237ea097884_0_38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8" name="Google Shape;1438;g237ea097884_0_38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100">
                <a:latin typeface="Lato"/>
                <a:ea typeface="Lato"/>
                <a:cs typeface="Lato"/>
                <a:sym typeface="Lato"/>
              </a:rPr>
              <a:t>Some at-risk indicators include:</a:t>
            </a:r>
            <a:endParaRPr sz="1100">
              <a:latin typeface="Lato"/>
              <a:ea typeface="Lato"/>
              <a:cs typeface="Lato"/>
              <a:sym typeface="Lato"/>
            </a:endParaRPr>
          </a:p>
          <a:p>
            <a:pPr indent="-298450" lvl="0" marL="457200" rtl="0" algn="l">
              <a:spcBef>
                <a:spcPts val="0"/>
              </a:spcBef>
              <a:spcAft>
                <a:spcPts val="0"/>
              </a:spcAft>
              <a:buClr>
                <a:schemeClr val="dk1"/>
              </a:buClr>
              <a:buSzPts val="1100"/>
              <a:buFont typeface="Lato"/>
              <a:buChar char="●"/>
            </a:pPr>
            <a:r>
              <a:rPr lang="en-US" sz="1100">
                <a:latin typeface="Lato"/>
                <a:ea typeface="Lato"/>
                <a:cs typeface="Lato"/>
                <a:sym typeface="Lato"/>
              </a:rPr>
              <a:t>Unexplained truancy</a:t>
            </a:r>
            <a:endParaRPr sz="1100">
              <a:latin typeface="Lato"/>
              <a:ea typeface="Lato"/>
              <a:cs typeface="Lato"/>
              <a:sym typeface="Lato"/>
            </a:endParaRPr>
          </a:p>
          <a:p>
            <a:pPr indent="-298450" lvl="0" marL="457200" rtl="0" algn="l">
              <a:spcBef>
                <a:spcPts val="0"/>
              </a:spcBef>
              <a:spcAft>
                <a:spcPts val="0"/>
              </a:spcAft>
              <a:buClr>
                <a:schemeClr val="dk1"/>
              </a:buClr>
              <a:buSzPts val="1100"/>
              <a:buFont typeface="Lato"/>
              <a:buChar char="●"/>
            </a:pPr>
            <a:r>
              <a:rPr lang="en-US" sz="1100">
                <a:latin typeface="Lato"/>
                <a:ea typeface="Lato"/>
                <a:cs typeface="Lato"/>
                <a:sym typeface="Lato"/>
              </a:rPr>
              <a:t>History of physical or sexual abuse</a:t>
            </a:r>
            <a:endParaRPr sz="1100">
              <a:latin typeface="Lato"/>
              <a:ea typeface="Lato"/>
              <a:cs typeface="Lato"/>
              <a:sym typeface="Lato"/>
            </a:endParaRPr>
          </a:p>
          <a:p>
            <a:pPr indent="-298450" lvl="0" marL="457200" rtl="0" algn="l">
              <a:spcBef>
                <a:spcPts val="0"/>
              </a:spcBef>
              <a:spcAft>
                <a:spcPts val="0"/>
              </a:spcAft>
              <a:buClr>
                <a:schemeClr val="dk1"/>
              </a:buClr>
              <a:buSzPts val="1100"/>
              <a:buFont typeface="Lato"/>
              <a:buChar char="●"/>
            </a:pPr>
            <a:r>
              <a:rPr lang="en-US" sz="1100">
                <a:latin typeface="Lato"/>
                <a:ea typeface="Lato"/>
                <a:cs typeface="Lato"/>
                <a:sym typeface="Lato"/>
              </a:rPr>
              <a:t>Reports by child that they have multiple sexual partners</a:t>
            </a:r>
            <a:endParaRPr sz="1100">
              <a:latin typeface="Lato"/>
              <a:ea typeface="Lato"/>
              <a:cs typeface="Lato"/>
              <a:sym typeface="Lato"/>
            </a:endParaRPr>
          </a:p>
          <a:p>
            <a:pPr indent="-298450" lvl="0" marL="457200" rtl="0" algn="l">
              <a:spcBef>
                <a:spcPts val="0"/>
              </a:spcBef>
              <a:spcAft>
                <a:spcPts val="0"/>
              </a:spcAft>
              <a:buClr>
                <a:schemeClr val="dk1"/>
              </a:buClr>
              <a:buSzPts val="1100"/>
              <a:buFont typeface="Lato"/>
              <a:buChar char="●"/>
            </a:pPr>
            <a:r>
              <a:rPr lang="en-US" sz="1100">
                <a:latin typeface="Lato"/>
                <a:ea typeface="Lato"/>
                <a:cs typeface="Lato"/>
                <a:sym typeface="Lato"/>
              </a:rPr>
              <a:t>Travel out of the area that is unusual without caregiver permission or knowledge</a:t>
            </a:r>
            <a:endParaRPr sz="1100">
              <a:latin typeface="Lato"/>
              <a:ea typeface="Lato"/>
              <a:cs typeface="Lato"/>
              <a:sym typeface="Lato"/>
            </a:endParaRPr>
          </a:p>
          <a:p>
            <a:pPr indent="-298450" lvl="0" marL="457200" rtl="0" algn="l">
              <a:spcBef>
                <a:spcPts val="0"/>
              </a:spcBef>
              <a:spcAft>
                <a:spcPts val="0"/>
              </a:spcAft>
              <a:buClr>
                <a:schemeClr val="dk1"/>
              </a:buClr>
              <a:buSzPts val="1100"/>
              <a:buFont typeface="Lato"/>
              <a:buChar char="●"/>
            </a:pPr>
            <a:r>
              <a:rPr lang="en-US" sz="1100">
                <a:latin typeface="Lato"/>
                <a:ea typeface="Lato"/>
                <a:cs typeface="Lato"/>
                <a:sym typeface="Lato"/>
              </a:rPr>
              <a:t>Possession of money, electronics, or other material items that are unexplained or unusual for the child</a:t>
            </a:r>
            <a:endParaRPr sz="1100">
              <a:latin typeface="Lato"/>
              <a:ea typeface="Lato"/>
              <a:cs typeface="Lato"/>
              <a:sym typeface="Lato"/>
            </a:endParaRPr>
          </a:p>
          <a:p>
            <a:pPr indent="-298450" lvl="0" marL="457200" rtl="0" algn="l">
              <a:spcBef>
                <a:spcPts val="0"/>
              </a:spcBef>
              <a:spcAft>
                <a:spcPts val="0"/>
              </a:spcAft>
              <a:buClr>
                <a:schemeClr val="dk1"/>
              </a:buClr>
              <a:buSzPts val="1100"/>
              <a:buFont typeface="Lato"/>
              <a:buChar char="●"/>
            </a:pPr>
            <a:r>
              <a:rPr lang="en-US" sz="1100">
                <a:latin typeface="Lato"/>
                <a:ea typeface="Lato"/>
                <a:cs typeface="Lato"/>
                <a:sym typeface="Lato"/>
              </a:rPr>
              <a:t>Having older boy/girlfriend or partner</a:t>
            </a:r>
            <a:endParaRPr sz="1100">
              <a:latin typeface="Lato"/>
              <a:ea typeface="Lato"/>
              <a:cs typeface="Lato"/>
              <a:sym typeface="Lato"/>
            </a:endParaRPr>
          </a:p>
          <a:p>
            <a:pPr indent="-298450" lvl="0" marL="457200" rtl="0" algn="l">
              <a:spcBef>
                <a:spcPts val="0"/>
              </a:spcBef>
              <a:spcAft>
                <a:spcPts val="0"/>
              </a:spcAft>
              <a:buClr>
                <a:schemeClr val="dk1"/>
              </a:buClr>
              <a:buSzPts val="1100"/>
              <a:buFont typeface="Lato"/>
              <a:buChar char="●"/>
            </a:pPr>
            <a:r>
              <a:rPr lang="en-US" sz="1100">
                <a:latin typeface="Lato"/>
                <a:ea typeface="Lato"/>
                <a:cs typeface="Lato"/>
                <a:sym typeface="Lato"/>
              </a:rPr>
              <a:t>Gang affiliation</a:t>
            </a:r>
            <a:endParaRPr/>
          </a:p>
          <a:p>
            <a:pPr indent="0" lvl="0" marL="0" rtl="0" algn="l">
              <a:lnSpc>
                <a:spcPct val="100000"/>
              </a:lnSpc>
              <a:spcBef>
                <a:spcPts val="0"/>
              </a:spcBef>
              <a:spcAft>
                <a:spcPts val="0"/>
              </a:spcAft>
              <a:buSzPts val="1400"/>
              <a:buNone/>
            </a:pPr>
            <a:r>
              <a:t/>
            </a:r>
            <a:endParaRPr/>
          </a:p>
        </p:txBody>
      </p:sp>
      <p:sp>
        <p:nvSpPr>
          <p:cNvPr id="1439" name="Google Shape;1439;g237ea097884_0_38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3" name="Shape 1443"/>
        <p:cNvGrpSpPr/>
        <p:nvPr/>
      </p:nvGrpSpPr>
      <p:grpSpPr>
        <a:xfrm>
          <a:off x="0" y="0"/>
          <a:ext cx="0" cy="0"/>
          <a:chOff x="0" y="0"/>
          <a:chExt cx="0" cy="0"/>
        </a:xfrm>
      </p:grpSpPr>
      <p:sp>
        <p:nvSpPr>
          <p:cNvPr id="1444" name="Google Shape;1444;g237ea097884_0_38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5" name="Google Shape;1445;g237ea097884_0_38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spcBef>
                <a:spcPts val="0"/>
              </a:spcBef>
              <a:spcAft>
                <a:spcPts val="0"/>
              </a:spcAft>
              <a:buClr>
                <a:schemeClr val="dk1"/>
              </a:buClr>
              <a:buSzPts val="1100"/>
              <a:buFont typeface="Lato"/>
              <a:buChar char="●"/>
            </a:pPr>
            <a:r>
              <a:rPr lang="en-US" sz="1100">
                <a:latin typeface="Lato"/>
                <a:ea typeface="Lato"/>
                <a:cs typeface="Lato"/>
                <a:sym typeface="Lato"/>
              </a:rPr>
              <a:t>Some High Risk Indicators include:</a:t>
            </a:r>
            <a:endParaRPr sz="1100">
              <a:latin typeface="Lato"/>
              <a:ea typeface="Lato"/>
              <a:cs typeface="Lato"/>
              <a:sym typeface="Lato"/>
            </a:endParaRPr>
          </a:p>
          <a:p>
            <a:pPr indent="-298450" lvl="1" marL="914400" rtl="0" algn="l">
              <a:spcBef>
                <a:spcPts val="0"/>
              </a:spcBef>
              <a:spcAft>
                <a:spcPts val="0"/>
              </a:spcAft>
              <a:buClr>
                <a:schemeClr val="dk1"/>
              </a:buClr>
              <a:buSzPts val="1100"/>
              <a:buFont typeface="Lato"/>
              <a:buChar char="○"/>
            </a:pPr>
            <a:r>
              <a:rPr lang="en-US" sz="1100">
                <a:latin typeface="Lato"/>
                <a:ea typeface="Lato"/>
                <a:cs typeface="Lato"/>
                <a:sym typeface="Lato"/>
              </a:rPr>
              <a:t>Three or more at-risk factors (per the Guide)</a:t>
            </a:r>
            <a:endParaRPr sz="1100">
              <a:latin typeface="Lato"/>
              <a:ea typeface="Lato"/>
              <a:cs typeface="Lato"/>
              <a:sym typeface="Lato"/>
            </a:endParaRPr>
          </a:p>
          <a:p>
            <a:pPr indent="-298450" lvl="1" marL="914400" rtl="0" algn="l">
              <a:spcBef>
                <a:spcPts val="0"/>
              </a:spcBef>
              <a:spcAft>
                <a:spcPts val="0"/>
              </a:spcAft>
              <a:buClr>
                <a:schemeClr val="dk1"/>
              </a:buClr>
              <a:buSzPts val="1100"/>
              <a:buFont typeface="Lato"/>
              <a:buChar char="○"/>
            </a:pPr>
            <a:r>
              <a:rPr lang="en-US" sz="1100">
                <a:latin typeface="Lato"/>
                <a:ea typeface="Lato"/>
                <a:cs typeface="Lato"/>
                <a:sym typeface="Lato"/>
              </a:rPr>
              <a:t>History of being missing/runaway/kicked out 1 or more times within the last 6 months (especially if caregiver is unsure of whereabouts)</a:t>
            </a:r>
            <a:endParaRPr sz="1100">
              <a:latin typeface="Lato"/>
              <a:ea typeface="Lato"/>
              <a:cs typeface="Lato"/>
              <a:sym typeface="Lato"/>
            </a:endParaRPr>
          </a:p>
          <a:p>
            <a:pPr indent="-298450" lvl="1" marL="914400" rtl="0" algn="l">
              <a:spcBef>
                <a:spcPts val="0"/>
              </a:spcBef>
              <a:spcAft>
                <a:spcPts val="0"/>
              </a:spcAft>
              <a:buClr>
                <a:schemeClr val="dk1"/>
              </a:buClr>
              <a:buSzPts val="1100"/>
              <a:buFont typeface="Lato"/>
              <a:buChar char="○"/>
            </a:pPr>
            <a:r>
              <a:rPr lang="en-US" sz="1100">
                <a:latin typeface="Lato"/>
                <a:ea typeface="Lato"/>
                <a:cs typeface="Lato"/>
                <a:sym typeface="Lato"/>
              </a:rPr>
              <a:t>Confirmed or reported use of hotels for parties or sexual encounters</a:t>
            </a:r>
            <a:endParaRPr sz="1100">
              <a:latin typeface="Lato"/>
              <a:ea typeface="Lato"/>
              <a:cs typeface="Lato"/>
              <a:sym typeface="Lato"/>
            </a:endParaRPr>
          </a:p>
          <a:p>
            <a:pPr indent="-298450" lvl="1" marL="914400" rtl="0" algn="l">
              <a:spcBef>
                <a:spcPts val="0"/>
              </a:spcBef>
              <a:spcAft>
                <a:spcPts val="0"/>
              </a:spcAft>
              <a:buClr>
                <a:schemeClr val="dk1"/>
              </a:buClr>
              <a:buSzPts val="1100"/>
              <a:buFont typeface="Lato"/>
              <a:buChar char="○"/>
            </a:pPr>
            <a:r>
              <a:rPr lang="en-US" sz="1100">
                <a:latin typeface="Lato"/>
                <a:ea typeface="Lato"/>
                <a:cs typeface="Lato"/>
                <a:sym typeface="Lato"/>
              </a:rPr>
              <a:t>Unexplained injuries</a:t>
            </a:r>
            <a:endParaRPr sz="1100">
              <a:latin typeface="Lato"/>
              <a:ea typeface="Lato"/>
              <a:cs typeface="Lato"/>
              <a:sym typeface="Lato"/>
            </a:endParaRPr>
          </a:p>
          <a:p>
            <a:pPr indent="-298450" lvl="1" marL="914400" rtl="0" algn="l">
              <a:spcBef>
                <a:spcPts val="0"/>
              </a:spcBef>
              <a:spcAft>
                <a:spcPts val="0"/>
              </a:spcAft>
              <a:buClr>
                <a:schemeClr val="dk1"/>
              </a:buClr>
              <a:buSzPts val="1100"/>
              <a:buFont typeface="Lato"/>
              <a:buChar char="○"/>
            </a:pPr>
            <a:r>
              <a:rPr lang="en-US" sz="1100">
                <a:latin typeface="Lato"/>
                <a:ea typeface="Lato"/>
                <a:cs typeface="Lato"/>
                <a:sym typeface="Lato"/>
              </a:rPr>
              <a:t>Unusual, unexplained, or out of the ordinary tattoos</a:t>
            </a:r>
            <a:endParaRPr sz="1100">
              <a:latin typeface="Lato"/>
              <a:ea typeface="Lato"/>
              <a:cs typeface="Lato"/>
              <a:sym typeface="Lato"/>
            </a:endParaRPr>
          </a:p>
          <a:p>
            <a:pPr indent="-298450" lvl="0" marL="457200" rtl="0" algn="l">
              <a:spcBef>
                <a:spcPts val="0"/>
              </a:spcBef>
              <a:spcAft>
                <a:spcPts val="0"/>
              </a:spcAft>
              <a:buClr>
                <a:schemeClr val="dk1"/>
              </a:buClr>
              <a:buSzPts val="1100"/>
              <a:buFont typeface="Lato"/>
              <a:buChar char="●"/>
            </a:pPr>
            <a:r>
              <a:rPr lang="en-US" sz="1100">
                <a:latin typeface="Lato"/>
                <a:ea typeface="Lato"/>
                <a:cs typeface="Lato"/>
                <a:sym typeface="Lato"/>
              </a:rPr>
              <a:t>School staff should </a:t>
            </a:r>
            <a:r>
              <a:rPr b="1" lang="en-US" sz="1100">
                <a:latin typeface="Lato"/>
                <a:ea typeface="Lato"/>
                <a:cs typeface="Lato"/>
                <a:sym typeface="Lato"/>
              </a:rPr>
              <a:t>not</a:t>
            </a:r>
            <a:r>
              <a:rPr lang="en-US" sz="1100">
                <a:latin typeface="Lato"/>
                <a:ea typeface="Lato"/>
                <a:cs typeface="Lato"/>
                <a:sym typeface="Lato"/>
              </a:rPr>
              <a:t> actually pull out this guide in front of a student and use it as a checklist. This guide is meant to be referred to before and after conversations where signs of trafficking exist. </a:t>
            </a:r>
            <a:endParaRPr sz="1100">
              <a:latin typeface="Lato"/>
              <a:ea typeface="Lato"/>
              <a:cs typeface="Lato"/>
              <a:sym typeface="Lato"/>
            </a:endParaRPr>
          </a:p>
          <a:p>
            <a:pPr indent="-298450" lvl="0" marL="457200" rtl="0" algn="l">
              <a:spcBef>
                <a:spcPts val="0"/>
              </a:spcBef>
              <a:spcAft>
                <a:spcPts val="0"/>
              </a:spcAft>
              <a:buClr>
                <a:schemeClr val="dk1"/>
              </a:buClr>
              <a:buSzPts val="1100"/>
              <a:buFont typeface="Lato"/>
              <a:buChar char="●"/>
            </a:pPr>
            <a:r>
              <a:rPr lang="en-US" sz="1100">
                <a:latin typeface="Lato"/>
                <a:ea typeface="Lato"/>
                <a:cs typeface="Lato"/>
                <a:sym typeface="Lato"/>
              </a:rPr>
              <a:t>Reviewing this guide is a requirement of completing this training.  </a:t>
            </a:r>
            <a:endParaRPr sz="1100">
              <a:latin typeface="Lato"/>
              <a:ea typeface="Lato"/>
              <a:cs typeface="Lato"/>
              <a:sym typeface="Lato"/>
            </a:endParaRPr>
          </a:p>
          <a:p>
            <a:pPr indent="0" lvl="0" marL="0" rtl="0" algn="l">
              <a:lnSpc>
                <a:spcPct val="100000"/>
              </a:lnSpc>
              <a:spcBef>
                <a:spcPts val="0"/>
              </a:spcBef>
              <a:spcAft>
                <a:spcPts val="0"/>
              </a:spcAft>
              <a:buSzPts val="1400"/>
              <a:buNone/>
            </a:pPr>
            <a:r>
              <a:t/>
            </a:r>
            <a:endParaRPr/>
          </a:p>
        </p:txBody>
      </p:sp>
      <p:sp>
        <p:nvSpPr>
          <p:cNvPr id="1446" name="Google Shape;1446;g237ea097884_0_38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0" name="Shape 1450"/>
        <p:cNvGrpSpPr/>
        <p:nvPr/>
      </p:nvGrpSpPr>
      <p:grpSpPr>
        <a:xfrm>
          <a:off x="0" y="0"/>
          <a:ext cx="0" cy="0"/>
          <a:chOff x="0" y="0"/>
          <a:chExt cx="0" cy="0"/>
        </a:xfrm>
      </p:grpSpPr>
      <p:sp>
        <p:nvSpPr>
          <p:cNvPr id="1451" name="Google Shape;1451;g237ea097884_0_38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2" name="Google Shape;1452;g237ea097884_0_38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i="1" lang="en-US" sz="1100">
                <a:latin typeface="Lato"/>
                <a:ea typeface="Lato"/>
                <a:cs typeface="Lato"/>
                <a:sym typeface="Lato"/>
              </a:rPr>
              <a:t>(Note to facilitator: Wrap Up slides at the end of a section may be omitted.)</a:t>
            </a:r>
            <a:endParaRPr i="1" sz="1100">
              <a:latin typeface="Lato"/>
              <a:ea typeface="Lato"/>
              <a:cs typeface="Lato"/>
              <a:sym typeface="Lato"/>
            </a:endParaRPr>
          </a:p>
          <a:p>
            <a:pPr indent="-298450" lvl="0" marL="457200" rtl="0" algn="l">
              <a:spcBef>
                <a:spcPts val="0"/>
              </a:spcBef>
              <a:spcAft>
                <a:spcPts val="0"/>
              </a:spcAft>
              <a:buSzPts val="1100"/>
              <a:buFont typeface="Lato"/>
              <a:buChar char="●"/>
            </a:pPr>
            <a:r>
              <a:rPr lang="en-US" sz="1100">
                <a:latin typeface="Lato"/>
                <a:ea typeface="Lato"/>
                <a:cs typeface="Lato"/>
                <a:sym typeface="Lato"/>
              </a:rPr>
              <a:t>To wrap up, the definition of sexual abuse can feel complex and includes various factors. </a:t>
            </a:r>
            <a:endParaRPr sz="1100">
              <a:latin typeface="Lato"/>
              <a:ea typeface="Lato"/>
              <a:cs typeface="Lato"/>
              <a:sym typeface="Lato"/>
            </a:endParaRPr>
          </a:p>
          <a:p>
            <a:pPr indent="-298450" lvl="0" marL="457200" rtl="0" algn="l">
              <a:spcBef>
                <a:spcPts val="0"/>
              </a:spcBef>
              <a:spcAft>
                <a:spcPts val="0"/>
              </a:spcAft>
              <a:buSzPts val="1100"/>
              <a:buFont typeface="Lato"/>
              <a:buChar char="●"/>
            </a:pPr>
            <a:r>
              <a:rPr lang="en-US" sz="1100">
                <a:latin typeface="Lato"/>
                <a:ea typeface="Lato"/>
                <a:cs typeface="Lato"/>
                <a:sym typeface="Lato"/>
              </a:rPr>
              <a:t>It is important for all staff to increase their awareness of human trafficking. More learning on this topic is found in the Additional Resources Section. </a:t>
            </a:r>
            <a:endParaRPr sz="1100">
              <a:latin typeface="Lato"/>
              <a:ea typeface="Lato"/>
              <a:cs typeface="Lato"/>
              <a:sym typeface="Lato"/>
            </a:endParaRPr>
          </a:p>
        </p:txBody>
      </p:sp>
      <p:sp>
        <p:nvSpPr>
          <p:cNvPr id="1453" name="Google Shape;1453;g237ea097884_0_38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8" name="Shape 1458"/>
        <p:cNvGrpSpPr/>
        <p:nvPr/>
      </p:nvGrpSpPr>
      <p:grpSpPr>
        <a:xfrm>
          <a:off x="0" y="0"/>
          <a:ext cx="0" cy="0"/>
          <a:chOff x="0" y="0"/>
          <a:chExt cx="0" cy="0"/>
        </a:xfrm>
      </p:grpSpPr>
      <p:sp>
        <p:nvSpPr>
          <p:cNvPr id="1459" name="Google Shape;1459;g237ea097884_0_40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0" name="Google Shape;1460;g237ea097884_0_40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100">
                <a:latin typeface="Lato"/>
                <a:ea typeface="Lato"/>
                <a:cs typeface="Lato"/>
                <a:sym typeface="Lato"/>
              </a:rPr>
              <a:t>This section describes gathering information and tips relating to talking with students and gathering information.</a:t>
            </a:r>
            <a:endParaRPr sz="1100">
              <a:latin typeface="Lato"/>
              <a:ea typeface="Lato"/>
              <a:cs typeface="Lato"/>
              <a:sym typeface="Lato"/>
            </a:endParaRPr>
          </a:p>
        </p:txBody>
      </p:sp>
      <p:sp>
        <p:nvSpPr>
          <p:cNvPr id="1461" name="Google Shape;1461;g237ea097884_0_40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4" name="Shape 1464"/>
        <p:cNvGrpSpPr/>
        <p:nvPr/>
      </p:nvGrpSpPr>
      <p:grpSpPr>
        <a:xfrm>
          <a:off x="0" y="0"/>
          <a:ext cx="0" cy="0"/>
          <a:chOff x="0" y="0"/>
          <a:chExt cx="0" cy="0"/>
        </a:xfrm>
      </p:grpSpPr>
      <p:sp>
        <p:nvSpPr>
          <p:cNvPr id="1465" name="Google Shape;1465;g237ea097884_0_40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66" name="Google Shape;1466;g237ea097884_0_408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100">
                <a:latin typeface="Lato"/>
                <a:ea typeface="Lato"/>
                <a:cs typeface="Lato"/>
                <a:sym typeface="Lato"/>
              </a:rPr>
              <a:t>When a concern arises, school staff must gather enough information to determine if they have reasonable cause to suspect child maltreatment without asking for unnecessary details or conducting a formal investigation. When a concern arises, school staff must clarify information to determine if they have reasonable cause to suspect child maltreatment without asking for unnecessary details or conducting a formal investigation. This is called a minimal facts interview. Information gathering must proceed immediately and expeditiously, and if and when a school staff member has reasonable cause to suspect child maltreatment they must “immediately” report.</a:t>
            </a:r>
            <a:endParaRPr sz="1100">
              <a:latin typeface="Lato"/>
              <a:ea typeface="Lato"/>
              <a:cs typeface="Lato"/>
              <a:sym typeface="Lato"/>
            </a:endParaRPr>
          </a:p>
          <a:p>
            <a:pPr indent="0" lvl="0" marL="0" rtl="0" algn="l">
              <a:lnSpc>
                <a:spcPct val="115000"/>
              </a:lnSpc>
              <a:spcBef>
                <a:spcPts val="0"/>
              </a:spcBef>
              <a:spcAft>
                <a:spcPts val="0"/>
              </a:spcAft>
              <a:buNone/>
            </a:pPr>
            <a:r>
              <a:t/>
            </a:r>
            <a:endParaRPr sz="1100">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rPr lang="en-US" sz="900">
                <a:solidFill>
                  <a:srgbClr val="0C0D0D"/>
                </a:solidFill>
                <a:highlight>
                  <a:srgbClr val="E8EDED"/>
                </a:highlight>
                <a:latin typeface="Arial"/>
                <a:ea typeface="Arial"/>
                <a:cs typeface="Arial"/>
                <a:sym typeface="Arial"/>
              </a:rPr>
              <a:t>Stock photo ID:1481631850 (</a:t>
            </a:r>
            <a:r>
              <a:rPr lang="en-US" sz="1100">
                <a:latin typeface="Lato"/>
                <a:ea typeface="Lato"/>
                <a:cs typeface="Lato"/>
                <a:sym typeface="Lato"/>
              </a:rPr>
              <a:t>Please note that the images in these slide decks were purchased for use in this training by DPI. They may not be copied and reproduced for inclusion in other training or publications.)</a:t>
            </a:r>
            <a:endParaRPr sz="1100">
              <a:latin typeface="Lato"/>
              <a:ea typeface="Lato"/>
              <a:cs typeface="Lato"/>
              <a:sym typeface="Lato"/>
            </a:endParaRPr>
          </a:p>
        </p:txBody>
      </p:sp>
      <p:sp>
        <p:nvSpPr>
          <p:cNvPr id="1467" name="Google Shape;1467;g237ea097884_0_408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3.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3.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1.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1.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1.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5.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3.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3.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3" name="Shape 13"/>
        <p:cNvGrpSpPr/>
        <p:nvPr/>
      </p:nvGrpSpPr>
      <p:grpSpPr>
        <a:xfrm>
          <a:off x="0" y="0"/>
          <a:ext cx="0" cy="0"/>
          <a:chOff x="0" y="0"/>
          <a:chExt cx="0" cy="0"/>
        </a:xfrm>
      </p:grpSpPr>
      <p:sp>
        <p:nvSpPr>
          <p:cNvPr id="14" name="Google Shape;14;p10"/>
          <p:cNvSpPr txBox="1"/>
          <p:nvPr>
            <p:ph idx="1" type="body"/>
          </p:nvPr>
        </p:nvSpPr>
        <p:spPr>
          <a:xfrm>
            <a:off x="1416575" y="1293834"/>
            <a:ext cx="6311370" cy="1262666"/>
          </a:xfrm>
          <a:prstGeom prst="rect">
            <a:avLst/>
          </a:prstGeom>
          <a:noFill/>
          <a:ln>
            <a:noFill/>
          </a:ln>
        </p:spPr>
        <p:txBody>
          <a:bodyPr anchorCtr="0" anchor="t" bIns="45700" lIns="91425" spcFirstLastPara="1" rIns="91425" wrap="square" tIns="45700">
            <a:noAutofit/>
          </a:bodyPr>
          <a:lstStyle>
            <a:lvl1pPr indent="-228600" lvl="0" marL="457200" algn="ctr">
              <a:lnSpc>
                <a:spcPct val="106111"/>
              </a:lnSpc>
              <a:spcBef>
                <a:spcPts val="0"/>
              </a:spcBef>
              <a:spcAft>
                <a:spcPts val="0"/>
              </a:spcAft>
              <a:buClr>
                <a:srgbClr val="333399"/>
              </a:buClr>
              <a:buSzPts val="3600"/>
              <a:buNone/>
              <a:defRPr sz="3600">
                <a:solidFill>
                  <a:srgbClr val="333399"/>
                </a:solidFill>
                <a:latin typeface="Lato Black"/>
                <a:ea typeface="Lato Black"/>
                <a:cs typeface="Lato Black"/>
                <a:sym typeface="Lato Black"/>
              </a:defRPr>
            </a:lvl1pPr>
            <a:lvl2pPr indent="-228600" lvl="1" marL="914400" algn="l">
              <a:lnSpc>
                <a:spcPct val="150000"/>
              </a:lnSpc>
              <a:spcBef>
                <a:spcPts val="3000"/>
              </a:spcBef>
              <a:spcAft>
                <a:spcPts val="0"/>
              </a:spcAft>
              <a:buClr>
                <a:srgbClr val="333399"/>
              </a:buClr>
              <a:buSzPts val="2637"/>
              <a:buNone/>
              <a:defRPr sz="2637">
                <a:solidFill>
                  <a:srgbClr val="333399"/>
                </a:solidFill>
                <a:latin typeface="Calibri"/>
                <a:ea typeface="Calibri"/>
                <a:cs typeface="Calibri"/>
                <a:sym typeface="Calibri"/>
              </a:defRPr>
            </a:lvl2pPr>
            <a:lvl3pPr indent="-396049" lvl="2" marL="1371600"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3pPr>
            <a:lvl4pPr indent="-396049" lvl="3" marL="1828800"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4pPr>
            <a:lvl5pPr indent="-396049" lvl="4" marL="2286000"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5" name="Google Shape;15;p10"/>
          <p:cNvSpPr txBox="1"/>
          <p:nvPr>
            <p:ph idx="2" type="body"/>
          </p:nvPr>
        </p:nvSpPr>
        <p:spPr>
          <a:xfrm>
            <a:off x="5458013" y="3035370"/>
            <a:ext cx="2228771" cy="112387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dk1"/>
              </a:buClr>
              <a:buSzPts val="1800"/>
              <a:buNone/>
              <a:defRPr sz="1800"/>
            </a:lvl1pPr>
            <a:lvl2pPr indent="-228600" lvl="1" marL="914400" algn="l">
              <a:lnSpc>
                <a:spcPct val="100000"/>
              </a:lnSpc>
              <a:spcBef>
                <a:spcPts val="3000"/>
              </a:spcBef>
              <a:spcAft>
                <a:spcPts val="0"/>
              </a:spcAft>
              <a:buClr>
                <a:schemeClr val="dk1"/>
              </a:buClr>
              <a:buSzPts val="1465"/>
              <a:buNone/>
              <a:defRPr sz="1465"/>
            </a:lvl2pPr>
            <a:lvl3pPr indent="-228600" lvl="2" marL="1371600" algn="l">
              <a:lnSpc>
                <a:spcPct val="100000"/>
              </a:lnSpc>
              <a:spcBef>
                <a:spcPts val="375"/>
              </a:spcBef>
              <a:spcAft>
                <a:spcPts val="0"/>
              </a:spcAft>
              <a:buClr>
                <a:schemeClr val="dk1"/>
              </a:buClr>
              <a:buSzPts val="1465"/>
              <a:buNone/>
              <a:defRPr sz="1465"/>
            </a:lvl3pPr>
            <a:lvl4pPr indent="-228600" lvl="3" marL="1828800" algn="l">
              <a:lnSpc>
                <a:spcPct val="100000"/>
              </a:lnSpc>
              <a:spcBef>
                <a:spcPts val="375"/>
              </a:spcBef>
              <a:spcAft>
                <a:spcPts val="0"/>
              </a:spcAft>
              <a:buClr>
                <a:schemeClr val="dk1"/>
              </a:buClr>
              <a:buSzPts val="1465"/>
              <a:buNone/>
              <a:defRPr sz="1465"/>
            </a:lvl4pPr>
            <a:lvl5pPr indent="-228600" lvl="4" marL="2286000" algn="l">
              <a:lnSpc>
                <a:spcPct val="100000"/>
              </a:lnSpc>
              <a:spcBef>
                <a:spcPts val="375"/>
              </a:spcBef>
              <a:spcAft>
                <a:spcPts val="0"/>
              </a:spcAft>
              <a:buClr>
                <a:schemeClr val="dk1"/>
              </a:buClr>
              <a:buSzPts val="1465"/>
              <a:buNone/>
              <a:defRPr sz="1465"/>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id="16" name="Google Shape;16;p10"/>
          <p:cNvPicPr preferRelativeResize="0"/>
          <p:nvPr/>
        </p:nvPicPr>
        <p:blipFill rotWithShape="1">
          <a:blip r:embed="rId2">
            <a:alphaModFix/>
          </a:blip>
          <a:srcRect b="9439" l="0" r="0" t="3724"/>
          <a:stretch/>
        </p:blipFill>
        <p:spPr>
          <a:xfrm>
            <a:off x="0" y="3392384"/>
            <a:ext cx="9141824" cy="175111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
                                            <p:txEl>
                                              <p:pRg end="0" st="0"/>
                                            </p:txEl>
                                          </p:spTgt>
                                        </p:tgtEl>
                                        <p:attrNameLst>
                                          <p:attrName>style.visibility</p:attrName>
                                        </p:attrNameLst>
                                      </p:cBhvr>
                                      <p:to>
                                        <p:strVal val="visible"/>
                                      </p:to>
                                    </p:set>
                                    <p:animEffect filter="fade" transition="in">
                                      <p:cBhvr>
                                        <p:cTn dur="750"/>
                                        <p:tgtEl>
                                          <p:spTgt spid="1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
                                            <p:txEl>
                                              <p:pRg end="1" st="1"/>
                                            </p:txEl>
                                          </p:spTgt>
                                        </p:tgtEl>
                                        <p:attrNameLst>
                                          <p:attrName>style.visibility</p:attrName>
                                        </p:attrNameLst>
                                      </p:cBhvr>
                                      <p:to>
                                        <p:strVal val="visible"/>
                                      </p:to>
                                    </p:set>
                                    <p:animEffect filter="fade" transition="in">
                                      <p:cBhvr>
                                        <p:cTn dur="750"/>
                                        <p:tgtEl>
                                          <p:spTgt spid="1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
                                            <p:txEl>
                                              <p:pRg end="2" st="2"/>
                                            </p:txEl>
                                          </p:spTgt>
                                        </p:tgtEl>
                                        <p:attrNameLst>
                                          <p:attrName>style.visibility</p:attrName>
                                        </p:attrNameLst>
                                      </p:cBhvr>
                                      <p:to>
                                        <p:strVal val="visible"/>
                                      </p:to>
                                    </p:set>
                                    <p:animEffect filter="fade" transition="in">
                                      <p:cBhvr>
                                        <p:cTn dur="750"/>
                                        <p:tgtEl>
                                          <p:spTgt spid="1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
                                            <p:txEl>
                                              <p:pRg end="3" st="3"/>
                                            </p:txEl>
                                          </p:spTgt>
                                        </p:tgtEl>
                                        <p:attrNameLst>
                                          <p:attrName>style.visibility</p:attrName>
                                        </p:attrNameLst>
                                      </p:cBhvr>
                                      <p:to>
                                        <p:strVal val="visible"/>
                                      </p:to>
                                    </p:set>
                                    <p:animEffect filter="fade" transition="in">
                                      <p:cBhvr>
                                        <p:cTn dur="750"/>
                                        <p:tgtEl>
                                          <p:spTgt spid="1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
                                            <p:txEl>
                                              <p:pRg end="4" st="4"/>
                                            </p:txEl>
                                          </p:spTgt>
                                        </p:tgtEl>
                                        <p:attrNameLst>
                                          <p:attrName>style.visibility</p:attrName>
                                        </p:attrNameLst>
                                      </p:cBhvr>
                                      <p:to>
                                        <p:strVal val="visible"/>
                                      </p:to>
                                    </p:set>
                                    <p:animEffect filter="fade" transition="in">
                                      <p:cBhvr>
                                        <p:cTn dur="750"/>
                                        <p:tgtEl>
                                          <p:spTgt spid="1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
                                            <p:txEl>
                                              <p:pRg end="5" st="5"/>
                                            </p:txEl>
                                          </p:spTgt>
                                        </p:tgtEl>
                                        <p:attrNameLst>
                                          <p:attrName>style.visibility</p:attrName>
                                        </p:attrNameLst>
                                      </p:cBhvr>
                                      <p:to>
                                        <p:strVal val="visible"/>
                                      </p:to>
                                    </p:set>
                                    <p:animEffect filter="fade" transition="in">
                                      <p:cBhvr>
                                        <p:cTn dur="750"/>
                                        <p:tgtEl>
                                          <p:spTgt spid="14">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
                                            <p:txEl>
                                              <p:pRg end="6" st="6"/>
                                            </p:txEl>
                                          </p:spTgt>
                                        </p:tgtEl>
                                        <p:attrNameLst>
                                          <p:attrName>style.visibility</p:attrName>
                                        </p:attrNameLst>
                                      </p:cBhvr>
                                      <p:to>
                                        <p:strVal val="visible"/>
                                      </p:to>
                                    </p:set>
                                    <p:animEffect filter="fade" transition="in">
                                      <p:cBhvr>
                                        <p:cTn dur="750"/>
                                        <p:tgtEl>
                                          <p:spTgt spid="14">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
                                            <p:txEl>
                                              <p:pRg end="7" st="7"/>
                                            </p:txEl>
                                          </p:spTgt>
                                        </p:tgtEl>
                                        <p:attrNameLst>
                                          <p:attrName>style.visibility</p:attrName>
                                        </p:attrNameLst>
                                      </p:cBhvr>
                                      <p:to>
                                        <p:strVal val="visible"/>
                                      </p:to>
                                    </p:set>
                                    <p:animEffect filter="fade" transition="in">
                                      <p:cBhvr>
                                        <p:cTn dur="750"/>
                                        <p:tgtEl>
                                          <p:spTgt spid="14">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
                                            <p:txEl>
                                              <p:pRg end="8" st="8"/>
                                            </p:txEl>
                                          </p:spTgt>
                                        </p:tgtEl>
                                        <p:attrNameLst>
                                          <p:attrName>style.visibility</p:attrName>
                                        </p:attrNameLst>
                                      </p:cBhvr>
                                      <p:to>
                                        <p:strVal val="visible"/>
                                      </p:to>
                                    </p:set>
                                    <p:animEffect filter="fade" transition="in">
                                      <p:cBhvr>
                                        <p:cTn dur="750"/>
                                        <p:tgtEl>
                                          <p:spTgt spid="14">
                                            <p:txEl>
                                              <p:pRg end="8" st="8"/>
                                            </p:txEl>
                                          </p:spTgt>
                                        </p:tgtEl>
                                      </p:cBhvr>
                                    </p:animEffect>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15">
                                            <p:txEl>
                                              <p:pRg end="0" st="0"/>
                                            </p:txEl>
                                          </p:spTgt>
                                        </p:tgtEl>
                                        <p:attrNameLst>
                                          <p:attrName>style.visibility</p:attrName>
                                        </p:attrNameLst>
                                      </p:cBhvr>
                                      <p:to>
                                        <p:strVal val="visible"/>
                                      </p:to>
                                    </p:set>
                                    <p:animEffect filter="fade" transition="in">
                                      <p:cBhvr>
                                        <p:cTn dur="750"/>
                                        <p:tgtEl>
                                          <p:spTgt spid="15">
                                            <p:txEl>
                                              <p:pRg end="0" st="0"/>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5">
                                            <p:txEl>
                                              <p:pRg end="1" st="1"/>
                                            </p:txEl>
                                          </p:spTgt>
                                        </p:tgtEl>
                                        <p:attrNameLst>
                                          <p:attrName>style.visibility</p:attrName>
                                        </p:attrNameLst>
                                      </p:cBhvr>
                                      <p:to>
                                        <p:strVal val="visible"/>
                                      </p:to>
                                    </p:set>
                                    <p:animEffect filter="fade" transition="in">
                                      <p:cBhvr>
                                        <p:cTn dur="750"/>
                                        <p:tgtEl>
                                          <p:spTgt spid="15">
                                            <p:txEl>
                                              <p:pRg end="1" st="1"/>
                                            </p:txEl>
                                          </p:spTgt>
                                        </p:tgtEl>
                                      </p:cBhvr>
                                    </p:animEffect>
                                  </p:childTnLst>
                                </p:cTn>
                              </p:par>
                            </p:childTnLst>
                          </p:cTn>
                        </p:par>
                        <p:par>
                          <p:cTn fill="hold">
                            <p:stCondLst>
                              <p:cond delay="2250"/>
                            </p:stCondLst>
                            <p:childTnLst>
                              <p:par>
                                <p:cTn fill="hold" nodeType="afterEffect" presetClass="entr" presetID="10" presetSubtype="0">
                                  <p:stCondLst>
                                    <p:cond delay="0"/>
                                  </p:stCondLst>
                                  <p:childTnLst>
                                    <p:set>
                                      <p:cBhvr>
                                        <p:cTn dur="1" fill="hold">
                                          <p:stCondLst>
                                            <p:cond delay="0"/>
                                          </p:stCondLst>
                                        </p:cTn>
                                        <p:tgtEl>
                                          <p:spTgt spid="15">
                                            <p:txEl>
                                              <p:pRg end="2" st="2"/>
                                            </p:txEl>
                                          </p:spTgt>
                                        </p:tgtEl>
                                        <p:attrNameLst>
                                          <p:attrName>style.visibility</p:attrName>
                                        </p:attrNameLst>
                                      </p:cBhvr>
                                      <p:to>
                                        <p:strVal val="visible"/>
                                      </p:to>
                                    </p:set>
                                    <p:animEffect filter="fade" transition="in">
                                      <p:cBhvr>
                                        <p:cTn dur="750"/>
                                        <p:tgtEl>
                                          <p:spTgt spid="15">
                                            <p:txEl>
                                              <p:pRg end="2" st="2"/>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5">
                                            <p:txEl>
                                              <p:pRg end="3" st="3"/>
                                            </p:txEl>
                                          </p:spTgt>
                                        </p:tgtEl>
                                        <p:attrNameLst>
                                          <p:attrName>style.visibility</p:attrName>
                                        </p:attrNameLst>
                                      </p:cBhvr>
                                      <p:to>
                                        <p:strVal val="visible"/>
                                      </p:to>
                                    </p:set>
                                    <p:animEffect filter="fade" transition="in">
                                      <p:cBhvr>
                                        <p:cTn dur="750"/>
                                        <p:tgtEl>
                                          <p:spTgt spid="15">
                                            <p:txEl>
                                              <p:pRg end="3" st="3"/>
                                            </p:txEl>
                                          </p:spTgt>
                                        </p:tgtEl>
                                      </p:cBhvr>
                                    </p:animEffect>
                                  </p:childTnLst>
                                </p:cTn>
                              </p:par>
                            </p:childTnLst>
                          </p:cTn>
                        </p:par>
                        <p:par>
                          <p:cTn fill="hold">
                            <p:stCondLst>
                              <p:cond delay="3750"/>
                            </p:stCondLst>
                            <p:childTnLst>
                              <p:par>
                                <p:cTn fill="hold" nodeType="afterEffect" presetClass="entr" presetID="10" presetSubtype="0">
                                  <p:stCondLst>
                                    <p:cond delay="0"/>
                                  </p:stCondLst>
                                  <p:childTnLst>
                                    <p:set>
                                      <p:cBhvr>
                                        <p:cTn dur="1" fill="hold">
                                          <p:stCondLst>
                                            <p:cond delay="0"/>
                                          </p:stCondLst>
                                        </p:cTn>
                                        <p:tgtEl>
                                          <p:spTgt spid="15">
                                            <p:txEl>
                                              <p:pRg end="4" st="4"/>
                                            </p:txEl>
                                          </p:spTgt>
                                        </p:tgtEl>
                                        <p:attrNameLst>
                                          <p:attrName>style.visibility</p:attrName>
                                        </p:attrNameLst>
                                      </p:cBhvr>
                                      <p:to>
                                        <p:strVal val="visible"/>
                                      </p:to>
                                    </p:set>
                                    <p:animEffect filter="fade" transition="in">
                                      <p:cBhvr>
                                        <p:cTn dur="750"/>
                                        <p:tgtEl>
                                          <p:spTgt spid="15">
                                            <p:txEl>
                                              <p:pRg end="4" st="4"/>
                                            </p:txEl>
                                          </p:spTgt>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15">
                                            <p:txEl>
                                              <p:pRg end="5" st="5"/>
                                            </p:txEl>
                                          </p:spTgt>
                                        </p:tgtEl>
                                        <p:attrNameLst>
                                          <p:attrName>style.visibility</p:attrName>
                                        </p:attrNameLst>
                                      </p:cBhvr>
                                      <p:to>
                                        <p:strVal val="visible"/>
                                      </p:to>
                                    </p:set>
                                    <p:animEffect filter="fade" transition="in">
                                      <p:cBhvr>
                                        <p:cTn dur="750"/>
                                        <p:tgtEl>
                                          <p:spTgt spid="15">
                                            <p:txEl>
                                              <p:pRg end="5" st="5"/>
                                            </p:txEl>
                                          </p:spTgt>
                                        </p:tgtEl>
                                      </p:cBhvr>
                                    </p:animEffect>
                                  </p:childTnLst>
                                </p:cTn>
                              </p:par>
                            </p:childTnLst>
                          </p:cTn>
                        </p:par>
                        <p:par>
                          <p:cTn fill="hold">
                            <p:stCondLst>
                              <p:cond delay="5250"/>
                            </p:stCondLst>
                            <p:childTnLst>
                              <p:par>
                                <p:cTn fill="hold" nodeType="afterEffect" presetClass="entr" presetID="10" presetSubtype="0">
                                  <p:stCondLst>
                                    <p:cond delay="0"/>
                                  </p:stCondLst>
                                  <p:childTnLst>
                                    <p:set>
                                      <p:cBhvr>
                                        <p:cTn dur="1" fill="hold">
                                          <p:stCondLst>
                                            <p:cond delay="0"/>
                                          </p:stCondLst>
                                        </p:cTn>
                                        <p:tgtEl>
                                          <p:spTgt spid="15">
                                            <p:txEl>
                                              <p:pRg end="6" st="6"/>
                                            </p:txEl>
                                          </p:spTgt>
                                        </p:tgtEl>
                                        <p:attrNameLst>
                                          <p:attrName>style.visibility</p:attrName>
                                        </p:attrNameLst>
                                      </p:cBhvr>
                                      <p:to>
                                        <p:strVal val="visible"/>
                                      </p:to>
                                    </p:set>
                                    <p:animEffect filter="fade" transition="in">
                                      <p:cBhvr>
                                        <p:cTn dur="750"/>
                                        <p:tgtEl>
                                          <p:spTgt spid="15">
                                            <p:txEl>
                                              <p:pRg end="6" st="6"/>
                                            </p:txEl>
                                          </p:spTgt>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15">
                                            <p:txEl>
                                              <p:pRg end="7" st="7"/>
                                            </p:txEl>
                                          </p:spTgt>
                                        </p:tgtEl>
                                        <p:attrNameLst>
                                          <p:attrName>style.visibility</p:attrName>
                                        </p:attrNameLst>
                                      </p:cBhvr>
                                      <p:to>
                                        <p:strVal val="visible"/>
                                      </p:to>
                                    </p:set>
                                    <p:animEffect filter="fade" transition="in">
                                      <p:cBhvr>
                                        <p:cTn dur="750"/>
                                        <p:tgtEl>
                                          <p:spTgt spid="15">
                                            <p:txEl>
                                              <p:pRg end="7" st="7"/>
                                            </p:txEl>
                                          </p:spTgt>
                                        </p:tgtEl>
                                      </p:cBhvr>
                                    </p:animEffect>
                                  </p:childTnLst>
                                </p:cTn>
                              </p:par>
                            </p:childTnLst>
                          </p:cTn>
                        </p:par>
                        <p:par>
                          <p:cTn fill="hold">
                            <p:stCondLst>
                              <p:cond delay="6750"/>
                            </p:stCondLst>
                            <p:childTnLst>
                              <p:par>
                                <p:cTn fill="hold" nodeType="afterEffect" presetClass="entr" presetID="10" presetSubtype="0">
                                  <p:stCondLst>
                                    <p:cond delay="0"/>
                                  </p:stCondLst>
                                  <p:childTnLst>
                                    <p:set>
                                      <p:cBhvr>
                                        <p:cTn dur="1" fill="hold">
                                          <p:stCondLst>
                                            <p:cond delay="0"/>
                                          </p:stCondLst>
                                        </p:cTn>
                                        <p:tgtEl>
                                          <p:spTgt spid="15">
                                            <p:txEl>
                                              <p:pRg end="8" st="8"/>
                                            </p:txEl>
                                          </p:spTgt>
                                        </p:tgtEl>
                                        <p:attrNameLst>
                                          <p:attrName>style.visibility</p:attrName>
                                        </p:attrNameLst>
                                      </p:cBhvr>
                                      <p:to>
                                        <p:strVal val="visible"/>
                                      </p:to>
                                    </p:set>
                                    <p:animEffect filter="fade" transition="in">
                                      <p:cBhvr>
                                        <p:cTn dur="750"/>
                                        <p:tgtEl>
                                          <p:spTgt spid="15">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7" name="Shape 77"/>
        <p:cNvGrpSpPr/>
        <p:nvPr/>
      </p:nvGrpSpPr>
      <p:grpSpPr>
        <a:xfrm>
          <a:off x="0" y="0"/>
          <a:ext cx="0" cy="0"/>
          <a:chOff x="0" y="0"/>
          <a:chExt cx="0" cy="0"/>
        </a:xfrm>
      </p:grpSpPr>
      <p:sp>
        <p:nvSpPr>
          <p:cNvPr id="78" name="Google Shape;78;g237ea097884_0_28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Roboto Black"/>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9" name="Google Shape;79;g237ea097884_0_286"/>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80" name="Google Shape;80;g237ea097884_0_28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1" name="Google Shape;81;g237ea097884_0_28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2" name="Google Shape;82;g237ea097884_0_28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85" name="Shape 585"/>
        <p:cNvGrpSpPr/>
        <p:nvPr/>
      </p:nvGrpSpPr>
      <p:grpSpPr>
        <a:xfrm>
          <a:off x="0" y="0"/>
          <a:ext cx="0" cy="0"/>
          <a:chOff x="0" y="0"/>
          <a:chExt cx="0" cy="0"/>
        </a:xfrm>
      </p:grpSpPr>
      <p:sp>
        <p:nvSpPr>
          <p:cNvPr id="586" name="Google Shape;586;g237ea097884_0_4214"/>
          <p:cNvSpPr txBox="1"/>
          <p:nvPr>
            <p:ph idx="10" type="dt"/>
          </p:nvPr>
        </p:nvSpPr>
        <p:spPr>
          <a:xfrm>
            <a:off x="628650" y="4767263"/>
            <a:ext cx="2057400" cy="273900"/>
          </a:xfrm>
          <a:prstGeom prst="rect">
            <a:avLst/>
          </a:prstGeom>
          <a:noFill/>
          <a:ln>
            <a:noFill/>
          </a:ln>
        </p:spPr>
        <p:txBody>
          <a:bodyPr anchorCtr="0" anchor="ctr" bIns="33475" lIns="66975" spcFirstLastPara="1" rIns="66975" wrap="square" tIns="33475">
            <a:noAutofit/>
          </a:bodyPr>
          <a:lstStyle>
            <a:lvl1pPr lvl="0"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9pPr>
          </a:lstStyle>
          <a:p/>
        </p:txBody>
      </p:sp>
      <p:sp>
        <p:nvSpPr>
          <p:cNvPr id="587" name="Google Shape;587;g237ea097884_0_4214"/>
          <p:cNvSpPr txBox="1"/>
          <p:nvPr>
            <p:ph idx="11" type="ftr"/>
          </p:nvPr>
        </p:nvSpPr>
        <p:spPr>
          <a:xfrm>
            <a:off x="3028950" y="4767263"/>
            <a:ext cx="3086100" cy="273900"/>
          </a:xfrm>
          <a:prstGeom prst="rect">
            <a:avLst/>
          </a:prstGeom>
          <a:noFill/>
          <a:ln>
            <a:noFill/>
          </a:ln>
        </p:spPr>
        <p:txBody>
          <a:bodyPr anchorCtr="0" anchor="ctr" bIns="33475" lIns="66975" spcFirstLastPara="1" rIns="66975" wrap="square" tIns="33475">
            <a:noAutofit/>
          </a:bodyPr>
          <a:lstStyle>
            <a:lvl1pPr lvl="0"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9pPr>
          </a:lstStyle>
          <a:p/>
        </p:txBody>
      </p:sp>
      <p:sp>
        <p:nvSpPr>
          <p:cNvPr id="588" name="Google Shape;588;g237ea097884_0_4214"/>
          <p:cNvSpPr txBox="1"/>
          <p:nvPr>
            <p:ph idx="12" type="sldNum"/>
          </p:nvPr>
        </p:nvSpPr>
        <p:spPr>
          <a:xfrm>
            <a:off x="6457950" y="4767263"/>
            <a:ext cx="2057400" cy="273900"/>
          </a:xfrm>
          <a:prstGeom prst="rect">
            <a:avLst/>
          </a:prstGeom>
          <a:noFill/>
          <a:ln>
            <a:noFill/>
          </a:ln>
        </p:spPr>
        <p:txBody>
          <a:bodyPr anchorCtr="0" anchor="ctr" bIns="33475" lIns="66975" spcFirstLastPara="1" rIns="66975" wrap="square" tIns="3347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89" name="Shape 589"/>
        <p:cNvGrpSpPr/>
        <p:nvPr/>
      </p:nvGrpSpPr>
      <p:grpSpPr>
        <a:xfrm>
          <a:off x="0" y="0"/>
          <a:ext cx="0" cy="0"/>
          <a:chOff x="0" y="0"/>
          <a:chExt cx="0" cy="0"/>
        </a:xfrm>
      </p:grpSpPr>
      <p:sp>
        <p:nvSpPr>
          <p:cNvPr id="590" name="Google Shape;590;g237ea097884_0_4218"/>
          <p:cNvSpPr txBox="1"/>
          <p:nvPr>
            <p:ph type="title"/>
          </p:nvPr>
        </p:nvSpPr>
        <p:spPr>
          <a:xfrm>
            <a:off x="457200" y="205979"/>
            <a:ext cx="8229600" cy="6132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rgbClr val="0B63AF"/>
              </a:buClr>
              <a:buSzPts val="3600"/>
              <a:buFont typeface="Calibri"/>
              <a:buNone/>
              <a:defRPr b="1" i="0" sz="3600" u="none" cap="none" strike="noStrike">
                <a:solidFill>
                  <a:srgbClr val="0B63AF"/>
                </a:solidFill>
                <a:latin typeface="Calibri"/>
                <a:ea typeface="Calibri"/>
                <a:cs typeface="Calibri"/>
                <a:sym typeface="Calibri"/>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591" name="Google Shape;591;g237ea097884_0_4218"/>
          <p:cNvSpPr txBox="1"/>
          <p:nvPr>
            <p:ph idx="1" type="body"/>
          </p:nvPr>
        </p:nvSpPr>
        <p:spPr>
          <a:xfrm>
            <a:off x="457200" y="1200151"/>
            <a:ext cx="8229600" cy="3394500"/>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Helvetica Neue"/>
                <a:ea typeface="Helvetica Neue"/>
                <a:cs typeface="Helvetica Neue"/>
                <a:sym typeface="Helvetica Neue"/>
              </a:defRPr>
            </a:lvl1pPr>
            <a:lvl2pPr indent="-406400" lvl="1" marL="914400" marR="0" rtl="0" algn="l">
              <a:lnSpc>
                <a:spcPct val="150000"/>
              </a:lnSpc>
              <a:spcBef>
                <a:spcPts val="56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2pPr>
            <a:lvl3pPr indent="-381000" lvl="2" marL="1371600" marR="0" rtl="0" algn="l">
              <a:lnSpc>
                <a:spcPct val="90000"/>
              </a:lnSpc>
              <a:spcBef>
                <a:spcPts val="48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3pPr>
            <a:lvl4pPr indent="-355600" lvl="3" marL="1828800" marR="0" rtl="0" algn="l">
              <a:lnSpc>
                <a:spcPct val="90000"/>
              </a:lnSpc>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4pPr>
            <a:lvl5pPr indent="-355600" lvl="4" marL="2286000" marR="0" rtl="0" algn="l">
              <a:lnSpc>
                <a:spcPct val="90000"/>
              </a:lnSpc>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5pPr>
            <a:lvl6pPr indent="-355600" lvl="5" marL="2743200" marR="0" rtl="0" algn="l">
              <a:lnSpc>
                <a:spcPct val="9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cxnSp>
        <p:nvCxnSpPr>
          <p:cNvPr id="592" name="Google Shape;592;g237ea097884_0_4218"/>
          <p:cNvCxnSpPr/>
          <p:nvPr/>
        </p:nvCxnSpPr>
        <p:spPr>
          <a:xfrm>
            <a:off x="457200" y="895350"/>
            <a:ext cx="8839200" cy="0"/>
          </a:xfrm>
          <a:prstGeom prst="straightConnector1">
            <a:avLst/>
          </a:prstGeom>
          <a:noFill/>
          <a:ln cap="flat" cmpd="sng" w="25400">
            <a:solidFill>
              <a:schemeClr val="dk1"/>
            </a:solidFill>
            <a:prstDash val="solid"/>
            <a:round/>
            <a:headEnd len="sm" w="sm" type="none"/>
            <a:tailEnd len="sm" w="sm" type="none"/>
          </a:ln>
        </p:spPr>
      </p:cxn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597" name="Shape 597"/>
        <p:cNvGrpSpPr/>
        <p:nvPr/>
      </p:nvGrpSpPr>
      <p:grpSpPr>
        <a:xfrm>
          <a:off x="0" y="0"/>
          <a:ext cx="0" cy="0"/>
          <a:chOff x="0" y="0"/>
          <a:chExt cx="0" cy="0"/>
        </a:xfrm>
      </p:grpSpPr>
      <p:sp>
        <p:nvSpPr>
          <p:cNvPr id="598" name="Google Shape;598;g237ea097884_0_4226"/>
          <p:cNvSpPr txBox="1"/>
          <p:nvPr>
            <p:ph idx="1" type="body"/>
          </p:nvPr>
        </p:nvSpPr>
        <p:spPr>
          <a:xfrm>
            <a:off x="1416575" y="1293834"/>
            <a:ext cx="6311400" cy="1262700"/>
          </a:xfrm>
          <a:prstGeom prst="rect">
            <a:avLst/>
          </a:prstGeom>
          <a:noFill/>
          <a:ln>
            <a:noFill/>
          </a:ln>
        </p:spPr>
        <p:txBody>
          <a:bodyPr anchorCtr="0" anchor="t" bIns="45700" lIns="91425" spcFirstLastPara="1" rIns="91425" wrap="square" tIns="45700">
            <a:noAutofit/>
          </a:bodyPr>
          <a:lstStyle>
            <a:lvl1pPr indent="-228600" lvl="0" marL="457200" rtl="0" algn="ctr">
              <a:lnSpc>
                <a:spcPct val="106111"/>
              </a:lnSpc>
              <a:spcBef>
                <a:spcPts val="0"/>
              </a:spcBef>
              <a:spcAft>
                <a:spcPts val="0"/>
              </a:spcAft>
              <a:buClr>
                <a:srgbClr val="333399"/>
              </a:buClr>
              <a:buSzPts val="3600"/>
              <a:buNone/>
              <a:defRPr sz="3600">
                <a:solidFill>
                  <a:srgbClr val="333399"/>
                </a:solidFill>
                <a:latin typeface="Lato Black"/>
                <a:ea typeface="Lato Black"/>
                <a:cs typeface="Lato Black"/>
                <a:sym typeface="Lato Black"/>
              </a:defRPr>
            </a:lvl1pPr>
            <a:lvl2pPr indent="-228600" lvl="1" marL="914400" rtl="0" algn="l">
              <a:lnSpc>
                <a:spcPct val="150000"/>
              </a:lnSpc>
              <a:spcBef>
                <a:spcPts val="3000"/>
              </a:spcBef>
              <a:spcAft>
                <a:spcPts val="0"/>
              </a:spcAft>
              <a:buClr>
                <a:srgbClr val="333399"/>
              </a:buClr>
              <a:buSzPts val="2637"/>
              <a:buNone/>
              <a:defRPr sz="2637">
                <a:solidFill>
                  <a:srgbClr val="333399"/>
                </a:solidFill>
                <a:latin typeface="Calibri"/>
                <a:ea typeface="Calibri"/>
                <a:cs typeface="Calibri"/>
                <a:sym typeface="Calibri"/>
              </a:defRPr>
            </a:lvl2pPr>
            <a:lvl3pPr indent="-396049" lvl="2" marL="1371600" rtl="0"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3pPr>
            <a:lvl4pPr indent="-396049" lvl="3" marL="1828800" rtl="0"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4pPr>
            <a:lvl5pPr indent="-396049" lvl="4" marL="2286000" rtl="0"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599" name="Google Shape;599;g237ea097884_0_4226"/>
          <p:cNvSpPr txBox="1"/>
          <p:nvPr>
            <p:ph idx="2" type="body"/>
          </p:nvPr>
        </p:nvSpPr>
        <p:spPr>
          <a:xfrm>
            <a:off x="5458013" y="3035370"/>
            <a:ext cx="2228700" cy="11238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0"/>
              </a:spcBef>
              <a:spcAft>
                <a:spcPts val="0"/>
              </a:spcAft>
              <a:buClr>
                <a:schemeClr val="dk1"/>
              </a:buClr>
              <a:buSzPts val="1800"/>
              <a:buNone/>
              <a:defRPr sz="1800"/>
            </a:lvl1pPr>
            <a:lvl2pPr indent="-228600" lvl="1" marL="914400" rtl="0" algn="l">
              <a:lnSpc>
                <a:spcPct val="100000"/>
              </a:lnSpc>
              <a:spcBef>
                <a:spcPts val="3000"/>
              </a:spcBef>
              <a:spcAft>
                <a:spcPts val="0"/>
              </a:spcAft>
              <a:buClr>
                <a:schemeClr val="dk1"/>
              </a:buClr>
              <a:buSzPts val="1465"/>
              <a:buNone/>
              <a:defRPr sz="1465"/>
            </a:lvl2pPr>
            <a:lvl3pPr indent="-228600" lvl="2" marL="1371600" rtl="0" algn="l">
              <a:lnSpc>
                <a:spcPct val="100000"/>
              </a:lnSpc>
              <a:spcBef>
                <a:spcPts val="375"/>
              </a:spcBef>
              <a:spcAft>
                <a:spcPts val="0"/>
              </a:spcAft>
              <a:buClr>
                <a:schemeClr val="dk1"/>
              </a:buClr>
              <a:buSzPts val="1465"/>
              <a:buNone/>
              <a:defRPr sz="1465"/>
            </a:lvl3pPr>
            <a:lvl4pPr indent="-228600" lvl="3" marL="1828800" rtl="0" algn="l">
              <a:lnSpc>
                <a:spcPct val="100000"/>
              </a:lnSpc>
              <a:spcBef>
                <a:spcPts val="375"/>
              </a:spcBef>
              <a:spcAft>
                <a:spcPts val="0"/>
              </a:spcAft>
              <a:buClr>
                <a:schemeClr val="dk1"/>
              </a:buClr>
              <a:buSzPts val="1465"/>
              <a:buNone/>
              <a:defRPr sz="1465"/>
            </a:lvl4pPr>
            <a:lvl5pPr indent="-228600" lvl="4" marL="2286000" rtl="0" algn="l">
              <a:lnSpc>
                <a:spcPct val="100000"/>
              </a:lnSpc>
              <a:spcBef>
                <a:spcPts val="375"/>
              </a:spcBef>
              <a:spcAft>
                <a:spcPts val="0"/>
              </a:spcAft>
              <a:buClr>
                <a:schemeClr val="dk1"/>
              </a:buClr>
              <a:buSzPts val="1465"/>
              <a:buNone/>
              <a:defRPr sz="1465"/>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600" name="Google Shape;600;g237ea097884_0_4226"/>
          <p:cNvPicPr preferRelativeResize="0"/>
          <p:nvPr/>
        </p:nvPicPr>
        <p:blipFill rotWithShape="1">
          <a:blip r:embed="rId2">
            <a:alphaModFix/>
          </a:blip>
          <a:srcRect b="9439" l="0" r="0" t="3725"/>
          <a:stretch/>
        </p:blipFill>
        <p:spPr>
          <a:xfrm>
            <a:off x="0" y="3392384"/>
            <a:ext cx="9141827" cy="175111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8">
                                            <p:txEl>
                                              <p:pRg end="0" st="0"/>
                                            </p:txEl>
                                          </p:spTgt>
                                        </p:tgtEl>
                                        <p:attrNameLst>
                                          <p:attrName>style.visibility</p:attrName>
                                        </p:attrNameLst>
                                      </p:cBhvr>
                                      <p:to>
                                        <p:strVal val="visible"/>
                                      </p:to>
                                    </p:set>
                                    <p:animEffect filter="fade" transition="in">
                                      <p:cBhvr>
                                        <p:cTn dur="750"/>
                                        <p:tgtEl>
                                          <p:spTgt spid="59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8">
                                            <p:txEl>
                                              <p:pRg end="1" st="1"/>
                                            </p:txEl>
                                          </p:spTgt>
                                        </p:tgtEl>
                                        <p:attrNameLst>
                                          <p:attrName>style.visibility</p:attrName>
                                        </p:attrNameLst>
                                      </p:cBhvr>
                                      <p:to>
                                        <p:strVal val="visible"/>
                                      </p:to>
                                    </p:set>
                                    <p:animEffect filter="fade" transition="in">
                                      <p:cBhvr>
                                        <p:cTn dur="750"/>
                                        <p:tgtEl>
                                          <p:spTgt spid="59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8">
                                            <p:txEl>
                                              <p:pRg end="2" st="2"/>
                                            </p:txEl>
                                          </p:spTgt>
                                        </p:tgtEl>
                                        <p:attrNameLst>
                                          <p:attrName>style.visibility</p:attrName>
                                        </p:attrNameLst>
                                      </p:cBhvr>
                                      <p:to>
                                        <p:strVal val="visible"/>
                                      </p:to>
                                    </p:set>
                                    <p:animEffect filter="fade" transition="in">
                                      <p:cBhvr>
                                        <p:cTn dur="750"/>
                                        <p:tgtEl>
                                          <p:spTgt spid="59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8">
                                            <p:txEl>
                                              <p:pRg end="3" st="3"/>
                                            </p:txEl>
                                          </p:spTgt>
                                        </p:tgtEl>
                                        <p:attrNameLst>
                                          <p:attrName>style.visibility</p:attrName>
                                        </p:attrNameLst>
                                      </p:cBhvr>
                                      <p:to>
                                        <p:strVal val="visible"/>
                                      </p:to>
                                    </p:set>
                                    <p:animEffect filter="fade" transition="in">
                                      <p:cBhvr>
                                        <p:cTn dur="750"/>
                                        <p:tgtEl>
                                          <p:spTgt spid="59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8">
                                            <p:txEl>
                                              <p:pRg end="4" st="4"/>
                                            </p:txEl>
                                          </p:spTgt>
                                        </p:tgtEl>
                                        <p:attrNameLst>
                                          <p:attrName>style.visibility</p:attrName>
                                        </p:attrNameLst>
                                      </p:cBhvr>
                                      <p:to>
                                        <p:strVal val="visible"/>
                                      </p:to>
                                    </p:set>
                                    <p:animEffect filter="fade" transition="in">
                                      <p:cBhvr>
                                        <p:cTn dur="750"/>
                                        <p:tgtEl>
                                          <p:spTgt spid="59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8">
                                            <p:txEl>
                                              <p:pRg end="5" st="5"/>
                                            </p:txEl>
                                          </p:spTgt>
                                        </p:tgtEl>
                                        <p:attrNameLst>
                                          <p:attrName>style.visibility</p:attrName>
                                        </p:attrNameLst>
                                      </p:cBhvr>
                                      <p:to>
                                        <p:strVal val="visible"/>
                                      </p:to>
                                    </p:set>
                                    <p:animEffect filter="fade" transition="in">
                                      <p:cBhvr>
                                        <p:cTn dur="750"/>
                                        <p:tgtEl>
                                          <p:spTgt spid="59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8">
                                            <p:txEl>
                                              <p:pRg end="6" st="6"/>
                                            </p:txEl>
                                          </p:spTgt>
                                        </p:tgtEl>
                                        <p:attrNameLst>
                                          <p:attrName>style.visibility</p:attrName>
                                        </p:attrNameLst>
                                      </p:cBhvr>
                                      <p:to>
                                        <p:strVal val="visible"/>
                                      </p:to>
                                    </p:set>
                                    <p:animEffect filter="fade" transition="in">
                                      <p:cBhvr>
                                        <p:cTn dur="750"/>
                                        <p:tgtEl>
                                          <p:spTgt spid="598">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8">
                                            <p:txEl>
                                              <p:pRg end="7" st="7"/>
                                            </p:txEl>
                                          </p:spTgt>
                                        </p:tgtEl>
                                        <p:attrNameLst>
                                          <p:attrName>style.visibility</p:attrName>
                                        </p:attrNameLst>
                                      </p:cBhvr>
                                      <p:to>
                                        <p:strVal val="visible"/>
                                      </p:to>
                                    </p:set>
                                    <p:animEffect filter="fade" transition="in">
                                      <p:cBhvr>
                                        <p:cTn dur="750"/>
                                        <p:tgtEl>
                                          <p:spTgt spid="598">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8">
                                            <p:txEl>
                                              <p:pRg end="8" st="8"/>
                                            </p:txEl>
                                          </p:spTgt>
                                        </p:tgtEl>
                                        <p:attrNameLst>
                                          <p:attrName>style.visibility</p:attrName>
                                        </p:attrNameLst>
                                      </p:cBhvr>
                                      <p:to>
                                        <p:strVal val="visible"/>
                                      </p:to>
                                    </p:set>
                                    <p:animEffect filter="fade" transition="in">
                                      <p:cBhvr>
                                        <p:cTn dur="750"/>
                                        <p:tgtEl>
                                          <p:spTgt spid="598">
                                            <p:txEl>
                                              <p:pRg end="8" st="8"/>
                                            </p:txEl>
                                          </p:spTgt>
                                        </p:tgtEl>
                                      </p:cBhvr>
                                    </p:animEffect>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599">
                                            <p:txEl>
                                              <p:pRg end="0" st="0"/>
                                            </p:txEl>
                                          </p:spTgt>
                                        </p:tgtEl>
                                        <p:attrNameLst>
                                          <p:attrName>style.visibility</p:attrName>
                                        </p:attrNameLst>
                                      </p:cBhvr>
                                      <p:to>
                                        <p:strVal val="visible"/>
                                      </p:to>
                                    </p:set>
                                    <p:animEffect filter="fade" transition="in">
                                      <p:cBhvr>
                                        <p:cTn dur="750"/>
                                        <p:tgtEl>
                                          <p:spTgt spid="599">
                                            <p:txEl>
                                              <p:pRg end="0" st="0"/>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599">
                                            <p:txEl>
                                              <p:pRg end="1" st="1"/>
                                            </p:txEl>
                                          </p:spTgt>
                                        </p:tgtEl>
                                        <p:attrNameLst>
                                          <p:attrName>style.visibility</p:attrName>
                                        </p:attrNameLst>
                                      </p:cBhvr>
                                      <p:to>
                                        <p:strVal val="visible"/>
                                      </p:to>
                                    </p:set>
                                    <p:animEffect filter="fade" transition="in">
                                      <p:cBhvr>
                                        <p:cTn dur="750"/>
                                        <p:tgtEl>
                                          <p:spTgt spid="599">
                                            <p:txEl>
                                              <p:pRg end="1" st="1"/>
                                            </p:txEl>
                                          </p:spTgt>
                                        </p:tgtEl>
                                      </p:cBhvr>
                                    </p:animEffect>
                                  </p:childTnLst>
                                </p:cTn>
                              </p:par>
                            </p:childTnLst>
                          </p:cTn>
                        </p:par>
                        <p:par>
                          <p:cTn fill="hold">
                            <p:stCondLst>
                              <p:cond delay="2250"/>
                            </p:stCondLst>
                            <p:childTnLst>
                              <p:par>
                                <p:cTn fill="hold" nodeType="afterEffect" presetClass="entr" presetID="10" presetSubtype="0">
                                  <p:stCondLst>
                                    <p:cond delay="0"/>
                                  </p:stCondLst>
                                  <p:childTnLst>
                                    <p:set>
                                      <p:cBhvr>
                                        <p:cTn dur="1" fill="hold">
                                          <p:stCondLst>
                                            <p:cond delay="0"/>
                                          </p:stCondLst>
                                        </p:cTn>
                                        <p:tgtEl>
                                          <p:spTgt spid="599">
                                            <p:txEl>
                                              <p:pRg end="2" st="2"/>
                                            </p:txEl>
                                          </p:spTgt>
                                        </p:tgtEl>
                                        <p:attrNameLst>
                                          <p:attrName>style.visibility</p:attrName>
                                        </p:attrNameLst>
                                      </p:cBhvr>
                                      <p:to>
                                        <p:strVal val="visible"/>
                                      </p:to>
                                    </p:set>
                                    <p:animEffect filter="fade" transition="in">
                                      <p:cBhvr>
                                        <p:cTn dur="750"/>
                                        <p:tgtEl>
                                          <p:spTgt spid="599">
                                            <p:txEl>
                                              <p:pRg end="2" st="2"/>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599">
                                            <p:txEl>
                                              <p:pRg end="3" st="3"/>
                                            </p:txEl>
                                          </p:spTgt>
                                        </p:tgtEl>
                                        <p:attrNameLst>
                                          <p:attrName>style.visibility</p:attrName>
                                        </p:attrNameLst>
                                      </p:cBhvr>
                                      <p:to>
                                        <p:strVal val="visible"/>
                                      </p:to>
                                    </p:set>
                                    <p:animEffect filter="fade" transition="in">
                                      <p:cBhvr>
                                        <p:cTn dur="750"/>
                                        <p:tgtEl>
                                          <p:spTgt spid="599">
                                            <p:txEl>
                                              <p:pRg end="3" st="3"/>
                                            </p:txEl>
                                          </p:spTgt>
                                        </p:tgtEl>
                                      </p:cBhvr>
                                    </p:animEffect>
                                  </p:childTnLst>
                                </p:cTn>
                              </p:par>
                            </p:childTnLst>
                          </p:cTn>
                        </p:par>
                        <p:par>
                          <p:cTn fill="hold">
                            <p:stCondLst>
                              <p:cond delay="3750"/>
                            </p:stCondLst>
                            <p:childTnLst>
                              <p:par>
                                <p:cTn fill="hold" nodeType="afterEffect" presetClass="entr" presetID="10" presetSubtype="0">
                                  <p:stCondLst>
                                    <p:cond delay="0"/>
                                  </p:stCondLst>
                                  <p:childTnLst>
                                    <p:set>
                                      <p:cBhvr>
                                        <p:cTn dur="1" fill="hold">
                                          <p:stCondLst>
                                            <p:cond delay="0"/>
                                          </p:stCondLst>
                                        </p:cTn>
                                        <p:tgtEl>
                                          <p:spTgt spid="599">
                                            <p:txEl>
                                              <p:pRg end="4" st="4"/>
                                            </p:txEl>
                                          </p:spTgt>
                                        </p:tgtEl>
                                        <p:attrNameLst>
                                          <p:attrName>style.visibility</p:attrName>
                                        </p:attrNameLst>
                                      </p:cBhvr>
                                      <p:to>
                                        <p:strVal val="visible"/>
                                      </p:to>
                                    </p:set>
                                    <p:animEffect filter="fade" transition="in">
                                      <p:cBhvr>
                                        <p:cTn dur="750"/>
                                        <p:tgtEl>
                                          <p:spTgt spid="599">
                                            <p:txEl>
                                              <p:pRg end="4" st="4"/>
                                            </p:txEl>
                                          </p:spTgt>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599">
                                            <p:txEl>
                                              <p:pRg end="5" st="5"/>
                                            </p:txEl>
                                          </p:spTgt>
                                        </p:tgtEl>
                                        <p:attrNameLst>
                                          <p:attrName>style.visibility</p:attrName>
                                        </p:attrNameLst>
                                      </p:cBhvr>
                                      <p:to>
                                        <p:strVal val="visible"/>
                                      </p:to>
                                    </p:set>
                                    <p:animEffect filter="fade" transition="in">
                                      <p:cBhvr>
                                        <p:cTn dur="750"/>
                                        <p:tgtEl>
                                          <p:spTgt spid="599">
                                            <p:txEl>
                                              <p:pRg end="5" st="5"/>
                                            </p:txEl>
                                          </p:spTgt>
                                        </p:tgtEl>
                                      </p:cBhvr>
                                    </p:animEffect>
                                  </p:childTnLst>
                                </p:cTn>
                              </p:par>
                            </p:childTnLst>
                          </p:cTn>
                        </p:par>
                        <p:par>
                          <p:cTn fill="hold">
                            <p:stCondLst>
                              <p:cond delay="5250"/>
                            </p:stCondLst>
                            <p:childTnLst>
                              <p:par>
                                <p:cTn fill="hold" nodeType="afterEffect" presetClass="entr" presetID="10" presetSubtype="0">
                                  <p:stCondLst>
                                    <p:cond delay="0"/>
                                  </p:stCondLst>
                                  <p:childTnLst>
                                    <p:set>
                                      <p:cBhvr>
                                        <p:cTn dur="1" fill="hold">
                                          <p:stCondLst>
                                            <p:cond delay="0"/>
                                          </p:stCondLst>
                                        </p:cTn>
                                        <p:tgtEl>
                                          <p:spTgt spid="599">
                                            <p:txEl>
                                              <p:pRg end="6" st="6"/>
                                            </p:txEl>
                                          </p:spTgt>
                                        </p:tgtEl>
                                        <p:attrNameLst>
                                          <p:attrName>style.visibility</p:attrName>
                                        </p:attrNameLst>
                                      </p:cBhvr>
                                      <p:to>
                                        <p:strVal val="visible"/>
                                      </p:to>
                                    </p:set>
                                    <p:animEffect filter="fade" transition="in">
                                      <p:cBhvr>
                                        <p:cTn dur="750"/>
                                        <p:tgtEl>
                                          <p:spTgt spid="599">
                                            <p:txEl>
                                              <p:pRg end="6" st="6"/>
                                            </p:txEl>
                                          </p:spTgt>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599">
                                            <p:txEl>
                                              <p:pRg end="7" st="7"/>
                                            </p:txEl>
                                          </p:spTgt>
                                        </p:tgtEl>
                                        <p:attrNameLst>
                                          <p:attrName>style.visibility</p:attrName>
                                        </p:attrNameLst>
                                      </p:cBhvr>
                                      <p:to>
                                        <p:strVal val="visible"/>
                                      </p:to>
                                    </p:set>
                                    <p:animEffect filter="fade" transition="in">
                                      <p:cBhvr>
                                        <p:cTn dur="750"/>
                                        <p:tgtEl>
                                          <p:spTgt spid="599">
                                            <p:txEl>
                                              <p:pRg end="7" st="7"/>
                                            </p:txEl>
                                          </p:spTgt>
                                        </p:tgtEl>
                                      </p:cBhvr>
                                    </p:animEffect>
                                  </p:childTnLst>
                                </p:cTn>
                              </p:par>
                            </p:childTnLst>
                          </p:cTn>
                        </p:par>
                        <p:par>
                          <p:cTn fill="hold">
                            <p:stCondLst>
                              <p:cond delay="6750"/>
                            </p:stCondLst>
                            <p:childTnLst>
                              <p:par>
                                <p:cTn fill="hold" nodeType="afterEffect" presetClass="entr" presetID="10" presetSubtype="0">
                                  <p:stCondLst>
                                    <p:cond delay="0"/>
                                  </p:stCondLst>
                                  <p:childTnLst>
                                    <p:set>
                                      <p:cBhvr>
                                        <p:cTn dur="1" fill="hold">
                                          <p:stCondLst>
                                            <p:cond delay="0"/>
                                          </p:stCondLst>
                                        </p:cTn>
                                        <p:tgtEl>
                                          <p:spTgt spid="599">
                                            <p:txEl>
                                              <p:pRg end="8" st="8"/>
                                            </p:txEl>
                                          </p:spTgt>
                                        </p:tgtEl>
                                        <p:attrNameLst>
                                          <p:attrName>style.visibility</p:attrName>
                                        </p:attrNameLst>
                                      </p:cBhvr>
                                      <p:to>
                                        <p:strVal val="visible"/>
                                      </p:to>
                                    </p:set>
                                    <p:animEffect filter="fade" transition="in">
                                      <p:cBhvr>
                                        <p:cTn dur="750"/>
                                        <p:tgtEl>
                                          <p:spTgt spid="599">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p:cSld name="Text only">
    <p:spTree>
      <p:nvGrpSpPr>
        <p:cNvPr id="601" name="Shape 601"/>
        <p:cNvGrpSpPr/>
        <p:nvPr/>
      </p:nvGrpSpPr>
      <p:grpSpPr>
        <a:xfrm>
          <a:off x="0" y="0"/>
          <a:ext cx="0" cy="0"/>
          <a:chOff x="0" y="0"/>
          <a:chExt cx="0" cy="0"/>
        </a:xfrm>
      </p:grpSpPr>
      <p:sp>
        <p:nvSpPr>
          <p:cNvPr id="602" name="Google Shape;602;g237ea097884_0_4230"/>
          <p:cNvSpPr txBox="1"/>
          <p:nvPr/>
        </p:nvSpPr>
        <p:spPr>
          <a:xfrm>
            <a:off x="-6304" y="0"/>
            <a:ext cx="9150300" cy="921600"/>
          </a:xfrm>
          <a:prstGeom prst="rect">
            <a:avLst/>
          </a:prstGeom>
          <a:solidFill>
            <a:srgbClr val="333399"/>
          </a:solidFill>
          <a:ln>
            <a:noFill/>
          </a:ln>
        </p:spPr>
        <p:txBody>
          <a:bodyPr anchorCtr="0" anchor="ctr" bIns="33475" lIns="66950" spcFirstLastPara="1" rIns="66950" wrap="square" tIns="33475">
            <a:noAutofit/>
          </a:bodyPr>
          <a:lstStyle/>
          <a:p>
            <a:pPr indent="0" lvl="0" marL="0" marR="0" rtl="0" algn="ctr">
              <a:spcBef>
                <a:spcPts val="0"/>
              </a:spcBef>
              <a:spcAft>
                <a:spcPts val="0"/>
              </a:spcAft>
              <a:buNone/>
            </a:pPr>
            <a:r>
              <a:t/>
            </a:r>
            <a:endParaRPr b="0" i="0" sz="2344" u="none" cap="none" strike="noStrike">
              <a:solidFill>
                <a:schemeClr val="dk1"/>
              </a:solidFill>
              <a:latin typeface="Lato Black"/>
              <a:ea typeface="Lato Black"/>
              <a:cs typeface="Lato Black"/>
              <a:sym typeface="Lato Black"/>
            </a:endParaRPr>
          </a:p>
        </p:txBody>
      </p:sp>
      <p:sp>
        <p:nvSpPr>
          <p:cNvPr id="603" name="Google Shape;603;g237ea097884_0_4230"/>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604" name="Google Shape;604;g237ea097884_0_4230"/>
          <p:cNvSpPr txBox="1"/>
          <p:nvPr>
            <p:ph idx="2" type="body"/>
          </p:nvPr>
        </p:nvSpPr>
        <p:spPr>
          <a:xfrm>
            <a:off x="2052028" y="1197429"/>
            <a:ext cx="5046900" cy="2512800"/>
          </a:xfrm>
          <a:prstGeom prst="rect">
            <a:avLst/>
          </a:prstGeom>
          <a:noFill/>
          <a:ln>
            <a:noFill/>
          </a:ln>
        </p:spPr>
        <p:txBody>
          <a:bodyPr anchorCtr="0" anchor="t" bIns="45700" lIns="91425" spcFirstLastPara="1" rIns="91425" wrap="square" tIns="45700">
            <a:normAutofit/>
          </a:bodyPr>
          <a:lstStyle>
            <a:lvl1pPr indent="-381000" lvl="0" marL="457200" rtl="0" algn="l">
              <a:lnSpc>
                <a:spcPct val="150000"/>
              </a:lnSpc>
              <a:spcBef>
                <a:spcPts val="0"/>
              </a:spcBef>
              <a:spcAft>
                <a:spcPts val="0"/>
              </a:spcAft>
              <a:buClr>
                <a:schemeClr val="dk1"/>
              </a:buClr>
              <a:buSzPts val="2400"/>
              <a:buFont typeface="Arial"/>
              <a:buChar char="•"/>
              <a:defRPr b="1" sz="2400"/>
            </a:lvl1pPr>
            <a:lvl2pPr indent="-228600" lvl="1" marL="914400" rtl="0" algn="l">
              <a:lnSpc>
                <a:spcPct val="150000"/>
              </a:lnSpc>
              <a:spcBef>
                <a:spcPts val="439"/>
              </a:spcBef>
              <a:spcAft>
                <a:spcPts val="0"/>
              </a:spcAft>
              <a:buClr>
                <a:schemeClr val="dk1"/>
              </a:buClr>
              <a:buSzPts val="1758"/>
              <a:buNone/>
              <a:defRPr sz="1758"/>
            </a:lvl2pPr>
            <a:lvl3pPr indent="-228600" lvl="2" marL="1371600" rtl="0" algn="l">
              <a:lnSpc>
                <a:spcPct val="90000"/>
              </a:lnSpc>
              <a:spcBef>
                <a:spcPts val="375"/>
              </a:spcBef>
              <a:spcAft>
                <a:spcPts val="0"/>
              </a:spcAft>
              <a:buClr>
                <a:schemeClr val="dk1"/>
              </a:buClr>
              <a:buSzPts val="1758"/>
              <a:buNone/>
              <a:defRPr sz="1758"/>
            </a:lvl3pPr>
            <a:lvl4pPr indent="-228600" lvl="3" marL="1828800" rtl="0" algn="l">
              <a:lnSpc>
                <a:spcPct val="90000"/>
              </a:lnSpc>
              <a:spcBef>
                <a:spcPts val="375"/>
              </a:spcBef>
              <a:spcAft>
                <a:spcPts val="0"/>
              </a:spcAft>
              <a:buClr>
                <a:schemeClr val="dk1"/>
              </a:buClr>
              <a:buSzPts val="1758"/>
              <a:buNone/>
              <a:defRPr sz="1758"/>
            </a:lvl4pPr>
            <a:lvl5pPr indent="-228600" lvl="4" marL="2286000" rtl="0" algn="l">
              <a:lnSpc>
                <a:spcPct val="90000"/>
              </a:lnSpc>
              <a:spcBef>
                <a:spcPts val="375"/>
              </a:spcBef>
              <a:spcAft>
                <a:spcPts val="0"/>
              </a:spcAft>
              <a:buClr>
                <a:schemeClr val="dk1"/>
              </a:buClr>
              <a:buSzPts val="1758"/>
              <a:buNone/>
              <a:defRPr sz="1758"/>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605" name="Google Shape;605;g237ea097884_0_4230"/>
          <p:cNvPicPr preferRelativeResize="0"/>
          <p:nvPr/>
        </p:nvPicPr>
        <p:blipFill rotWithShape="1">
          <a:blip r:embed="rId2">
            <a:alphaModFix/>
          </a:blip>
          <a:srcRect b="33564" l="109" r="0" t="7102"/>
          <a:stretch/>
        </p:blipFill>
        <p:spPr>
          <a:xfrm>
            <a:off x="-8814" y="3710690"/>
            <a:ext cx="9152875" cy="1436291"/>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image">
  <p:cSld name="Text with image">
    <p:spTree>
      <p:nvGrpSpPr>
        <p:cNvPr id="606" name="Shape 606"/>
        <p:cNvGrpSpPr/>
        <p:nvPr/>
      </p:nvGrpSpPr>
      <p:grpSpPr>
        <a:xfrm>
          <a:off x="0" y="0"/>
          <a:ext cx="0" cy="0"/>
          <a:chOff x="0" y="0"/>
          <a:chExt cx="0" cy="0"/>
        </a:xfrm>
      </p:grpSpPr>
      <p:sp>
        <p:nvSpPr>
          <p:cNvPr id="607" name="Google Shape;607;g237ea097884_0_4235"/>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608" name="Google Shape;608;g237ea097884_0_4235"/>
          <p:cNvSpPr txBox="1"/>
          <p:nvPr>
            <p:ph idx="2" type="body"/>
          </p:nvPr>
        </p:nvSpPr>
        <p:spPr>
          <a:xfrm>
            <a:off x="942822" y="1277258"/>
            <a:ext cx="3993600" cy="2329500"/>
          </a:xfrm>
          <a:prstGeom prst="rect">
            <a:avLst/>
          </a:prstGeom>
          <a:noFill/>
          <a:ln>
            <a:noFill/>
          </a:ln>
        </p:spPr>
        <p:txBody>
          <a:bodyPr anchorCtr="0" anchor="t" bIns="45700" lIns="91425" spcFirstLastPara="1" rIns="91425" wrap="square" tIns="45700">
            <a:normAutofit/>
          </a:bodyPr>
          <a:lstStyle>
            <a:lvl1pPr indent="-381000" lvl="0" marL="457200" rtl="0" algn="l">
              <a:lnSpc>
                <a:spcPct val="150000"/>
              </a:lnSpc>
              <a:spcBef>
                <a:spcPts val="0"/>
              </a:spcBef>
              <a:spcAft>
                <a:spcPts val="0"/>
              </a:spcAft>
              <a:buClr>
                <a:schemeClr val="dk1"/>
              </a:buClr>
              <a:buSzPts val="2400"/>
              <a:buFont typeface="Arial"/>
              <a:buChar char="•"/>
              <a:defRPr b="1" sz="2400"/>
            </a:lvl1pPr>
            <a:lvl2pPr indent="-228600" lvl="1" marL="914400" rtl="0" algn="l">
              <a:lnSpc>
                <a:spcPct val="150000"/>
              </a:lnSpc>
              <a:spcBef>
                <a:spcPts val="439"/>
              </a:spcBef>
              <a:spcAft>
                <a:spcPts val="0"/>
              </a:spcAft>
              <a:buClr>
                <a:schemeClr val="dk1"/>
              </a:buClr>
              <a:buSzPts val="2400"/>
              <a:buNone/>
              <a:defRPr/>
            </a:lvl2pPr>
            <a:lvl3pPr indent="-228600" lvl="2" marL="1371600" rtl="0" algn="l">
              <a:lnSpc>
                <a:spcPct val="150000"/>
              </a:lnSpc>
              <a:spcBef>
                <a:spcPts val="375"/>
              </a:spcBef>
              <a:spcAft>
                <a:spcPts val="0"/>
              </a:spcAft>
              <a:buClr>
                <a:schemeClr val="dk1"/>
              </a:buClr>
              <a:buSzPts val="1500"/>
              <a:buNone/>
              <a:defRPr/>
            </a:lvl3pPr>
            <a:lvl4pPr indent="-228600" lvl="3" marL="1828800" rtl="0" algn="l">
              <a:lnSpc>
                <a:spcPct val="150000"/>
              </a:lnSpc>
              <a:spcBef>
                <a:spcPts val="375"/>
              </a:spcBef>
              <a:spcAft>
                <a:spcPts val="0"/>
              </a:spcAft>
              <a:buClr>
                <a:schemeClr val="dk1"/>
              </a:buClr>
              <a:buSzPts val="1350"/>
              <a:buNone/>
              <a:defRPr/>
            </a:lvl4pPr>
            <a:lvl5pPr indent="-228600" lvl="4" marL="2286000" rtl="0" algn="l">
              <a:lnSpc>
                <a:spcPct val="150000"/>
              </a:lnSpc>
              <a:spcBef>
                <a:spcPts val="375"/>
              </a:spcBef>
              <a:spcAft>
                <a:spcPts val="0"/>
              </a:spcAft>
              <a:buClr>
                <a:schemeClr val="dk1"/>
              </a:buClr>
              <a:buSzPts val="135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609" name="Google Shape;609;g237ea097884_0_4235"/>
          <p:cNvSpPr/>
          <p:nvPr>
            <p:ph idx="3" type="pic"/>
          </p:nvPr>
        </p:nvSpPr>
        <p:spPr>
          <a:xfrm>
            <a:off x="5262429" y="1291773"/>
            <a:ext cx="3420300" cy="3090600"/>
          </a:xfrm>
          <a:prstGeom prst="rect">
            <a:avLst/>
          </a:prstGeom>
          <a:noFill/>
          <a:ln>
            <a:noFill/>
          </a:ln>
        </p:spPr>
      </p:sp>
      <p:pic>
        <p:nvPicPr>
          <p:cNvPr id="610" name="Google Shape;610;g237ea097884_0_4235"/>
          <p:cNvPicPr preferRelativeResize="0"/>
          <p:nvPr/>
        </p:nvPicPr>
        <p:blipFill rotWithShape="1">
          <a:blip r:embed="rId2">
            <a:alphaModFix/>
          </a:blip>
          <a:srcRect b="33564" l="109" r="0" t="7102"/>
          <a:stretch/>
        </p:blipFill>
        <p:spPr>
          <a:xfrm>
            <a:off x="-8814" y="3710690"/>
            <a:ext cx="9152875" cy="1436291"/>
          </a:xfrm>
          <a:prstGeom prst="rect">
            <a:avLst/>
          </a:prstGeom>
          <a:noFill/>
          <a:ln>
            <a:noFill/>
          </a:ln>
        </p:spPr>
      </p:pic>
    </p:spTree>
  </p:cSld>
  <p:clrMapOvr>
    <a:masterClrMapping/>
  </p:clrMapOvr>
  <p:extLst>
    <p:ext uri="{DCECCB84-F9BA-43D5-87BE-67443E8EF086}">
      <p15:sldGuideLst>
        <p15:guide id="1" orient="horz" pos="1638">
          <p15:clr>
            <a:srgbClr val="FBAE40"/>
          </p15:clr>
        </p15:guide>
        <p15:guide id="2" pos="576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p:cSld name="Video">
    <p:spTree>
      <p:nvGrpSpPr>
        <p:cNvPr id="611" name="Shape 611"/>
        <p:cNvGrpSpPr/>
        <p:nvPr/>
      </p:nvGrpSpPr>
      <p:grpSpPr>
        <a:xfrm>
          <a:off x="0" y="0"/>
          <a:ext cx="0" cy="0"/>
          <a:chOff x="0" y="0"/>
          <a:chExt cx="0" cy="0"/>
        </a:xfrm>
      </p:grpSpPr>
      <p:sp>
        <p:nvSpPr>
          <p:cNvPr id="612" name="Google Shape;612;g237ea097884_0_4240"/>
          <p:cNvSpPr txBox="1"/>
          <p:nvPr/>
        </p:nvSpPr>
        <p:spPr>
          <a:xfrm>
            <a:off x="-6304" y="0"/>
            <a:ext cx="9150300" cy="921600"/>
          </a:xfrm>
          <a:prstGeom prst="rect">
            <a:avLst/>
          </a:prstGeom>
          <a:solidFill>
            <a:srgbClr val="333399"/>
          </a:solidFill>
          <a:ln>
            <a:noFill/>
          </a:ln>
        </p:spPr>
        <p:txBody>
          <a:bodyPr anchorCtr="0" anchor="ctr" bIns="33475" lIns="66950" spcFirstLastPara="1" rIns="66950" wrap="square" tIns="33475">
            <a:noAutofit/>
          </a:bodyPr>
          <a:lstStyle/>
          <a:p>
            <a:pPr indent="0" lvl="0" marL="0" marR="0" rtl="0" algn="ctr">
              <a:spcBef>
                <a:spcPts val="0"/>
              </a:spcBef>
              <a:spcAft>
                <a:spcPts val="0"/>
              </a:spcAft>
              <a:buNone/>
            </a:pPr>
            <a:r>
              <a:t/>
            </a:r>
            <a:endParaRPr b="0" i="0" sz="2344" u="none" cap="none" strike="noStrike">
              <a:solidFill>
                <a:schemeClr val="dk1"/>
              </a:solidFill>
              <a:latin typeface="Lato Black"/>
              <a:ea typeface="Lato Black"/>
              <a:cs typeface="Lato Black"/>
              <a:sym typeface="Lato Black"/>
            </a:endParaRPr>
          </a:p>
        </p:txBody>
      </p:sp>
      <p:sp>
        <p:nvSpPr>
          <p:cNvPr id="613" name="Google Shape;613;g237ea097884_0_4240"/>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614" name="Google Shape;614;g237ea097884_0_4240"/>
          <p:cNvSpPr/>
          <p:nvPr>
            <p:ph idx="2" type="media"/>
          </p:nvPr>
        </p:nvSpPr>
        <p:spPr>
          <a:xfrm>
            <a:off x="2042012" y="1304873"/>
            <a:ext cx="5045100" cy="2530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400"/>
              <a:buFont typeface="Arial"/>
              <a:buChar char="•"/>
              <a:defRPr b="1" i="0" sz="2400" u="none" cap="none" strike="noStrike">
                <a:solidFill>
                  <a:schemeClr val="dk1"/>
                </a:solidFill>
                <a:latin typeface="Lato"/>
                <a:ea typeface="Lato"/>
                <a:cs typeface="Lato"/>
                <a:sym typeface="Lato"/>
              </a:defRPr>
            </a:lvl1pPr>
            <a:lvl2pPr lvl="1" marR="0" rtl="0" algn="l">
              <a:lnSpc>
                <a:spcPct val="150000"/>
              </a:lnSpc>
              <a:spcBef>
                <a:spcPts val="3000"/>
              </a:spcBef>
              <a:spcAft>
                <a:spcPts val="0"/>
              </a:spcAft>
              <a:buClr>
                <a:schemeClr val="dk1"/>
              </a:buClr>
              <a:buSzPts val="2400"/>
              <a:buFont typeface="Lato"/>
              <a:buNone/>
              <a:defRPr b="0" i="0" sz="2400" u="none" cap="none" strike="noStrike">
                <a:solidFill>
                  <a:schemeClr val="dk1"/>
                </a:solidFill>
                <a:latin typeface="Lato"/>
                <a:ea typeface="Lato"/>
                <a:cs typeface="Lato"/>
                <a:sym typeface="Lato"/>
              </a:defRPr>
            </a:lvl2pPr>
            <a:lvl3pPr lvl="2"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lvl="4"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pic>
        <p:nvPicPr>
          <p:cNvPr id="615" name="Google Shape;615;g237ea097884_0_4240"/>
          <p:cNvPicPr preferRelativeResize="0"/>
          <p:nvPr/>
        </p:nvPicPr>
        <p:blipFill rotWithShape="1">
          <a:blip r:embed="rId2">
            <a:alphaModFix/>
          </a:blip>
          <a:srcRect b="33564" l="109" r="0" t="7102"/>
          <a:stretch/>
        </p:blipFill>
        <p:spPr>
          <a:xfrm>
            <a:off x="-8814" y="3710690"/>
            <a:ext cx="9152875" cy="1436291"/>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XL image">
  <p:cSld name="XL image">
    <p:spTree>
      <p:nvGrpSpPr>
        <p:cNvPr id="616" name="Shape 616"/>
        <p:cNvGrpSpPr/>
        <p:nvPr/>
      </p:nvGrpSpPr>
      <p:grpSpPr>
        <a:xfrm>
          <a:off x="0" y="0"/>
          <a:ext cx="0" cy="0"/>
          <a:chOff x="0" y="0"/>
          <a:chExt cx="0" cy="0"/>
        </a:xfrm>
      </p:grpSpPr>
      <p:sp>
        <p:nvSpPr>
          <p:cNvPr id="617" name="Google Shape;617;g237ea097884_0_4245"/>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618" name="Google Shape;618;g237ea097884_0_4245"/>
          <p:cNvPicPr preferRelativeResize="0"/>
          <p:nvPr/>
        </p:nvPicPr>
        <p:blipFill rotWithShape="1">
          <a:blip r:embed="rId2">
            <a:alphaModFix/>
          </a:blip>
          <a:srcRect b="33564" l="109" r="0" t="7102"/>
          <a:stretch/>
        </p:blipFill>
        <p:spPr>
          <a:xfrm>
            <a:off x="-8873" y="4598378"/>
            <a:ext cx="9152875" cy="571500"/>
          </a:xfrm>
          <a:prstGeom prst="rect">
            <a:avLst/>
          </a:prstGeom>
          <a:noFill/>
          <a:ln>
            <a:noFill/>
          </a:ln>
        </p:spPr>
      </p:pic>
    </p:spTree>
  </p:cSld>
  <p:clrMapOvr>
    <a:masterClrMapping/>
  </p:clrMapOvr>
  <p:extLst>
    <p:ext uri="{DCECCB84-F9BA-43D5-87BE-67443E8EF086}">
      <p15:sldGuideLst>
        <p15:guide id="1" orient="horz" pos="1638">
          <p15:clr>
            <a:srgbClr val="FBAE40"/>
          </p15:clr>
        </p15:guide>
        <p15:guide id="2" pos="576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19" name="Shape 619"/>
        <p:cNvGrpSpPr/>
        <p:nvPr/>
      </p:nvGrpSpPr>
      <p:grpSpPr>
        <a:xfrm>
          <a:off x="0" y="0"/>
          <a:ext cx="0" cy="0"/>
          <a:chOff x="0" y="0"/>
          <a:chExt cx="0" cy="0"/>
        </a:xfrm>
      </p:grpSpPr>
      <p:sp>
        <p:nvSpPr>
          <p:cNvPr id="620" name="Google Shape;620;g237ea097884_0_4248"/>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607">
                <a:solidFill>
                  <a:schemeClr val="dk1"/>
                </a:solidFill>
                <a:latin typeface="Lato"/>
                <a:ea typeface="Lato"/>
                <a:cs typeface="Lato"/>
                <a:sym typeface="Lato"/>
              </a:defRPr>
            </a:lvl1pPr>
            <a:lvl2pPr lvl="1" marR="0" rtl="0" algn="l">
              <a:spcBef>
                <a:spcPts val="0"/>
              </a:spcBef>
              <a:spcAft>
                <a:spcPts val="0"/>
              </a:spcAft>
              <a:buSzPts val="1400"/>
              <a:buNone/>
              <a:defRPr b="0" i="0" sz="1607" u="none" cap="none" strike="noStrike">
                <a:solidFill>
                  <a:schemeClr val="dk1"/>
                </a:solidFill>
                <a:latin typeface="Lato"/>
                <a:ea typeface="Lato"/>
                <a:cs typeface="Lato"/>
                <a:sym typeface="Lato"/>
              </a:defRPr>
            </a:lvl2pPr>
            <a:lvl3pPr lvl="2" marR="0" rtl="0" algn="l">
              <a:spcBef>
                <a:spcPts val="0"/>
              </a:spcBef>
              <a:spcAft>
                <a:spcPts val="0"/>
              </a:spcAft>
              <a:buSzPts val="1400"/>
              <a:buNone/>
              <a:defRPr b="0" i="0" sz="1607" u="none" cap="none" strike="noStrike">
                <a:solidFill>
                  <a:schemeClr val="dk1"/>
                </a:solidFill>
                <a:latin typeface="Lato"/>
                <a:ea typeface="Lato"/>
                <a:cs typeface="Lato"/>
                <a:sym typeface="Lato"/>
              </a:defRPr>
            </a:lvl3pPr>
            <a:lvl4pPr lvl="3" marR="0" rtl="0" algn="l">
              <a:spcBef>
                <a:spcPts val="0"/>
              </a:spcBef>
              <a:spcAft>
                <a:spcPts val="0"/>
              </a:spcAft>
              <a:buSzPts val="1400"/>
              <a:buNone/>
              <a:defRPr b="0" i="0" sz="1607" u="none" cap="none" strike="noStrike">
                <a:solidFill>
                  <a:schemeClr val="dk1"/>
                </a:solidFill>
                <a:latin typeface="Lato"/>
                <a:ea typeface="Lato"/>
                <a:cs typeface="Lato"/>
                <a:sym typeface="Lato"/>
              </a:defRPr>
            </a:lvl4pPr>
            <a:lvl5pPr lvl="4" marR="0" rtl="0" algn="l">
              <a:spcBef>
                <a:spcPts val="0"/>
              </a:spcBef>
              <a:spcAft>
                <a:spcPts val="0"/>
              </a:spcAft>
              <a:buSzPts val="1400"/>
              <a:buNone/>
              <a:defRPr b="0" i="0" sz="1607" u="none" cap="none" strike="noStrike">
                <a:solidFill>
                  <a:schemeClr val="dk1"/>
                </a:solidFill>
                <a:latin typeface="Lato"/>
                <a:ea typeface="Lato"/>
                <a:cs typeface="Lato"/>
                <a:sym typeface="Lato"/>
              </a:defRPr>
            </a:lvl5pPr>
            <a:lvl6pPr lvl="5" marR="0" rtl="0" algn="l">
              <a:spcBef>
                <a:spcPts val="0"/>
              </a:spcBef>
              <a:spcAft>
                <a:spcPts val="0"/>
              </a:spcAft>
              <a:buSzPts val="1400"/>
              <a:buNone/>
              <a:defRPr b="0" i="0" sz="1607" u="none" cap="none" strike="noStrike">
                <a:solidFill>
                  <a:schemeClr val="dk1"/>
                </a:solidFill>
                <a:latin typeface="Lato"/>
                <a:ea typeface="Lato"/>
                <a:cs typeface="Lato"/>
                <a:sym typeface="Lato"/>
              </a:defRPr>
            </a:lvl6pPr>
            <a:lvl7pPr lvl="6" marR="0" rtl="0" algn="l">
              <a:spcBef>
                <a:spcPts val="0"/>
              </a:spcBef>
              <a:spcAft>
                <a:spcPts val="0"/>
              </a:spcAft>
              <a:buSzPts val="1400"/>
              <a:buNone/>
              <a:defRPr b="0" i="0" sz="1607" u="none" cap="none" strike="noStrike">
                <a:solidFill>
                  <a:schemeClr val="dk1"/>
                </a:solidFill>
                <a:latin typeface="Lato"/>
                <a:ea typeface="Lato"/>
                <a:cs typeface="Lato"/>
                <a:sym typeface="Lato"/>
              </a:defRPr>
            </a:lvl7pPr>
            <a:lvl8pPr lvl="7" marR="0" rtl="0" algn="l">
              <a:spcBef>
                <a:spcPts val="0"/>
              </a:spcBef>
              <a:spcAft>
                <a:spcPts val="0"/>
              </a:spcAft>
              <a:buSzPts val="1400"/>
              <a:buNone/>
              <a:defRPr b="0" i="0" sz="1607" u="none" cap="none" strike="noStrike">
                <a:solidFill>
                  <a:schemeClr val="dk1"/>
                </a:solidFill>
                <a:latin typeface="Lato"/>
                <a:ea typeface="Lato"/>
                <a:cs typeface="Lato"/>
                <a:sym typeface="Lato"/>
              </a:defRPr>
            </a:lvl8pPr>
            <a:lvl9pPr lvl="8" marR="0" rtl="0" algn="l">
              <a:spcBef>
                <a:spcPts val="0"/>
              </a:spcBef>
              <a:spcAft>
                <a:spcPts val="0"/>
              </a:spcAft>
              <a:buSzPts val="1400"/>
              <a:buNone/>
              <a:defRPr b="0" i="0" sz="1607" u="none" cap="none" strike="noStrike">
                <a:solidFill>
                  <a:schemeClr val="dk1"/>
                </a:solidFill>
                <a:latin typeface="Lato"/>
                <a:ea typeface="Lato"/>
                <a:cs typeface="Lato"/>
                <a:sym typeface="Lato"/>
              </a:defRPr>
            </a:lvl9pPr>
          </a:lstStyle>
          <a:p/>
        </p:txBody>
      </p:sp>
      <p:sp>
        <p:nvSpPr>
          <p:cNvPr id="621" name="Google Shape;621;g237ea097884_0_4248"/>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607">
                <a:solidFill>
                  <a:schemeClr val="dk1"/>
                </a:solidFill>
                <a:latin typeface="Lato"/>
                <a:ea typeface="Lato"/>
                <a:cs typeface="Lato"/>
                <a:sym typeface="Lato"/>
              </a:defRPr>
            </a:lvl1pPr>
            <a:lvl2pPr lvl="1" marR="0" rtl="0" algn="l">
              <a:spcBef>
                <a:spcPts val="0"/>
              </a:spcBef>
              <a:spcAft>
                <a:spcPts val="0"/>
              </a:spcAft>
              <a:buSzPts val="1400"/>
              <a:buNone/>
              <a:defRPr b="0" i="0" sz="1607" u="none" cap="none" strike="noStrike">
                <a:solidFill>
                  <a:schemeClr val="dk1"/>
                </a:solidFill>
                <a:latin typeface="Lato"/>
                <a:ea typeface="Lato"/>
                <a:cs typeface="Lato"/>
                <a:sym typeface="Lato"/>
              </a:defRPr>
            </a:lvl2pPr>
            <a:lvl3pPr lvl="2" marR="0" rtl="0" algn="l">
              <a:spcBef>
                <a:spcPts val="0"/>
              </a:spcBef>
              <a:spcAft>
                <a:spcPts val="0"/>
              </a:spcAft>
              <a:buSzPts val="1400"/>
              <a:buNone/>
              <a:defRPr b="0" i="0" sz="1607" u="none" cap="none" strike="noStrike">
                <a:solidFill>
                  <a:schemeClr val="dk1"/>
                </a:solidFill>
                <a:latin typeface="Lato"/>
                <a:ea typeface="Lato"/>
                <a:cs typeface="Lato"/>
                <a:sym typeface="Lato"/>
              </a:defRPr>
            </a:lvl3pPr>
            <a:lvl4pPr lvl="3" marR="0" rtl="0" algn="l">
              <a:spcBef>
                <a:spcPts val="0"/>
              </a:spcBef>
              <a:spcAft>
                <a:spcPts val="0"/>
              </a:spcAft>
              <a:buSzPts val="1400"/>
              <a:buNone/>
              <a:defRPr b="0" i="0" sz="1607" u="none" cap="none" strike="noStrike">
                <a:solidFill>
                  <a:schemeClr val="dk1"/>
                </a:solidFill>
                <a:latin typeface="Lato"/>
                <a:ea typeface="Lato"/>
                <a:cs typeface="Lato"/>
                <a:sym typeface="Lato"/>
              </a:defRPr>
            </a:lvl4pPr>
            <a:lvl5pPr lvl="4" marR="0" rtl="0" algn="l">
              <a:spcBef>
                <a:spcPts val="0"/>
              </a:spcBef>
              <a:spcAft>
                <a:spcPts val="0"/>
              </a:spcAft>
              <a:buSzPts val="1400"/>
              <a:buNone/>
              <a:defRPr b="0" i="0" sz="1607" u="none" cap="none" strike="noStrike">
                <a:solidFill>
                  <a:schemeClr val="dk1"/>
                </a:solidFill>
                <a:latin typeface="Lato"/>
                <a:ea typeface="Lato"/>
                <a:cs typeface="Lato"/>
                <a:sym typeface="Lato"/>
              </a:defRPr>
            </a:lvl5pPr>
            <a:lvl6pPr lvl="5" marR="0" rtl="0" algn="l">
              <a:spcBef>
                <a:spcPts val="0"/>
              </a:spcBef>
              <a:spcAft>
                <a:spcPts val="0"/>
              </a:spcAft>
              <a:buSzPts val="1400"/>
              <a:buNone/>
              <a:defRPr b="0" i="0" sz="1607" u="none" cap="none" strike="noStrike">
                <a:solidFill>
                  <a:schemeClr val="dk1"/>
                </a:solidFill>
                <a:latin typeface="Lato"/>
                <a:ea typeface="Lato"/>
                <a:cs typeface="Lato"/>
                <a:sym typeface="Lato"/>
              </a:defRPr>
            </a:lvl6pPr>
            <a:lvl7pPr lvl="6" marR="0" rtl="0" algn="l">
              <a:spcBef>
                <a:spcPts val="0"/>
              </a:spcBef>
              <a:spcAft>
                <a:spcPts val="0"/>
              </a:spcAft>
              <a:buSzPts val="1400"/>
              <a:buNone/>
              <a:defRPr b="0" i="0" sz="1607" u="none" cap="none" strike="noStrike">
                <a:solidFill>
                  <a:schemeClr val="dk1"/>
                </a:solidFill>
                <a:latin typeface="Lato"/>
                <a:ea typeface="Lato"/>
                <a:cs typeface="Lato"/>
                <a:sym typeface="Lato"/>
              </a:defRPr>
            </a:lvl7pPr>
            <a:lvl8pPr lvl="7" marR="0" rtl="0" algn="l">
              <a:spcBef>
                <a:spcPts val="0"/>
              </a:spcBef>
              <a:spcAft>
                <a:spcPts val="0"/>
              </a:spcAft>
              <a:buSzPts val="1400"/>
              <a:buNone/>
              <a:defRPr b="0" i="0" sz="1607" u="none" cap="none" strike="noStrike">
                <a:solidFill>
                  <a:schemeClr val="dk1"/>
                </a:solidFill>
                <a:latin typeface="Lato"/>
                <a:ea typeface="Lato"/>
                <a:cs typeface="Lato"/>
                <a:sym typeface="Lato"/>
              </a:defRPr>
            </a:lvl8pPr>
            <a:lvl9pPr lvl="8" marR="0" rtl="0" algn="l">
              <a:spcBef>
                <a:spcPts val="0"/>
              </a:spcBef>
              <a:spcAft>
                <a:spcPts val="0"/>
              </a:spcAft>
              <a:buSzPts val="1400"/>
              <a:buNone/>
              <a:defRPr b="0" i="0" sz="1607" u="none" cap="none" strike="noStrike">
                <a:solidFill>
                  <a:schemeClr val="dk1"/>
                </a:solidFill>
                <a:latin typeface="Lato"/>
                <a:ea typeface="Lato"/>
                <a:cs typeface="Lato"/>
                <a:sym typeface="Lato"/>
              </a:defRPr>
            </a:lvl9pPr>
          </a:lstStyle>
          <a:p/>
        </p:txBody>
      </p:sp>
      <p:sp>
        <p:nvSpPr>
          <p:cNvPr id="622" name="Google Shape;622;g237ea097884_0_4248"/>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607">
                <a:solidFill>
                  <a:schemeClr val="dk1"/>
                </a:solidFill>
                <a:latin typeface="Lato"/>
                <a:ea typeface="Lato"/>
                <a:cs typeface="Lato"/>
                <a:sym typeface="Lato"/>
              </a:defRPr>
            </a:lvl1pPr>
            <a:lvl2pPr indent="0" lvl="1" marL="0" marR="0" rtl="0" algn="l">
              <a:spcBef>
                <a:spcPts val="0"/>
              </a:spcBef>
              <a:buNone/>
              <a:defRPr sz="1607">
                <a:solidFill>
                  <a:schemeClr val="dk1"/>
                </a:solidFill>
                <a:latin typeface="Lato"/>
                <a:ea typeface="Lato"/>
                <a:cs typeface="Lato"/>
                <a:sym typeface="Lato"/>
              </a:defRPr>
            </a:lvl2pPr>
            <a:lvl3pPr indent="0" lvl="2" marL="0" marR="0" rtl="0" algn="l">
              <a:spcBef>
                <a:spcPts val="0"/>
              </a:spcBef>
              <a:buNone/>
              <a:defRPr sz="1607">
                <a:solidFill>
                  <a:schemeClr val="dk1"/>
                </a:solidFill>
                <a:latin typeface="Lato"/>
                <a:ea typeface="Lato"/>
                <a:cs typeface="Lato"/>
                <a:sym typeface="Lato"/>
              </a:defRPr>
            </a:lvl3pPr>
            <a:lvl4pPr indent="0" lvl="3" marL="0" marR="0" rtl="0" algn="l">
              <a:spcBef>
                <a:spcPts val="0"/>
              </a:spcBef>
              <a:buNone/>
              <a:defRPr sz="1607">
                <a:solidFill>
                  <a:schemeClr val="dk1"/>
                </a:solidFill>
                <a:latin typeface="Lato"/>
                <a:ea typeface="Lato"/>
                <a:cs typeface="Lato"/>
                <a:sym typeface="Lato"/>
              </a:defRPr>
            </a:lvl4pPr>
            <a:lvl5pPr indent="0" lvl="4" marL="0" marR="0" rtl="0" algn="l">
              <a:spcBef>
                <a:spcPts val="0"/>
              </a:spcBef>
              <a:buNone/>
              <a:defRPr sz="1607">
                <a:solidFill>
                  <a:schemeClr val="dk1"/>
                </a:solidFill>
                <a:latin typeface="Lato"/>
                <a:ea typeface="Lato"/>
                <a:cs typeface="Lato"/>
                <a:sym typeface="Lato"/>
              </a:defRPr>
            </a:lvl5pPr>
            <a:lvl6pPr indent="0" lvl="5" marL="0" marR="0" rtl="0" algn="l">
              <a:spcBef>
                <a:spcPts val="0"/>
              </a:spcBef>
              <a:buNone/>
              <a:defRPr sz="1607">
                <a:solidFill>
                  <a:schemeClr val="dk1"/>
                </a:solidFill>
                <a:latin typeface="Lato"/>
                <a:ea typeface="Lato"/>
                <a:cs typeface="Lato"/>
                <a:sym typeface="Lato"/>
              </a:defRPr>
            </a:lvl6pPr>
            <a:lvl7pPr indent="0" lvl="6" marL="0" marR="0" rtl="0" algn="l">
              <a:spcBef>
                <a:spcPts val="0"/>
              </a:spcBef>
              <a:buNone/>
              <a:defRPr sz="1607">
                <a:solidFill>
                  <a:schemeClr val="dk1"/>
                </a:solidFill>
                <a:latin typeface="Lato"/>
                <a:ea typeface="Lato"/>
                <a:cs typeface="Lato"/>
                <a:sym typeface="Lato"/>
              </a:defRPr>
            </a:lvl7pPr>
            <a:lvl8pPr indent="0" lvl="7" marL="0" marR="0" rtl="0" algn="l">
              <a:spcBef>
                <a:spcPts val="0"/>
              </a:spcBef>
              <a:buNone/>
              <a:defRPr sz="1607">
                <a:solidFill>
                  <a:schemeClr val="dk1"/>
                </a:solidFill>
                <a:latin typeface="Lato"/>
                <a:ea typeface="Lato"/>
                <a:cs typeface="Lato"/>
                <a:sym typeface="Lato"/>
              </a:defRPr>
            </a:lvl8pPr>
            <a:lvl9pPr indent="0" lvl="8" marL="0" marR="0" rtl="0" algn="l">
              <a:spcBef>
                <a:spcPts val="0"/>
              </a:spcBef>
              <a:buNone/>
              <a:defRPr sz="1607">
                <a:solidFill>
                  <a:schemeClr val="dk1"/>
                </a:solidFill>
                <a:latin typeface="Lato"/>
                <a:ea typeface="Lato"/>
                <a:cs typeface="Lato"/>
                <a:sym typeface="Lat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627" name="Shape 627"/>
        <p:cNvGrpSpPr/>
        <p:nvPr/>
      </p:nvGrpSpPr>
      <p:grpSpPr>
        <a:xfrm>
          <a:off x="0" y="0"/>
          <a:ext cx="0" cy="0"/>
          <a:chOff x="0" y="0"/>
          <a:chExt cx="0" cy="0"/>
        </a:xfrm>
      </p:grpSpPr>
      <p:sp>
        <p:nvSpPr>
          <p:cNvPr id="628" name="Google Shape;628;g237ea097884_0_4304"/>
          <p:cNvSpPr txBox="1"/>
          <p:nvPr>
            <p:ph idx="1" type="body"/>
          </p:nvPr>
        </p:nvSpPr>
        <p:spPr>
          <a:xfrm>
            <a:off x="1416575" y="1293834"/>
            <a:ext cx="6311400" cy="1262700"/>
          </a:xfrm>
          <a:prstGeom prst="rect">
            <a:avLst/>
          </a:prstGeom>
          <a:noFill/>
          <a:ln>
            <a:noFill/>
          </a:ln>
        </p:spPr>
        <p:txBody>
          <a:bodyPr anchorCtr="0" anchor="t" bIns="45700" lIns="91425" spcFirstLastPara="1" rIns="91425" wrap="square" tIns="45700">
            <a:noAutofit/>
          </a:bodyPr>
          <a:lstStyle>
            <a:lvl1pPr indent="-228600" lvl="0" marL="457200" rtl="0" algn="ctr">
              <a:lnSpc>
                <a:spcPct val="106111"/>
              </a:lnSpc>
              <a:spcBef>
                <a:spcPts val="0"/>
              </a:spcBef>
              <a:spcAft>
                <a:spcPts val="0"/>
              </a:spcAft>
              <a:buClr>
                <a:srgbClr val="333399"/>
              </a:buClr>
              <a:buSzPts val="3600"/>
              <a:buNone/>
              <a:defRPr sz="3600">
                <a:solidFill>
                  <a:srgbClr val="333399"/>
                </a:solidFill>
                <a:latin typeface="Lato Black"/>
                <a:ea typeface="Lato Black"/>
                <a:cs typeface="Lato Black"/>
                <a:sym typeface="Lato Black"/>
              </a:defRPr>
            </a:lvl1pPr>
            <a:lvl2pPr indent="-228600" lvl="1" marL="914400" rtl="0" algn="l">
              <a:lnSpc>
                <a:spcPct val="150000"/>
              </a:lnSpc>
              <a:spcBef>
                <a:spcPts val="3000"/>
              </a:spcBef>
              <a:spcAft>
                <a:spcPts val="0"/>
              </a:spcAft>
              <a:buClr>
                <a:srgbClr val="333399"/>
              </a:buClr>
              <a:buSzPts val="2637"/>
              <a:buNone/>
              <a:defRPr sz="2637">
                <a:solidFill>
                  <a:srgbClr val="333399"/>
                </a:solidFill>
                <a:latin typeface="Calibri"/>
                <a:ea typeface="Calibri"/>
                <a:cs typeface="Calibri"/>
                <a:sym typeface="Calibri"/>
              </a:defRPr>
            </a:lvl2pPr>
            <a:lvl3pPr indent="-396049" lvl="2" marL="1371600" rtl="0"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3pPr>
            <a:lvl4pPr indent="-396049" lvl="3" marL="1828800" rtl="0"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4pPr>
            <a:lvl5pPr indent="-396049" lvl="4" marL="2286000" rtl="0"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629" name="Google Shape;629;g237ea097884_0_4304"/>
          <p:cNvSpPr txBox="1"/>
          <p:nvPr>
            <p:ph idx="2" type="body"/>
          </p:nvPr>
        </p:nvSpPr>
        <p:spPr>
          <a:xfrm>
            <a:off x="5458013" y="3035370"/>
            <a:ext cx="2228700" cy="11238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0"/>
              </a:spcBef>
              <a:spcAft>
                <a:spcPts val="0"/>
              </a:spcAft>
              <a:buClr>
                <a:schemeClr val="dk1"/>
              </a:buClr>
              <a:buSzPts val="1800"/>
              <a:buNone/>
              <a:defRPr sz="1800"/>
            </a:lvl1pPr>
            <a:lvl2pPr indent="-228600" lvl="1" marL="914400" rtl="0" algn="l">
              <a:lnSpc>
                <a:spcPct val="100000"/>
              </a:lnSpc>
              <a:spcBef>
                <a:spcPts val="3000"/>
              </a:spcBef>
              <a:spcAft>
                <a:spcPts val="0"/>
              </a:spcAft>
              <a:buClr>
                <a:schemeClr val="dk1"/>
              </a:buClr>
              <a:buSzPts val="1465"/>
              <a:buNone/>
              <a:defRPr sz="1465"/>
            </a:lvl2pPr>
            <a:lvl3pPr indent="-228600" lvl="2" marL="1371600" rtl="0" algn="l">
              <a:lnSpc>
                <a:spcPct val="100000"/>
              </a:lnSpc>
              <a:spcBef>
                <a:spcPts val="375"/>
              </a:spcBef>
              <a:spcAft>
                <a:spcPts val="0"/>
              </a:spcAft>
              <a:buClr>
                <a:schemeClr val="dk1"/>
              </a:buClr>
              <a:buSzPts val="1465"/>
              <a:buNone/>
              <a:defRPr sz="1465"/>
            </a:lvl3pPr>
            <a:lvl4pPr indent="-228600" lvl="3" marL="1828800" rtl="0" algn="l">
              <a:lnSpc>
                <a:spcPct val="100000"/>
              </a:lnSpc>
              <a:spcBef>
                <a:spcPts val="375"/>
              </a:spcBef>
              <a:spcAft>
                <a:spcPts val="0"/>
              </a:spcAft>
              <a:buClr>
                <a:schemeClr val="dk1"/>
              </a:buClr>
              <a:buSzPts val="1465"/>
              <a:buNone/>
              <a:defRPr sz="1465"/>
            </a:lvl4pPr>
            <a:lvl5pPr indent="-228600" lvl="4" marL="2286000" rtl="0" algn="l">
              <a:lnSpc>
                <a:spcPct val="100000"/>
              </a:lnSpc>
              <a:spcBef>
                <a:spcPts val="375"/>
              </a:spcBef>
              <a:spcAft>
                <a:spcPts val="0"/>
              </a:spcAft>
              <a:buClr>
                <a:schemeClr val="dk1"/>
              </a:buClr>
              <a:buSzPts val="1465"/>
              <a:buNone/>
              <a:defRPr sz="1465"/>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630" name="Google Shape;630;g237ea097884_0_4304"/>
          <p:cNvPicPr preferRelativeResize="0"/>
          <p:nvPr/>
        </p:nvPicPr>
        <p:blipFill rotWithShape="1">
          <a:blip r:embed="rId2">
            <a:alphaModFix/>
          </a:blip>
          <a:srcRect b="9439" l="0" r="0" t="3725"/>
          <a:stretch/>
        </p:blipFill>
        <p:spPr>
          <a:xfrm>
            <a:off x="0" y="3392384"/>
            <a:ext cx="9141825" cy="175111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8">
                                            <p:txEl>
                                              <p:pRg end="0" st="0"/>
                                            </p:txEl>
                                          </p:spTgt>
                                        </p:tgtEl>
                                        <p:attrNameLst>
                                          <p:attrName>style.visibility</p:attrName>
                                        </p:attrNameLst>
                                      </p:cBhvr>
                                      <p:to>
                                        <p:strVal val="visible"/>
                                      </p:to>
                                    </p:set>
                                    <p:animEffect filter="fade" transition="in">
                                      <p:cBhvr>
                                        <p:cTn dur="750"/>
                                        <p:tgtEl>
                                          <p:spTgt spid="62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8">
                                            <p:txEl>
                                              <p:pRg end="1" st="1"/>
                                            </p:txEl>
                                          </p:spTgt>
                                        </p:tgtEl>
                                        <p:attrNameLst>
                                          <p:attrName>style.visibility</p:attrName>
                                        </p:attrNameLst>
                                      </p:cBhvr>
                                      <p:to>
                                        <p:strVal val="visible"/>
                                      </p:to>
                                    </p:set>
                                    <p:animEffect filter="fade" transition="in">
                                      <p:cBhvr>
                                        <p:cTn dur="750"/>
                                        <p:tgtEl>
                                          <p:spTgt spid="62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8">
                                            <p:txEl>
                                              <p:pRg end="2" st="2"/>
                                            </p:txEl>
                                          </p:spTgt>
                                        </p:tgtEl>
                                        <p:attrNameLst>
                                          <p:attrName>style.visibility</p:attrName>
                                        </p:attrNameLst>
                                      </p:cBhvr>
                                      <p:to>
                                        <p:strVal val="visible"/>
                                      </p:to>
                                    </p:set>
                                    <p:animEffect filter="fade" transition="in">
                                      <p:cBhvr>
                                        <p:cTn dur="750"/>
                                        <p:tgtEl>
                                          <p:spTgt spid="62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8">
                                            <p:txEl>
                                              <p:pRg end="3" st="3"/>
                                            </p:txEl>
                                          </p:spTgt>
                                        </p:tgtEl>
                                        <p:attrNameLst>
                                          <p:attrName>style.visibility</p:attrName>
                                        </p:attrNameLst>
                                      </p:cBhvr>
                                      <p:to>
                                        <p:strVal val="visible"/>
                                      </p:to>
                                    </p:set>
                                    <p:animEffect filter="fade" transition="in">
                                      <p:cBhvr>
                                        <p:cTn dur="750"/>
                                        <p:tgtEl>
                                          <p:spTgt spid="62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8">
                                            <p:txEl>
                                              <p:pRg end="4" st="4"/>
                                            </p:txEl>
                                          </p:spTgt>
                                        </p:tgtEl>
                                        <p:attrNameLst>
                                          <p:attrName>style.visibility</p:attrName>
                                        </p:attrNameLst>
                                      </p:cBhvr>
                                      <p:to>
                                        <p:strVal val="visible"/>
                                      </p:to>
                                    </p:set>
                                    <p:animEffect filter="fade" transition="in">
                                      <p:cBhvr>
                                        <p:cTn dur="750"/>
                                        <p:tgtEl>
                                          <p:spTgt spid="62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8">
                                            <p:txEl>
                                              <p:pRg end="5" st="5"/>
                                            </p:txEl>
                                          </p:spTgt>
                                        </p:tgtEl>
                                        <p:attrNameLst>
                                          <p:attrName>style.visibility</p:attrName>
                                        </p:attrNameLst>
                                      </p:cBhvr>
                                      <p:to>
                                        <p:strVal val="visible"/>
                                      </p:to>
                                    </p:set>
                                    <p:animEffect filter="fade" transition="in">
                                      <p:cBhvr>
                                        <p:cTn dur="750"/>
                                        <p:tgtEl>
                                          <p:spTgt spid="62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8">
                                            <p:txEl>
                                              <p:pRg end="6" st="6"/>
                                            </p:txEl>
                                          </p:spTgt>
                                        </p:tgtEl>
                                        <p:attrNameLst>
                                          <p:attrName>style.visibility</p:attrName>
                                        </p:attrNameLst>
                                      </p:cBhvr>
                                      <p:to>
                                        <p:strVal val="visible"/>
                                      </p:to>
                                    </p:set>
                                    <p:animEffect filter="fade" transition="in">
                                      <p:cBhvr>
                                        <p:cTn dur="750"/>
                                        <p:tgtEl>
                                          <p:spTgt spid="628">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8">
                                            <p:txEl>
                                              <p:pRg end="7" st="7"/>
                                            </p:txEl>
                                          </p:spTgt>
                                        </p:tgtEl>
                                        <p:attrNameLst>
                                          <p:attrName>style.visibility</p:attrName>
                                        </p:attrNameLst>
                                      </p:cBhvr>
                                      <p:to>
                                        <p:strVal val="visible"/>
                                      </p:to>
                                    </p:set>
                                    <p:animEffect filter="fade" transition="in">
                                      <p:cBhvr>
                                        <p:cTn dur="750"/>
                                        <p:tgtEl>
                                          <p:spTgt spid="628">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8">
                                            <p:txEl>
                                              <p:pRg end="8" st="8"/>
                                            </p:txEl>
                                          </p:spTgt>
                                        </p:tgtEl>
                                        <p:attrNameLst>
                                          <p:attrName>style.visibility</p:attrName>
                                        </p:attrNameLst>
                                      </p:cBhvr>
                                      <p:to>
                                        <p:strVal val="visible"/>
                                      </p:to>
                                    </p:set>
                                    <p:animEffect filter="fade" transition="in">
                                      <p:cBhvr>
                                        <p:cTn dur="750"/>
                                        <p:tgtEl>
                                          <p:spTgt spid="628">
                                            <p:txEl>
                                              <p:pRg end="8" st="8"/>
                                            </p:txEl>
                                          </p:spTgt>
                                        </p:tgtEl>
                                      </p:cBhvr>
                                    </p:animEffect>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629">
                                            <p:txEl>
                                              <p:pRg end="0" st="0"/>
                                            </p:txEl>
                                          </p:spTgt>
                                        </p:tgtEl>
                                        <p:attrNameLst>
                                          <p:attrName>style.visibility</p:attrName>
                                        </p:attrNameLst>
                                      </p:cBhvr>
                                      <p:to>
                                        <p:strVal val="visible"/>
                                      </p:to>
                                    </p:set>
                                    <p:animEffect filter="fade" transition="in">
                                      <p:cBhvr>
                                        <p:cTn dur="750"/>
                                        <p:tgtEl>
                                          <p:spTgt spid="629">
                                            <p:txEl>
                                              <p:pRg end="0" st="0"/>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629">
                                            <p:txEl>
                                              <p:pRg end="1" st="1"/>
                                            </p:txEl>
                                          </p:spTgt>
                                        </p:tgtEl>
                                        <p:attrNameLst>
                                          <p:attrName>style.visibility</p:attrName>
                                        </p:attrNameLst>
                                      </p:cBhvr>
                                      <p:to>
                                        <p:strVal val="visible"/>
                                      </p:to>
                                    </p:set>
                                    <p:animEffect filter="fade" transition="in">
                                      <p:cBhvr>
                                        <p:cTn dur="750"/>
                                        <p:tgtEl>
                                          <p:spTgt spid="629">
                                            <p:txEl>
                                              <p:pRg end="1" st="1"/>
                                            </p:txEl>
                                          </p:spTgt>
                                        </p:tgtEl>
                                      </p:cBhvr>
                                    </p:animEffect>
                                  </p:childTnLst>
                                </p:cTn>
                              </p:par>
                            </p:childTnLst>
                          </p:cTn>
                        </p:par>
                        <p:par>
                          <p:cTn fill="hold">
                            <p:stCondLst>
                              <p:cond delay="2250"/>
                            </p:stCondLst>
                            <p:childTnLst>
                              <p:par>
                                <p:cTn fill="hold" nodeType="afterEffect" presetClass="entr" presetID="10" presetSubtype="0">
                                  <p:stCondLst>
                                    <p:cond delay="0"/>
                                  </p:stCondLst>
                                  <p:childTnLst>
                                    <p:set>
                                      <p:cBhvr>
                                        <p:cTn dur="1" fill="hold">
                                          <p:stCondLst>
                                            <p:cond delay="0"/>
                                          </p:stCondLst>
                                        </p:cTn>
                                        <p:tgtEl>
                                          <p:spTgt spid="629">
                                            <p:txEl>
                                              <p:pRg end="2" st="2"/>
                                            </p:txEl>
                                          </p:spTgt>
                                        </p:tgtEl>
                                        <p:attrNameLst>
                                          <p:attrName>style.visibility</p:attrName>
                                        </p:attrNameLst>
                                      </p:cBhvr>
                                      <p:to>
                                        <p:strVal val="visible"/>
                                      </p:to>
                                    </p:set>
                                    <p:animEffect filter="fade" transition="in">
                                      <p:cBhvr>
                                        <p:cTn dur="750"/>
                                        <p:tgtEl>
                                          <p:spTgt spid="629">
                                            <p:txEl>
                                              <p:pRg end="2" st="2"/>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629">
                                            <p:txEl>
                                              <p:pRg end="3" st="3"/>
                                            </p:txEl>
                                          </p:spTgt>
                                        </p:tgtEl>
                                        <p:attrNameLst>
                                          <p:attrName>style.visibility</p:attrName>
                                        </p:attrNameLst>
                                      </p:cBhvr>
                                      <p:to>
                                        <p:strVal val="visible"/>
                                      </p:to>
                                    </p:set>
                                    <p:animEffect filter="fade" transition="in">
                                      <p:cBhvr>
                                        <p:cTn dur="750"/>
                                        <p:tgtEl>
                                          <p:spTgt spid="629">
                                            <p:txEl>
                                              <p:pRg end="3" st="3"/>
                                            </p:txEl>
                                          </p:spTgt>
                                        </p:tgtEl>
                                      </p:cBhvr>
                                    </p:animEffect>
                                  </p:childTnLst>
                                </p:cTn>
                              </p:par>
                            </p:childTnLst>
                          </p:cTn>
                        </p:par>
                        <p:par>
                          <p:cTn fill="hold">
                            <p:stCondLst>
                              <p:cond delay="3750"/>
                            </p:stCondLst>
                            <p:childTnLst>
                              <p:par>
                                <p:cTn fill="hold" nodeType="afterEffect" presetClass="entr" presetID="10" presetSubtype="0">
                                  <p:stCondLst>
                                    <p:cond delay="0"/>
                                  </p:stCondLst>
                                  <p:childTnLst>
                                    <p:set>
                                      <p:cBhvr>
                                        <p:cTn dur="1" fill="hold">
                                          <p:stCondLst>
                                            <p:cond delay="0"/>
                                          </p:stCondLst>
                                        </p:cTn>
                                        <p:tgtEl>
                                          <p:spTgt spid="629">
                                            <p:txEl>
                                              <p:pRg end="4" st="4"/>
                                            </p:txEl>
                                          </p:spTgt>
                                        </p:tgtEl>
                                        <p:attrNameLst>
                                          <p:attrName>style.visibility</p:attrName>
                                        </p:attrNameLst>
                                      </p:cBhvr>
                                      <p:to>
                                        <p:strVal val="visible"/>
                                      </p:to>
                                    </p:set>
                                    <p:animEffect filter="fade" transition="in">
                                      <p:cBhvr>
                                        <p:cTn dur="750"/>
                                        <p:tgtEl>
                                          <p:spTgt spid="629">
                                            <p:txEl>
                                              <p:pRg end="4" st="4"/>
                                            </p:txEl>
                                          </p:spTgt>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629">
                                            <p:txEl>
                                              <p:pRg end="5" st="5"/>
                                            </p:txEl>
                                          </p:spTgt>
                                        </p:tgtEl>
                                        <p:attrNameLst>
                                          <p:attrName>style.visibility</p:attrName>
                                        </p:attrNameLst>
                                      </p:cBhvr>
                                      <p:to>
                                        <p:strVal val="visible"/>
                                      </p:to>
                                    </p:set>
                                    <p:animEffect filter="fade" transition="in">
                                      <p:cBhvr>
                                        <p:cTn dur="750"/>
                                        <p:tgtEl>
                                          <p:spTgt spid="629">
                                            <p:txEl>
                                              <p:pRg end="5" st="5"/>
                                            </p:txEl>
                                          </p:spTgt>
                                        </p:tgtEl>
                                      </p:cBhvr>
                                    </p:animEffect>
                                  </p:childTnLst>
                                </p:cTn>
                              </p:par>
                            </p:childTnLst>
                          </p:cTn>
                        </p:par>
                        <p:par>
                          <p:cTn fill="hold">
                            <p:stCondLst>
                              <p:cond delay="5250"/>
                            </p:stCondLst>
                            <p:childTnLst>
                              <p:par>
                                <p:cTn fill="hold" nodeType="afterEffect" presetClass="entr" presetID="10" presetSubtype="0">
                                  <p:stCondLst>
                                    <p:cond delay="0"/>
                                  </p:stCondLst>
                                  <p:childTnLst>
                                    <p:set>
                                      <p:cBhvr>
                                        <p:cTn dur="1" fill="hold">
                                          <p:stCondLst>
                                            <p:cond delay="0"/>
                                          </p:stCondLst>
                                        </p:cTn>
                                        <p:tgtEl>
                                          <p:spTgt spid="629">
                                            <p:txEl>
                                              <p:pRg end="6" st="6"/>
                                            </p:txEl>
                                          </p:spTgt>
                                        </p:tgtEl>
                                        <p:attrNameLst>
                                          <p:attrName>style.visibility</p:attrName>
                                        </p:attrNameLst>
                                      </p:cBhvr>
                                      <p:to>
                                        <p:strVal val="visible"/>
                                      </p:to>
                                    </p:set>
                                    <p:animEffect filter="fade" transition="in">
                                      <p:cBhvr>
                                        <p:cTn dur="750"/>
                                        <p:tgtEl>
                                          <p:spTgt spid="629">
                                            <p:txEl>
                                              <p:pRg end="6" st="6"/>
                                            </p:txEl>
                                          </p:spTgt>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629">
                                            <p:txEl>
                                              <p:pRg end="7" st="7"/>
                                            </p:txEl>
                                          </p:spTgt>
                                        </p:tgtEl>
                                        <p:attrNameLst>
                                          <p:attrName>style.visibility</p:attrName>
                                        </p:attrNameLst>
                                      </p:cBhvr>
                                      <p:to>
                                        <p:strVal val="visible"/>
                                      </p:to>
                                    </p:set>
                                    <p:animEffect filter="fade" transition="in">
                                      <p:cBhvr>
                                        <p:cTn dur="750"/>
                                        <p:tgtEl>
                                          <p:spTgt spid="629">
                                            <p:txEl>
                                              <p:pRg end="7" st="7"/>
                                            </p:txEl>
                                          </p:spTgt>
                                        </p:tgtEl>
                                      </p:cBhvr>
                                    </p:animEffect>
                                  </p:childTnLst>
                                </p:cTn>
                              </p:par>
                            </p:childTnLst>
                          </p:cTn>
                        </p:par>
                        <p:par>
                          <p:cTn fill="hold">
                            <p:stCondLst>
                              <p:cond delay="6750"/>
                            </p:stCondLst>
                            <p:childTnLst>
                              <p:par>
                                <p:cTn fill="hold" nodeType="afterEffect" presetClass="entr" presetID="10" presetSubtype="0">
                                  <p:stCondLst>
                                    <p:cond delay="0"/>
                                  </p:stCondLst>
                                  <p:childTnLst>
                                    <p:set>
                                      <p:cBhvr>
                                        <p:cTn dur="1" fill="hold">
                                          <p:stCondLst>
                                            <p:cond delay="0"/>
                                          </p:stCondLst>
                                        </p:cTn>
                                        <p:tgtEl>
                                          <p:spTgt spid="629">
                                            <p:txEl>
                                              <p:pRg end="8" st="8"/>
                                            </p:txEl>
                                          </p:spTgt>
                                        </p:tgtEl>
                                        <p:attrNameLst>
                                          <p:attrName>style.visibility</p:attrName>
                                        </p:attrNameLst>
                                      </p:cBhvr>
                                      <p:to>
                                        <p:strVal val="visible"/>
                                      </p:to>
                                    </p:set>
                                    <p:animEffect filter="fade" transition="in">
                                      <p:cBhvr>
                                        <p:cTn dur="750"/>
                                        <p:tgtEl>
                                          <p:spTgt spid="629">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p:cSld name="Text only">
    <p:spTree>
      <p:nvGrpSpPr>
        <p:cNvPr id="631" name="Shape 631"/>
        <p:cNvGrpSpPr/>
        <p:nvPr/>
      </p:nvGrpSpPr>
      <p:grpSpPr>
        <a:xfrm>
          <a:off x="0" y="0"/>
          <a:ext cx="0" cy="0"/>
          <a:chOff x="0" y="0"/>
          <a:chExt cx="0" cy="0"/>
        </a:xfrm>
      </p:grpSpPr>
      <p:sp>
        <p:nvSpPr>
          <p:cNvPr id="632" name="Google Shape;632;g237ea097884_0_4308"/>
          <p:cNvSpPr txBox="1"/>
          <p:nvPr/>
        </p:nvSpPr>
        <p:spPr>
          <a:xfrm>
            <a:off x="-6304" y="0"/>
            <a:ext cx="9150300" cy="921600"/>
          </a:xfrm>
          <a:prstGeom prst="rect">
            <a:avLst/>
          </a:prstGeom>
          <a:solidFill>
            <a:srgbClr val="333399"/>
          </a:solidFill>
          <a:ln>
            <a:noFill/>
          </a:ln>
        </p:spPr>
        <p:txBody>
          <a:bodyPr anchorCtr="0" anchor="ctr" bIns="33475" lIns="66950" spcFirstLastPara="1" rIns="66950" wrap="square" tIns="33475">
            <a:noAutofit/>
          </a:bodyPr>
          <a:lstStyle/>
          <a:p>
            <a:pPr indent="0" lvl="0" marL="0" marR="0" rtl="0" algn="ctr">
              <a:lnSpc>
                <a:spcPct val="100000"/>
              </a:lnSpc>
              <a:spcBef>
                <a:spcPts val="0"/>
              </a:spcBef>
              <a:spcAft>
                <a:spcPts val="0"/>
              </a:spcAft>
              <a:buClr>
                <a:srgbClr val="000000"/>
              </a:buClr>
              <a:buSzPts val="2344"/>
              <a:buFont typeface="Arial"/>
              <a:buNone/>
            </a:pPr>
            <a:r>
              <a:t/>
            </a:r>
            <a:endParaRPr b="0" i="0" sz="2344" u="none" cap="none" strike="noStrike">
              <a:solidFill>
                <a:schemeClr val="dk1"/>
              </a:solidFill>
              <a:latin typeface="Lato Black"/>
              <a:ea typeface="Lato Black"/>
              <a:cs typeface="Lato Black"/>
              <a:sym typeface="Lato Black"/>
            </a:endParaRPr>
          </a:p>
        </p:txBody>
      </p:sp>
      <p:sp>
        <p:nvSpPr>
          <p:cNvPr id="633" name="Google Shape;633;g237ea097884_0_4308"/>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634" name="Google Shape;634;g237ea097884_0_4308"/>
          <p:cNvSpPr txBox="1"/>
          <p:nvPr>
            <p:ph idx="2" type="body"/>
          </p:nvPr>
        </p:nvSpPr>
        <p:spPr>
          <a:xfrm>
            <a:off x="2052028" y="1197429"/>
            <a:ext cx="5046900" cy="2512800"/>
          </a:xfrm>
          <a:prstGeom prst="rect">
            <a:avLst/>
          </a:prstGeom>
          <a:noFill/>
          <a:ln>
            <a:noFill/>
          </a:ln>
        </p:spPr>
        <p:txBody>
          <a:bodyPr anchorCtr="0" anchor="t" bIns="45700" lIns="91425" spcFirstLastPara="1" rIns="91425" wrap="square" tIns="45700">
            <a:normAutofit/>
          </a:bodyPr>
          <a:lstStyle>
            <a:lvl1pPr indent="-381000" lvl="0" marL="457200" rtl="0" algn="l">
              <a:lnSpc>
                <a:spcPct val="150000"/>
              </a:lnSpc>
              <a:spcBef>
                <a:spcPts val="0"/>
              </a:spcBef>
              <a:spcAft>
                <a:spcPts val="0"/>
              </a:spcAft>
              <a:buClr>
                <a:schemeClr val="dk1"/>
              </a:buClr>
              <a:buSzPts val="2400"/>
              <a:buFont typeface="Arial"/>
              <a:buChar char="•"/>
              <a:defRPr b="1" sz="2400"/>
            </a:lvl1pPr>
            <a:lvl2pPr indent="-228600" lvl="1" marL="914400" rtl="0" algn="l">
              <a:lnSpc>
                <a:spcPct val="150000"/>
              </a:lnSpc>
              <a:spcBef>
                <a:spcPts val="439"/>
              </a:spcBef>
              <a:spcAft>
                <a:spcPts val="0"/>
              </a:spcAft>
              <a:buClr>
                <a:schemeClr val="dk1"/>
              </a:buClr>
              <a:buSzPts val="1758"/>
              <a:buNone/>
              <a:defRPr sz="1758"/>
            </a:lvl2pPr>
            <a:lvl3pPr indent="-228600" lvl="2" marL="1371600" rtl="0" algn="l">
              <a:lnSpc>
                <a:spcPct val="90000"/>
              </a:lnSpc>
              <a:spcBef>
                <a:spcPts val="375"/>
              </a:spcBef>
              <a:spcAft>
                <a:spcPts val="0"/>
              </a:spcAft>
              <a:buClr>
                <a:schemeClr val="dk1"/>
              </a:buClr>
              <a:buSzPts val="1758"/>
              <a:buNone/>
              <a:defRPr sz="1758"/>
            </a:lvl3pPr>
            <a:lvl4pPr indent="-228600" lvl="3" marL="1828800" rtl="0" algn="l">
              <a:lnSpc>
                <a:spcPct val="90000"/>
              </a:lnSpc>
              <a:spcBef>
                <a:spcPts val="375"/>
              </a:spcBef>
              <a:spcAft>
                <a:spcPts val="0"/>
              </a:spcAft>
              <a:buClr>
                <a:schemeClr val="dk1"/>
              </a:buClr>
              <a:buSzPts val="1758"/>
              <a:buNone/>
              <a:defRPr sz="1758"/>
            </a:lvl4pPr>
            <a:lvl5pPr indent="-228600" lvl="4" marL="2286000" rtl="0" algn="l">
              <a:lnSpc>
                <a:spcPct val="90000"/>
              </a:lnSpc>
              <a:spcBef>
                <a:spcPts val="375"/>
              </a:spcBef>
              <a:spcAft>
                <a:spcPts val="0"/>
              </a:spcAft>
              <a:buClr>
                <a:schemeClr val="dk1"/>
              </a:buClr>
              <a:buSzPts val="1758"/>
              <a:buNone/>
              <a:defRPr sz="1758"/>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635" name="Google Shape;635;g237ea097884_0_4308"/>
          <p:cNvPicPr preferRelativeResize="0"/>
          <p:nvPr/>
        </p:nvPicPr>
        <p:blipFill rotWithShape="1">
          <a:blip r:embed="rId2">
            <a:alphaModFix/>
          </a:blip>
          <a:srcRect b="33560" l="109" r="0" t="7102"/>
          <a:stretch/>
        </p:blipFill>
        <p:spPr>
          <a:xfrm>
            <a:off x="-8814" y="3710690"/>
            <a:ext cx="9152875" cy="143629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3" name="Shape 83"/>
        <p:cNvGrpSpPr/>
        <p:nvPr/>
      </p:nvGrpSpPr>
      <p:grpSpPr>
        <a:xfrm>
          <a:off x="0" y="0"/>
          <a:ext cx="0" cy="0"/>
          <a:chOff x="0" y="0"/>
          <a:chExt cx="0" cy="0"/>
        </a:xfrm>
      </p:grpSpPr>
      <p:sp>
        <p:nvSpPr>
          <p:cNvPr id="84" name="Google Shape;84;g237ea097884_0_29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5" name="Google Shape;85;g237ea097884_0_292"/>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6" name="Google Shape;86;g237ea097884_0_29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7" name="Google Shape;87;g237ea097884_0_29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8" name="Google Shape;88;g237ea097884_0_29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XL image">
  <p:cSld name="XL image">
    <p:spTree>
      <p:nvGrpSpPr>
        <p:cNvPr id="636" name="Shape 636"/>
        <p:cNvGrpSpPr/>
        <p:nvPr/>
      </p:nvGrpSpPr>
      <p:grpSpPr>
        <a:xfrm>
          <a:off x="0" y="0"/>
          <a:ext cx="0" cy="0"/>
          <a:chOff x="0" y="0"/>
          <a:chExt cx="0" cy="0"/>
        </a:xfrm>
      </p:grpSpPr>
      <p:sp>
        <p:nvSpPr>
          <p:cNvPr id="637" name="Google Shape;637;g237ea097884_0_4313"/>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638" name="Google Shape;638;g237ea097884_0_4313"/>
          <p:cNvPicPr preferRelativeResize="0"/>
          <p:nvPr/>
        </p:nvPicPr>
        <p:blipFill rotWithShape="1">
          <a:blip r:embed="rId2">
            <a:alphaModFix/>
          </a:blip>
          <a:srcRect b="33560" l="109" r="0" t="7102"/>
          <a:stretch/>
        </p:blipFill>
        <p:spPr>
          <a:xfrm>
            <a:off x="-8873" y="4598378"/>
            <a:ext cx="9152875" cy="571500"/>
          </a:xfrm>
          <a:prstGeom prst="rect">
            <a:avLst/>
          </a:prstGeom>
          <a:noFill/>
          <a:ln>
            <a:noFill/>
          </a:ln>
        </p:spPr>
      </p:pic>
    </p:spTree>
  </p:cSld>
  <p:clrMapOvr>
    <a:masterClrMapping/>
  </p:clrMapOvr>
  <p:extLst>
    <p:ext uri="{DCECCB84-F9BA-43D5-87BE-67443E8EF086}">
      <p15:sldGuideLst>
        <p15:guide id="1" orient="horz" pos="1638">
          <p15:clr>
            <a:srgbClr val="FBAE40"/>
          </p15:clr>
        </p15:guide>
        <p15:guide id="2" pos="576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image">
  <p:cSld name="Text with image">
    <p:spTree>
      <p:nvGrpSpPr>
        <p:cNvPr id="639" name="Shape 639"/>
        <p:cNvGrpSpPr/>
        <p:nvPr/>
      </p:nvGrpSpPr>
      <p:grpSpPr>
        <a:xfrm>
          <a:off x="0" y="0"/>
          <a:ext cx="0" cy="0"/>
          <a:chOff x="0" y="0"/>
          <a:chExt cx="0" cy="0"/>
        </a:xfrm>
      </p:grpSpPr>
      <p:sp>
        <p:nvSpPr>
          <p:cNvPr id="640" name="Google Shape;640;g237ea097884_0_4316"/>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641" name="Google Shape;641;g237ea097884_0_4316"/>
          <p:cNvSpPr txBox="1"/>
          <p:nvPr>
            <p:ph idx="2" type="body"/>
          </p:nvPr>
        </p:nvSpPr>
        <p:spPr>
          <a:xfrm>
            <a:off x="942822" y="1277258"/>
            <a:ext cx="3993600" cy="2329500"/>
          </a:xfrm>
          <a:prstGeom prst="rect">
            <a:avLst/>
          </a:prstGeom>
          <a:noFill/>
          <a:ln>
            <a:noFill/>
          </a:ln>
        </p:spPr>
        <p:txBody>
          <a:bodyPr anchorCtr="0" anchor="t" bIns="45700" lIns="91425" spcFirstLastPara="1" rIns="91425" wrap="square" tIns="45700">
            <a:normAutofit/>
          </a:bodyPr>
          <a:lstStyle>
            <a:lvl1pPr indent="-381000" lvl="0" marL="457200" rtl="0" algn="l">
              <a:lnSpc>
                <a:spcPct val="150000"/>
              </a:lnSpc>
              <a:spcBef>
                <a:spcPts val="0"/>
              </a:spcBef>
              <a:spcAft>
                <a:spcPts val="0"/>
              </a:spcAft>
              <a:buClr>
                <a:schemeClr val="dk1"/>
              </a:buClr>
              <a:buSzPts val="2400"/>
              <a:buFont typeface="Arial"/>
              <a:buChar char="•"/>
              <a:defRPr b="1" sz="2400"/>
            </a:lvl1pPr>
            <a:lvl2pPr indent="-228600" lvl="1" marL="914400" rtl="0" algn="l">
              <a:lnSpc>
                <a:spcPct val="150000"/>
              </a:lnSpc>
              <a:spcBef>
                <a:spcPts val="439"/>
              </a:spcBef>
              <a:spcAft>
                <a:spcPts val="0"/>
              </a:spcAft>
              <a:buClr>
                <a:schemeClr val="dk1"/>
              </a:buClr>
              <a:buSzPts val="2400"/>
              <a:buNone/>
              <a:defRPr/>
            </a:lvl2pPr>
            <a:lvl3pPr indent="-228600" lvl="2" marL="1371600" rtl="0" algn="l">
              <a:lnSpc>
                <a:spcPct val="150000"/>
              </a:lnSpc>
              <a:spcBef>
                <a:spcPts val="375"/>
              </a:spcBef>
              <a:spcAft>
                <a:spcPts val="0"/>
              </a:spcAft>
              <a:buClr>
                <a:schemeClr val="dk1"/>
              </a:buClr>
              <a:buSzPts val="1500"/>
              <a:buNone/>
              <a:defRPr/>
            </a:lvl3pPr>
            <a:lvl4pPr indent="-228600" lvl="3" marL="1828800" rtl="0" algn="l">
              <a:lnSpc>
                <a:spcPct val="150000"/>
              </a:lnSpc>
              <a:spcBef>
                <a:spcPts val="375"/>
              </a:spcBef>
              <a:spcAft>
                <a:spcPts val="0"/>
              </a:spcAft>
              <a:buClr>
                <a:schemeClr val="dk1"/>
              </a:buClr>
              <a:buSzPts val="1350"/>
              <a:buNone/>
              <a:defRPr/>
            </a:lvl4pPr>
            <a:lvl5pPr indent="-228600" lvl="4" marL="2286000" rtl="0" algn="l">
              <a:lnSpc>
                <a:spcPct val="150000"/>
              </a:lnSpc>
              <a:spcBef>
                <a:spcPts val="375"/>
              </a:spcBef>
              <a:spcAft>
                <a:spcPts val="0"/>
              </a:spcAft>
              <a:buClr>
                <a:schemeClr val="dk1"/>
              </a:buClr>
              <a:buSzPts val="135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642" name="Google Shape;642;g237ea097884_0_4316"/>
          <p:cNvSpPr/>
          <p:nvPr>
            <p:ph idx="3" type="pic"/>
          </p:nvPr>
        </p:nvSpPr>
        <p:spPr>
          <a:xfrm>
            <a:off x="5262429" y="1291773"/>
            <a:ext cx="3420300" cy="3090600"/>
          </a:xfrm>
          <a:prstGeom prst="rect">
            <a:avLst/>
          </a:prstGeom>
          <a:noFill/>
          <a:ln>
            <a:noFill/>
          </a:ln>
        </p:spPr>
      </p:sp>
      <p:pic>
        <p:nvPicPr>
          <p:cNvPr id="643" name="Google Shape;643;g237ea097884_0_4316"/>
          <p:cNvPicPr preferRelativeResize="0"/>
          <p:nvPr/>
        </p:nvPicPr>
        <p:blipFill rotWithShape="1">
          <a:blip r:embed="rId2">
            <a:alphaModFix/>
          </a:blip>
          <a:srcRect b="33560" l="109" r="0" t="7102"/>
          <a:stretch/>
        </p:blipFill>
        <p:spPr>
          <a:xfrm>
            <a:off x="-8814" y="3710690"/>
            <a:ext cx="9152875" cy="1436291"/>
          </a:xfrm>
          <a:prstGeom prst="rect">
            <a:avLst/>
          </a:prstGeom>
          <a:noFill/>
          <a:ln>
            <a:noFill/>
          </a:ln>
        </p:spPr>
      </p:pic>
    </p:spTree>
  </p:cSld>
  <p:clrMapOvr>
    <a:masterClrMapping/>
  </p:clrMapOvr>
  <p:extLst>
    <p:ext uri="{DCECCB84-F9BA-43D5-87BE-67443E8EF086}">
      <p15:sldGuideLst>
        <p15:guide id="1" orient="horz" pos="1638">
          <p15:clr>
            <a:srgbClr val="FBAE40"/>
          </p15:clr>
        </p15:guide>
        <p15:guide id="2" pos="576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p:cSld name="Video">
    <p:spTree>
      <p:nvGrpSpPr>
        <p:cNvPr id="644" name="Shape 644"/>
        <p:cNvGrpSpPr/>
        <p:nvPr/>
      </p:nvGrpSpPr>
      <p:grpSpPr>
        <a:xfrm>
          <a:off x="0" y="0"/>
          <a:ext cx="0" cy="0"/>
          <a:chOff x="0" y="0"/>
          <a:chExt cx="0" cy="0"/>
        </a:xfrm>
      </p:grpSpPr>
      <p:sp>
        <p:nvSpPr>
          <p:cNvPr id="645" name="Google Shape;645;g237ea097884_0_4321"/>
          <p:cNvSpPr txBox="1"/>
          <p:nvPr/>
        </p:nvSpPr>
        <p:spPr>
          <a:xfrm>
            <a:off x="-6304" y="0"/>
            <a:ext cx="9150300" cy="921600"/>
          </a:xfrm>
          <a:prstGeom prst="rect">
            <a:avLst/>
          </a:prstGeom>
          <a:solidFill>
            <a:srgbClr val="333399"/>
          </a:solidFill>
          <a:ln>
            <a:noFill/>
          </a:ln>
        </p:spPr>
        <p:txBody>
          <a:bodyPr anchorCtr="0" anchor="ctr" bIns="33475" lIns="66950" spcFirstLastPara="1" rIns="66950" wrap="square" tIns="33475">
            <a:noAutofit/>
          </a:bodyPr>
          <a:lstStyle/>
          <a:p>
            <a:pPr indent="0" lvl="0" marL="0" marR="0" rtl="0" algn="ctr">
              <a:lnSpc>
                <a:spcPct val="100000"/>
              </a:lnSpc>
              <a:spcBef>
                <a:spcPts val="0"/>
              </a:spcBef>
              <a:spcAft>
                <a:spcPts val="0"/>
              </a:spcAft>
              <a:buClr>
                <a:srgbClr val="000000"/>
              </a:buClr>
              <a:buSzPts val="2344"/>
              <a:buFont typeface="Arial"/>
              <a:buNone/>
            </a:pPr>
            <a:r>
              <a:t/>
            </a:r>
            <a:endParaRPr b="0" i="0" sz="2344" u="none" cap="none" strike="noStrike">
              <a:solidFill>
                <a:schemeClr val="dk1"/>
              </a:solidFill>
              <a:latin typeface="Lato Black"/>
              <a:ea typeface="Lato Black"/>
              <a:cs typeface="Lato Black"/>
              <a:sym typeface="Lato Black"/>
            </a:endParaRPr>
          </a:p>
        </p:txBody>
      </p:sp>
      <p:sp>
        <p:nvSpPr>
          <p:cNvPr id="646" name="Google Shape;646;g237ea097884_0_4321"/>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647" name="Google Shape;647;g237ea097884_0_4321"/>
          <p:cNvSpPr/>
          <p:nvPr>
            <p:ph idx="2" type="media"/>
          </p:nvPr>
        </p:nvSpPr>
        <p:spPr>
          <a:xfrm>
            <a:off x="2042012" y="1304873"/>
            <a:ext cx="5045100" cy="2530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400"/>
              <a:buFont typeface="Arial"/>
              <a:buChar char="•"/>
              <a:defRPr b="1" i="0" sz="2400" u="none" cap="none" strike="noStrike">
                <a:solidFill>
                  <a:schemeClr val="dk1"/>
                </a:solidFill>
                <a:latin typeface="Lato"/>
                <a:ea typeface="Lato"/>
                <a:cs typeface="Lato"/>
                <a:sym typeface="Lato"/>
              </a:defRPr>
            </a:lvl1pPr>
            <a:lvl2pPr lvl="1" marR="0" rtl="0" algn="l">
              <a:lnSpc>
                <a:spcPct val="150000"/>
              </a:lnSpc>
              <a:spcBef>
                <a:spcPts val="3000"/>
              </a:spcBef>
              <a:spcAft>
                <a:spcPts val="0"/>
              </a:spcAft>
              <a:buClr>
                <a:schemeClr val="dk1"/>
              </a:buClr>
              <a:buSzPts val="2400"/>
              <a:buFont typeface="Lato"/>
              <a:buNone/>
              <a:defRPr b="0" i="0" sz="2400" u="none" cap="none" strike="noStrike">
                <a:solidFill>
                  <a:schemeClr val="dk1"/>
                </a:solidFill>
                <a:latin typeface="Lato"/>
                <a:ea typeface="Lato"/>
                <a:cs typeface="Lato"/>
                <a:sym typeface="Lato"/>
              </a:defRPr>
            </a:lvl2pPr>
            <a:lvl3pPr lvl="2"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lvl="4"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pic>
        <p:nvPicPr>
          <p:cNvPr id="648" name="Google Shape;648;g237ea097884_0_4321"/>
          <p:cNvPicPr preferRelativeResize="0"/>
          <p:nvPr/>
        </p:nvPicPr>
        <p:blipFill rotWithShape="1">
          <a:blip r:embed="rId2">
            <a:alphaModFix/>
          </a:blip>
          <a:srcRect b="33560" l="109" r="0" t="7102"/>
          <a:stretch/>
        </p:blipFill>
        <p:spPr>
          <a:xfrm>
            <a:off x="-8814" y="3710690"/>
            <a:ext cx="9152875" cy="1436291"/>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49" name="Shape 649"/>
        <p:cNvGrpSpPr/>
        <p:nvPr/>
      </p:nvGrpSpPr>
      <p:grpSpPr>
        <a:xfrm>
          <a:off x="0" y="0"/>
          <a:ext cx="0" cy="0"/>
          <a:chOff x="0" y="0"/>
          <a:chExt cx="0" cy="0"/>
        </a:xfrm>
      </p:grpSpPr>
      <p:sp>
        <p:nvSpPr>
          <p:cNvPr id="650" name="Google Shape;650;g237ea097884_0_4326"/>
          <p:cNvSpPr txBox="1"/>
          <p:nvPr>
            <p:ph idx="10" type="dt"/>
          </p:nvPr>
        </p:nvSpPr>
        <p:spPr>
          <a:xfrm>
            <a:off x="628650" y="4767263"/>
            <a:ext cx="2057400" cy="273900"/>
          </a:xfrm>
          <a:prstGeom prst="rect">
            <a:avLst/>
          </a:prstGeom>
          <a:noFill/>
          <a:ln>
            <a:noFill/>
          </a:ln>
        </p:spPr>
        <p:txBody>
          <a:bodyPr anchorCtr="0" anchor="ctr" bIns="33475" lIns="66975" spcFirstLastPara="1" rIns="66975" wrap="square" tIns="33475">
            <a:noAutofit/>
          </a:bodyPr>
          <a:lstStyle>
            <a:lvl1pPr lvl="0"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9pPr>
          </a:lstStyle>
          <a:p/>
        </p:txBody>
      </p:sp>
      <p:sp>
        <p:nvSpPr>
          <p:cNvPr id="651" name="Google Shape;651;g237ea097884_0_4326"/>
          <p:cNvSpPr txBox="1"/>
          <p:nvPr>
            <p:ph idx="11" type="ftr"/>
          </p:nvPr>
        </p:nvSpPr>
        <p:spPr>
          <a:xfrm>
            <a:off x="3028950" y="4767263"/>
            <a:ext cx="3086100" cy="273900"/>
          </a:xfrm>
          <a:prstGeom prst="rect">
            <a:avLst/>
          </a:prstGeom>
          <a:noFill/>
          <a:ln>
            <a:noFill/>
          </a:ln>
        </p:spPr>
        <p:txBody>
          <a:bodyPr anchorCtr="0" anchor="ctr" bIns="33475" lIns="66975" spcFirstLastPara="1" rIns="66975" wrap="square" tIns="33475">
            <a:noAutofit/>
          </a:bodyPr>
          <a:lstStyle>
            <a:lvl1pPr lvl="0"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9pPr>
          </a:lstStyle>
          <a:p/>
        </p:txBody>
      </p:sp>
      <p:sp>
        <p:nvSpPr>
          <p:cNvPr id="652" name="Google Shape;652;g237ea097884_0_4326"/>
          <p:cNvSpPr txBox="1"/>
          <p:nvPr>
            <p:ph idx="12" type="sldNum"/>
          </p:nvPr>
        </p:nvSpPr>
        <p:spPr>
          <a:xfrm>
            <a:off x="6457950" y="4767263"/>
            <a:ext cx="2057400" cy="273900"/>
          </a:xfrm>
          <a:prstGeom prst="rect">
            <a:avLst/>
          </a:prstGeom>
          <a:noFill/>
          <a:ln>
            <a:noFill/>
          </a:ln>
        </p:spPr>
        <p:txBody>
          <a:bodyPr anchorCtr="0" anchor="ctr" bIns="33475" lIns="66975" spcFirstLastPara="1" rIns="66975" wrap="square" tIns="3347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53" name="Shape 653"/>
        <p:cNvGrpSpPr/>
        <p:nvPr/>
      </p:nvGrpSpPr>
      <p:grpSpPr>
        <a:xfrm>
          <a:off x="0" y="0"/>
          <a:ext cx="0" cy="0"/>
          <a:chOff x="0" y="0"/>
          <a:chExt cx="0" cy="0"/>
        </a:xfrm>
      </p:grpSpPr>
      <p:sp>
        <p:nvSpPr>
          <p:cNvPr id="654" name="Google Shape;654;g237ea097884_0_4330"/>
          <p:cNvSpPr txBox="1"/>
          <p:nvPr>
            <p:ph type="title"/>
          </p:nvPr>
        </p:nvSpPr>
        <p:spPr>
          <a:xfrm>
            <a:off x="457200" y="205979"/>
            <a:ext cx="8229600" cy="6132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rgbClr val="0B63AF"/>
              </a:buClr>
              <a:buSzPts val="3600"/>
              <a:buFont typeface="Calibri"/>
              <a:buNone/>
              <a:defRPr b="1" i="0" sz="3600" u="none" cap="none" strike="noStrike">
                <a:solidFill>
                  <a:srgbClr val="0B63AF"/>
                </a:solidFill>
                <a:latin typeface="Calibri"/>
                <a:ea typeface="Calibri"/>
                <a:cs typeface="Calibri"/>
                <a:sym typeface="Calibri"/>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655" name="Google Shape;655;g237ea097884_0_4330"/>
          <p:cNvSpPr txBox="1"/>
          <p:nvPr>
            <p:ph idx="1" type="body"/>
          </p:nvPr>
        </p:nvSpPr>
        <p:spPr>
          <a:xfrm>
            <a:off x="457200" y="1200151"/>
            <a:ext cx="8229600" cy="3394500"/>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Helvetica Neue"/>
                <a:ea typeface="Helvetica Neue"/>
                <a:cs typeface="Helvetica Neue"/>
                <a:sym typeface="Helvetica Neue"/>
              </a:defRPr>
            </a:lvl1pPr>
            <a:lvl2pPr indent="-406400" lvl="1" marL="914400" marR="0" rtl="0" algn="l">
              <a:lnSpc>
                <a:spcPct val="150000"/>
              </a:lnSpc>
              <a:spcBef>
                <a:spcPts val="56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2pPr>
            <a:lvl3pPr indent="-381000" lvl="2" marL="1371600" marR="0" rtl="0" algn="l">
              <a:lnSpc>
                <a:spcPct val="90000"/>
              </a:lnSpc>
              <a:spcBef>
                <a:spcPts val="48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3pPr>
            <a:lvl4pPr indent="-355600" lvl="3" marL="1828800" marR="0" rtl="0" algn="l">
              <a:lnSpc>
                <a:spcPct val="90000"/>
              </a:lnSpc>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4pPr>
            <a:lvl5pPr indent="-355600" lvl="4" marL="2286000" marR="0" rtl="0" algn="l">
              <a:lnSpc>
                <a:spcPct val="90000"/>
              </a:lnSpc>
              <a:spcBef>
                <a:spcPts val="4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5pPr>
            <a:lvl6pPr indent="-355600" lvl="5" marL="2743200" marR="0" rtl="0" algn="l">
              <a:lnSpc>
                <a:spcPct val="9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cxnSp>
        <p:nvCxnSpPr>
          <p:cNvPr id="656" name="Google Shape;656;g237ea097884_0_4330"/>
          <p:cNvCxnSpPr/>
          <p:nvPr/>
        </p:nvCxnSpPr>
        <p:spPr>
          <a:xfrm>
            <a:off x="457200" y="895350"/>
            <a:ext cx="8839200" cy="0"/>
          </a:xfrm>
          <a:prstGeom prst="straightConnector1">
            <a:avLst/>
          </a:prstGeom>
          <a:noFill/>
          <a:ln cap="flat" cmpd="sng" w="25400">
            <a:solidFill>
              <a:schemeClr val="dk1"/>
            </a:solidFill>
            <a:prstDash val="solid"/>
            <a:round/>
            <a:headEnd len="sm" w="sm" type="none"/>
            <a:tailEnd len="sm" w="sm"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9" name="Shape 89"/>
        <p:cNvGrpSpPr/>
        <p:nvPr/>
      </p:nvGrpSpPr>
      <p:grpSpPr>
        <a:xfrm>
          <a:off x="0" y="0"/>
          <a:ext cx="0" cy="0"/>
          <a:chOff x="0" y="0"/>
          <a:chExt cx="0" cy="0"/>
        </a:xfrm>
      </p:grpSpPr>
      <p:sp>
        <p:nvSpPr>
          <p:cNvPr id="90" name="Google Shape;90;g237ea097884_0_298"/>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Roboto Black"/>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1" name="Google Shape;91;g237ea097884_0_298"/>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C78E95"/>
              </a:buClr>
              <a:buSzPts val="1800"/>
              <a:buNone/>
              <a:defRPr sz="1800">
                <a:solidFill>
                  <a:srgbClr val="C78E95"/>
                </a:solidFill>
              </a:defRPr>
            </a:lvl1pPr>
            <a:lvl2pPr indent="-228600" lvl="1" marL="914400" rtl="0" algn="l">
              <a:lnSpc>
                <a:spcPct val="90000"/>
              </a:lnSpc>
              <a:spcBef>
                <a:spcPts val="400"/>
              </a:spcBef>
              <a:spcAft>
                <a:spcPts val="0"/>
              </a:spcAft>
              <a:buClr>
                <a:srgbClr val="C78E95"/>
              </a:buClr>
              <a:buSzPts val="1500"/>
              <a:buNone/>
              <a:defRPr sz="1500">
                <a:solidFill>
                  <a:srgbClr val="C78E95"/>
                </a:solidFill>
              </a:defRPr>
            </a:lvl2pPr>
            <a:lvl3pPr indent="-228600" lvl="2" marL="1371600" rtl="0" algn="l">
              <a:lnSpc>
                <a:spcPct val="90000"/>
              </a:lnSpc>
              <a:spcBef>
                <a:spcPts val="400"/>
              </a:spcBef>
              <a:spcAft>
                <a:spcPts val="0"/>
              </a:spcAft>
              <a:buClr>
                <a:srgbClr val="C78E95"/>
              </a:buClr>
              <a:buSzPts val="1400"/>
              <a:buNone/>
              <a:defRPr sz="1400">
                <a:solidFill>
                  <a:srgbClr val="C78E95"/>
                </a:solidFill>
              </a:defRPr>
            </a:lvl3pPr>
            <a:lvl4pPr indent="-228600" lvl="3" marL="1828800" rtl="0" algn="l">
              <a:lnSpc>
                <a:spcPct val="90000"/>
              </a:lnSpc>
              <a:spcBef>
                <a:spcPts val="400"/>
              </a:spcBef>
              <a:spcAft>
                <a:spcPts val="0"/>
              </a:spcAft>
              <a:buClr>
                <a:srgbClr val="C78E95"/>
              </a:buClr>
              <a:buSzPts val="1200"/>
              <a:buNone/>
              <a:defRPr sz="1200">
                <a:solidFill>
                  <a:srgbClr val="C78E95"/>
                </a:solidFill>
              </a:defRPr>
            </a:lvl4pPr>
            <a:lvl5pPr indent="-228600" lvl="4" marL="2286000" rtl="0" algn="l">
              <a:lnSpc>
                <a:spcPct val="90000"/>
              </a:lnSpc>
              <a:spcBef>
                <a:spcPts val="400"/>
              </a:spcBef>
              <a:spcAft>
                <a:spcPts val="0"/>
              </a:spcAft>
              <a:buClr>
                <a:srgbClr val="C78E95"/>
              </a:buClr>
              <a:buSzPts val="1200"/>
              <a:buNone/>
              <a:defRPr sz="1200">
                <a:solidFill>
                  <a:srgbClr val="C78E95"/>
                </a:solidFill>
              </a:defRPr>
            </a:lvl5pPr>
            <a:lvl6pPr indent="-228600" lvl="5" marL="2743200" rtl="0" algn="l">
              <a:lnSpc>
                <a:spcPct val="90000"/>
              </a:lnSpc>
              <a:spcBef>
                <a:spcPts val="400"/>
              </a:spcBef>
              <a:spcAft>
                <a:spcPts val="0"/>
              </a:spcAft>
              <a:buClr>
                <a:srgbClr val="C78E95"/>
              </a:buClr>
              <a:buSzPts val="1200"/>
              <a:buNone/>
              <a:defRPr sz="1200">
                <a:solidFill>
                  <a:srgbClr val="C78E95"/>
                </a:solidFill>
              </a:defRPr>
            </a:lvl6pPr>
            <a:lvl7pPr indent="-228600" lvl="6" marL="3200400" rtl="0" algn="l">
              <a:lnSpc>
                <a:spcPct val="90000"/>
              </a:lnSpc>
              <a:spcBef>
                <a:spcPts val="400"/>
              </a:spcBef>
              <a:spcAft>
                <a:spcPts val="0"/>
              </a:spcAft>
              <a:buClr>
                <a:srgbClr val="C78E95"/>
              </a:buClr>
              <a:buSzPts val="1200"/>
              <a:buNone/>
              <a:defRPr sz="1200">
                <a:solidFill>
                  <a:srgbClr val="C78E95"/>
                </a:solidFill>
              </a:defRPr>
            </a:lvl7pPr>
            <a:lvl8pPr indent="-228600" lvl="7" marL="3657600" rtl="0" algn="l">
              <a:lnSpc>
                <a:spcPct val="90000"/>
              </a:lnSpc>
              <a:spcBef>
                <a:spcPts val="400"/>
              </a:spcBef>
              <a:spcAft>
                <a:spcPts val="0"/>
              </a:spcAft>
              <a:buClr>
                <a:srgbClr val="C78E95"/>
              </a:buClr>
              <a:buSzPts val="1200"/>
              <a:buNone/>
              <a:defRPr sz="1200">
                <a:solidFill>
                  <a:srgbClr val="C78E95"/>
                </a:solidFill>
              </a:defRPr>
            </a:lvl8pPr>
            <a:lvl9pPr indent="-228600" lvl="8" marL="4114800" rtl="0" algn="l">
              <a:lnSpc>
                <a:spcPct val="90000"/>
              </a:lnSpc>
              <a:spcBef>
                <a:spcPts val="400"/>
              </a:spcBef>
              <a:spcAft>
                <a:spcPts val="0"/>
              </a:spcAft>
              <a:buClr>
                <a:srgbClr val="C78E95"/>
              </a:buClr>
              <a:buSzPts val="1200"/>
              <a:buNone/>
              <a:defRPr sz="1200">
                <a:solidFill>
                  <a:srgbClr val="C78E95"/>
                </a:solidFill>
              </a:defRPr>
            </a:lvl9pPr>
          </a:lstStyle>
          <a:p/>
        </p:txBody>
      </p:sp>
      <p:sp>
        <p:nvSpPr>
          <p:cNvPr id="92" name="Google Shape;92;g237ea097884_0_29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3" name="Google Shape;93;g237ea097884_0_29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4" name="Google Shape;94;g237ea097884_0_29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5" name="Shape 95"/>
        <p:cNvGrpSpPr/>
        <p:nvPr/>
      </p:nvGrpSpPr>
      <p:grpSpPr>
        <a:xfrm>
          <a:off x="0" y="0"/>
          <a:ext cx="0" cy="0"/>
          <a:chOff x="0" y="0"/>
          <a:chExt cx="0" cy="0"/>
        </a:xfrm>
      </p:grpSpPr>
      <p:sp>
        <p:nvSpPr>
          <p:cNvPr id="96" name="Google Shape;96;g237ea097884_0_30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7" name="Google Shape;97;g237ea097884_0_304"/>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8" name="Google Shape;98;g237ea097884_0_304"/>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9" name="Google Shape;99;g237ea097884_0_30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0" name="Google Shape;100;g237ea097884_0_30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1" name="Google Shape;101;g237ea097884_0_30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2" name="Shape 102"/>
        <p:cNvGrpSpPr/>
        <p:nvPr/>
      </p:nvGrpSpPr>
      <p:grpSpPr>
        <a:xfrm>
          <a:off x="0" y="0"/>
          <a:ext cx="0" cy="0"/>
          <a:chOff x="0" y="0"/>
          <a:chExt cx="0" cy="0"/>
        </a:xfrm>
      </p:grpSpPr>
      <p:sp>
        <p:nvSpPr>
          <p:cNvPr id="103" name="Google Shape;103;g237ea097884_0_311"/>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4" name="Google Shape;104;g237ea097884_0_311"/>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05" name="Google Shape;105;g237ea097884_0_311"/>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06" name="Google Shape;106;g237ea097884_0_311"/>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07" name="Google Shape;107;g237ea097884_0_311"/>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08" name="Google Shape;108;g237ea097884_0_31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9" name="Google Shape;109;g237ea097884_0_31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0" name="Google Shape;110;g237ea097884_0_31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1" name="Shape 111"/>
        <p:cNvGrpSpPr/>
        <p:nvPr/>
      </p:nvGrpSpPr>
      <p:grpSpPr>
        <a:xfrm>
          <a:off x="0" y="0"/>
          <a:ext cx="0" cy="0"/>
          <a:chOff x="0" y="0"/>
          <a:chExt cx="0" cy="0"/>
        </a:xfrm>
      </p:grpSpPr>
      <p:sp>
        <p:nvSpPr>
          <p:cNvPr id="112" name="Google Shape;112;g237ea097884_0_32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3" name="Google Shape;113;g237ea097884_0_3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4" name="Google Shape;114;g237ea097884_0_3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5" name="Google Shape;115;g237ea097884_0_3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6" name="Shape 116"/>
        <p:cNvGrpSpPr/>
        <p:nvPr/>
      </p:nvGrpSpPr>
      <p:grpSpPr>
        <a:xfrm>
          <a:off x="0" y="0"/>
          <a:ext cx="0" cy="0"/>
          <a:chOff x="0" y="0"/>
          <a:chExt cx="0" cy="0"/>
        </a:xfrm>
      </p:grpSpPr>
      <p:sp>
        <p:nvSpPr>
          <p:cNvPr id="117" name="Google Shape;117;g237ea097884_0_325"/>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Roboto Black"/>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8" name="Google Shape;118;g237ea097884_0_325"/>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119" name="Google Shape;119;g237ea097884_0_325"/>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20" name="Google Shape;120;g237ea097884_0_32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1" name="Google Shape;121;g237ea097884_0_32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2" name="Google Shape;122;g237ea097884_0_32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23" name="Shape 123"/>
        <p:cNvGrpSpPr/>
        <p:nvPr/>
      </p:nvGrpSpPr>
      <p:grpSpPr>
        <a:xfrm>
          <a:off x="0" y="0"/>
          <a:ext cx="0" cy="0"/>
          <a:chOff x="0" y="0"/>
          <a:chExt cx="0" cy="0"/>
        </a:xfrm>
      </p:grpSpPr>
      <p:sp>
        <p:nvSpPr>
          <p:cNvPr id="124" name="Google Shape;124;g237ea097884_0_332"/>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Roboto Black"/>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5" name="Google Shape;125;g237ea097884_0_332"/>
          <p:cNvSpPr/>
          <p:nvPr>
            <p:ph idx="2" type="pic"/>
          </p:nvPr>
        </p:nvSpPr>
        <p:spPr>
          <a:xfrm>
            <a:off x="3887391" y="740569"/>
            <a:ext cx="4629300" cy="3655200"/>
          </a:xfrm>
          <a:prstGeom prst="rect">
            <a:avLst/>
          </a:prstGeom>
          <a:noFill/>
          <a:ln>
            <a:noFill/>
          </a:ln>
        </p:spPr>
      </p:sp>
      <p:sp>
        <p:nvSpPr>
          <p:cNvPr id="126" name="Google Shape;126;g237ea097884_0_332"/>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27" name="Google Shape;127;g237ea097884_0_33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8" name="Google Shape;128;g237ea097884_0_33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9" name="Google Shape;129;g237ea097884_0_33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30" name="Shape 130"/>
        <p:cNvGrpSpPr/>
        <p:nvPr/>
      </p:nvGrpSpPr>
      <p:grpSpPr>
        <a:xfrm>
          <a:off x="0" y="0"/>
          <a:ext cx="0" cy="0"/>
          <a:chOff x="0" y="0"/>
          <a:chExt cx="0" cy="0"/>
        </a:xfrm>
      </p:grpSpPr>
      <p:sp>
        <p:nvSpPr>
          <p:cNvPr id="131" name="Google Shape;131;g237ea097884_0_33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32" name="Google Shape;132;g237ea097884_0_339"/>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33" name="Google Shape;133;g237ea097884_0_33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4" name="Google Shape;134;g237ea097884_0_33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5" name="Google Shape;135;g237ea097884_0_33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6" name="Shape 136"/>
        <p:cNvGrpSpPr/>
        <p:nvPr/>
      </p:nvGrpSpPr>
      <p:grpSpPr>
        <a:xfrm>
          <a:off x="0" y="0"/>
          <a:ext cx="0" cy="0"/>
          <a:chOff x="0" y="0"/>
          <a:chExt cx="0" cy="0"/>
        </a:xfrm>
      </p:grpSpPr>
      <p:sp>
        <p:nvSpPr>
          <p:cNvPr id="137" name="Google Shape;137;g237ea097884_0_345"/>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38" name="Google Shape;138;g237ea097884_0_345"/>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39" name="Google Shape;139;g237ea097884_0_34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0" name="Google Shape;140;g237ea097884_0_34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1" name="Google Shape;141;g237ea097884_0_34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XL image">
  <p:cSld name="XL image">
    <p:spTree>
      <p:nvGrpSpPr>
        <p:cNvPr id="17" name="Shape 17"/>
        <p:cNvGrpSpPr/>
        <p:nvPr/>
      </p:nvGrpSpPr>
      <p:grpSpPr>
        <a:xfrm>
          <a:off x="0" y="0"/>
          <a:ext cx="0" cy="0"/>
          <a:chOff x="0" y="0"/>
          <a:chExt cx="0" cy="0"/>
        </a:xfrm>
      </p:grpSpPr>
      <p:sp>
        <p:nvSpPr>
          <p:cNvPr id="18" name="Google Shape;18;p14"/>
          <p:cNvSpPr txBox="1"/>
          <p:nvPr>
            <p:ph idx="1" type="body"/>
          </p:nvPr>
        </p:nvSpPr>
        <p:spPr>
          <a:xfrm>
            <a:off x="0" y="0"/>
            <a:ext cx="9144000" cy="921657"/>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algn="l">
              <a:lnSpc>
                <a:spcPct val="150000"/>
              </a:lnSpc>
              <a:spcBef>
                <a:spcPts val="3000"/>
              </a:spcBef>
              <a:spcAft>
                <a:spcPts val="0"/>
              </a:spcAft>
              <a:buClr>
                <a:schemeClr val="dk1"/>
              </a:buClr>
              <a:buSzPts val="1800"/>
              <a:buNone/>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id="19" name="Google Shape;19;p14"/>
          <p:cNvPicPr preferRelativeResize="0"/>
          <p:nvPr/>
        </p:nvPicPr>
        <p:blipFill rotWithShape="1">
          <a:blip r:embed="rId2">
            <a:alphaModFix/>
          </a:blip>
          <a:srcRect b="33562" l="109" r="0" t="7102"/>
          <a:stretch/>
        </p:blipFill>
        <p:spPr>
          <a:xfrm>
            <a:off x="-8873" y="4598378"/>
            <a:ext cx="9152873" cy="571500"/>
          </a:xfrm>
          <a:prstGeom prst="rect">
            <a:avLst/>
          </a:prstGeom>
          <a:noFill/>
          <a:ln>
            <a:noFill/>
          </a:ln>
        </p:spPr>
      </p:pic>
    </p:spTree>
  </p:cSld>
  <p:clrMapOvr>
    <a:masterClrMapping/>
  </p:clrMapOvr>
  <p:extLst>
    <p:ext uri="{DCECCB84-F9BA-43D5-87BE-67443E8EF086}">
      <p15:sldGuideLst>
        <p15:guide id="1" orient="horz" pos="1638">
          <p15:clr>
            <a:srgbClr val="FBAE40"/>
          </p15:clr>
        </p15:guide>
        <p15:guide id="2" pos="57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blipFill>
          <a:blip r:embed="rId2">
            <a:alphaModFix/>
          </a:blip>
          <a:stretch>
            <a:fillRect/>
          </a:stretch>
        </a:blipFill>
      </p:bgPr>
    </p:bg>
    <p:spTree>
      <p:nvGrpSpPr>
        <p:cNvPr id="148" name="Shape 148"/>
        <p:cNvGrpSpPr/>
        <p:nvPr/>
      </p:nvGrpSpPr>
      <p:grpSpPr>
        <a:xfrm>
          <a:off x="0" y="0"/>
          <a:ext cx="0" cy="0"/>
          <a:chOff x="0" y="0"/>
          <a:chExt cx="0" cy="0"/>
        </a:xfrm>
      </p:grpSpPr>
      <p:sp>
        <p:nvSpPr>
          <p:cNvPr id="149" name="Google Shape;149;g237ea097884_0_35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3300"/>
              <a:buFont typeface="Roboto"/>
              <a:buNone/>
              <a:defRPr b="1">
                <a:latin typeface="Roboto"/>
                <a:ea typeface="Roboto"/>
                <a:cs typeface="Roboto"/>
                <a:sym typeface="Roboto"/>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50" name="Google Shape;150;g237ea097884_0_35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rtl="0" algn="l">
              <a:lnSpc>
                <a:spcPct val="90000"/>
              </a:lnSpc>
              <a:spcBef>
                <a:spcPts val="800"/>
              </a:spcBef>
              <a:spcAft>
                <a:spcPts val="0"/>
              </a:spcAft>
              <a:buClr>
                <a:schemeClr val="dk1"/>
              </a:buClr>
              <a:buSzPts val="2100"/>
              <a:buChar char="•"/>
              <a:defRPr>
                <a:latin typeface="Roboto"/>
                <a:ea typeface="Roboto"/>
                <a:cs typeface="Roboto"/>
                <a:sym typeface="Roboto"/>
              </a:defRPr>
            </a:lvl1pPr>
            <a:lvl2pPr indent="-342900" lvl="1" marL="914400" rtl="0" algn="l">
              <a:lnSpc>
                <a:spcPct val="90000"/>
              </a:lnSpc>
              <a:spcBef>
                <a:spcPts val="400"/>
              </a:spcBef>
              <a:spcAft>
                <a:spcPts val="0"/>
              </a:spcAft>
              <a:buClr>
                <a:schemeClr val="dk1"/>
              </a:buClr>
              <a:buSzPts val="1800"/>
              <a:buChar char="•"/>
              <a:defRPr>
                <a:latin typeface="Roboto"/>
                <a:ea typeface="Roboto"/>
                <a:cs typeface="Roboto"/>
                <a:sym typeface="Roboto"/>
              </a:defRPr>
            </a:lvl2pPr>
            <a:lvl3pPr indent="-323850" lvl="2" marL="1371600" rtl="0" algn="l">
              <a:lnSpc>
                <a:spcPct val="90000"/>
              </a:lnSpc>
              <a:spcBef>
                <a:spcPts val="400"/>
              </a:spcBef>
              <a:spcAft>
                <a:spcPts val="0"/>
              </a:spcAft>
              <a:buClr>
                <a:schemeClr val="dk1"/>
              </a:buClr>
              <a:buSzPts val="1500"/>
              <a:buChar char="•"/>
              <a:defRPr>
                <a:latin typeface="Roboto"/>
                <a:ea typeface="Roboto"/>
                <a:cs typeface="Roboto"/>
                <a:sym typeface="Roboto"/>
              </a:defRPr>
            </a:lvl3pPr>
            <a:lvl4pPr indent="-317500" lvl="3" marL="1828800" rtl="0" algn="l">
              <a:lnSpc>
                <a:spcPct val="90000"/>
              </a:lnSpc>
              <a:spcBef>
                <a:spcPts val="400"/>
              </a:spcBef>
              <a:spcAft>
                <a:spcPts val="0"/>
              </a:spcAft>
              <a:buClr>
                <a:schemeClr val="dk1"/>
              </a:buClr>
              <a:buSzPts val="1400"/>
              <a:buChar char="•"/>
              <a:defRPr>
                <a:latin typeface="Roboto"/>
                <a:ea typeface="Roboto"/>
                <a:cs typeface="Roboto"/>
                <a:sym typeface="Roboto"/>
              </a:defRPr>
            </a:lvl4pPr>
            <a:lvl5pPr indent="-317500" lvl="4" marL="2286000" rtl="0" algn="l">
              <a:lnSpc>
                <a:spcPct val="90000"/>
              </a:lnSpc>
              <a:spcBef>
                <a:spcPts val="400"/>
              </a:spcBef>
              <a:spcAft>
                <a:spcPts val="0"/>
              </a:spcAft>
              <a:buClr>
                <a:schemeClr val="dk1"/>
              </a:buClr>
              <a:buSzPts val="1400"/>
              <a:buChar char="•"/>
              <a:defRPr>
                <a:latin typeface="Roboto"/>
                <a:ea typeface="Roboto"/>
                <a:cs typeface="Roboto"/>
                <a:sym typeface="Roboto"/>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51" name="Google Shape;151;g237ea097884_0_35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2" name="Google Shape;152;g237ea097884_0_35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3" name="Google Shape;153;g237ea097884_0_35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4" name="Shape 154"/>
        <p:cNvGrpSpPr/>
        <p:nvPr/>
      </p:nvGrpSpPr>
      <p:grpSpPr>
        <a:xfrm>
          <a:off x="0" y="0"/>
          <a:ext cx="0" cy="0"/>
          <a:chOff x="0" y="0"/>
          <a:chExt cx="0" cy="0"/>
        </a:xfrm>
      </p:grpSpPr>
      <p:sp>
        <p:nvSpPr>
          <p:cNvPr id="155" name="Google Shape;155;g237ea097884_0_36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6" name="Google Shape;156;g237ea097884_0_36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7" name="Google Shape;157;g237ea097884_0_36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158" name="Shape 158"/>
        <p:cNvGrpSpPr/>
        <p:nvPr/>
      </p:nvGrpSpPr>
      <p:grpSpPr>
        <a:xfrm>
          <a:off x="0" y="0"/>
          <a:ext cx="0" cy="0"/>
          <a:chOff x="0" y="0"/>
          <a:chExt cx="0" cy="0"/>
        </a:xfrm>
      </p:grpSpPr>
      <p:sp>
        <p:nvSpPr>
          <p:cNvPr id="159" name="Google Shape;159;g237ea097884_0_367"/>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Roboto"/>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60" name="Google Shape;160;g237ea097884_0_367"/>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61" name="Google Shape;161;g237ea097884_0_36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2" name="Google Shape;162;g237ea097884_0_36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3" name="Google Shape;163;g237ea097884_0_36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164" name="Shape 164"/>
        <p:cNvGrpSpPr/>
        <p:nvPr/>
      </p:nvGrpSpPr>
      <p:grpSpPr>
        <a:xfrm>
          <a:off x="0" y="0"/>
          <a:ext cx="0" cy="0"/>
          <a:chOff x="0" y="0"/>
          <a:chExt cx="0" cy="0"/>
        </a:xfrm>
      </p:grpSpPr>
      <p:sp>
        <p:nvSpPr>
          <p:cNvPr id="165" name="Google Shape;165;g237ea097884_0_373"/>
          <p:cNvSpPr txBox="1"/>
          <p:nvPr>
            <p:ph type="title"/>
          </p:nvPr>
        </p:nvSpPr>
        <p:spPr>
          <a:xfrm>
            <a:off x="623888" y="575722"/>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Roboto"/>
              <a:buNone/>
              <a:defRPr sz="4500">
                <a:latin typeface="Roboto"/>
                <a:ea typeface="Roboto"/>
                <a:cs typeface="Roboto"/>
                <a:sym typeface="Roboto"/>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66" name="Google Shape;166;g237ea097884_0_373"/>
          <p:cNvSpPr txBox="1"/>
          <p:nvPr>
            <p:ph idx="1" type="body"/>
          </p:nvPr>
        </p:nvSpPr>
        <p:spPr>
          <a:xfrm>
            <a:off x="623888" y="2735516"/>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latin typeface="Roboto"/>
                <a:ea typeface="Roboto"/>
                <a:cs typeface="Roboto"/>
                <a:sym typeface="Roboto"/>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167" name="Google Shape;167;g237ea097884_0_37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8" name="Google Shape;168;g237ea097884_0_37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9" name="Google Shape;169;g237ea097884_0_37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bg>
      <p:bgPr>
        <a:blipFill>
          <a:blip r:embed="rId2">
            <a:alphaModFix/>
          </a:blip>
          <a:stretch>
            <a:fillRect/>
          </a:stretch>
        </a:blipFill>
      </p:bgPr>
    </p:bg>
    <p:spTree>
      <p:nvGrpSpPr>
        <p:cNvPr id="170" name="Shape 170"/>
        <p:cNvGrpSpPr/>
        <p:nvPr/>
      </p:nvGrpSpPr>
      <p:grpSpPr>
        <a:xfrm>
          <a:off x="0" y="0"/>
          <a:ext cx="0" cy="0"/>
          <a:chOff x="0" y="0"/>
          <a:chExt cx="0" cy="0"/>
        </a:xfrm>
      </p:grpSpPr>
      <p:sp>
        <p:nvSpPr>
          <p:cNvPr id="171" name="Google Shape;171;g237ea097884_0_37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3300"/>
              <a:buFont typeface="Roboto"/>
              <a:buNone/>
              <a:defRPr>
                <a:latin typeface="Roboto"/>
                <a:ea typeface="Roboto"/>
                <a:cs typeface="Roboto"/>
                <a:sym typeface="Roboto"/>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72" name="Google Shape;172;g237ea097884_0_379"/>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61950" lvl="0" marL="457200" rtl="0" algn="l">
              <a:lnSpc>
                <a:spcPct val="90000"/>
              </a:lnSpc>
              <a:spcBef>
                <a:spcPts val="800"/>
              </a:spcBef>
              <a:spcAft>
                <a:spcPts val="0"/>
              </a:spcAft>
              <a:buClr>
                <a:schemeClr val="dk1"/>
              </a:buClr>
              <a:buSzPts val="2100"/>
              <a:buChar char="•"/>
              <a:defRPr>
                <a:latin typeface="Roboto"/>
                <a:ea typeface="Roboto"/>
                <a:cs typeface="Roboto"/>
                <a:sym typeface="Roboto"/>
              </a:defRPr>
            </a:lvl1pPr>
            <a:lvl2pPr indent="-342900" lvl="1" marL="914400" rtl="0" algn="l">
              <a:lnSpc>
                <a:spcPct val="90000"/>
              </a:lnSpc>
              <a:spcBef>
                <a:spcPts val="400"/>
              </a:spcBef>
              <a:spcAft>
                <a:spcPts val="0"/>
              </a:spcAft>
              <a:buClr>
                <a:schemeClr val="dk1"/>
              </a:buClr>
              <a:buSzPts val="1800"/>
              <a:buChar char="•"/>
              <a:defRPr>
                <a:latin typeface="Roboto"/>
                <a:ea typeface="Roboto"/>
                <a:cs typeface="Roboto"/>
                <a:sym typeface="Roboto"/>
              </a:defRPr>
            </a:lvl2pPr>
            <a:lvl3pPr indent="-323850" lvl="2" marL="1371600" rtl="0" algn="l">
              <a:lnSpc>
                <a:spcPct val="90000"/>
              </a:lnSpc>
              <a:spcBef>
                <a:spcPts val="400"/>
              </a:spcBef>
              <a:spcAft>
                <a:spcPts val="0"/>
              </a:spcAft>
              <a:buClr>
                <a:schemeClr val="dk1"/>
              </a:buClr>
              <a:buSzPts val="1500"/>
              <a:buChar char="•"/>
              <a:defRPr>
                <a:latin typeface="Roboto"/>
                <a:ea typeface="Roboto"/>
                <a:cs typeface="Roboto"/>
                <a:sym typeface="Roboto"/>
              </a:defRPr>
            </a:lvl3pPr>
            <a:lvl4pPr indent="-317500" lvl="3" marL="1828800" rtl="0" algn="l">
              <a:lnSpc>
                <a:spcPct val="90000"/>
              </a:lnSpc>
              <a:spcBef>
                <a:spcPts val="400"/>
              </a:spcBef>
              <a:spcAft>
                <a:spcPts val="0"/>
              </a:spcAft>
              <a:buClr>
                <a:schemeClr val="dk1"/>
              </a:buClr>
              <a:buSzPts val="1400"/>
              <a:buChar char="•"/>
              <a:defRPr>
                <a:latin typeface="Roboto"/>
                <a:ea typeface="Roboto"/>
                <a:cs typeface="Roboto"/>
                <a:sym typeface="Roboto"/>
              </a:defRPr>
            </a:lvl4pPr>
            <a:lvl5pPr indent="-317500" lvl="4" marL="2286000" rtl="0" algn="l">
              <a:lnSpc>
                <a:spcPct val="90000"/>
              </a:lnSpc>
              <a:spcBef>
                <a:spcPts val="400"/>
              </a:spcBef>
              <a:spcAft>
                <a:spcPts val="0"/>
              </a:spcAft>
              <a:buClr>
                <a:schemeClr val="dk1"/>
              </a:buClr>
              <a:buSzPts val="1400"/>
              <a:buChar char="•"/>
              <a:defRPr>
                <a:latin typeface="Roboto"/>
                <a:ea typeface="Roboto"/>
                <a:cs typeface="Roboto"/>
                <a:sym typeface="Roboto"/>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73" name="Google Shape;173;g237ea097884_0_379"/>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61950" lvl="0" marL="457200" rtl="0" algn="l">
              <a:lnSpc>
                <a:spcPct val="90000"/>
              </a:lnSpc>
              <a:spcBef>
                <a:spcPts val="800"/>
              </a:spcBef>
              <a:spcAft>
                <a:spcPts val="0"/>
              </a:spcAft>
              <a:buClr>
                <a:schemeClr val="dk1"/>
              </a:buClr>
              <a:buSzPts val="2100"/>
              <a:buChar char="•"/>
              <a:defRPr>
                <a:latin typeface="Roboto"/>
                <a:ea typeface="Roboto"/>
                <a:cs typeface="Roboto"/>
                <a:sym typeface="Roboto"/>
              </a:defRPr>
            </a:lvl1pPr>
            <a:lvl2pPr indent="-342900" lvl="1" marL="914400" rtl="0" algn="l">
              <a:lnSpc>
                <a:spcPct val="90000"/>
              </a:lnSpc>
              <a:spcBef>
                <a:spcPts val="400"/>
              </a:spcBef>
              <a:spcAft>
                <a:spcPts val="0"/>
              </a:spcAft>
              <a:buClr>
                <a:schemeClr val="dk1"/>
              </a:buClr>
              <a:buSzPts val="1800"/>
              <a:buChar char="•"/>
              <a:defRPr>
                <a:latin typeface="Roboto"/>
                <a:ea typeface="Roboto"/>
                <a:cs typeface="Roboto"/>
                <a:sym typeface="Roboto"/>
              </a:defRPr>
            </a:lvl2pPr>
            <a:lvl3pPr indent="-323850" lvl="2" marL="1371600" rtl="0" algn="l">
              <a:lnSpc>
                <a:spcPct val="90000"/>
              </a:lnSpc>
              <a:spcBef>
                <a:spcPts val="400"/>
              </a:spcBef>
              <a:spcAft>
                <a:spcPts val="0"/>
              </a:spcAft>
              <a:buClr>
                <a:schemeClr val="dk1"/>
              </a:buClr>
              <a:buSzPts val="1500"/>
              <a:buChar char="•"/>
              <a:defRPr>
                <a:latin typeface="Roboto"/>
                <a:ea typeface="Roboto"/>
                <a:cs typeface="Roboto"/>
                <a:sym typeface="Roboto"/>
              </a:defRPr>
            </a:lvl3pPr>
            <a:lvl4pPr indent="-317500" lvl="3" marL="1828800" rtl="0" algn="l">
              <a:lnSpc>
                <a:spcPct val="90000"/>
              </a:lnSpc>
              <a:spcBef>
                <a:spcPts val="400"/>
              </a:spcBef>
              <a:spcAft>
                <a:spcPts val="0"/>
              </a:spcAft>
              <a:buClr>
                <a:schemeClr val="dk1"/>
              </a:buClr>
              <a:buSzPts val="1400"/>
              <a:buChar char="•"/>
              <a:defRPr>
                <a:latin typeface="Roboto"/>
                <a:ea typeface="Roboto"/>
                <a:cs typeface="Roboto"/>
                <a:sym typeface="Roboto"/>
              </a:defRPr>
            </a:lvl4pPr>
            <a:lvl5pPr indent="-317500" lvl="4" marL="2286000" rtl="0" algn="l">
              <a:lnSpc>
                <a:spcPct val="90000"/>
              </a:lnSpc>
              <a:spcBef>
                <a:spcPts val="400"/>
              </a:spcBef>
              <a:spcAft>
                <a:spcPts val="0"/>
              </a:spcAft>
              <a:buClr>
                <a:schemeClr val="dk1"/>
              </a:buClr>
              <a:buSzPts val="1400"/>
              <a:buChar char="•"/>
              <a:defRPr>
                <a:latin typeface="Roboto"/>
                <a:ea typeface="Roboto"/>
                <a:cs typeface="Roboto"/>
                <a:sym typeface="Roboto"/>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74" name="Google Shape;174;g237ea097884_0_37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5" name="Google Shape;175;g237ea097884_0_37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6" name="Google Shape;176;g237ea097884_0_37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7" name="Shape 177"/>
        <p:cNvGrpSpPr/>
        <p:nvPr/>
      </p:nvGrpSpPr>
      <p:grpSpPr>
        <a:xfrm>
          <a:off x="0" y="0"/>
          <a:ext cx="0" cy="0"/>
          <a:chOff x="0" y="0"/>
          <a:chExt cx="0" cy="0"/>
        </a:xfrm>
      </p:grpSpPr>
      <p:sp>
        <p:nvSpPr>
          <p:cNvPr id="178" name="Google Shape;178;g237ea097884_0_38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79" name="Google Shape;179;g237ea097884_0_38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80" name="Google Shape;180;g237ea097884_0_38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81" name="Google Shape;181;g237ea097884_0_38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82" name="Shape 182"/>
        <p:cNvGrpSpPr/>
        <p:nvPr/>
      </p:nvGrpSpPr>
      <p:grpSpPr>
        <a:xfrm>
          <a:off x="0" y="0"/>
          <a:ext cx="0" cy="0"/>
          <a:chOff x="0" y="0"/>
          <a:chExt cx="0" cy="0"/>
        </a:xfrm>
      </p:grpSpPr>
      <p:sp>
        <p:nvSpPr>
          <p:cNvPr id="183" name="Google Shape;183;g237ea097884_0_391"/>
          <p:cNvSpPr txBox="1"/>
          <p:nvPr>
            <p:ph type="title"/>
          </p:nvPr>
        </p:nvSpPr>
        <p:spPr>
          <a:xfrm>
            <a:off x="629841" y="342900"/>
            <a:ext cx="2949000" cy="9525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Roboto"/>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84" name="Google Shape;184;g237ea097884_0_391"/>
          <p:cNvSpPr txBox="1"/>
          <p:nvPr>
            <p:ph idx="1" type="body"/>
          </p:nvPr>
        </p:nvSpPr>
        <p:spPr>
          <a:xfrm>
            <a:off x="3885009" y="488372"/>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185" name="Google Shape;185;g237ea097884_0_391"/>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86" name="Google Shape;186;g237ea097884_0_39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87" name="Google Shape;187;g237ea097884_0_39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88" name="Google Shape;188;g237ea097884_0_39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89" name="Shape 189"/>
        <p:cNvGrpSpPr/>
        <p:nvPr/>
      </p:nvGrpSpPr>
      <p:grpSpPr>
        <a:xfrm>
          <a:off x="0" y="0"/>
          <a:ext cx="0" cy="0"/>
          <a:chOff x="0" y="0"/>
          <a:chExt cx="0" cy="0"/>
        </a:xfrm>
      </p:grpSpPr>
      <p:sp>
        <p:nvSpPr>
          <p:cNvPr id="190" name="Google Shape;190;g237ea097884_0_398"/>
          <p:cNvSpPr txBox="1"/>
          <p:nvPr>
            <p:ph type="title"/>
          </p:nvPr>
        </p:nvSpPr>
        <p:spPr>
          <a:xfrm>
            <a:off x="629841" y="342901"/>
            <a:ext cx="2949000" cy="945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Roboto"/>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91" name="Google Shape;191;g237ea097884_0_398"/>
          <p:cNvSpPr/>
          <p:nvPr>
            <p:ph idx="2" type="pic"/>
          </p:nvPr>
        </p:nvSpPr>
        <p:spPr>
          <a:xfrm>
            <a:off x="3885009" y="543791"/>
            <a:ext cx="4629300" cy="3655200"/>
          </a:xfrm>
          <a:prstGeom prst="rect">
            <a:avLst/>
          </a:prstGeom>
          <a:noFill/>
          <a:ln>
            <a:noFill/>
          </a:ln>
        </p:spPr>
      </p:sp>
      <p:sp>
        <p:nvSpPr>
          <p:cNvPr id="192" name="Google Shape;192;g237ea097884_0_398"/>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93" name="Google Shape;193;g237ea097884_0_39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4" name="Google Shape;194;g237ea097884_0_39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5" name="Google Shape;195;g237ea097884_0_39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96" name="Shape 196"/>
        <p:cNvGrpSpPr/>
        <p:nvPr/>
      </p:nvGrpSpPr>
      <p:grpSpPr>
        <a:xfrm>
          <a:off x="0" y="0"/>
          <a:ext cx="0" cy="0"/>
          <a:chOff x="0" y="0"/>
          <a:chExt cx="0" cy="0"/>
        </a:xfrm>
      </p:grpSpPr>
      <p:sp>
        <p:nvSpPr>
          <p:cNvPr id="197" name="Google Shape;197;g237ea097884_0_40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98" name="Google Shape;198;g237ea097884_0_405"/>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99" name="Google Shape;199;g237ea097884_0_40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00" name="Google Shape;200;g237ea097884_0_40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01" name="Google Shape;201;g237ea097884_0_40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02" name="Shape 202"/>
        <p:cNvGrpSpPr/>
        <p:nvPr/>
      </p:nvGrpSpPr>
      <p:grpSpPr>
        <a:xfrm>
          <a:off x="0" y="0"/>
          <a:ext cx="0" cy="0"/>
          <a:chOff x="0" y="0"/>
          <a:chExt cx="0" cy="0"/>
        </a:xfrm>
      </p:grpSpPr>
      <p:sp>
        <p:nvSpPr>
          <p:cNvPr id="203" name="Google Shape;203;g237ea097884_0_411"/>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04" name="Google Shape;204;g237ea097884_0_411"/>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05" name="Google Shape;205;g237ea097884_0_41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06" name="Google Shape;206;g237ea097884_0_41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07" name="Google Shape;207;g237ea097884_0_41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p:cSld name="Text only">
    <p:spTree>
      <p:nvGrpSpPr>
        <p:cNvPr id="20" name="Shape 20"/>
        <p:cNvGrpSpPr/>
        <p:nvPr/>
      </p:nvGrpSpPr>
      <p:grpSpPr>
        <a:xfrm>
          <a:off x="0" y="0"/>
          <a:ext cx="0" cy="0"/>
          <a:chOff x="0" y="0"/>
          <a:chExt cx="0" cy="0"/>
        </a:xfrm>
      </p:grpSpPr>
      <p:sp>
        <p:nvSpPr>
          <p:cNvPr id="21" name="Google Shape;21;p11"/>
          <p:cNvSpPr txBox="1"/>
          <p:nvPr/>
        </p:nvSpPr>
        <p:spPr>
          <a:xfrm>
            <a:off x="-6304" y="0"/>
            <a:ext cx="9150304" cy="921657"/>
          </a:xfrm>
          <a:prstGeom prst="rect">
            <a:avLst/>
          </a:prstGeom>
          <a:solidFill>
            <a:srgbClr val="333399"/>
          </a:solidFill>
          <a:ln>
            <a:noFill/>
          </a:ln>
        </p:spPr>
        <p:txBody>
          <a:bodyPr anchorCtr="0" anchor="ctr" bIns="33475" lIns="66950" spcFirstLastPara="1" rIns="66950" wrap="square" tIns="33475">
            <a:noAutofit/>
          </a:bodyPr>
          <a:lstStyle/>
          <a:p>
            <a:pPr indent="0" lvl="0" marL="0" marR="0" rtl="0" algn="ctr">
              <a:lnSpc>
                <a:spcPct val="100000"/>
              </a:lnSpc>
              <a:spcBef>
                <a:spcPts val="0"/>
              </a:spcBef>
              <a:spcAft>
                <a:spcPts val="0"/>
              </a:spcAft>
              <a:buClr>
                <a:srgbClr val="000000"/>
              </a:buClr>
              <a:buSzPts val="2344"/>
              <a:buFont typeface="Arial"/>
              <a:buNone/>
            </a:pPr>
            <a:r>
              <a:t/>
            </a:r>
            <a:endParaRPr b="0" i="0" sz="2344" u="none" cap="none" strike="noStrike">
              <a:solidFill>
                <a:schemeClr val="dk1"/>
              </a:solidFill>
              <a:latin typeface="Lato Black"/>
              <a:ea typeface="Lato Black"/>
              <a:cs typeface="Lato Black"/>
              <a:sym typeface="Lato Black"/>
            </a:endParaRPr>
          </a:p>
        </p:txBody>
      </p:sp>
      <p:sp>
        <p:nvSpPr>
          <p:cNvPr id="22" name="Google Shape;22;p11"/>
          <p:cNvSpPr txBox="1"/>
          <p:nvPr>
            <p:ph idx="1" type="body"/>
          </p:nvPr>
        </p:nvSpPr>
        <p:spPr>
          <a:xfrm>
            <a:off x="0" y="0"/>
            <a:ext cx="9144000" cy="921657"/>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algn="l">
              <a:lnSpc>
                <a:spcPct val="150000"/>
              </a:lnSpc>
              <a:spcBef>
                <a:spcPts val="3000"/>
              </a:spcBef>
              <a:spcAft>
                <a:spcPts val="0"/>
              </a:spcAft>
              <a:buClr>
                <a:schemeClr val="dk1"/>
              </a:buClr>
              <a:buSzPts val="1800"/>
              <a:buNone/>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3" name="Google Shape;23;p11"/>
          <p:cNvSpPr txBox="1"/>
          <p:nvPr>
            <p:ph idx="2" type="body"/>
          </p:nvPr>
        </p:nvSpPr>
        <p:spPr>
          <a:xfrm>
            <a:off x="2052028" y="1197429"/>
            <a:ext cx="5046877" cy="2512779"/>
          </a:xfrm>
          <a:prstGeom prst="rect">
            <a:avLst/>
          </a:prstGeom>
          <a:noFill/>
          <a:ln>
            <a:noFill/>
          </a:ln>
        </p:spPr>
        <p:txBody>
          <a:bodyPr anchorCtr="0" anchor="t" bIns="45700" lIns="91425" spcFirstLastPara="1" rIns="91425" wrap="square" tIns="45700">
            <a:normAutofit/>
          </a:bodyPr>
          <a:lstStyle>
            <a:lvl1pPr indent="-381000" lvl="0" marL="457200" algn="l">
              <a:lnSpc>
                <a:spcPct val="150000"/>
              </a:lnSpc>
              <a:spcBef>
                <a:spcPts val="0"/>
              </a:spcBef>
              <a:spcAft>
                <a:spcPts val="0"/>
              </a:spcAft>
              <a:buClr>
                <a:schemeClr val="dk1"/>
              </a:buClr>
              <a:buSzPts val="2400"/>
              <a:buFont typeface="Arial"/>
              <a:buChar char="•"/>
              <a:defRPr b="1" sz="2400"/>
            </a:lvl1pPr>
            <a:lvl2pPr indent="-228600" lvl="1" marL="914400" algn="l">
              <a:lnSpc>
                <a:spcPct val="150000"/>
              </a:lnSpc>
              <a:spcBef>
                <a:spcPts val="439"/>
              </a:spcBef>
              <a:spcAft>
                <a:spcPts val="0"/>
              </a:spcAft>
              <a:buClr>
                <a:schemeClr val="dk1"/>
              </a:buClr>
              <a:buSzPts val="1758"/>
              <a:buNone/>
              <a:defRPr sz="1758"/>
            </a:lvl2pPr>
            <a:lvl3pPr indent="-228600" lvl="2" marL="1371600" algn="l">
              <a:lnSpc>
                <a:spcPct val="90000"/>
              </a:lnSpc>
              <a:spcBef>
                <a:spcPts val="375"/>
              </a:spcBef>
              <a:spcAft>
                <a:spcPts val="0"/>
              </a:spcAft>
              <a:buClr>
                <a:schemeClr val="dk1"/>
              </a:buClr>
              <a:buSzPts val="1758"/>
              <a:buNone/>
              <a:defRPr sz="1758"/>
            </a:lvl3pPr>
            <a:lvl4pPr indent="-228600" lvl="3" marL="1828800" algn="l">
              <a:lnSpc>
                <a:spcPct val="90000"/>
              </a:lnSpc>
              <a:spcBef>
                <a:spcPts val="375"/>
              </a:spcBef>
              <a:spcAft>
                <a:spcPts val="0"/>
              </a:spcAft>
              <a:buClr>
                <a:schemeClr val="dk1"/>
              </a:buClr>
              <a:buSzPts val="1758"/>
              <a:buNone/>
              <a:defRPr sz="1758"/>
            </a:lvl4pPr>
            <a:lvl5pPr indent="-228600" lvl="4" marL="2286000" algn="l">
              <a:lnSpc>
                <a:spcPct val="90000"/>
              </a:lnSpc>
              <a:spcBef>
                <a:spcPts val="375"/>
              </a:spcBef>
              <a:spcAft>
                <a:spcPts val="0"/>
              </a:spcAft>
              <a:buClr>
                <a:schemeClr val="dk1"/>
              </a:buClr>
              <a:buSzPts val="1758"/>
              <a:buNone/>
              <a:defRPr sz="1758"/>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id="24" name="Google Shape;24;p11"/>
          <p:cNvPicPr preferRelativeResize="0"/>
          <p:nvPr/>
        </p:nvPicPr>
        <p:blipFill rotWithShape="1">
          <a:blip r:embed="rId2">
            <a:alphaModFix/>
          </a:blip>
          <a:srcRect b="33562" l="109" r="0" t="7102"/>
          <a:stretch/>
        </p:blipFill>
        <p:spPr>
          <a:xfrm>
            <a:off x="-8814" y="3710690"/>
            <a:ext cx="9152873" cy="1436291"/>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208" name="Shape 208"/>
        <p:cNvGrpSpPr/>
        <p:nvPr/>
      </p:nvGrpSpPr>
      <p:grpSpPr>
        <a:xfrm>
          <a:off x="0" y="0"/>
          <a:ext cx="0" cy="0"/>
          <a:chOff x="0" y="0"/>
          <a:chExt cx="0" cy="0"/>
        </a:xfrm>
      </p:grpSpPr>
      <p:sp>
        <p:nvSpPr>
          <p:cNvPr id="209" name="Google Shape;209;g237ea097884_0_41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10" name="Google Shape;210;g237ea097884_0_41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11" name="Google Shape;211;g237ea097884_0_41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12" name="Google Shape;212;g237ea097884_0_4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XL image">
  <p:cSld name="XL image">
    <p:spTree>
      <p:nvGrpSpPr>
        <p:cNvPr id="217" name="Shape 217"/>
        <p:cNvGrpSpPr/>
        <p:nvPr/>
      </p:nvGrpSpPr>
      <p:grpSpPr>
        <a:xfrm>
          <a:off x="0" y="0"/>
          <a:ext cx="0" cy="0"/>
          <a:chOff x="0" y="0"/>
          <a:chExt cx="0" cy="0"/>
        </a:xfrm>
      </p:grpSpPr>
      <p:sp>
        <p:nvSpPr>
          <p:cNvPr id="218" name="Google Shape;218;g237ea097884_0_1032"/>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219" name="Google Shape;219;g237ea097884_0_1032"/>
          <p:cNvPicPr preferRelativeResize="0"/>
          <p:nvPr/>
        </p:nvPicPr>
        <p:blipFill rotWithShape="1">
          <a:blip r:embed="rId2">
            <a:alphaModFix/>
          </a:blip>
          <a:srcRect b="33564" l="109" r="0" t="7102"/>
          <a:stretch/>
        </p:blipFill>
        <p:spPr>
          <a:xfrm>
            <a:off x="-8873" y="4598378"/>
            <a:ext cx="9152875" cy="571500"/>
          </a:xfrm>
          <a:prstGeom prst="rect">
            <a:avLst/>
          </a:prstGeom>
          <a:noFill/>
          <a:ln>
            <a:noFill/>
          </a:ln>
        </p:spPr>
      </p:pic>
    </p:spTree>
  </p:cSld>
  <p:clrMapOvr>
    <a:masterClrMapping/>
  </p:clrMapOvr>
  <p:extLst>
    <p:ext uri="{DCECCB84-F9BA-43D5-87BE-67443E8EF086}">
      <p15:sldGuideLst>
        <p15:guide id="1" orient="horz" pos="1638">
          <p15:clr>
            <a:srgbClr val="FBAE40"/>
          </p15:clr>
        </p15:guide>
        <p15:guide id="2" pos="57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p:cSld name="Text only">
    <p:spTree>
      <p:nvGrpSpPr>
        <p:cNvPr id="220" name="Shape 220"/>
        <p:cNvGrpSpPr/>
        <p:nvPr/>
      </p:nvGrpSpPr>
      <p:grpSpPr>
        <a:xfrm>
          <a:off x="0" y="0"/>
          <a:ext cx="0" cy="0"/>
          <a:chOff x="0" y="0"/>
          <a:chExt cx="0" cy="0"/>
        </a:xfrm>
      </p:grpSpPr>
      <p:sp>
        <p:nvSpPr>
          <p:cNvPr id="221" name="Google Shape;221;g237ea097884_0_1035"/>
          <p:cNvSpPr txBox="1"/>
          <p:nvPr/>
        </p:nvSpPr>
        <p:spPr>
          <a:xfrm>
            <a:off x="-6304" y="0"/>
            <a:ext cx="9150300" cy="921600"/>
          </a:xfrm>
          <a:prstGeom prst="rect">
            <a:avLst/>
          </a:prstGeom>
          <a:solidFill>
            <a:srgbClr val="333399"/>
          </a:solidFill>
          <a:ln>
            <a:noFill/>
          </a:ln>
        </p:spPr>
        <p:txBody>
          <a:bodyPr anchorCtr="0" anchor="ctr" bIns="33475" lIns="66950" spcFirstLastPara="1" rIns="66950" wrap="square" tIns="33475">
            <a:noAutofit/>
          </a:bodyPr>
          <a:lstStyle/>
          <a:p>
            <a:pPr indent="0" lvl="0" marL="0" marR="0" rtl="0" algn="ctr">
              <a:lnSpc>
                <a:spcPct val="100000"/>
              </a:lnSpc>
              <a:spcBef>
                <a:spcPts val="0"/>
              </a:spcBef>
              <a:spcAft>
                <a:spcPts val="0"/>
              </a:spcAft>
              <a:buClr>
                <a:srgbClr val="000000"/>
              </a:buClr>
              <a:buSzPts val="2344"/>
              <a:buFont typeface="Arial"/>
              <a:buNone/>
            </a:pPr>
            <a:r>
              <a:t/>
            </a:r>
            <a:endParaRPr b="0" i="0" sz="2344" u="none" cap="none" strike="noStrike">
              <a:solidFill>
                <a:schemeClr val="dk1"/>
              </a:solidFill>
              <a:latin typeface="Lato Black"/>
              <a:ea typeface="Lato Black"/>
              <a:cs typeface="Lato Black"/>
              <a:sym typeface="Lato Black"/>
            </a:endParaRPr>
          </a:p>
        </p:txBody>
      </p:sp>
      <p:sp>
        <p:nvSpPr>
          <p:cNvPr id="222" name="Google Shape;222;g237ea097884_0_1035"/>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23" name="Google Shape;223;g237ea097884_0_1035"/>
          <p:cNvSpPr txBox="1"/>
          <p:nvPr>
            <p:ph idx="2" type="body"/>
          </p:nvPr>
        </p:nvSpPr>
        <p:spPr>
          <a:xfrm>
            <a:off x="2052028" y="1197429"/>
            <a:ext cx="5046900" cy="2512800"/>
          </a:xfrm>
          <a:prstGeom prst="rect">
            <a:avLst/>
          </a:prstGeom>
          <a:noFill/>
          <a:ln>
            <a:noFill/>
          </a:ln>
        </p:spPr>
        <p:txBody>
          <a:bodyPr anchorCtr="0" anchor="t" bIns="45700" lIns="91425" spcFirstLastPara="1" rIns="91425" wrap="square" tIns="45700">
            <a:normAutofit/>
          </a:bodyPr>
          <a:lstStyle>
            <a:lvl1pPr indent="-381000" lvl="0" marL="457200" rtl="0" algn="l">
              <a:lnSpc>
                <a:spcPct val="150000"/>
              </a:lnSpc>
              <a:spcBef>
                <a:spcPts val="0"/>
              </a:spcBef>
              <a:spcAft>
                <a:spcPts val="0"/>
              </a:spcAft>
              <a:buClr>
                <a:schemeClr val="dk1"/>
              </a:buClr>
              <a:buSzPts val="2400"/>
              <a:buFont typeface="Arial"/>
              <a:buChar char="•"/>
              <a:defRPr b="1" sz="2400"/>
            </a:lvl1pPr>
            <a:lvl2pPr indent="-228600" lvl="1" marL="914400" rtl="0" algn="l">
              <a:lnSpc>
                <a:spcPct val="150000"/>
              </a:lnSpc>
              <a:spcBef>
                <a:spcPts val="439"/>
              </a:spcBef>
              <a:spcAft>
                <a:spcPts val="0"/>
              </a:spcAft>
              <a:buClr>
                <a:schemeClr val="dk1"/>
              </a:buClr>
              <a:buSzPts val="1758"/>
              <a:buNone/>
              <a:defRPr sz="1758"/>
            </a:lvl2pPr>
            <a:lvl3pPr indent="-228600" lvl="2" marL="1371600" rtl="0" algn="l">
              <a:lnSpc>
                <a:spcPct val="90000"/>
              </a:lnSpc>
              <a:spcBef>
                <a:spcPts val="375"/>
              </a:spcBef>
              <a:spcAft>
                <a:spcPts val="0"/>
              </a:spcAft>
              <a:buClr>
                <a:schemeClr val="dk1"/>
              </a:buClr>
              <a:buSzPts val="1758"/>
              <a:buNone/>
              <a:defRPr sz="1758"/>
            </a:lvl3pPr>
            <a:lvl4pPr indent="-228600" lvl="3" marL="1828800" rtl="0" algn="l">
              <a:lnSpc>
                <a:spcPct val="90000"/>
              </a:lnSpc>
              <a:spcBef>
                <a:spcPts val="375"/>
              </a:spcBef>
              <a:spcAft>
                <a:spcPts val="0"/>
              </a:spcAft>
              <a:buClr>
                <a:schemeClr val="dk1"/>
              </a:buClr>
              <a:buSzPts val="1758"/>
              <a:buNone/>
              <a:defRPr sz="1758"/>
            </a:lvl4pPr>
            <a:lvl5pPr indent="-228600" lvl="4" marL="2286000" rtl="0" algn="l">
              <a:lnSpc>
                <a:spcPct val="90000"/>
              </a:lnSpc>
              <a:spcBef>
                <a:spcPts val="375"/>
              </a:spcBef>
              <a:spcAft>
                <a:spcPts val="0"/>
              </a:spcAft>
              <a:buClr>
                <a:schemeClr val="dk1"/>
              </a:buClr>
              <a:buSzPts val="1758"/>
              <a:buNone/>
              <a:defRPr sz="1758"/>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224" name="Google Shape;224;g237ea097884_0_1035"/>
          <p:cNvPicPr preferRelativeResize="0"/>
          <p:nvPr/>
        </p:nvPicPr>
        <p:blipFill rotWithShape="1">
          <a:blip r:embed="rId2">
            <a:alphaModFix/>
          </a:blip>
          <a:srcRect b="33564" l="109" r="0" t="7102"/>
          <a:stretch/>
        </p:blipFill>
        <p:spPr>
          <a:xfrm>
            <a:off x="-8814" y="3710690"/>
            <a:ext cx="9152875" cy="1436291"/>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225" name="Shape 225"/>
        <p:cNvGrpSpPr/>
        <p:nvPr/>
      </p:nvGrpSpPr>
      <p:grpSpPr>
        <a:xfrm>
          <a:off x="0" y="0"/>
          <a:ext cx="0" cy="0"/>
          <a:chOff x="0" y="0"/>
          <a:chExt cx="0" cy="0"/>
        </a:xfrm>
      </p:grpSpPr>
      <p:sp>
        <p:nvSpPr>
          <p:cNvPr id="226" name="Google Shape;226;g237ea097884_0_1040"/>
          <p:cNvSpPr txBox="1"/>
          <p:nvPr>
            <p:ph idx="1" type="body"/>
          </p:nvPr>
        </p:nvSpPr>
        <p:spPr>
          <a:xfrm>
            <a:off x="1416575" y="1293834"/>
            <a:ext cx="6311400" cy="1262700"/>
          </a:xfrm>
          <a:prstGeom prst="rect">
            <a:avLst/>
          </a:prstGeom>
          <a:noFill/>
          <a:ln>
            <a:noFill/>
          </a:ln>
        </p:spPr>
        <p:txBody>
          <a:bodyPr anchorCtr="0" anchor="t" bIns="45700" lIns="91425" spcFirstLastPara="1" rIns="91425" wrap="square" tIns="45700">
            <a:noAutofit/>
          </a:bodyPr>
          <a:lstStyle>
            <a:lvl1pPr indent="-228600" lvl="0" marL="457200" rtl="0" algn="ctr">
              <a:lnSpc>
                <a:spcPct val="106111"/>
              </a:lnSpc>
              <a:spcBef>
                <a:spcPts val="0"/>
              </a:spcBef>
              <a:spcAft>
                <a:spcPts val="0"/>
              </a:spcAft>
              <a:buClr>
                <a:srgbClr val="333399"/>
              </a:buClr>
              <a:buSzPts val="3600"/>
              <a:buNone/>
              <a:defRPr sz="3600">
                <a:solidFill>
                  <a:srgbClr val="333399"/>
                </a:solidFill>
                <a:latin typeface="Lato Black"/>
                <a:ea typeface="Lato Black"/>
                <a:cs typeface="Lato Black"/>
                <a:sym typeface="Lato Black"/>
              </a:defRPr>
            </a:lvl1pPr>
            <a:lvl2pPr indent="-228600" lvl="1" marL="914400" rtl="0" algn="l">
              <a:lnSpc>
                <a:spcPct val="150000"/>
              </a:lnSpc>
              <a:spcBef>
                <a:spcPts val="3000"/>
              </a:spcBef>
              <a:spcAft>
                <a:spcPts val="0"/>
              </a:spcAft>
              <a:buClr>
                <a:srgbClr val="333399"/>
              </a:buClr>
              <a:buSzPts val="2637"/>
              <a:buNone/>
              <a:defRPr sz="2637">
                <a:solidFill>
                  <a:srgbClr val="333399"/>
                </a:solidFill>
                <a:latin typeface="Calibri"/>
                <a:ea typeface="Calibri"/>
                <a:cs typeface="Calibri"/>
                <a:sym typeface="Calibri"/>
              </a:defRPr>
            </a:lvl2pPr>
            <a:lvl3pPr indent="-396049" lvl="2" marL="1371600" rtl="0"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3pPr>
            <a:lvl4pPr indent="-396049" lvl="3" marL="1828800" rtl="0"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4pPr>
            <a:lvl5pPr indent="-396049" lvl="4" marL="2286000" rtl="0"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27" name="Google Shape;227;g237ea097884_0_1040"/>
          <p:cNvSpPr txBox="1"/>
          <p:nvPr>
            <p:ph idx="2" type="body"/>
          </p:nvPr>
        </p:nvSpPr>
        <p:spPr>
          <a:xfrm>
            <a:off x="5458013" y="3035370"/>
            <a:ext cx="2228700" cy="11238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0"/>
              </a:spcBef>
              <a:spcAft>
                <a:spcPts val="0"/>
              </a:spcAft>
              <a:buClr>
                <a:schemeClr val="dk1"/>
              </a:buClr>
              <a:buSzPts val="1800"/>
              <a:buNone/>
              <a:defRPr sz="1800"/>
            </a:lvl1pPr>
            <a:lvl2pPr indent="-228600" lvl="1" marL="914400" rtl="0" algn="l">
              <a:lnSpc>
                <a:spcPct val="100000"/>
              </a:lnSpc>
              <a:spcBef>
                <a:spcPts val="3000"/>
              </a:spcBef>
              <a:spcAft>
                <a:spcPts val="0"/>
              </a:spcAft>
              <a:buClr>
                <a:schemeClr val="dk1"/>
              </a:buClr>
              <a:buSzPts val="1465"/>
              <a:buNone/>
              <a:defRPr sz="1465"/>
            </a:lvl2pPr>
            <a:lvl3pPr indent="-228600" lvl="2" marL="1371600" rtl="0" algn="l">
              <a:lnSpc>
                <a:spcPct val="100000"/>
              </a:lnSpc>
              <a:spcBef>
                <a:spcPts val="375"/>
              </a:spcBef>
              <a:spcAft>
                <a:spcPts val="0"/>
              </a:spcAft>
              <a:buClr>
                <a:schemeClr val="dk1"/>
              </a:buClr>
              <a:buSzPts val="1465"/>
              <a:buNone/>
              <a:defRPr sz="1465"/>
            </a:lvl3pPr>
            <a:lvl4pPr indent="-228600" lvl="3" marL="1828800" rtl="0" algn="l">
              <a:lnSpc>
                <a:spcPct val="100000"/>
              </a:lnSpc>
              <a:spcBef>
                <a:spcPts val="375"/>
              </a:spcBef>
              <a:spcAft>
                <a:spcPts val="0"/>
              </a:spcAft>
              <a:buClr>
                <a:schemeClr val="dk1"/>
              </a:buClr>
              <a:buSzPts val="1465"/>
              <a:buNone/>
              <a:defRPr sz="1465"/>
            </a:lvl4pPr>
            <a:lvl5pPr indent="-228600" lvl="4" marL="2286000" rtl="0" algn="l">
              <a:lnSpc>
                <a:spcPct val="100000"/>
              </a:lnSpc>
              <a:spcBef>
                <a:spcPts val="375"/>
              </a:spcBef>
              <a:spcAft>
                <a:spcPts val="0"/>
              </a:spcAft>
              <a:buClr>
                <a:schemeClr val="dk1"/>
              </a:buClr>
              <a:buSzPts val="1465"/>
              <a:buNone/>
              <a:defRPr sz="1465"/>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228" name="Google Shape;228;g237ea097884_0_1040"/>
          <p:cNvPicPr preferRelativeResize="0"/>
          <p:nvPr/>
        </p:nvPicPr>
        <p:blipFill rotWithShape="1">
          <a:blip r:embed="rId2">
            <a:alphaModFix/>
          </a:blip>
          <a:srcRect b="9439" l="0" r="0" t="3725"/>
          <a:stretch/>
        </p:blipFill>
        <p:spPr>
          <a:xfrm>
            <a:off x="0" y="3392384"/>
            <a:ext cx="9141825" cy="175111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
                                            <p:txEl>
                                              <p:pRg end="0" st="0"/>
                                            </p:txEl>
                                          </p:spTgt>
                                        </p:tgtEl>
                                        <p:attrNameLst>
                                          <p:attrName>style.visibility</p:attrName>
                                        </p:attrNameLst>
                                      </p:cBhvr>
                                      <p:to>
                                        <p:strVal val="visible"/>
                                      </p:to>
                                    </p:set>
                                    <p:animEffect filter="fade" transition="in">
                                      <p:cBhvr>
                                        <p:cTn dur="750"/>
                                        <p:tgtEl>
                                          <p:spTgt spid="22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
                                            <p:txEl>
                                              <p:pRg end="1" st="1"/>
                                            </p:txEl>
                                          </p:spTgt>
                                        </p:tgtEl>
                                        <p:attrNameLst>
                                          <p:attrName>style.visibility</p:attrName>
                                        </p:attrNameLst>
                                      </p:cBhvr>
                                      <p:to>
                                        <p:strVal val="visible"/>
                                      </p:to>
                                    </p:set>
                                    <p:animEffect filter="fade" transition="in">
                                      <p:cBhvr>
                                        <p:cTn dur="750"/>
                                        <p:tgtEl>
                                          <p:spTgt spid="22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
                                            <p:txEl>
                                              <p:pRg end="2" st="2"/>
                                            </p:txEl>
                                          </p:spTgt>
                                        </p:tgtEl>
                                        <p:attrNameLst>
                                          <p:attrName>style.visibility</p:attrName>
                                        </p:attrNameLst>
                                      </p:cBhvr>
                                      <p:to>
                                        <p:strVal val="visible"/>
                                      </p:to>
                                    </p:set>
                                    <p:animEffect filter="fade" transition="in">
                                      <p:cBhvr>
                                        <p:cTn dur="750"/>
                                        <p:tgtEl>
                                          <p:spTgt spid="22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
                                            <p:txEl>
                                              <p:pRg end="3" st="3"/>
                                            </p:txEl>
                                          </p:spTgt>
                                        </p:tgtEl>
                                        <p:attrNameLst>
                                          <p:attrName>style.visibility</p:attrName>
                                        </p:attrNameLst>
                                      </p:cBhvr>
                                      <p:to>
                                        <p:strVal val="visible"/>
                                      </p:to>
                                    </p:set>
                                    <p:animEffect filter="fade" transition="in">
                                      <p:cBhvr>
                                        <p:cTn dur="750"/>
                                        <p:tgtEl>
                                          <p:spTgt spid="22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
                                            <p:txEl>
                                              <p:pRg end="4" st="4"/>
                                            </p:txEl>
                                          </p:spTgt>
                                        </p:tgtEl>
                                        <p:attrNameLst>
                                          <p:attrName>style.visibility</p:attrName>
                                        </p:attrNameLst>
                                      </p:cBhvr>
                                      <p:to>
                                        <p:strVal val="visible"/>
                                      </p:to>
                                    </p:set>
                                    <p:animEffect filter="fade" transition="in">
                                      <p:cBhvr>
                                        <p:cTn dur="750"/>
                                        <p:tgtEl>
                                          <p:spTgt spid="22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
                                            <p:txEl>
                                              <p:pRg end="5" st="5"/>
                                            </p:txEl>
                                          </p:spTgt>
                                        </p:tgtEl>
                                        <p:attrNameLst>
                                          <p:attrName>style.visibility</p:attrName>
                                        </p:attrNameLst>
                                      </p:cBhvr>
                                      <p:to>
                                        <p:strVal val="visible"/>
                                      </p:to>
                                    </p:set>
                                    <p:animEffect filter="fade" transition="in">
                                      <p:cBhvr>
                                        <p:cTn dur="750"/>
                                        <p:tgtEl>
                                          <p:spTgt spid="226">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
                                            <p:txEl>
                                              <p:pRg end="6" st="6"/>
                                            </p:txEl>
                                          </p:spTgt>
                                        </p:tgtEl>
                                        <p:attrNameLst>
                                          <p:attrName>style.visibility</p:attrName>
                                        </p:attrNameLst>
                                      </p:cBhvr>
                                      <p:to>
                                        <p:strVal val="visible"/>
                                      </p:to>
                                    </p:set>
                                    <p:animEffect filter="fade" transition="in">
                                      <p:cBhvr>
                                        <p:cTn dur="750"/>
                                        <p:tgtEl>
                                          <p:spTgt spid="226">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
                                            <p:txEl>
                                              <p:pRg end="7" st="7"/>
                                            </p:txEl>
                                          </p:spTgt>
                                        </p:tgtEl>
                                        <p:attrNameLst>
                                          <p:attrName>style.visibility</p:attrName>
                                        </p:attrNameLst>
                                      </p:cBhvr>
                                      <p:to>
                                        <p:strVal val="visible"/>
                                      </p:to>
                                    </p:set>
                                    <p:animEffect filter="fade" transition="in">
                                      <p:cBhvr>
                                        <p:cTn dur="750"/>
                                        <p:tgtEl>
                                          <p:spTgt spid="226">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
                                            <p:txEl>
                                              <p:pRg end="8" st="8"/>
                                            </p:txEl>
                                          </p:spTgt>
                                        </p:tgtEl>
                                        <p:attrNameLst>
                                          <p:attrName>style.visibility</p:attrName>
                                        </p:attrNameLst>
                                      </p:cBhvr>
                                      <p:to>
                                        <p:strVal val="visible"/>
                                      </p:to>
                                    </p:set>
                                    <p:animEffect filter="fade" transition="in">
                                      <p:cBhvr>
                                        <p:cTn dur="750"/>
                                        <p:tgtEl>
                                          <p:spTgt spid="226">
                                            <p:txEl>
                                              <p:pRg end="8" st="8"/>
                                            </p:txEl>
                                          </p:spTgt>
                                        </p:tgtEl>
                                      </p:cBhvr>
                                    </p:animEffect>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227">
                                            <p:txEl>
                                              <p:pRg end="0" st="0"/>
                                            </p:txEl>
                                          </p:spTgt>
                                        </p:tgtEl>
                                        <p:attrNameLst>
                                          <p:attrName>style.visibility</p:attrName>
                                        </p:attrNameLst>
                                      </p:cBhvr>
                                      <p:to>
                                        <p:strVal val="visible"/>
                                      </p:to>
                                    </p:set>
                                    <p:animEffect filter="fade" transition="in">
                                      <p:cBhvr>
                                        <p:cTn dur="750"/>
                                        <p:tgtEl>
                                          <p:spTgt spid="227">
                                            <p:txEl>
                                              <p:pRg end="0" st="0"/>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227">
                                            <p:txEl>
                                              <p:pRg end="1" st="1"/>
                                            </p:txEl>
                                          </p:spTgt>
                                        </p:tgtEl>
                                        <p:attrNameLst>
                                          <p:attrName>style.visibility</p:attrName>
                                        </p:attrNameLst>
                                      </p:cBhvr>
                                      <p:to>
                                        <p:strVal val="visible"/>
                                      </p:to>
                                    </p:set>
                                    <p:animEffect filter="fade" transition="in">
                                      <p:cBhvr>
                                        <p:cTn dur="750"/>
                                        <p:tgtEl>
                                          <p:spTgt spid="227">
                                            <p:txEl>
                                              <p:pRg end="1" st="1"/>
                                            </p:txEl>
                                          </p:spTgt>
                                        </p:tgtEl>
                                      </p:cBhvr>
                                    </p:animEffect>
                                  </p:childTnLst>
                                </p:cTn>
                              </p:par>
                            </p:childTnLst>
                          </p:cTn>
                        </p:par>
                        <p:par>
                          <p:cTn fill="hold">
                            <p:stCondLst>
                              <p:cond delay="2250"/>
                            </p:stCondLst>
                            <p:childTnLst>
                              <p:par>
                                <p:cTn fill="hold" nodeType="afterEffect" presetClass="entr" presetID="10" presetSubtype="0">
                                  <p:stCondLst>
                                    <p:cond delay="0"/>
                                  </p:stCondLst>
                                  <p:childTnLst>
                                    <p:set>
                                      <p:cBhvr>
                                        <p:cTn dur="1" fill="hold">
                                          <p:stCondLst>
                                            <p:cond delay="0"/>
                                          </p:stCondLst>
                                        </p:cTn>
                                        <p:tgtEl>
                                          <p:spTgt spid="227">
                                            <p:txEl>
                                              <p:pRg end="2" st="2"/>
                                            </p:txEl>
                                          </p:spTgt>
                                        </p:tgtEl>
                                        <p:attrNameLst>
                                          <p:attrName>style.visibility</p:attrName>
                                        </p:attrNameLst>
                                      </p:cBhvr>
                                      <p:to>
                                        <p:strVal val="visible"/>
                                      </p:to>
                                    </p:set>
                                    <p:animEffect filter="fade" transition="in">
                                      <p:cBhvr>
                                        <p:cTn dur="750"/>
                                        <p:tgtEl>
                                          <p:spTgt spid="227">
                                            <p:txEl>
                                              <p:pRg end="2" st="2"/>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227">
                                            <p:txEl>
                                              <p:pRg end="3" st="3"/>
                                            </p:txEl>
                                          </p:spTgt>
                                        </p:tgtEl>
                                        <p:attrNameLst>
                                          <p:attrName>style.visibility</p:attrName>
                                        </p:attrNameLst>
                                      </p:cBhvr>
                                      <p:to>
                                        <p:strVal val="visible"/>
                                      </p:to>
                                    </p:set>
                                    <p:animEffect filter="fade" transition="in">
                                      <p:cBhvr>
                                        <p:cTn dur="750"/>
                                        <p:tgtEl>
                                          <p:spTgt spid="227">
                                            <p:txEl>
                                              <p:pRg end="3" st="3"/>
                                            </p:txEl>
                                          </p:spTgt>
                                        </p:tgtEl>
                                      </p:cBhvr>
                                    </p:animEffect>
                                  </p:childTnLst>
                                </p:cTn>
                              </p:par>
                            </p:childTnLst>
                          </p:cTn>
                        </p:par>
                        <p:par>
                          <p:cTn fill="hold">
                            <p:stCondLst>
                              <p:cond delay="3750"/>
                            </p:stCondLst>
                            <p:childTnLst>
                              <p:par>
                                <p:cTn fill="hold" nodeType="afterEffect" presetClass="entr" presetID="10" presetSubtype="0">
                                  <p:stCondLst>
                                    <p:cond delay="0"/>
                                  </p:stCondLst>
                                  <p:childTnLst>
                                    <p:set>
                                      <p:cBhvr>
                                        <p:cTn dur="1" fill="hold">
                                          <p:stCondLst>
                                            <p:cond delay="0"/>
                                          </p:stCondLst>
                                        </p:cTn>
                                        <p:tgtEl>
                                          <p:spTgt spid="227">
                                            <p:txEl>
                                              <p:pRg end="4" st="4"/>
                                            </p:txEl>
                                          </p:spTgt>
                                        </p:tgtEl>
                                        <p:attrNameLst>
                                          <p:attrName>style.visibility</p:attrName>
                                        </p:attrNameLst>
                                      </p:cBhvr>
                                      <p:to>
                                        <p:strVal val="visible"/>
                                      </p:to>
                                    </p:set>
                                    <p:animEffect filter="fade" transition="in">
                                      <p:cBhvr>
                                        <p:cTn dur="750"/>
                                        <p:tgtEl>
                                          <p:spTgt spid="227">
                                            <p:txEl>
                                              <p:pRg end="4" st="4"/>
                                            </p:txEl>
                                          </p:spTgt>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227">
                                            <p:txEl>
                                              <p:pRg end="5" st="5"/>
                                            </p:txEl>
                                          </p:spTgt>
                                        </p:tgtEl>
                                        <p:attrNameLst>
                                          <p:attrName>style.visibility</p:attrName>
                                        </p:attrNameLst>
                                      </p:cBhvr>
                                      <p:to>
                                        <p:strVal val="visible"/>
                                      </p:to>
                                    </p:set>
                                    <p:animEffect filter="fade" transition="in">
                                      <p:cBhvr>
                                        <p:cTn dur="750"/>
                                        <p:tgtEl>
                                          <p:spTgt spid="227">
                                            <p:txEl>
                                              <p:pRg end="5" st="5"/>
                                            </p:txEl>
                                          </p:spTgt>
                                        </p:tgtEl>
                                      </p:cBhvr>
                                    </p:animEffect>
                                  </p:childTnLst>
                                </p:cTn>
                              </p:par>
                            </p:childTnLst>
                          </p:cTn>
                        </p:par>
                        <p:par>
                          <p:cTn fill="hold">
                            <p:stCondLst>
                              <p:cond delay="5250"/>
                            </p:stCondLst>
                            <p:childTnLst>
                              <p:par>
                                <p:cTn fill="hold" nodeType="afterEffect" presetClass="entr" presetID="10" presetSubtype="0">
                                  <p:stCondLst>
                                    <p:cond delay="0"/>
                                  </p:stCondLst>
                                  <p:childTnLst>
                                    <p:set>
                                      <p:cBhvr>
                                        <p:cTn dur="1" fill="hold">
                                          <p:stCondLst>
                                            <p:cond delay="0"/>
                                          </p:stCondLst>
                                        </p:cTn>
                                        <p:tgtEl>
                                          <p:spTgt spid="227">
                                            <p:txEl>
                                              <p:pRg end="6" st="6"/>
                                            </p:txEl>
                                          </p:spTgt>
                                        </p:tgtEl>
                                        <p:attrNameLst>
                                          <p:attrName>style.visibility</p:attrName>
                                        </p:attrNameLst>
                                      </p:cBhvr>
                                      <p:to>
                                        <p:strVal val="visible"/>
                                      </p:to>
                                    </p:set>
                                    <p:animEffect filter="fade" transition="in">
                                      <p:cBhvr>
                                        <p:cTn dur="750"/>
                                        <p:tgtEl>
                                          <p:spTgt spid="227">
                                            <p:txEl>
                                              <p:pRg end="6" st="6"/>
                                            </p:txEl>
                                          </p:spTgt>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227">
                                            <p:txEl>
                                              <p:pRg end="7" st="7"/>
                                            </p:txEl>
                                          </p:spTgt>
                                        </p:tgtEl>
                                        <p:attrNameLst>
                                          <p:attrName>style.visibility</p:attrName>
                                        </p:attrNameLst>
                                      </p:cBhvr>
                                      <p:to>
                                        <p:strVal val="visible"/>
                                      </p:to>
                                    </p:set>
                                    <p:animEffect filter="fade" transition="in">
                                      <p:cBhvr>
                                        <p:cTn dur="750"/>
                                        <p:tgtEl>
                                          <p:spTgt spid="227">
                                            <p:txEl>
                                              <p:pRg end="7" st="7"/>
                                            </p:txEl>
                                          </p:spTgt>
                                        </p:tgtEl>
                                      </p:cBhvr>
                                    </p:animEffect>
                                  </p:childTnLst>
                                </p:cTn>
                              </p:par>
                            </p:childTnLst>
                          </p:cTn>
                        </p:par>
                        <p:par>
                          <p:cTn fill="hold">
                            <p:stCondLst>
                              <p:cond delay="6750"/>
                            </p:stCondLst>
                            <p:childTnLst>
                              <p:par>
                                <p:cTn fill="hold" nodeType="afterEffect" presetClass="entr" presetID="10" presetSubtype="0">
                                  <p:stCondLst>
                                    <p:cond delay="0"/>
                                  </p:stCondLst>
                                  <p:childTnLst>
                                    <p:set>
                                      <p:cBhvr>
                                        <p:cTn dur="1" fill="hold">
                                          <p:stCondLst>
                                            <p:cond delay="0"/>
                                          </p:stCondLst>
                                        </p:cTn>
                                        <p:tgtEl>
                                          <p:spTgt spid="227">
                                            <p:txEl>
                                              <p:pRg end="8" st="8"/>
                                            </p:txEl>
                                          </p:spTgt>
                                        </p:tgtEl>
                                        <p:attrNameLst>
                                          <p:attrName>style.visibility</p:attrName>
                                        </p:attrNameLst>
                                      </p:cBhvr>
                                      <p:to>
                                        <p:strVal val="visible"/>
                                      </p:to>
                                    </p:set>
                                    <p:animEffect filter="fade" transition="in">
                                      <p:cBhvr>
                                        <p:cTn dur="750"/>
                                        <p:tgtEl>
                                          <p:spTgt spid="227">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image">
  <p:cSld name="Text with image">
    <p:spTree>
      <p:nvGrpSpPr>
        <p:cNvPr id="229" name="Shape 229"/>
        <p:cNvGrpSpPr/>
        <p:nvPr/>
      </p:nvGrpSpPr>
      <p:grpSpPr>
        <a:xfrm>
          <a:off x="0" y="0"/>
          <a:ext cx="0" cy="0"/>
          <a:chOff x="0" y="0"/>
          <a:chExt cx="0" cy="0"/>
        </a:xfrm>
      </p:grpSpPr>
      <p:sp>
        <p:nvSpPr>
          <p:cNvPr id="230" name="Google Shape;230;g237ea097884_0_1044"/>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31" name="Google Shape;231;g237ea097884_0_1044"/>
          <p:cNvSpPr txBox="1"/>
          <p:nvPr>
            <p:ph idx="2" type="body"/>
          </p:nvPr>
        </p:nvSpPr>
        <p:spPr>
          <a:xfrm>
            <a:off x="942822" y="1277258"/>
            <a:ext cx="3993600" cy="2329500"/>
          </a:xfrm>
          <a:prstGeom prst="rect">
            <a:avLst/>
          </a:prstGeom>
          <a:noFill/>
          <a:ln>
            <a:noFill/>
          </a:ln>
        </p:spPr>
        <p:txBody>
          <a:bodyPr anchorCtr="0" anchor="t" bIns="45700" lIns="91425" spcFirstLastPara="1" rIns="91425" wrap="square" tIns="45700">
            <a:normAutofit/>
          </a:bodyPr>
          <a:lstStyle>
            <a:lvl1pPr indent="-381000" lvl="0" marL="457200" rtl="0" algn="l">
              <a:lnSpc>
                <a:spcPct val="150000"/>
              </a:lnSpc>
              <a:spcBef>
                <a:spcPts val="0"/>
              </a:spcBef>
              <a:spcAft>
                <a:spcPts val="0"/>
              </a:spcAft>
              <a:buClr>
                <a:schemeClr val="dk1"/>
              </a:buClr>
              <a:buSzPts val="2400"/>
              <a:buFont typeface="Arial"/>
              <a:buChar char="•"/>
              <a:defRPr b="1" sz="2400"/>
            </a:lvl1pPr>
            <a:lvl2pPr indent="-228600" lvl="1" marL="914400" rtl="0" algn="l">
              <a:lnSpc>
                <a:spcPct val="150000"/>
              </a:lnSpc>
              <a:spcBef>
                <a:spcPts val="439"/>
              </a:spcBef>
              <a:spcAft>
                <a:spcPts val="0"/>
              </a:spcAft>
              <a:buClr>
                <a:schemeClr val="dk1"/>
              </a:buClr>
              <a:buSzPts val="2400"/>
              <a:buNone/>
              <a:defRPr/>
            </a:lvl2pPr>
            <a:lvl3pPr indent="-228600" lvl="2" marL="1371600" rtl="0" algn="l">
              <a:lnSpc>
                <a:spcPct val="150000"/>
              </a:lnSpc>
              <a:spcBef>
                <a:spcPts val="375"/>
              </a:spcBef>
              <a:spcAft>
                <a:spcPts val="0"/>
              </a:spcAft>
              <a:buClr>
                <a:schemeClr val="dk1"/>
              </a:buClr>
              <a:buSzPts val="1500"/>
              <a:buNone/>
              <a:defRPr/>
            </a:lvl3pPr>
            <a:lvl4pPr indent="-228600" lvl="3" marL="1828800" rtl="0" algn="l">
              <a:lnSpc>
                <a:spcPct val="150000"/>
              </a:lnSpc>
              <a:spcBef>
                <a:spcPts val="375"/>
              </a:spcBef>
              <a:spcAft>
                <a:spcPts val="0"/>
              </a:spcAft>
              <a:buClr>
                <a:schemeClr val="dk1"/>
              </a:buClr>
              <a:buSzPts val="1350"/>
              <a:buNone/>
              <a:defRPr/>
            </a:lvl4pPr>
            <a:lvl5pPr indent="-228600" lvl="4" marL="2286000" rtl="0" algn="l">
              <a:lnSpc>
                <a:spcPct val="150000"/>
              </a:lnSpc>
              <a:spcBef>
                <a:spcPts val="375"/>
              </a:spcBef>
              <a:spcAft>
                <a:spcPts val="0"/>
              </a:spcAft>
              <a:buClr>
                <a:schemeClr val="dk1"/>
              </a:buClr>
              <a:buSzPts val="135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32" name="Google Shape;232;g237ea097884_0_1044"/>
          <p:cNvSpPr/>
          <p:nvPr>
            <p:ph idx="3" type="pic"/>
          </p:nvPr>
        </p:nvSpPr>
        <p:spPr>
          <a:xfrm>
            <a:off x="5262429" y="1291773"/>
            <a:ext cx="3420300" cy="3090600"/>
          </a:xfrm>
          <a:prstGeom prst="rect">
            <a:avLst/>
          </a:prstGeom>
          <a:noFill/>
          <a:ln>
            <a:noFill/>
          </a:ln>
        </p:spPr>
      </p:sp>
      <p:pic>
        <p:nvPicPr>
          <p:cNvPr id="233" name="Google Shape;233;g237ea097884_0_1044"/>
          <p:cNvPicPr preferRelativeResize="0"/>
          <p:nvPr/>
        </p:nvPicPr>
        <p:blipFill rotWithShape="1">
          <a:blip r:embed="rId2">
            <a:alphaModFix/>
          </a:blip>
          <a:srcRect b="33564" l="109" r="0" t="7102"/>
          <a:stretch/>
        </p:blipFill>
        <p:spPr>
          <a:xfrm>
            <a:off x="-8814" y="3710690"/>
            <a:ext cx="9152875" cy="1436291"/>
          </a:xfrm>
          <a:prstGeom prst="rect">
            <a:avLst/>
          </a:prstGeom>
          <a:noFill/>
          <a:ln>
            <a:noFill/>
          </a:ln>
        </p:spPr>
      </p:pic>
    </p:spTree>
  </p:cSld>
  <p:clrMapOvr>
    <a:masterClrMapping/>
  </p:clrMapOvr>
  <p:extLst>
    <p:ext uri="{DCECCB84-F9BA-43D5-87BE-67443E8EF086}">
      <p15:sldGuideLst>
        <p15:guide id="1" orient="horz" pos="1638">
          <p15:clr>
            <a:srgbClr val="FBAE40"/>
          </p15:clr>
        </p15:guide>
        <p15:guide id="2" pos="576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p:cSld name="Video">
    <p:spTree>
      <p:nvGrpSpPr>
        <p:cNvPr id="234" name="Shape 234"/>
        <p:cNvGrpSpPr/>
        <p:nvPr/>
      </p:nvGrpSpPr>
      <p:grpSpPr>
        <a:xfrm>
          <a:off x="0" y="0"/>
          <a:ext cx="0" cy="0"/>
          <a:chOff x="0" y="0"/>
          <a:chExt cx="0" cy="0"/>
        </a:xfrm>
      </p:grpSpPr>
      <p:sp>
        <p:nvSpPr>
          <p:cNvPr id="235" name="Google Shape;235;g237ea097884_0_1049"/>
          <p:cNvSpPr txBox="1"/>
          <p:nvPr/>
        </p:nvSpPr>
        <p:spPr>
          <a:xfrm>
            <a:off x="-6304" y="0"/>
            <a:ext cx="9150300" cy="921600"/>
          </a:xfrm>
          <a:prstGeom prst="rect">
            <a:avLst/>
          </a:prstGeom>
          <a:solidFill>
            <a:srgbClr val="333399"/>
          </a:solidFill>
          <a:ln>
            <a:noFill/>
          </a:ln>
        </p:spPr>
        <p:txBody>
          <a:bodyPr anchorCtr="0" anchor="ctr" bIns="33475" lIns="66950" spcFirstLastPara="1" rIns="66950" wrap="square" tIns="33475">
            <a:noAutofit/>
          </a:bodyPr>
          <a:lstStyle/>
          <a:p>
            <a:pPr indent="0" lvl="0" marL="0" marR="0" rtl="0" algn="ctr">
              <a:lnSpc>
                <a:spcPct val="100000"/>
              </a:lnSpc>
              <a:spcBef>
                <a:spcPts val="0"/>
              </a:spcBef>
              <a:spcAft>
                <a:spcPts val="0"/>
              </a:spcAft>
              <a:buClr>
                <a:srgbClr val="000000"/>
              </a:buClr>
              <a:buSzPts val="2344"/>
              <a:buFont typeface="Arial"/>
              <a:buNone/>
            </a:pPr>
            <a:r>
              <a:t/>
            </a:r>
            <a:endParaRPr b="0" i="0" sz="2344" u="none" cap="none" strike="noStrike">
              <a:solidFill>
                <a:schemeClr val="dk1"/>
              </a:solidFill>
              <a:latin typeface="Lato Black"/>
              <a:ea typeface="Lato Black"/>
              <a:cs typeface="Lato Black"/>
              <a:sym typeface="Lato Black"/>
            </a:endParaRPr>
          </a:p>
        </p:txBody>
      </p:sp>
      <p:sp>
        <p:nvSpPr>
          <p:cNvPr id="236" name="Google Shape;236;g237ea097884_0_1049"/>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37" name="Google Shape;237;g237ea097884_0_1049"/>
          <p:cNvSpPr/>
          <p:nvPr>
            <p:ph idx="2" type="media"/>
          </p:nvPr>
        </p:nvSpPr>
        <p:spPr>
          <a:xfrm>
            <a:off x="2042012" y="1304873"/>
            <a:ext cx="5045100" cy="2530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400"/>
              <a:buFont typeface="Arial"/>
              <a:buChar char="•"/>
              <a:defRPr b="1" i="0" sz="2400" u="none" cap="none" strike="noStrike">
                <a:solidFill>
                  <a:schemeClr val="dk1"/>
                </a:solidFill>
                <a:latin typeface="Lato"/>
                <a:ea typeface="Lato"/>
                <a:cs typeface="Lato"/>
                <a:sym typeface="Lato"/>
              </a:defRPr>
            </a:lvl1pPr>
            <a:lvl2pPr lvl="1" marR="0" rtl="0" algn="l">
              <a:lnSpc>
                <a:spcPct val="150000"/>
              </a:lnSpc>
              <a:spcBef>
                <a:spcPts val="3000"/>
              </a:spcBef>
              <a:spcAft>
                <a:spcPts val="0"/>
              </a:spcAft>
              <a:buClr>
                <a:schemeClr val="dk1"/>
              </a:buClr>
              <a:buSzPts val="2400"/>
              <a:buFont typeface="Lato"/>
              <a:buNone/>
              <a:defRPr b="0" i="0" sz="2400" u="none" cap="none" strike="noStrike">
                <a:solidFill>
                  <a:schemeClr val="dk1"/>
                </a:solidFill>
                <a:latin typeface="Lato"/>
                <a:ea typeface="Lato"/>
                <a:cs typeface="Lato"/>
                <a:sym typeface="Lato"/>
              </a:defRPr>
            </a:lvl2pPr>
            <a:lvl3pPr lvl="2"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lvl="4"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pic>
        <p:nvPicPr>
          <p:cNvPr id="238" name="Google Shape;238;g237ea097884_0_1049"/>
          <p:cNvPicPr preferRelativeResize="0"/>
          <p:nvPr/>
        </p:nvPicPr>
        <p:blipFill rotWithShape="1">
          <a:blip r:embed="rId2">
            <a:alphaModFix/>
          </a:blip>
          <a:srcRect b="33564" l="109" r="0" t="7102"/>
          <a:stretch/>
        </p:blipFill>
        <p:spPr>
          <a:xfrm>
            <a:off x="-8814" y="3710690"/>
            <a:ext cx="9152875" cy="1436291"/>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9" name="Shape 239"/>
        <p:cNvGrpSpPr/>
        <p:nvPr/>
      </p:nvGrpSpPr>
      <p:grpSpPr>
        <a:xfrm>
          <a:off x="0" y="0"/>
          <a:ext cx="0" cy="0"/>
          <a:chOff x="0" y="0"/>
          <a:chExt cx="0" cy="0"/>
        </a:xfrm>
      </p:grpSpPr>
      <p:sp>
        <p:nvSpPr>
          <p:cNvPr id="240" name="Google Shape;240;g237ea097884_0_105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2pPr>
            <a:lvl3pPr lvl="2"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3pPr>
            <a:lvl4pPr lvl="3"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4pPr>
            <a:lvl5pPr lvl="4"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5pPr>
            <a:lvl6pPr lvl="5"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6pPr>
            <a:lvl7pPr lvl="6"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7pPr>
            <a:lvl8pPr lvl="7"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8pPr>
            <a:lvl9pPr lvl="8"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9pPr>
          </a:lstStyle>
          <a:p/>
        </p:txBody>
      </p:sp>
      <p:sp>
        <p:nvSpPr>
          <p:cNvPr id="241" name="Google Shape;241;g237ea097884_0_1054"/>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2pPr>
            <a:lvl3pPr lvl="2"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3pPr>
            <a:lvl4pPr lvl="3"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4pPr>
            <a:lvl5pPr lvl="4"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5pPr>
            <a:lvl6pPr lvl="5"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6pPr>
            <a:lvl7pPr lvl="6"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7pPr>
            <a:lvl8pPr lvl="7"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8pPr>
            <a:lvl9pPr lvl="8"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9pPr>
          </a:lstStyle>
          <a:p/>
        </p:txBody>
      </p:sp>
      <p:sp>
        <p:nvSpPr>
          <p:cNvPr id="242" name="Google Shape;242;g237ea097884_0_105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607"/>
              <a:buFont typeface="Arial"/>
              <a:buNone/>
              <a:defRPr b="0" i="0" sz="1607" u="none" cap="none" strike="noStrike">
                <a:solidFill>
                  <a:schemeClr val="dk1"/>
                </a:solidFill>
                <a:latin typeface="Lato"/>
                <a:ea typeface="Lato"/>
                <a:cs typeface="Lato"/>
                <a:sym typeface="Lato"/>
              </a:defRPr>
            </a:lvl1pPr>
            <a:lvl2pPr indent="0" lvl="1" marL="0" marR="0" rtl="0" algn="l">
              <a:lnSpc>
                <a:spcPct val="100000"/>
              </a:lnSpc>
              <a:spcBef>
                <a:spcPts val="0"/>
              </a:spcBef>
              <a:spcAft>
                <a:spcPts val="0"/>
              </a:spcAft>
              <a:buClr>
                <a:srgbClr val="000000"/>
              </a:buClr>
              <a:buSzPts val="1607"/>
              <a:buFont typeface="Arial"/>
              <a:buNone/>
              <a:defRPr b="0" i="0" sz="1607" u="none" cap="none" strike="noStrike">
                <a:solidFill>
                  <a:schemeClr val="dk1"/>
                </a:solidFill>
                <a:latin typeface="Lato"/>
                <a:ea typeface="Lato"/>
                <a:cs typeface="Lato"/>
                <a:sym typeface="Lato"/>
              </a:defRPr>
            </a:lvl2pPr>
            <a:lvl3pPr indent="0" lvl="2" marL="0" marR="0" rtl="0" algn="l">
              <a:lnSpc>
                <a:spcPct val="100000"/>
              </a:lnSpc>
              <a:spcBef>
                <a:spcPts val="0"/>
              </a:spcBef>
              <a:spcAft>
                <a:spcPts val="0"/>
              </a:spcAft>
              <a:buClr>
                <a:srgbClr val="000000"/>
              </a:buClr>
              <a:buSzPts val="1607"/>
              <a:buFont typeface="Arial"/>
              <a:buNone/>
              <a:defRPr b="0" i="0" sz="1607" u="none" cap="none" strike="noStrike">
                <a:solidFill>
                  <a:schemeClr val="dk1"/>
                </a:solidFill>
                <a:latin typeface="Lato"/>
                <a:ea typeface="Lato"/>
                <a:cs typeface="Lato"/>
                <a:sym typeface="Lato"/>
              </a:defRPr>
            </a:lvl3pPr>
            <a:lvl4pPr indent="0" lvl="3" marL="0" marR="0" rtl="0" algn="l">
              <a:lnSpc>
                <a:spcPct val="100000"/>
              </a:lnSpc>
              <a:spcBef>
                <a:spcPts val="0"/>
              </a:spcBef>
              <a:spcAft>
                <a:spcPts val="0"/>
              </a:spcAft>
              <a:buClr>
                <a:srgbClr val="000000"/>
              </a:buClr>
              <a:buSzPts val="1607"/>
              <a:buFont typeface="Arial"/>
              <a:buNone/>
              <a:defRPr b="0" i="0" sz="1607" u="none" cap="none" strike="noStrike">
                <a:solidFill>
                  <a:schemeClr val="dk1"/>
                </a:solidFill>
                <a:latin typeface="Lato"/>
                <a:ea typeface="Lato"/>
                <a:cs typeface="Lato"/>
                <a:sym typeface="Lato"/>
              </a:defRPr>
            </a:lvl4pPr>
            <a:lvl5pPr indent="0" lvl="4" marL="0" marR="0" rtl="0" algn="l">
              <a:lnSpc>
                <a:spcPct val="100000"/>
              </a:lnSpc>
              <a:spcBef>
                <a:spcPts val="0"/>
              </a:spcBef>
              <a:spcAft>
                <a:spcPts val="0"/>
              </a:spcAft>
              <a:buClr>
                <a:srgbClr val="000000"/>
              </a:buClr>
              <a:buSzPts val="1607"/>
              <a:buFont typeface="Arial"/>
              <a:buNone/>
              <a:defRPr b="0" i="0" sz="1607" u="none" cap="none" strike="noStrike">
                <a:solidFill>
                  <a:schemeClr val="dk1"/>
                </a:solidFill>
                <a:latin typeface="Lato"/>
                <a:ea typeface="Lato"/>
                <a:cs typeface="Lato"/>
                <a:sym typeface="Lato"/>
              </a:defRPr>
            </a:lvl5pPr>
            <a:lvl6pPr indent="0" lvl="5" marL="0" marR="0" rtl="0" algn="l">
              <a:lnSpc>
                <a:spcPct val="100000"/>
              </a:lnSpc>
              <a:spcBef>
                <a:spcPts val="0"/>
              </a:spcBef>
              <a:spcAft>
                <a:spcPts val="0"/>
              </a:spcAft>
              <a:buClr>
                <a:srgbClr val="000000"/>
              </a:buClr>
              <a:buSzPts val="1607"/>
              <a:buFont typeface="Arial"/>
              <a:buNone/>
              <a:defRPr b="0" i="0" sz="1607" u="none" cap="none" strike="noStrike">
                <a:solidFill>
                  <a:schemeClr val="dk1"/>
                </a:solidFill>
                <a:latin typeface="Lato"/>
                <a:ea typeface="Lato"/>
                <a:cs typeface="Lato"/>
                <a:sym typeface="Lato"/>
              </a:defRPr>
            </a:lvl6pPr>
            <a:lvl7pPr indent="0" lvl="6" marL="0" marR="0" rtl="0" algn="l">
              <a:lnSpc>
                <a:spcPct val="100000"/>
              </a:lnSpc>
              <a:spcBef>
                <a:spcPts val="0"/>
              </a:spcBef>
              <a:spcAft>
                <a:spcPts val="0"/>
              </a:spcAft>
              <a:buClr>
                <a:srgbClr val="000000"/>
              </a:buClr>
              <a:buSzPts val="1607"/>
              <a:buFont typeface="Arial"/>
              <a:buNone/>
              <a:defRPr b="0" i="0" sz="1607" u="none" cap="none" strike="noStrike">
                <a:solidFill>
                  <a:schemeClr val="dk1"/>
                </a:solidFill>
                <a:latin typeface="Lato"/>
                <a:ea typeface="Lato"/>
                <a:cs typeface="Lato"/>
                <a:sym typeface="Lato"/>
              </a:defRPr>
            </a:lvl7pPr>
            <a:lvl8pPr indent="0" lvl="7" marL="0" marR="0" rtl="0" algn="l">
              <a:lnSpc>
                <a:spcPct val="100000"/>
              </a:lnSpc>
              <a:spcBef>
                <a:spcPts val="0"/>
              </a:spcBef>
              <a:spcAft>
                <a:spcPts val="0"/>
              </a:spcAft>
              <a:buClr>
                <a:srgbClr val="000000"/>
              </a:buClr>
              <a:buSzPts val="1607"/>
              <a:buFont typeface="Arial"/>
              <a:buNone/>
              <a:defRPr b="0" i="0" sz="1607" u="none" cap="none" strike="noStrike">
                <a:solidFill>
                  <a:schemeClr val="dk1"/>
                </a:solidFill>
                <a:latin typeface="Lato"/>
                <a:ea typeface="Lato"/>
                <a:cs typeface="Lato"/>
                <a:sym typeface="Lato"/>
              </a:defRPr>
            </a:lvl8pPr>
            <a:lvl9pPr indent="0" lvl="8" marL="0" marR="0" rtl="0" algn="l">
              <a:lnSpc>
                <a:spcPct val="100000"/>
              </a:lnSpc>
              <a:spcBef>
                <a:spcPts val="0"/>
              </a:spcBef>
              <a:spcAft>
                <a:spcPts val="0"/>
              </a:spcAft>
              <a:buClr>
                <a:srgbClr val="000000"/>
              </a:buClr>
              <a:buSzPts val="1607"/>
              <a:buFont typeface="Arial"/>
              <a:buNone/>
              <a:defRPr b="0" i="0" sz="1607" u="none" cap="none" strike="noStrike">
                <a:solidFill>
                  <a:schemeClr val="dk1"/>
                </a:solidFill>
                <a:latin typeface="Lato"/>
                <a:ea typeface="Lato"/>
                <a:cs typeface="Lato"/>
                <a:sym typeface="Lat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XL image">
  <p:cSld name="XL image">
    <p:spTree>
      <p:nvGrpSpPr>
        <p:cNvPr id="247" name="Shape 247"/>
        <p:cNvGrpSpPr/>
        <p:nvPr/>
      </p:nvGrpSpPr>
      <p:grpSpPr>
        <a:xfrm>
          <a:off x="0" y="0"/>
          <a:ext cx="0" cy="0"/>
          <a:chOff x="0" y="0"/>
          <a:chExt cx="0" cy="0"/>
        </a:xfrm>
      </p:grpSpPr>
      <p:sp>
        <p:nvSpPr>
          <p:cNvPr id="248" name="Google Shape;248;g237ea097884_0_1666"/>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249" name="Google Shape;249;g237ea097884_0_1666"/>
          <p:cNvPicPr preferRelativeResize="0"/>
          <p:nvPr/>
        </p:nvPicPr>
        <p:blipFill rotWithShape="1">
          <a:blip r:embed="rId2">
            <a:alphaModFix/>
          </a:blip>
          <a:srcRect b="33564" l="109" r="0" t="7102"/>
          <a:stretch/>
        </p:blipFill>
        <p:spPr>
          <a:xfrm>
            <a:off x="-8873" y="4598378"/>
            <a:ext cx="9152875" cy="571500"/>
          </a:xfrm>
          <a:prstGeom prst="rect">
            <a:avLst/>
          </a:prstGeom>
          <a:noFill/>
          <a:ln>
            <a:noFill/>
          </a:ln>
        </p:spPr>
      </p:pic>
    </p:spTree>
  </p:cSld>
  <p:clrMapOvr>
    <a:masterClrMapping/>
  </p:clrMapOvr>
  <p:extLst>
    <p:ext uri="{DCECCB84-F9BA-43D5-87BE-67443E8EF086}">
      <p15:sldGuideLst>
        <p15:guide id="1" orient="horz" pos="1638">
          <p15:clr>
            <a:srgbClr val="FBAE40"/>
          </p15:clr>
        </p15:guide>
        <p15:guide id="2" pos="576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250" name="Shape 250"/>
        <p:cNvGrpSpPr/>
        <p:nvPr/>
      </p:nvGrpSpPr>
      <p:grpSpPr>
        <a:xfrm>
          <a:off x="0" y="0"/>
          <a:ext cx="0" cy="0"/>
          <a:chOff x="0" y="0"/>
          <a:chExt cx="0" cy="0"/>
        </a:xfrm>
      </p:grpSpPr>
      <p:sp>
        <p:nvSpPr>
          <p:cNvPr id="251" name="Google Shape;251;g237ea097884_0_1669"/>
          <p:cNvSpPr txBox="1"/>
          <p:nvPr>
            <p:ph idx="1" type="body"/>
          </p:nvPr>
        </p:nvSpPr>
        <p:spPr>
          <a:xfrm>
            <a:off x="1416575" y="1293834"/>
            <a:ext cx="6311400" cy="1262700"/>
          </a:xfrm>
          <a:prstGeom prst="rect">
            <a:avLst/>
          </a:prstGeom>
          <a:noFill/>
          <a:ln>
            <a:noFill/>
          </a:ln>
        </p:spPr>
        <p:txBody>
          <a:bodyPr anchorCtr="0" anchor="t" bIns="45700" lIns="91425" spcFirstLastPara="1" rIns="91425" wrap="square" tIns="45700">
            <a:noAutofit/>
          </a:bodyPr>
          <a:lstStyle>
            <a:lvl1pPr indent="-228600" lvl="0" marL="457200" rtl="0" algn="ctr">
              <a:lnSpc>
                <a:spcPct val="106111"/>
              </a:lnSpc>
              <a:spcBef>
                <a:spcPts val="0"/>
              </a:spcBef>
              <a:spcAft>
                <a:spcPts val="0"/>
              </a:spcAft>
              <a:buClr>
                <a:srgbClr val="333399"/>
              </a:buClr>
              <a:buSzPts val="3600"/>
              <a:buNone/>
              <a:defRPr sz="3600">
                <a:solidFill>
                  <a:srgbClr val="333399"/>
                </a:solidFill>
                <a:latin typeface="Lato Black"/>
                <a:ea typeface="Lato Black"/>
                <a:cs typeface="Lato Black"/>
                <a:sym typeface="Lato Black"/>
              </a:defRPr>
            </a:lvl1pPr>
            <a:lvl2pPr indent="-228600" lvl="1" marL="914400" rtl="0" algn="l">
              <a:lnSpc>
                <a:spcPct val="150000"/>
              </a:lnSpc>
              <a:spcBef>
                <a:spcPts val="3000"/>
              </a:spcBef>
              <a:spcAft>
                <a:spcPts val="0"/>
              </a:spcAft>
              <a:buClr>
                <a:srgbClr val="333399"/>
              </a:buClr>
              <a:buSzPts val="2637"/>
              <a:buNone/>
              <a:defRPr sz="2637">
                <a:solidFill>
                  <a:srgbClr val="333399"/>
                </a:solidFill>
                <a:latin typeface="Calibri"/>
                <a:ea typeface="Calibri"/>
                <a:cs typeface="Calibri"/>
                <a:sym typeface="Calibri"/>
              </a:defRPr>
            </a:lvl2pPr>
            <a:lvl3pPr indent="-396049" lvl="2" marL="1371600" rtl="0"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3pPr>
            <a:lvl4pPr indent="-396049" lvl="3" marL="1828800" rtl="0"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4pPr>
            <a:lvl5pPr indent="-396049" lvl="4" marL="2286000" rtl="0"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52" name="Google Shape;252;g237ea097884_0_1669"/>
          <p:cNvSpPr txBox="1"/>
          <p:nvPr>
            <p:ph idx="2" type="body"/>
          </p:nvPr>
        </p:nvSpPr>
        <p:spPr>
          <a:xfrm>
            <a:off x="5458013" y="3035370"/>
            <a:ext cx="2228700" cy="11238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0"/>
              </a:spcBef>
              <a:spcAft>
                <a:spcPts val="0"/>
              </a:spcAft>
              <a:buClr>
                <a:schemeClr val="dk1"/>
              </a:buClr>
              <a:buSzPts val="1800"/>
              <a:buNone/>
              <a:defRPr sz="1800"/>
            </a:lvl1pPr>
            <a:lvl2pPr indent="-228600" lvl="1" marL="914400" rtl="0" algn="l">
              <a:lnSpc>
                <a:spcPct val="100000"/>
              </a:lnSpc>
              <a:spcBef>
                <a:spcPts val="3000"/>
              </a:spcBef>
              <a:spcAft>
                <a:spcPts val="0"/>
              </a:spcAft>
              <a:buClr>
                <a:schemeClr val="dk1"/>
              </a:buClr>
              <a:buSzPts val="1465"/>
              <a:buNone/>
              <a:defRPr sz="1465"/>
            </a:lvl2pPr>
            <a:lvl3pPr indent="-228600" lvl="2" marL="1371600" rtl="0" algn="l">
              <a:lnSpc>
                <a:spcPct val="100000"/>
              </a:lnSpc>
              <a:spcBef>
                <a:spcPts val="375"/>
              </a:spcBef>
              <a:spcAft>
                <a:spcPts val="0"/>
              </a:spcAft>
              <a:buClr>
                <a:schemeClr val="dk1"/>
              </a:buClr>
              <a:buSzPts val="1465"/>
              <a:buNone/>
              <a:defRPr sz="1465"/>
            </a:lvl3pPr>
            <a:lvl4pPr indent="-228600" lvl="3" marL="1828800" rtl="0" algn="l">
              <a:lnSpc>
                <a:spcPct val="100000"/>
              </a:lnSpc>
              <a:spcBef>
                <a:spcPts val="375"/>
              </a:spcBef>
              <a:spcAft>
                <a:spcPts val="0"/>
              </a:spcAft>
              <a:buClr>
                <a:schemeClr val="dk1"/>
              </a:buClr>
              <a:buSzPts val="1465"/>
              <a:buNone/>
              <a:defRPr sz="1465"/>
            </a:lvl4pPr>
            <a:lvl5pPr indent="-228600" lvl="4" marL="2286000" rtl="0" algn="l">
              <a:lnSpc>
                <a:spcPct val="100000"/>
              </a:lnSpc>
              <a:spcBef>
                <a:spcPts val="375"/>
              </a:spcBef>
              <a:spcAft>
                <a:spcPts val="0"/>
              </a:spcAft>
              <a:buClr>
                <a:schemeClr val="dk1"/>
              </a:buClr>
              <a:buSzPts val="1465"/>
              <a:buNone/>
              <a:defRPr sz="1465"/>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253" name="Google Shape;253;g237ea097884_0_1669"/>
          <p:cNvPicPr preferRelativeResize="0"/>
          <p:nvPr/>
        </p:nvPicPr>
        <p:blipFill rotWithShape="1">
          <a:blip r:embed="rId2">
            <a:alphaModFix/>
          </a:blip>
          <a:srcRect b="9439" l="0" r="0" t="3725"/>
          <a:stretch/>
        </p:blipFill>
        <p:spPr>
          <a:xfrm>
            <a:off x="0" y="3392384"/>
            <a:ext cx="9141825" cy="175111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
                                            <p:txEl>
                                              <p:pRg end="0" st="0"/>
                                            </p:txEl>
                                          </p:spTgt>
                                        </p:tgtEl>
                                        <p:attrNameLst>
                                          <p:attrName>style.visibility</p:attrName>
                                        </p:attrNameLst>
                                      </p:cBhvr>
                                      <p:to>
                                        <p:strVal val="visible"/>
                                      </p:to>
                                    </p:set>
                                    <p:animEffect filter="fade" transition="in">
                                      <p:cBhvr>
                                        <p:cTn dur="750"/>
                                        <p:tgtEl>
                                          <p:spTgt spid="25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
                                            <p:txEl>
                                              <p:pRg end="1" st="1"/>
                                            </p:txEl>
                                          </p:spTgt>
                                        </p:tgtEl>
                                        <p:attrNameLst>
                                          <p:attrName>style.visibility</p:attrName>
                                        </p:attrNameLst>
                                      </p:cBhvr>
                                      <p:to>
                                        <p:strVal val="visible"/>
                                      </p:to>
                                    </p:set>
                                    <p:animEffect filter="fade" transition="in">
                                      <p:cBhvr>
                                        <p:cTn dur="750"/>
                                        <p:tgtEl>
                                          <p:spTgt spid="25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
                                            <p:txEl>
                                              <p:pRg end="2" st="2"/>
                                            </p:txEl>
                                          </p:spTgt>
                                        </p:tgtEl>
                                        <p:attrNameLst>
                                          <p:attrName>style.visibility</p:attrName>
                                        </p:attrNameLst>
                                      </p:cBhvr>
                                      <p:to>
                                        <p:strVal val="visible"/>
                                      </p:to>
                                    </p:set>
                                    <p:animEffect filter="fade" transition="in">
                                      <p:cBhvr>
                                        <p:cTn dur="750"/>
                                        <p:tgtEl>
                                          <p:spTgt spid="25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
                                            <p:txEl>
                                              <p:pRg end="3" st="3"/>
                                            </p:txEl>
                                          </p:spTgt>
                                        </p:tgtEl>
                                        <p:attrNameLst>
                                          <p:attrName>style.visibility</p:attrName>
                                        </p:attrNameLst>
                                      </p:cBhvr>
                                      <p:to>
                                        <p:strVal val="visible"/>
                                      </p:to>
                                    </p:set>
                                    <p:animEffect filter="fade" transition="in">
                                      <p:cBhvr>
                                        <p:cTn dur="750"/>
                                        <p:tgtEl>
                                          <p:spTgt spid="25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
                                            <p:txEl>
                                              <p:pRg end="4" st="4"/>
                                            </p:txEl>
                                          </p:spTgt>
                                        </p:tgtEl>
                                        <p:attrNameLst>
                                          <p:attrName>style.visibility</p:attrName>
                                        </p:attrNameLst>
                                      </p:cBhvr>
                                      <p:to>
                                        <p:strVal val="visible"/>
                                      </p:to>
                                    </p:set>
                                    <p:animEffect filter="fade" transition="in">
                                      <p:cBhvr>
                                        <p:cTn dur="750"/>
                                        <p:tgtEl>
                                          <p:spTgt spid="25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
                                            <p:txEl>
                                              <p:pRg end="5" st="5"/>
                                            </p:txEl>
                                          </p:spTgt>
                                        </p:tgtEl>
                                        <p:attrNameLst>
                                          <p:attrName>style.visibility</p:attrName>
                                        </p:attrNameLst>
                                      </p:cBhvr>
                                      <p:to>
                                        <p:strVal val="visible"/>
                                      </p:to>
                                    </p:set>
                                    <p:animEffect filter="fade" transition="in">
                                      <p:cBhvr>
                                        <p:cTn dur="750"/>
                                        <p:tgtEl>
                                          <p:spTgt spid="25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
                                            <p:txEl>
                                              <p:pRg end="6" st="6"/>
                                            </p:txEl>
                                          </p:spTgt>
                                        </p:tgtEl>
                                        <p:attrNameLst>
                                          <p:attrName>style.visibility</p:attrName>
                                        </p:attrNameLst>
                                      </p:cBhvr>
                                      <p:to>
                                        <p:strVal val="visible"/>
                                      </p:to>
                                    </p:set>
                                    <p:animEffect filter="fade" transition="in">
                                      <p:cBhvr>
                                        <p:cTn dur="750"/>
                                        <p:tgtEl>
                                          <p:spTgt spid="251">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
                                            <p:txEl>
                                              <p:pRg end="7" st="7"/>
                                            </p:txEl>
                                          </p:spTgt>
                                        </p:tgtEl>
                                        <p:attrNameLst>
                                          <p:attrName>style.visibility</p:attrName>
                                        </p:attrNameLst>
                                      </p:cBhvr>
                                      <p:to>
                                        <p:strVal val="visible"/>
                                      </p:to>
                                    </p:set>
                                    <p:animEffect filter="fade" transition="in">
                                      <p:cBhvr>
                                        <p:cTn dur="750"/>
                                        <p:tgtEl>
                                          <p:spTgt spid="251">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
                                            <p:txEl>
                                              <p:pRg end="8" st="8"/>
                                            </p:txEl>
                                          </p:spTgt>
                                        </p:tgtEl>
                                        <p:attrNameLst>
                                          <p:attrName>style.visibility</p:attrName>
                                        </p:attrNameLst>
                                      </p:cBhvr>
                                      <p:to>
                                        <p:strVal val="visible"/>
                                      </p:to>
                                    </p:set>
                                    <p:animEffect filter="fade" transition="in">
                                      <p:cBhvr>
                                        <p:cTn dur="750"/>
                                        <p:tgtEl>
                                          <p:spTgt spid="251">
                                            <p:txEl>
                                              <p:pRg end="8" st="8"/>
                                            </p:txEl>
                                          </p:spTgt>
                                        </p:tgtEl>
                                      </p:cBhvr>
                                    </p:animEffect>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252">
                                            <p:txEl>
                                              <p:pRg end="0" st="0"/>
                                            </p:txEl>
                                          </p:spTgt>
                                        </p:tgtEl>
                                        <p:attrNameLst>
                                          <p:attrName>style.visibility</p:attrName>
                                        </p:attrNameLst>
                                      </p:cBhvr>
                                      <p:to>
                                        <p:strVal val="visible"/>
                                      </p:to>
                                    </p:set>
                                    <p:animEffect filter="fade" transition="in">
                                      <p:cBhvr>
                                        <p:cTn dur="750"/>
                                        <p:tgtEl>
                                          <p:spTgt spid="252">
                                            <p:txEl>
                                              <p:pRg end="0" st="0"/>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252">
                                            <p:txEl>
                                              <p:pRg end="1" st="1"/>
                                            </p:txEl>
                                          </p:spTgt>
                                        </p:tgtEl>
                                        <p:attrNameLst>
                                          <p:attrName>style.visibility</p:attrName>
                                        </p:attrNameLst>
                                      </p:cBhvr>
                                      <p:to>
                                        <p:strVal val="visible"/>
                                      </p:to>
                                    </p:set>
                                    <p:animEffect filter="fade" transition="in">
                                      <p:cBhvr>
                                        <p:cTn dur="750"/>
                                        <p:tgtEl>
                                          <p:spTgt spid="252">
                                            <p:txEl>
                                              <p:pRg end="1" st="1"/>
                                            </p:txEl>
                                          </p:spTgt>
                                        </p:tgtEl>
                                      </p:cBhvr>
                                    </p:animEffect>
                                  </p:childTnLst>
                                </p:cTn>
                              </p:par>
                            </p:childTnLst>
                          </p:cTn>
                        </p:par>
                        <p:par>
                          <p:cTn fill="hold">
                            <p:stCondLst>
                              <p:cond delay="2250"/>
                            </p:stCondLst>
                            <p:childTnLst>
                              <p:par>
                                <p:cTn fill="hold" nodeType="afterEffect" presetClass="entr" presetID="10" presetSubtype="0">
                                  <p:stCondLst>
                                    <p:cond delay="0"/>
                                  </p:stCondLst>
                                  <p:childTnLst>
                                    <p:set>
                                      <p:cBhvr>
                                        <p:cTn dur="1" fill="hold">
                                          <p:stCondLst>
                                            <p:cond delay="0"/>
                                          </p:stCondLst>
                                        </p:cTn>
                                        <p:tgtEl>
                                          <p:spTgt spid="252">
                                            <p:txEl>
                                              <p:pRg end="2" st="2"/>
                                            </p:txEl>
                                          </p:spTgt>
                                        </p:tgtEl>
                                        <p:attrNameLst>
                                          <p:attrName>style.visibility</p:attrName>
                                        </p:attrNameLst>
                                      </p:cBhvr>
                                      <p:to>
                                        <p:strVal val="visible"/>
                                      </p:to>
                                    </p:set>
                                    <p:animEffect filter="fade" transition="in">
                                      <p:cBhvr>
                                        <p:cTn dur="750"/>
                                        <p:tgtEl>
                                          <p:spTgt spid="252">
                                            <p:txEl>
                                              <p:pRg end="2" st="2"/>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252">
                                            <p:txEl>
                                              <p:pRg end="3" st="3"/>
                                            </p:txEl>
                                          </p:spTgt>
                                        </p:tgtEl>
                                        <p:attrNameLst>
                                          <p:attrName>style.visibility</p:attrName>
                                        </p:attrNameLst>
                                      </p:cBhvr>
                                      <p:to>
                                        <p:strVal val="visible"/>
                                      </p:to>
                                    </p:set>
                                    <p:animEffect filter="fade" transition="in">
                                      <p:cBhvr>
                                        <p:cTn dur="750"/>
                                        <p:tgtEl>
                                          <p:spTgt spid="252">
                                            <p:txEl>
                                              <p:pRg end="3" st="3"/>
                                            </p:txEl>
                                          </p:spTgt>
                                        </p:tgtEl>
                                      </p:cBhvr>
                                    </p:animEffect>
                                  </p:childTnLst>
                                </p:cTn>
                              </p:par>
                            </p:childTnLst>
                          </p:cTn>
                        </p:par>
                        <p:par>
                          <p:cTn fill="hold">
                            <p:stCondLst>
                              <p:cond delay="3750"/>
                            </p:stCondLst>
                            <p:childTnLst>
                              <p:par>
                                <p:cTn fill="hold" nodeType="afterEffect" presetClass="entr" presetID="10" presetSubtype="0">
                                  <p:stCondLst>
                                    <p:cond delay="0"/>
                                  </p:stCondLst>
                                  <p:childTnLst>
                                    <p:set>
                                      <p:cBhvr>
                                        <p:cTn dur="1" fill="hold">
                                          <p:stCondLst>
                                            <p:cond delay="0"/>
                                          </p:stCondLst>
                                        </p:cTn>
                                        <p:tgtEl>
                                          <p:spTgt spid="252">
                                            <p:txEl>
                                              <p:pRg end="4" st="4"/>
                                            </p:txEl>
                                          </p:spTgt>
                                        </p:tgtEl>
                                        <p:attrNameLst>
                                          <p:attrName>style.visibility</p:attrName>
                                        </p:attrNameLst>
                                      </p:cBhvr>
                                      <p:to>
                                        <p:strVal val="visible"/>
                                      </p:to>
                                    </p:set>
                                    <p:animEffect filter="fade" transition="in">
                                      <p:cBhvr>
                                        <p:cTn dur="750"/>
                                        <p:tgtEl>
                                          <p:spTgt spid="252">
                                            <p:txEl>
                                              <p:pRg end="4" st="4"/>
                                            </p:txEl>
                                          </p:spTgt>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252">
                                            <p:txEl>
                                              <p:pRg end="5" st="5"/>
                                            </p:txEl>
                                          </p:spTgt>
                                        </p:tgtEl>
                                        <p:attrNameLst>
                                          <p:attrName>style.visibility</p:attrName>
                                        </p:attrNameLst>
                                      </p:cBhvr>
                                      <p:to>
                                        <p:strVal val="visible"/>
                                      </p:to>
                                    </p:set>
                                    <p:animEffect filter="fade" transition="in">
                                      <p:cBhvr>
                                        <p:cTn dur="750"/>
                                        <p:tgtEl>
                                          <p:spTgt spid="252">
                                            <p:txEl>
                                              <p:pRg end="5" st="5"/>
                                            </p:txEl>
                                          </p:spTgt>
                                        </p:tgtEl>
                                      </p:cBhvr>
                                    </p:animEffect>
                                  </p:childTnLst>
                                </p:cTn>
                              </p:par>
                            </p:childTnLst>
                          </p:cTn>
                        </p:par>
                        <p:par>
                          <p:cTn fill="hold">
                            <p:stCondLst>
                              <p:cond delay="5250"/>
                            </p:stCondLst>
                            <p:childTnLst>
                              <p:par>
                                <p:cTn fill="hold" nodeType="afterEffect" presetClass="entr" presetID="10" presetSubtype="0">
                                  <p:stCondLst>
                                    <p:cond delay="0"/>
                                  </p:stCondLst>
                                  <p:childTnLst>
                                    <p:set>
                                      <p:cBhvr>
                                        <p:cTn dur="1" fill="hold">
                                          <p:stCondLst>
                                            <p:cond delay="0"/>
                                          </p:stCondLst>
                                        </p:cTn>
                                        <p:tgtEl>
                                          <p:spTgt spid="252">
                                            <p:txEl>
                                              <p:pRg end="6" st="6"/>
                                            </p:txEl>
                                          </p:spTgt>
                                        </p:tgtEl>
                                        <p:attrNameLst>
                                          <p:attrName>style.visibility</p:attrName>
                                        </p:attrNameLst>
                                      </p:cBhvr>
                                      <p:to>
                                        <p:strVal val="visible"/>
                                      </p:to>
                                    </p:set>
                                    <p:animEffect filter="fade" transition="in">
                                      <p:cBhvr>
                                        <p:cTn dur="750"/>
                                        <p:tgtEl>
                                          <p:spTgt spid="252">
                                            <p:txEl>
                                              <p:pRg end="6" st="6"/>
                                            </p:txEl>
                                          </p:spTgt>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252">
                                            <p:txEl>
                                              <p:pRg end="7" st="7"/>
                                            </p:txEl>
                                          </p:spTgt>
                                        </p:tgtEl>
                                        <p:attrNameLst>
                                          <p:attrName>style.visibility</p:attrName>
                                        </p:attrNameLst>
                                      </p:cBhvr>
                                      <p:to>
                                        <p:strVal val="visible"/>
                                      </p:to>
                                    </p:set>
                                    <p:animEffect filter="fade" transition="in">
                                      <p:cBhvr>
                                        <p:cTn dur="750"/>
                                        <p:tgtEl>
                                          <p:spTgt spid="252">
                                            <p:txEl>
                                              <p:pRg end="7" st="7"/>
                                            </p:txEl>
                                          </p:spTgt>
                                        </p:tgtEl>
                                      </p:cBhvr>
                                    </p:animEffect>
                                  </p:childTnLst>
                                </p:cTn>
                              </p:par>
                            </p:childTnLst>
                          </p:cTn>
                        </p:par>
                        <p:par>
                          <p:cTn fill="hold">
                            <p:stCondLst>
                              <p:cond delay="6750"/>
                            </p:stCondLst>
                            <p:childTnLst>
                              <p:par>
                                <p:cTn fill="hold" nodeType="afterEffect" presetClass="entr" presetID="10" presetSubtype="0">
                                  <p:stCondLst>
                                    <p:cond delay="0"/>
                                  </p:stCondLst>
                                  <p:childTnLst>
                                    <p:set>
                                      <p:cBhvr>
                                        <p:cTn dur="1" fill="hold">
                                          <p:stCondLst>
                                            <p:cond delay="0"/>
                                          </p:stCondLst>
                                        </p:cTn>
                                        <p:tgtEl>
                                          <p:spTgt spid="252">
                                            <p:txEl>
                                              <p:pRg end="8" st="8"/>
                                            </p:txEl>
                                          </p:spTgt>
                                        </p:tgtEl>
                                        <p:attrNameLst>
                                          <p:attrName>style.visibility</p:attrName>
                                        </p:attrNameLst>
                                      </p:cBhvr>
                                      <p:to>
                                        <p:strVal val="visible"/>
                                      </p:to>
                                    </p:set>
                                    <p:animEffect filter="fade" transition="in">
                                      <p:cBhvr>
                                        <p:cTn dur="750"/>
                                        <p:tgtEl>
                                          <p:spTgt spid="252">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p:cSld name="Text only">
    <p:spTree>
      <p:nvGrpSpPr>
        <p:cNvPr id="254" name="Shape 254"/>
        <p:cNvGrpSpPr/>
        <p:nvPr/>
      </p:nvGrpSpPr>
      <p:grpSpPr>
        <a:xfrm>
          <a:off x="0" y="0"/>
          <a:ext cx="0" cy="0"/>
          <a:chOff x="0" y="0"/>
          <a:chExt cx="0" cy="0"/>
        </a:xfrm>
      </p:grpSpPr>
      <p:sp>
        <p:nvSpPr>
          <p:cNvPr id="255" name="Google Shape;255;g237ea097884_0_1673"/>
          <p:cNvSpPr txBox="1"/>
          <p:nvPr/>
        </p:nvSpPr>
        <p:spPr>
          <a:xfrm>
            <a:off x="-6304" y="0"/>
            <a:ext cx="9150300" cy="921600"/>
          </a:xfrm>
          <a:prstGeom prst="rect">
            <a:avLst/>
          </a:prstGeom>
          <a:solidFill>
            <a:srgbClr val="333399"/>
          </a:solidFill>
          <a:ln>
            <a:noFill/>
          </a:ln>
        </p:spPr>
        <p:txBody>
          <a:bodyPr anchorCtr="0" anchor="ctr" bIns="33475" lIns="66950" spcFirstLastPara="1" rIns="66950" wrap="square" tIns="33475">
            <a:noAutofit/>
          </a:bodyPr>
          <a:lstStyle/>
          <a:p>
            <a:pPr indent="0" lvl="0" marL="0" marR="0" rtl="0" algn="ctr">
              <a:lnSpc>
                <a:spcPct val="100000"/>
              </a:lnSpc>
              <a:spcBef>
                <a:spcPts val="0"/>
              </a:spcBef>
              <a:spcAft>
                <a:spcPts val="0"/>
              </a:spcAft>
              <a:buClr>
                <a:srgbClr val="000000"/>
              </a:buClr>
              <a:buSzPts val="2344"/>
              <a:buFont typeface="Arial"/>
              <a:buNone/>
            </a:pPr>
            <a:r>
              <a:t/>
            </a:r>
            <a:endParaRPr b="0" i="0" sz="2344" u="none" cap="none" strike="noStrike">
              <a:solidFill>
                <a:schemeClr val="dk1"/>
              </a:solidFill>
              <a:latin typeface="Lato Black"/>
              <a:ea typeface="Lato Black"/>
              <a:cs typeface="Lato Black"/>
              <a:sym typeface="Lato Black"/>
            </a:endParaRPr>
          </a:p>
        </p:txBody>
      </p:sp>
      <p:sp>
        <p:nvSpPr>
          <p:cNvPr id="256" name="Google Shape;256;g237ea097884_0_1673"/>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57" name="Google Shape;257;g237ea097884_0_1673"/>
          <p:cNvSpPr txBox="1"/>
          <p:nvPr>
            <p:ph idx="2" type="body"/>
          </p:nvPr>
        </p:nvSpPr>
        <p:spPr>
          <a:xfrm>
            <a:off x="2052028" y="1197429"/>
            <a:ext cx="5046900" cy="2512800"/>
          </a:xfrm>
          <a:prstGeom prst="rect">
            <a:avLst/>
          </a:prstGeom>
          <a:noFill/>
          <a:ln>
            <a:noFill/>
          </a:ln>
        </p:spPr>
        <p:txBody>
          <a:bodyPr anchorCtr="0" anchor="t" bIns="45700" lIns="91425" spcFirstLastPara="1" rIns="91425" wrap="square" tIns="45700">
            <a:normAutofit/>
          </a:bodyPr>
          <a:lstStyle>
            <a:lvl1pPr indent="-381000" lvl="0" marL="457200" rtl="0" algn="l">
              <a:lnSpc>
                <a:spcPct val="150000"/>
              </a:lnSpc>
              <a:spcBef>
                <a:spcPts val="0"/>
              </a:spcBef>
              <a:spcAft>
                <a:spcPts val="0"/>
              </a:spcAft>
              <a:buClr>
                <a:schemeClr val="dk1"/>
              </a:buClr>
              <a:buSzPts val="2400"/>
              <a:buFont typeface="Arial"/>
              <a:buChar char="•"/>
              <a:defRPr b="1" sz="2400"/>
            </a:lvl1pPr>
            <a:lvl2pPr indent="-228600" lvl="1" marL="914400" rtl="0" algn="l">
              <a:lnSpc>
                <a:spcPct val="150000"/>
              </a:lnSpc>
              <a:spcBef>
                <a:spcPts val="439"/>
              </a:spcBef>
              <a:spcAft>
                <a:spcPts val="0"/>
              </a:spcAft>
              <a:buClr>
                <a:schemeClr val="dk1"/>
              </a:buClr>
              <a:buSzPts val="1758"/>
              <a:buNone/>
              <a:defRPr sz="1758"/>
            </a:lvl2pPr>
            <a:lvl3pPr indent="-228600" lvl="2" marL="1371600" rtl="0" algn="l">
              <a:lnSpc>
                <a:spcPct val="90000"/>
              </a:lnSpc>
              <a:spcBef>
                <a:spcPts val="375"/>
              </a:spcBef>
              <a:spcAft>
                <a:spcPts val="0"/>
              </a:spcAft>
              <a:buClr>
                <a:schemeClr val="dk1"/>
              </a:buClr>
              <a:buSzPts val="1758"/>
              <a:buNone/>
              <a:defRPr sz="1758"/>
            </a:lvl3pPr>
            <a:lvl4pPr indent="-228600" lvl="3" marL="1828800" rtl="0" algn="l">
              <a:lnSpc>
                <a:spcPct val="90000"/>
              </a:lnSpc>
              <a:spcBef>
                <a:spcPts val="375"/>
              </a:spcBef>
              <a:spcAft>
                <a:spcPts val="0"/>
              </a:spcAft>
              <a:buClr>
                <a:schemeClr val="dk1"/>
              </a:buClr>
              <a:buSzPts val="1758"/>
              <a:buNone/>
              <a:defRPr sz="1758"/>
            </a:lvl4pPr>
            <a:lvl5pPr indent="-228600" lvl="4" marL="2286000" rtl="0" algn="l">
              <a:lnSpc>
                <a:spcPct val="90000"/>
              </a:lnSpc>
              <a:spcBef>
                <a:spcPts val="375"/>
              </a:spcBef>
              <a:spcAft>
                <a:spcPts val="0"/>
              </a:spcAft>
              <a:buClr>
                <a:schemeClr val="dk1"/>
              </a:buClr>
              <a:buSzPts val="1758"/>
              <a:buNone/>
              <a:defRPr sz="1758"/>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258" name="Google Shape;258;g237ea097884_0_1673"/>
          <p:cNvPicPr preferRelativeResize="0"/>
          <p:nvPr/>
        </p:nvPicPr>
        <p:blipFill rotWithShape="1">
          <a:blip r:embed="rId2">
            <a:alphaModFix/>
          </a:blip>
          <a:srcRect b="33564" l="109" r="0" t="7102"/>
          <a:stretch/>
        </p:blipFill>
        <p:spPr>
          <a:xfrm>
            <a:off x="-8814" y="3710690"/>
            <a:ext cx="9152875" cy="143629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g203e2d6178e_0_172"/>
          <p:cNvSpPr txBox="1"/>
          <p:nvPr>
            <p:ph type="title"/>
          </p:nvPr>
        </p:nvSpPr>
        <p:spPr>
          <a:xfrm>
            <a:off x="301752" y="171450"/>
            <a:ext cx="8534400" cy="5694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rgbClr val="7A9798"/>
              </a:buClr>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g203e2d6178e_0_172"/>
          <p:cNvSpPr txBox="1"/>
          <p:nvPr>
            <p:ph idx="10" type="dt"/>
          </p:nvPr>
        </p:nvSpPr>
        <p:spPr>
          <a:xfrm>
            <a:off x="5791200" y="4803738"/>
            <a:ext cx="3045000" cy="274200"/>
          </a:xfrm>
          <a:prstGeom prst="rect">
            <a:avLst/>
          </a:prstGeom>
          <a:noFill/>
          <a:ln>
            <a:noFill/>
          </a:ln>
        </p:spPr>
        <p:txBody>
          <a:bodyPr anchorCtr="0" anchor="t"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8" name="Google Shape;28;g203e2d6178e_0_172"/>
          <p:cNvSpPr txBox="1"/>
          <p:nvPr>
            <p:ph idx="11" type="ftr"/>
          </p:nvPr>
        </p:nvSpPr>
        <p:spPr>
          <a:xfrm>
            <a:off x="304800" y="4808136"/>
            <a:ext cx="3581400" cy="2742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9" name="Google Shape;29;g203e2d6178e_0_172"/>
          <p:cNvSpPr txBox="1"/>
          <p:nvPr>
            <p:ph idx="12" type="sldNum"/>
          </p:nvPr>
        </p:nvSpPr>
        <p:spPr>
          <a:xfrm>
            <a:off x="4343400" y="777016"/>
            <a:ext cx="457200" cy="330900"/>
          </a:xfrm>
          <a:prstGeom prst="rect">
            <a:avLst/>
          </a:prstGeom>
          <a:noFill/>
          <a:ln>
            <a:noFill/>
          </a:ln>
        </p:spPr>
        <p:txBody>
          <a:bodyPr anchorCtr="0" anchor="ctr" bIns="34275" lIns="34275" spcFirstLastPara="1" rIns="34275" wrap="square" tIns="34275">
            <a:normAutofit/>
          </a:bodyPr>
          <a:lstStyle>
            <a:lvl1pPr indent="0" lvl="0"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image">
  <p:cSld name="Text with image">
    <p:spTree>
      <p:nvGrpSpPr>
        <p:cNvPr id="259" name="Shape 259"/>
        <p:cNvGrpSpPr/>
        <p:nvPr/>
      </p:nvGrpSpPr>
      <p:grpSpPr>
        <a:xfrm>
          <a:off x="0" y="0"/>
          <a:ext cx="0" cy="0"/>
          <a:chOff x="0" y="0"/>
          <a:chExt cx="0" cy="0"/>
        </a:xfrm>
      </p:grpSpPr>
      <p:sp>
        <p:nvSpPr>
          <p:cNvPr id="260" name="Google Shape;260;g237ea097884_0_1678"/>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61" name="Google Shape;261;g237ea097884_0_1678"/>
          <p:cNvSpPr txBox="1"/>
          <p:nvPr>
            <p:ph idx="2" type="body"/>
          </p:nvPr>
        </p:nvSpPr>
        <p:spPr>
          <a:xfrm>
            <a:off x="942822" y="1277258"/>
            <a:ext cx="3993600" cy="2329500"/>
          </a:xfrm>
          <a:prstGeom prst="rect">
            <a:avLst/>
          </a:prstGeom>
          <a:noFill/>
          <a:ln>
            <a:noFill/>
          </a:ln>
        </p:spPr>
        <p:txBody>
          <a:bodyPr anchorCtr="0" anchor="t" bIns="45700" lIns="91425" spcFirstLastPara="1" rIns="91425" wrap="square" tIns="45700">
            <a:normAutofit/>
          </a:bodyPr>
          <a:lstStyle>
            <a:lvl1pPr indent="-381000" lvl="0" marL="457200" rtl="0" algn="l">
              <a:lnSpc>
                <a:spcPct val="150000"/>
              </a:lnSpc>
              <a:spcBef>
                <a:spcPts val="0"/>
              </a:spcBef>
              <a:spcAft>
                <a:spcPts val="0"/>
              </a:spcAft>
              <a:buClr>
                <a:schemeClr val="dk1"/>
              </a:buClr>
              <a:buSzPts val="2400"/>
              <a:buFont typeface="Arial"/>
              <a:buChar char="•"/>
              <a:defRPr b="1" sz="2400"/>
            </a:lvl1pPr>
            <a:lvl2pPr indent="-228600" lvl="1" marL="914400" rtl="0" algn="l">
              <a:lnSpc>
                <a:spcPct val="150000"/>
              </a:lnSpc>
              <a:spcBef>
                <a:spcPts val="439"/>
              </a:spcBef>
              <a:spcAft>
                <a:spcPts val="0"/>
              </a:spcAft>
              <a:buClr>
                <a:schemeClr val="dk1"/>
              </a:buClr>
              <a:buSzPts val="2400"/>
              <a:buNone/>
              <a:defRPr/>
            </a:lvl2pPr>
            <a:lvl3pPr indent="-228600" lvl="2" marL="1371600" rtl="0" algn="l">
              <a:lnSpc>
                <a:spcPct val="150000"/>
              </a:lnSpc>
              <a:spcBef>
                <a:spcPts val="375"/>
              </a:spcBef>
              <a:spcAft>
                <a:spcPts val="0"/>
              </a:spcAft>
              <a:buClr>
                <a:schemeClr val="dk1"/>
              </a:buClr>
              <a:buSzPts val="1500"/>
              <a:buNone/>
              <a:defRPr/>
            </a:lvl3pPr>
            <a:lvl4pPr indent="-228600" lvl="3" marL="1828800" rtl="0" algn="l">
              <a:lnSpc>
                <a:spcPct val="150000"/>
              </a:lnSpc>
              <a:spcBef>
                <a:spcPts val="375"/>
              </a:spcBef>
              <a:spcAft>
                <a:spcPts val="0"/>
              </a:spcAft>
              <a:buClr>
                <a:schemeClr val="dk1"/>
              </a:buClr>
              <a:buSzPts val="1350"/>
              <a:buNone/>
              <a:defRPr/>
            </a:lvl4pPr>
            <a:lvl5pPr indent="-228600" lvl="4" marL="2286000" rtl="0" algn="l">
              <a:lnSpc>
                <a:spcPct val="150000"/>
              </a:lnSpc>
              <a:spcBef>
                <a:spcPts val="375"/>
              </a:spcBef>
              <a:spcAft>
                <a:spcPts val="0"/>
              </a:spcAft>
              <a:buClr>
                <a:schemeClr val="dk1"/>
              </a:buClr>
              <a:buSzPts val="135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62" name="Google Shape;262;g237ea097884_0_1678"/>
          <p:cNvSpPr/>
          <p:nvPr>
            <p:ph idx="3" type="pic"/>
          </p:nvPr>
        </p:nvSpPr>
        <p:spPr>
          <a:xfrm>
            <a:off x="5262429" y="1291773"/>
            <a:ext cx="3420300" cy="3090600"/>
          </a:xfrm>
          <a:prstGeom prst="rect">
            <a:avLst/>
          </a:prstGeom>
          <a:noFill/>
          <a:ln>
            <a:noFill/>
          </a:ln>
        </p:spPr>
      </p:sp>
      <p:pic>
        <p:nvPicPr>
          <p:cNvPr id="263" name="Google Shape;263;g237ea097884_0_1678"/>
          <p:cNvPicPr preferRelativeResize="0"/>
          <p:nvPr/>
        </p:nvPicPr>
        <p:blipFill rotWithShape="1">
          <a:blip r:embed="rId2">
            <a:alphaModFix/>
          </a:blip>
          <a:srcRect b="33564" l="109" r="0" t="7102"/>
          <a:stretch/>
        </p:blipFill>
        <p:spPr>
          <a:xfrm>
            <a:off x="-8814" y="3710690"/>
            <a:ext cx="9152875" cy="1436291"/>
          </a:xfrm>
          <a:prstGeom prst="rect">
            <a:avLst/>
          </a:prstGeom>
          <a:noFill/>
          <a:ln>
            <a:noFill/>
          </a:ln>
        </p:spPr>
      </p:pic>
    </p:spTree>
  </p:cSld>
  <p:clrMapOvr>
    <a:masterClrMapping/>
  </p:clrMapOvr>
  <p:extLst>
    <p:ext uri="{DCECCB84-F9BA-43D5-87BE-67443E8EF086}">
      <p15:sldGuideLst>
        <p15:guide id="1" orient="horz" pos="1638">
          <p15:clr>
            <a:srgbClr val="FBAE40"/>
          </p15:clr>
        </p15:guide>
        <p15:guide id="2" pos="576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p:cSld name="Video">
    <p:spTree>
      <p:nvGrpSpPr>
        <p:cNvPr id="264" name="Shape 264"/>
        <p:cNvGrpSpPr/>
        <p:nvPr/>
      </p:nvGrpSpPr>
      <p:grpSpPr>
        <a:xfrm>
          <a:off x="0" y="0"/>
          <a:ext cx="0" cy="0"/>
          <a:chOff x="0" y="0"/>
          <a:chExt cx="0" cy="0"/>
        </a:xfrm>
      </p:grpSpPr>
      <p:sp>
        <p:nvSpPr>
          <p:cNvPr id="265" name="Google Shape;265;g237ea097884_0_1683"/>
          <p:cNvSpPr txBox="1"/>
          <p:nvPr/>
        </p:nvSpPr>
        <p:spPr>
          <a:xfrm>
            <a:off x="-6304" y="0"/>
            <a:ext cx="9150300" cy="921600"/>
          </a:xfrm>
          <a:prstGeom prst="rect">
            <a:avLst/>
          </a:prstGeom>
          <a:solidFill>
            <a:srgbClr val="333399"/>
          </a:solidFill>
          <a:ln>
            <a:noFill/>
          </a:ln>
        </p:spPr>
        <p:txBody>
          <a:bodyPr anchorCtr="0" anchor="ctr" bIns="33475" lIns="66950" spcFirstLastPara="1" rIns="66950" wrap="square" tIns="33475">
            <a:noAutofit/>
          </a:bodyPr>
          <a:lstStyle/>
          <a:p>
            <a:pPr indent="0" lvl="0" marL="0" marR="0" rtl="0" algn="ctr">
              <a:lnSpc>
                <a:spcPct val="100000"/>
              </a:lnSpc>
              <a:spcBef>
                <a:spcPts val="0"/>
              </a:spcBef>
              <a:spcAft>
                <a:spcPts val="0"/>
              </a:spcAft>
              <a:buClr>
                <a:srgbClr val="000000"/>
              </a:buClr>
              <a:buSzPts val="2344"/>
              <a:buFont typeface="Arial"/>
              <a:buNone/>
            </a:pPr>
            <a:r>
              <a:t/>
            </a:r>
            <a:endParaRPr b="0" i="0" sz="2344" u="none" cap="none" strike="noStrike">
              <a:solidFill>
                <a:schemeClr val="dk1"/>
              </a:solidFill>
              <a:latin typeface="Lato Black"/>
              <a:ea typeface="Lato Black"/>
              <a:cs typeface="Lato Black"/>
              <a:sym typeface="Lato Black"/>
            </a:endParaRPr>
          </a:p>
        </p:txBody>
      </p:sp>
      <p:sp>
        <p:nvSpPr>
          <p:cNvPr id="266" name="Google Shape;266;g237ea097884_0_1683"/>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67" name="Google Shape;267;g237ea097884_0_1683"/>
          <p:cNvSpPr/>
          <p:nvPr>
            <p:ph idx="2" type="media"/>
          </p:nvPr>
        </p:nvSpPr>
        <p:spPr>
          <a:xfrm>
            <a:off x="2042012" y="1304873"/>
            <a:ext cx="5045100" cy="2530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400"/>
              <a:buFont typeface="Arial"/>
              <a:buChar char="•"/>
              <a:defRPr b="1" i="0" sz="2400" u="none" cap="none" strike="noStrike">
                <a:solidFill>
                  <a:schemeClr val="dk1"/>
                </a:solidFill>
                <a:latin typeface="Lato"/>
                <a:ea typeface="Lato"/>
                <a:cs typeface="Lato"/>
                <a:sym typeface="Lato"/>
              </a:defRPr>
            </a:lvl1pPr>
            <a:lvl2pPr lvl="1" marR="0" rtl="0" algn="l">
              <a:lnSpc>
                <a:spcPct val="150000"/>
              </a:lnSpc>
              <a:spcBef>
                <a:spcPts val="3000"/>
              </a:spcBef>
              <a:spcAft>
                <a:spcPts val="0"/>
              </a:spcAft>
              <a:buClr>
                <a:schemeClr val="dk1"/>
              </a:buClr>
              <a:buSzPts val="2400"/>
              <a:buFont typeface="Lato"/>
              <a:buNone/>
              <a:defRPr b="0" i="0" sz="2400" u="none" cap="none" strike="noStrike">
                <a:solidFill>
                  <a:schemeClr val="dk1"/>
                </a:solidFill>
                <a:latin typeface="Lato"/>
                <a:ea typeface="Lato"/>
                <a:cs typeface="Lato"/>
                <a:sym typeface="Lato"/>
              </a:defRPr>
            </a:lvl2pPr>
            <a:lvl3pPr lvl="2"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lvl="4"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pic>
        <p:nvPicPr>
          <p:cNvPr id="268" name="Google Shape;268;g237ea097884_0_1683"/>
          <p:cNvPicPr preferRelativeResize="0"/>
          <p:nvPr/>
        </p:nvPicPr>
        <p:blipFill rotWithShape="1">
          <a:blip r:embed="rId2">
            <a:alphaModFix/>
          </a:blip>
          <a:srcRect b="33564" l="109" r="0" t="7102"/>
          <a:stretch/>
        </p:blipFill>
        <p:spPr>
          <a:xfrm>
            <a:off x="-8814" y="3710690"/>
            <a:ext cx="9152875" cy="1436291"/>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69" name="Shape 269"/>
        <p:cNvGrpSpPr/>
        <p:nvPr/>
      </p:nvGrpSpPr>
      <p:grpSpPr>
        <a:xfrm>
          <a:off x="0" y="0"/>
          <a:ext cx="0" cy="0"/>
          <a:chOff x="0" y="0"/>
          <a:chExt cx="0" cy="0"/>
        </a:xfrm>
      </p:grpSpPr>
      <p:sp>
        <p:nvSpPr>
          <p:cNvPr id="270" name="Google Shape;270;g237ea097884_0_1688"/>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2pPr>
            <a:lvl3pPr lvl="2"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3pPr>
            <a:lvl4pPr lvl="3"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4pPr>
            <a:lvl5pPr lvl="4"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5pPr>
            <a:lvl6pPr lvl="5"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6pPr>
            <a:lvl7pPr lvl="6"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7pPr>
            <a:lvl8pPr lvl="7"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8pPr>
            <a:lvl9pPr lvl="8"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9pPr>
          </a:lstStyle>
          <a:p/>
        </p:txBody>
      </p:sp>
      <p:sp>
        <p:nvSpPr>
          <p:cNvPr id="271" name="Google Shape;271;g237ea097884_0_1688"/>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2pPr>
            <a:lvl3pPr lvl="2"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3pPr>
            <a:lvl4pPr lvl="3"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4pPr>
            <a:lvl5pPr lvl="4"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5pPr>
            <a:lvl6pPr lvl="5"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6pPr>
            <a:lvl7pPr lvl="6"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7pPr>
            <a:lvl8pPr lvl="7"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8pPr>
            <a:lvl9pPr lvl="8"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9pPr>
          </a:lstStyle>
          <a:p/>
        </p:txBody>
      </p:sp>
      <p:sp>
        <p:nvSpPr>
          <p:cNvPr id="272" name="Google Shape;272;g237ea097884_0_1688"/>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607"/>
              <a:buFont typeface="Arial"/>
              <a:buNone/>
              <a:defRPr b="0" i="0" sz="1607" u="none" cap="none" strike="noStrike">
                <a:solidFill>
                  <a:schemeClr val="dk1"/>
                </a:solidFill>
                <a:latin typeface="Lato"/>
                <a:ea typeface="Lato"/>
                <a:cs typeface="Lato"/>
                <a:sym typeface="Lato"/>
              </a:defRPr>
            </a:lvl1pPr>
            <a:lvl2pPr indent="0" lvl="1" marL="0" marR="0" rtl="0" algn="l">
              <a:lnSpc>
                <a:spcPct val="100000"/>
              </a:lnSpc>
              <a:spcBef>
                <a:spcPts val="0"/>
              </a:spcBef>
              <a:spcAft>
                <a:spcPts val="0"/>
              </a:spcAft>
              <a:buClr>
                <a:srgbClr val="000000"/>
              </a:buClr>
              <a:buSzPts val="1607"/>
              <a:buFont typeface="Arial"/>
              <a:buNone/>
              <a:defRPr b="0" i="0" sz="1607" u="none" cap="none" strike="noStrike">
                <a:solidFill>
                  <a:schemeClr val="dk1"/>
                </a:solidFill>
                <a:latin typeface="Lato"/>
                <a:ea typeface="Lato"/>
                <a:cs typeface="Lato"/>
                <a:sym typeface="Lato"/>
              </a:defRPr>
            </a:lvl2pPr>
            <a:lvl3pPr indent="0" lvl="2" marL="0" marR="0" rtl="0" algn="l">
              <a:lnSpc>
                <a:spcPct val="100000"/>
              </a:lnSpc>
              <a:spcBef>
                <a:spcPts val="0"/>
              </a:spcBef>
              <a:spcAft>
                <a:spcPts val="0"/>
              </a:spcAft>
              <a:buClr>
                <a:srgbClr val="000000"/>
              </a:buClr>
              <a:buSzPts val="1607"/>
              <a:buFont typeface="Arial"/>
              <a:buNone/>
              <a:defRPr b="0" i="0" sz="1607" u="none" cap="none" strike="noStrike">
                <a:solidFill>
                  <a:schemeClr val="dk1"/>
                </a:solidFill>
                <a:latin typeface="Lato"/>
                <a:ea typeface="Lato"/>
                <a:cs typeface="Lato"/>
                <a:sym typeface="Lato"/>
              </a:defRPr>
            </a:lvl3pPr>
            <a:lvl4pPr indent="0" lvl="3" marL="0" marR="0" rtl="0" algn="l">
              <a:lnSpc>
                <a:spcPct val="100000"/>
              </a:lnSpc>
              <a:spcBef>
                <a:spcPts val="0"/>
              </a:spcBef>
              <a:spcAft>
                <a:spcPts val="0"/>
              </a:spcAft>
              <a:buClr>
                <a:srgbClr val="000000"/>
              </a:buClr>
              <a:buSzPts val="1607"/>
              <a:buFont typeface="Arial"/>
              <a:buNone/>
              <a:defRPr b="0" i="0" sz="1607" u="none" cap="none" strike="noStrike">
                <a:solidFill>
                  <a:schemeClr val="dk1"/>
                </a:solidFill>
                <a:latin typeface="Lato"/>
                <a:ea typeface="Lato"/>
                <a:cs typeface="Lato"/>
                <a:sym typeface="Lato"/>
              </a:defRPr>
            </a:lvl4pPr>
            <a:lvl5pPr indent="0" lvl="4" marL="0" marR="0" rtl="0" algn="l">
              <a:lnSpc>
                <a:spcPct val="100000"/>
              </a:lnSpc>
              <a:spcBef>
                <a:spcPts val="0"/>
              </a:spcBef>
              <a:spcAft>
                <a:spcPts val="0"/>
              </a:spcAft>
              <a:buClr>
                <a:srgbClr val="000000"/>
              </a:buClr>
              <a:buSzPts val="1607"/>
              <a:buFont typeface="Arial"/>
              <a:buNone/>
              <a:defRPr b="0" i="0" sz="1607" u="none" cap="none" strike="noStrike">
                <a:solidFill>
                  <a:schemeClr val="dk1"/>
                </a:solidFill>
                <a:latin typeface="Lato"/>
                <a:ea typeface="Lato"/>
                <a:cs typeface="Lato"/>
                <a:sym typeface="Lato"/>
              </a:defRPr>
            </a:lvl5pPr>
            <a:lvl6pPr indent="0" lvl="5" marL="0" marR="0" rtl="0" algn="l">
              <a:lnSpc>
                <a:spcPct val="100000"/>
              </a:lnSpc>
              <a:spcBef>
                <a:spcPts val="0"/>
              </a:spcBef>
              <a:spcAft>
                <a:spcPts val="0"/>
              </a:spcAft>
              <a:buClr>
                <a:srgbClr val="000000"/>
              </a:buClr>
              <a:buSzPts val="1607"/>
              <a:buFont typeface="Arial"/>
              <a:buNone/>
              <a:defRPr b="0" i="0" sz="1607" u="none" cap="none" strike="noStrike">
                <a:solidFill>
                  <a:schemeClr val="dk1"/>
                </a:solidFill>
                <a:latin typeface="Lato"/>
                <a:ea typeface="Lato"/>
                <a:cs typeface="Lato"/>
                <a:sym typeface="Lato"/>
              </a:defRPr>
            </a:lvl6pPr>
            <a:lvl7pPr indent="0" lvl="6" marL="0" marR="0" rtl="0" algn="l">
              <a:lnSpc>
                <a:spcPct val="100000"/>
              </a:lnSpc>
              <a:spcBef>
                <a:spcPts val="0"/>
              </a:spcBef>
              <a:spcAft>
                <a:spcPts val="0"/>
              </a:spcAft>
              <a:buClr>
                <a:srgbClr val="000000"/>
              </a:buClr>
              <a:buSzPts val="1607"/>
              <a:buFont typeface="Arial"/>
              <a:buNone/>
              <a:defRPr b="0" i="0" sz="1607" u="none" cap="none" strike="noStrike">
                <a:solidFill>
                  <a:schemeClr val="dk1"/>
                </a:solidFill>
                <a:latin typeface="Lato"/>
                <a:ea typeface="Lato"/>
                <a:cs typeface="Lato"/>
                <a:sym typeface="Lato"/>
              </a:defRPr>
            </a:lvl7pPr>
            <a:lvl8pPr indent="0" lvl="7" marL="0" marR="0" rtl="0" algn="l">
              <a:lnSpc>
                <a:spcPct val="100000"/>
              </a:lnSpc>
              <a:spcBef>
                <a:spcPts val="0"/>
              </a:spcBef>
              <a:spcAft>
                <a:spcPts val="0"/>
              </a:spcAft>
              <a:buClr>
                <a:srgbClr val="000000"/>
              </a:buClr>
              <a:buSzPts val="1607"/>
              <a:buFont typeface="Arial"/>
              <a:buNone/>
              <a:defRPr b="0" i="0" sz="1607" u="none" cap="none" strike="noStrike">
                <a:solidFill>
                  <a:schemeClr val="dk1"/>
                </a:solidFill>
                <a:latin typeface="Lato"/>
                <a:ea typeface="Lato"/>
                <a:cs typeface="Lato"/>
                <a:sym typeface="Lato"/>
              </a:defRPr>
            </a:lvl8pPr>
            <a:lvl9pPr indent="0" lvl="8" marL="0" marR="0" rtl="0" algn="l">
              <a:lnSpc>
                <a:spcPct val="100000"/>
              </a:lnSpc>
              <a:spcBef>
                <a:spcPts val="0"/>
              </a:spcBef>
              <a:spcAft>
                <a:spcPts val="0"/>
              </a:spcAft>
              <a:buClr>
                <a:srgbClr val="000000"/>
              </a:buClr>
              <a:buSzPts val="1607"/>
              <a:buFont typeface="Arial"/>
              <a:buNone/>
              <a:defRPr b="0" i="0" sz="1607" u="none" cap="none" strike="noStrike">
                <a:solidFill>
                  <a:schemeClr val="dk1"/>
                </a:solidFill>
                <a:latin typeface="Lato"/>
                <a:ea typeface="Lato"/>
                <a:cs typeface="Lato"/>
                <a:sym typeface="Lat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p:cSld name="Text only">
    <p:spTree>
      <p:nvGrpSpPr>
        <p:cNvPr id="277" name="Shape 277"/>
        <p:cNvGrpSpPr/>
        <p:nvPr/>
      </p:nvGrpSpPr>
      <p:grpSpPr>
        <a:xfrm>
          <a:off x="0" y="0"/>
          <a:ext cx="0" cy="0"/>
          <a:chOff x="0" y="0"/>
          <a:chExt cx="0" cy="0"/>
        </a:xfrm>
      </p:grpSpPr>
      <p:sp>
        <p:nvSpPr>
          <p:cNvPr id="278" name="Google Shape;278;g237ea097884_0_1696"/>
          <p:cNvSpPr txBox="1"/>
          <p:nvPr/>
        </p:nvSpPr>
        <p:spPr>
          <a:xfrm>
            <a:off x="-6304" y="0"/>
            <a:ext cx="9150300" cy="921600"/>
          </a:xfrm>
          <a:prstGeom prst="rect">
            <a:avLst/>
          </a:prstGeom>
          <a:solidFill>
            <a:srgbClr val="333399"/>
          </a:solidFill>
          <a:ln>
            <a:noFill/>
          </a:ln>
        </p:spPr>
        <p:txBody>
          <a:bodyPr anchorCtr="0" anchor="ctr" bIns="33475" lIns="66950" spcFirstLastPara="1" rIns="66950" wrap="square" tIns="33475">
            <a:noAutofit/>
          </a:bodyPr>
          <a:lstStyle/>
          <a:p>
            <a:pPr indent="0" lvl="0" marL="0" marR="0" rtl="0" algn="ctr">
              <a:lnSpc>
                <a:spcPct val="100000"/>
              </a:lnSpc>
              <a:spcBef>
                <a:spcPts val="0"/>
              </a:spcBef>
              <a:spcAft>
                <a:spcPts val="0"/>
              </a:spcAft>
              <a:buClr>
                <a:srgbClr val="000000"/>
              </a:buClr>
              <a:buSzPts val="2344"/>
              <a:buFont typeface="Arial"/>
              <a:buNone/>
            </a:pPr>
            <a:r>
              <a:t/>
            </a:r>
            <a:endParaRPr b="0" i="0" sz="2344" u="none" cap="none" strike="noStrike">
              <a:solidFill>
                <a:schemeClr val="dk1"/>
              </a:solidFill>
              <a:latin typeface="Lato Black"/>
              <a:ea typeface="Lato Black"/>
              <a:cs typeface="Lato Black"/>
              <a:sym typeface="Lato Black"/>
            </a:endParaRPr>
          </a:p>
        </p:txBody>
      </p:sp>
      <p:sp>
        <p:nvSpPr>
          <p:cNvPr id="279" name="Google Shape;279;g237ea097884_0_1696"/>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80" name="Google Shape;280;g237ea097884_0_1696"/>
          <p:cNvSpPr txBox="1"/>
          <p:nvPr>
            <p:ph idx="2" type="body"/>
          </p:nvPr>
        </p:nvSpPr>
        <p:spPr>
          <a:xfrm>
            <a:off x="2052028" y="1197429"/>
            <a:ext cx="5046900" cy="2512800"/>
          </a:xfrm>
          <a:prstGeom prst="rect">
            <a:avLst/>
          </a:prstGeom>
          <a:noFill/>
          <a:ln>
            <a:noFill/>
          </a:ln>
        </p:spPr>
        <p:txBody>
          <a:bodyPr anchorCtr="0" anchor="t" bIns="45700" lIns="91425" spcFirstLastPara="1" rIns="91425" wrap="square" tIns="45700">
            <a:normAutofit/>
          </a:bodyPr>
          <a:lstStyle>
            <a:lvl1pPr indent="-381000" lvl="0" marL="457200" rtl="0" algn="l">
              <a:lnSpc>
                <a:spcPct val="150000"/>
              </a:lnSpc>
              <a:spcBef>
                <a:spcPts val="0"/>
              </a:spcBef>
              <a:spcAft>
                <a:spcPts val="0"/>
              </a:spcAft>
              <a:buClr>
                <a:schemeClr val="dk1"/>
              </a:buClr>
              <a:buSzPts val="2400"/>
              <a:buFont typeface="Arial"/>
              <a:buChar char="•"/>
              <a:defRPr b="1" sz="2400"/>
            </a:lvl1pPr>
            <a:lvl2pPr indent="-228600" lvl="1" marL="914400" rtl="0" algn="l">
              <a:lnSpc>
                <a:spcPct val="150000"/>
              </a:lnSpc>
              <a:spcBef>
                <a:spcPts val="439"/>
              </a:spcBef>
              <a:spcAft>
                <a:spcPts val="0"/>
              </a:spcAft>
              <a:buClr>
                <a:schemeClr val="dk1"/>
              </a:buClr>
              <a:buSzPts val="1758"/>
              <a:buNone/>
              <a:defRPr sz="1758"/>
            </a:lvl2pPr>
            <a:lvl3pPr indent="-228600" lvl="2" marL="1371600" rtl="0" algn="l">
              <a:lnSpc>
                <a:spcPct val="90000"/>
              </a:lnSpc>
              <a:spcBef>
                <a:spcPts val="375"/>
              </a:spcBef>
              <a:spcAft>
                <a:spcPts val="0"/>
              </a:spcAft>
              <a:buClr>
                <a:schemeClr val="dk1"/>
              </a:buClr>
              <a:buSzPts val="1758"/>
              <a:buNone/>
              <a:defRPr sz="1758"/>
            </a:lvl3pPr>
            <a:lvl4pPr indent="-228600" lvl="3" marL="1828800" rtl="0" algn="l">
              <a:lnSpc>
                <a:spcPct val="90000"/>
              </a:lnSpc>
              <a:spcBef>
                <a:spcPts val="375"/>
              </a:spcBef>
              <a:spcAft>
                <a:spcPts val="0"/>
              </a:spcAft>
              <a:buClr>
                <a:schemeClr val="dk1"/>
              </a:buClr>
              <a:buSzPts val="1758"/>
              <a:buNone/>
              <a:defRPr sz="1758"/>
            </a:lvl4pPr>
            <a:lvl5pPr indent="-228600" lvl="4" marL="2286000" rtl="0" algn="l">
              <a:lnSpc>
                <a:spcPct val="90000"/>
              </a:lnSpc>
              <a:spcBef>
                <a:spcPts val="375"/>
              </a:spcBef>
              <a:spcAft>
                <a:spcPts val="0"/>
              </a:spcAft>
              <a:buClr>
                <a:schemeClr val="dk1"/>
              </a:buClr>
              <a:buSzPts val="1758"/>
              <a:buNone/>
              <a:defRPr sz="1758"/>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281" name="Google Shape;281;g237ea097884_0_1696"/>
          <p:cNvPicPr preferRelativeResize="0"/>
          <p:nvPr/>
        </p:nvPicPr>
        <p:blipFill rotWithShape="1">
          <a:blip r:embed="rId2">
            <a:alphaModFix/>
          </a:blip>
          <a:srcRect b="33560" l="109" r="0" t="7102"/>
          <a:stretch/>
        </p:blipFill>
        <p:spPr>
          <a:xfrm>
            <a:off x="-8814" y="3710690"/>
            <a:ext cx="9152875" cy="1436291"/>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82" name="Shape 282"/>
        <p:cNvGrpSpPr/>
        <p:nvPr/>
      </p:nvGrpSpPr>
      <p:grpSpPr>
        <a:xfrm>
          <a:off x="0" y="0"/>
          <a:ext cx="0" cy="0"/>
          <a:chOff x="0" y="0"/>
          <a:chExt cx="0" cy="0"/>
        </a:xfrm>
      </p:grpSpPr>
      <p:sp>
        <p:nvSpPr>
          <p:cNvPr id="283" name="Google Shape;283;g237ea097884_0_1701"/>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284" name="Google Shape;284;g237ea097884_0_1701"/>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85" name="Google Shape;285;g237ea097884_0_170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6" name="Shape 286"/>
        <p:cNvGrpSpPr/>
        <p:nvPr/>
      </p:nvGrpSpPr>
      <p:grpSpPr>
        <a:xfrm>
          <a:off x="0" y="0"/>
          <a:ext cx="0" cy="0"/>
          <a:chOff x="0" y="0"/>
          <a:chExt cx="0" cy="0"/>
        </a:xfrm>
      </p:grpSpPr>
      <p:sp>
        <p:nvSpPr>
          <p:cNvPr id="287" name="Google Shape;287;g237ea097884_0_1705"/>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288" name="Google Shape;288;g237ea097884_0_170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89" name="Shape 289"/>
        <p:cNvGrpSpPr/>
        <p:nvPr/>
      </p:nvGrpSpPr>
      <p:grpSpPr>
        <a:xfrm>
          <a:off x="0" y="0"/>
          <a:ext cx="0" cy="0"/>
          <a:chOff x="0" y="0"/>
          <a:chExt cx="0" cy="0"/>
        </a:xfrm>
      </p:grpSpPr>
      <p:sp>
        <p:nvSpPr>
          <p:cNvPr id="290" name="Google Shape;290;g237ea097884_0_170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91" name="Google Shape;291;g237ea097884_0_170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292" name="Google Shape;292;g237ea097884_0_170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93" name="Shape 293"/>
        <p:cNvGrpSpPr/>
        <p:nvPr/>
      </p:nvGrpSpPr>
      <p:grpSpPr>
        <a:xfrm>
          <a:off x="0" y="0"/>
          <a:ext cx="0" cy="0"/>
          <a:chOff x="0" y="0"/>
          <a:chExt cx="0" cy="0"/>
        </a:xfrm>
      </p:grpSpPr>
      <p:sp>
        <p:nvSpPr>
          <p:cNvPr id="294" name="Google Shape;294;g237ea097884_0_171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95" name="Google Shape;295;g237ea097884_0_1712"/>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296" name="Google Shape;296;g237ea097884_0_1712"/>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297" name="Google Shape;297;g237ea097884_0_17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8" name="Shape 298"/>
        <p:cNvGrpSpPr/>
        <p:nvPr/>
      </p:nvGrpSpPr>
      <p:grpSpPr>
        <a:xfrm>
          <a:off x="0" y="0"/>
          <a:ext cx="0" cy="0"/>
          <a:chOff x="0" y="0"/>
          <a:chExt cx="0" cy="0"/>
        </a:xfrm>
      </p:grpSpPr>
      <p:sp>
        <p:nvSpPr>
          <p:cNvPr id="299" name="Google Shape;299;g237ea097884_0_17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300" name="Google Shape;300;g237ea097884_0_17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1" name="Shape 301"/>
        <p:cNvGrpSpPr/>
        <p:nvPr/>
      </p:nvGrpSpPr>
      <p:grpSpPr>
        <a:xfrm>
          <a:off x="0" y="0"/>
          <a:ext cx="0" cy="0"/>
          <a:chOff x="0" y="0"/>
          <a:chExt cx="0" cy="0"/>
        </a:xfrm>
      </p:grpSpPr>
      <p:sp>
        <p:nvSpPr>
          <p:cNvPr id="302" name="Google Shape;302;g237ea097884_0_1720"/>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303" name="Google Shape;303;g237ea097884_0_1720"/>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304" name="Google Shape;304;g237ea097884_0_17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g2414c81de68_0_96"/>
          <p:cNvSpPr txBox="1"/>
          <p:nvPr>
            <p:ph type="title"/>
          </p:nvPr>
        </p:nvSpPr>
        <p:spPr>
          <a:xfrm>
            <a:off x="628649" y="409435"/>
            <a:ext cx="7145700" cy="9315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accent1"/>
              </a:buClr>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g2414c81de68_0_96"/>
          <p:cNvSpPr txBox="1"/>
          <p:nvPr>
            <p:ph idx="1" type="body"/>
          </p:nvPr>
        </p:nvSpPr>
        <p:spPr>
          <a:xfrm>
            <a:off x="628649" y="1581446"/>
            <a:ext cx="7145700" cy="2733000"/>
          </a:xfrm>
          <a:prstGeom prst="rect">
            <a:avLst/>
          </a:prstGeom>
          <a:noFill/>
          <a:ln>
            <a:noFill/>
          </a:ln>
        </p:spPr>
        <p:txBody>
          <a:bodyPr anchorCtr="0" anchor="t" bIns="34275" lIns="68575" spcFirstLastPara="1" rIns="68575" wrap="square" tIns="34275">
            <a:normAutofit/>
          </a:bodyPr>
          <a:lstStyle>
            <a:lvl1pPr indent="-317500" lvl="0" marL="457200" algn="l">
              <a:lnSpc>
                <a:spcPct val="140000"/>
              </a:lnSpc>
              <a:spcBef>
                <a:spcPts val="800"/>
              </a:spcBef>
              <a:spcAft>
                <a:spcPts val="0"/>
              </a:spcAft>
              <a:buClr>
                <a:schemeClr val="accent1"/>
              </a:buClr>
              <a:buSzPts val="1400"/>
              <a:buChar char="•"/>
              <a:defRPr/>
            </a:lvl1pPr>
            <a:lvl2pPr indent="-228600" lvl="1" marL="914400" algn="l">
              <a:lnSpc>
                <a:spcPct val="140000"/>
              </a:lnSpc>
              <a:spcBef>
                <a:spcPts val="400"/>
              </a:spcBef>
              <a:spcAft>
                <a:spcPts val="0"/>
              </a:spcAft>
              <a:buClr>
                <a:schemeClr val="accent1"/>
              </a:buClr>
              <a:buSzPts val="1400"/>
              <a:buNone/>
              <a:defRPr/>
            </a:lvl2pPr>
            <a:lvl3pPr indent="-317500" lvl="2" marL="1371600" algn="l">
              <a:lnSpc>
                <a:spcPct val="140000"/>
              </a:lnSpc>
              <a:spcBef>
                <a:spcPts val="400"/>
              </a:spcBef>
              <a:spcAft>
                <a:spcPts val="0"/>
              </a:spcAft>
              <a:buClr>
                <a:schemeClr val="accent1"/>
              </a:buClr>
              <a:buSzPts val="1400"/>
              <a:buChar char="•"/>
              <a:defRPr/>
            </a:lvl3pPr>
            <a:lvl4pPr indent="-317500" lvl="3" marL="1828800" algn="l">
              <a:lnSpc>
                <a:spcPct val="140000"/>
              </a:lnSpc>
              <a:spcBef>
                <a:spcPts val="400"/>
              </a:spcBef>
              <a:spcAft>
                <a:spcPts val="0"/>
              </a:spcAft>
              <a:buClr>
                <a:schemeClr val="accent1"/>
              </a:buClr>
              <a:buSzPts val="1400"/>
              <a:buChar char="•"/>
              <a:defRPr/>
            </a:lvl4pPr>
            <a:lvl5pPr indent="-317500" lvl="4" marL="2286000" algn="l">
              <a:lnSpc>
                <a:spcPct val="140000"/>
              </a:lnSpc>
              <a:spcBef>
                <a:spcPts val="400"/>
              </a:spcBef>
              <a:spcAft>
                <a:spcPts val="0"/>
              </a:spcAft>
              <a:buClr>
                <a:schemeClr val="accent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3" name="Google Shape;33;g2414c81de68_0_96"/>
          <p:cNvSpPr txBox="1"/>
          <p:nvPr>
            <p:ph idx="10" type="dt"/>
          </p:nvPr>
        </p:nvSpPr>
        <p:spPr>
          <a:xfrm>
            <a:off x="471489" y="4605228"/>
            <a:ext cx="2366100" cy="2154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34" name="Google Shape;34;g2414c81de68_0_96"/>
          <p:cNvSpPr txBox="1"/>
          <p:nvPr>
            <p:ph idx="11" type="ftr"/>
          </p:nvPr>
        </p:nvSpPr>
        <p:spPr>
          <a:xfrm rot="5400000">
            <a:off x="6925143" y="1933866"/>
            <a:ext cx="30861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35" name="Google Shape;35;g2414c81de68_0_96"/>
          <p:cNvSpPr txBox="1"/>
          <p:nvPr>
            <p:ph idx="12" type="sldNum"/>
          </p:nvPr>
        </p:nvSpPr>
        <p:spPr>
          <a:xfrm>
            <a:off x="8116276" y="4254530"/>
            <a:ext cx="714000" cy="5661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cxnSp>
        <p:nvCxnSpPr>
          <p:cNvPr id="36" name="Google Shape;36;g2414c81de68_0_96"/>
          <p:cNvCxnSpPr/>
          <p:nvPr/>
        </p:nvCxnSpPr>
        <p:spPr>
          <a:xfrm>
            <a:off x="290030" y="1428750"/>
            <a:ext cx="7781700" cy="0"/>
          </a:xfrm>
          <a:prstGeom prst="straightConnector1">
            <a:avLst/>
          </a:prstGeom>
          <a:noFill/>
          <a:ln cap="flat" cmpd="sng" w="12700">
            <a:solidFill>
              <a:schemeClr val="accent1"/>
            </a:solidFill>
            <a:prstDash val="solid"/>
            <a:miter lim="800000"/>
            <a:headEnd len="sm" w="sm" type="none"/>
            <a:tailEnd len="sm" w="sm" type="none"/>
          </a:ln>
        </p:spPr>
      </p:cxn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05" name="Shape 305"/>
        <p:cNvGrpSpPr/>
        <p:nvPr/>
      </p:nvGrpSpPr>
      <p:grpSpPr>
        <a:xfrm>
          <a:off x="0" y="0"/>
          <a:ext cx="0" cy="0"/>
          <a:chOff x="0" y="0"/>
          <a:chExt cx="0" cy="0"/>
        </a:xfrm>
      </p:grpSpPr>
      <p:sp>
        <p:nvSpPr>
          <p:cNvPr id="306" name="Google Shape;306;g237ea097884_0_1724"/>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307" name="Google Shape;307;g237ea097884_0_17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08" name="Shape 308"/>
        <p:cNvGrpSpPr/>
        <p:nvPr/>
      </p:nvGrpSpPr>
      <p:grpSpPr>
        <a:xfrm>
          <a:off x="0" y="0"/>
          <a:ext cx="0" cy="0"/>
          <a:chOff x="0" y="0"/>
          <a:chExt cx="0" cy="0"/>
        </a:xfrm>
      </p:grpSpPr>
      <p:sp>
        <p:nvSpPr>
          <p:cNvPr id="309" name="Google Shape;309;g237ea097884_0_172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g237ea097884_0_1727"/>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311" name="Google Shape;311;g237ea097884_0_1727"/>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12" name="Google Shape;312;g237ea097884_0_1727"/>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313" name="Google Shape;313;g237ea097884_0_17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14" name="Shape 314"/>
        <p:cNvGrpSpPr/>
        <p:nvPr/>
      </p:nvGrpSpPr>
      <p:grpSpPr>
        <a:xfrm>
          <a:off x="0" y="0"/>
          <a:ext cx="0" cy="0"/>
          <a:chOff x="0" y="0"/>
          <a:chExt cx="0" cy="0"/>
        </a:xfrm>
      </p:grpSpPr>
      <p:sp>
        <p:nvSpPr>
          <p:cNvPr id="315" name="Google Shape;315;g237ea097884_0_1733"/>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rtl="0" algn="l">
              <a:lnSpc>
                <a:spcPct val="100000"/>
              </a:lnSpc>
              <a:spcBef>
                <a:spcPts val="0"/>
              </a:spcBef>
              <a:spcAft>
                <a:spcPts val="0"/>
              </a:spcAft>
              <a:buSzPts val="1800"/>
              <a:buNone/>
              <a:defRPr/>
            </a:lvl1pPr>
          </a:lstStyle>
          <a:p/>
        </p:txBody>
      </p:sp>
      <p:sp>
        <p:nvSpPr>
          <p:cNvPr id="316" name="Google Shape;316;g237ea097884_0_17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17" name="Shape 317"/>
        <p:cNvGrpSpPr/>
        <p:nvPr/>
      </p:nvGrpSpPr>
      <p:grpSpPr>
        <a:xfrm>
          <a:off x="0" y="0"/>
          <a:ext cx="0" cy="0"/>
          <a:chOff x="0" y="0"/>
          <a:chExt cx="0" cy="0"/>
        </a:xfrm>
      </p:grpSpPr>
      <p:sp>
        <p:nvSpPr>
          <p:cNvPr id="318" name="Google Shape;318;g237ea097884_0_1736"/>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12000"/>
              <a:buNone/>
              <a:defRPr sz="12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319" name="Google Shape;319;g237ea097884_0_1736"/>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0"/>
              </a:spcBef>
              <a:spcAft>
                <a:spcPts val="0"/>
              </a:spcAft>
              <a:buSzPts val="1400"/>
              <a:buChar char="○"/>
              <a:defRPr/>
            </a:lvl2pPr>
            <a:lvl3pPr indent="-317500" lvl="2" marL="1371600" rtl="0" algn="ctr">
              <a:lnSpc>
                <a:spcPct val="115000"/>
              </a:lnSpc>
              <a:spcBef>
                <a:spcPts val="0"/>
              </a:spcBef>
              <a:spcAft>
                <a:spcPts val="0"/>
              </a:spcAft>
              <a:buSzPts val="1400"/>
              <a:buChar char="■"/>
              <a:defRPr/>
            </a:lvl3pPr>
            <a:lvl4pPr indent="-317500" lvl="3" marL="1828800" rtl="0" algn="ctr">
              <a:lnSpc>
                <a:spcPct val="115000"/>
              </a:lnSpc>
              <a:spcBef>
                <a:spcPts val="0"/>
              </a:spcBef>
              <a:spcAft>
                <a:spcPts val="0"/>
              </a:spcAft>
              <a:buSzPts val="1400"/>
              <a:buChar char="●"/>
              <a:defRPr/>
            </a:lvl4pPr>
            <a:lvl5pPr indent="-317500" lvl="4" marL="2286000" rtl="0" algn="ctr">
              <a:lnSpc>
                <a:spcPct val="115000"/>
              </a:lnSpc>
              <a:spcBef>
                <a:spcPts val="0"/>
              </a:spcBef>
              <a:spcAft>
                <a:spcPts val="0"/>
              </a:spcAft>
              <a:buSzPts val="1400"/>
              <a:buChar char="○"/>
              <a:defRPr/>
            </a:lvl5pPr>
            <a:lvl6pPr indent="-317500" lvl="5" marL="2743200" rtl="0" algn="ctr">
              <a:lnSpc>
                <a:spcPct val="115000"/>
              </a:lnSpc>
              <a:spcBef>
                <a:spcPts val="0"/>
              </a:spcBef>
              <a:spcAft>
                <a:spcPts val="0"/>
              </a:spcAft>
              <a:buSzPts val="1400"/>
              <a:buChar char="■"/>
              <a:defRPr/>
            </a:lvl6pPr>
            <a:lvl7pPr indent="-317500" lvl="6" marL="3200400" rtl="0" algn="ctr">
              <a:lnSpc>
                <a:spcPct val="115000"/>
              </a:lnSpc>
              <a:spcBef>
                <a:spcPts val="0"/>
              </a:spcBef>
              <a:spcAft>
                <a:spcPts val="0"/>
              </a:spcAft>
              <a:buSzPts val="1400"/>
              <a:buChar char="●"/>
              <a:defRPr/>
            </a:lvl7pPr>
            <a:lvl8pPr indent="-317500" lvl="7" marL="3657600" rtl="0" algn="ctr">
              <a:lnSpc>
                <a:spcPct val="115000"/>
              </a:lnSpc>
              <a:spcBef>
                <a:spcPts val="0"/>
              </a:spcBef>
              <a:spcAft>
                <a:spcPts val="0"/>
              </a:spcAft>
              <a:buSzPts val="1400"/>
              <a:buChar char="○"/>
              <a:defRPr/>
            </a:lvl8pPr>
            <a:lvl9pPr indent="-317500" lvl="8" marL="4114800" rtl="0" algn="ctr">
              <a:lnSpc>
                <a:spcPct val="115000"/>
              </a:lnSpc>
              <a:spcBef>
                <a:spcPts val="0"/>
              </a:spcBef>
              <a:spcAft>
                <a:spcPts val="0"/>
              </a:spcAft>
              <a:buSzPts val="1400"/>
              <a:buChar char="■"/>
              <a:defRPr/>
            </a:lvl9pPr>
          </a:lstStyle>
          <a:p/>
        </p:txBody>
      </p:sp>
      <p:sp>
        <p:nvSpPr>
          <p:cNvPr id="320" name="Google Shape;320;g237ea097884_0_17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21" name="Shape 321"/>
        <p:cNvGrpSpPr/>
        <p:nvPr/>
      </p:nvGrpSpPr>
      <p:grpSpPr>
        <a:xfrm>
          <a:off x="0" y="0"/>
          <a:ext cx="0" cy="0"/>
          <a:chOff x="0" y="0"/>
          <a:chExt cx="0" cy="0"/>
        </a:xfrm>
      </p:grpSpPr>
      <p:sp>
        <p:nvSpPr>
          <p:cNvPr id="322" name="Google Shape;322;g237ea097884_0_17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23" name="Shape 323"/>
        <p:cNvGrpSpPr/>
        <p:nvPr/>
      </p:nvGrpSpPr>
      <p:grpSpPr>
        <a:xfrm>
          <a:off x="0" y="0"/>
          <a:ext cx="0" cy="0"/>
          <a:chOff x="0" y="0"/>
          <a:chExt cx="0" cy="0"/>
        </a:xfrm>
      </p:grpSpPr>
      <p:sp>
        <p:nvSpPr>
          <p:cNvPr id="324" name="Google Shape;324;g237ea097884_0_1742"/>
          <p:cNvSpPr txBox="1"/>
          <p:nvPr>
            <p:ph type="title"/>
          </p:nvPr>
        </p:nvSpPr>
        <p:spPr>
          <a:xfrm>
            <a:off x="628649" y="409435"/>
            <a:ext cx="7145700" cy="9315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accent1"/>
              </a:buClr>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25" name="Google Shape;325;g237ea097884_0_1742"/>
          <p:cNvSpPr txBox="1"/>
          <p:nvPr>
            <p:ph idx="1" type="body"/>
          </p:nvPr>
        </p:nvSpPr>
        <p:spPr>
          <a:xfrm>
            <a:off x="628649" y="1581446"/>
            <a:ext cx="7145700" cy="2733000"/>
          </a:xfrm>
          <a:prstGeom prst="rect">
            <a:avLst/>
          </a:prstGeom>
          <a:noFill/>
          <a:ln>
            <a:noFill/>
          </a:ln>
        </p:spPr>
        <p:txBody>
          <a:bodyPr anchorCtr="0" anchor="t" bIns="34275" lIns="68575" spcFirstLastPara="1" rIns="68575" wrap="square" tIns="34275">
            <a:normAutofit/>
          </a:bodyPr>
          <a:lstStyle>
            <a:lvl1pPr indent="-317500" lvl="0" marL="457200" rtl="0" algn="l">
              <a:lnSpc>
                <a:spcPct val="140000"/>
              </a:lnSpc>
              <a:spcBef>
                <a:spcPts val="800"/>
              </a:spcBef>
              <a:spcAft>
                <a:spcPts val="0"/>
              </a:spcAft>
              <a:buClr>
                <a:schemeClr val="accent1"/>
              </a:buClr>
              <a:buSzPts val="1400"/>
              <a:buChar char="•"/>
              <a:defRPr/>
            </a:lvl1pPr>
            <a:lvl2pPr indent="-228600" lvl="1" marL="914400" rtl="0" algn="l">
              <a:lnSpc>
                <a:spcPct val="140000"/>
              </a:lnSpc>
              <a:spcBef>
                <a:spcPts val="400"/>
              </a:spcBef>
              <a:spcAft>
                <a:spcPts val="0"/>
              </a:spcAft>
              <a:buClr>
                <a:schemeClr val="accent1"/>
              </a:buClr>
              <a:buSzPts val="1400"/>
              <a:buNone/>
              <a:defRPr/>
            </a:lvl2pPr>
            <a:lvl3pPr indent="-317500" lvl="2" marL="1371600" rtl="0" algn="l">
              <a:lnSpc>
                <a:spcPct val="140000"/>
              </a:lnSpc>
              <a:spcBef>
                <a:spcPts val="400"/>
              </a:spcBef>
              <a:spcAft>
                <a:spcPts val="0"/>
              </a:spcAft>
              <a:buClr>
                <a:schemeClr val="accent1"/>
              </a:buClr>
              <a:buSzPts val="1400"/>
              <a:buChar char="•"/>
              <a:defRPr/>
            </a:lvl3pPr>
            <a:lvl4pPr indent="-317500" lvl="3" marL="1828800" rtl="0" algn="l">
              <a:lnSpc>
                <a:spcPct val="140000"/>
              </a:lnSpc>
              <a:spcBef>
                <a:spcPts val="400"/>
              </a:spcBef>
              <a:spcAft>
                <a:spcPts val="0"/>
              </a:spcAft>
              <a:buClr>
                <a:schemeClr val="accent1"/>
              </a:buClr>
              <a:buSzPts val="1400"/>
              <a:buChar char="•"/>
              <a:defRPr/>
            </a:lvl4pPr>
            <a:lvl5pPr indent="-317500" lvl="4" marL="2286000" rtl="0" algn="l">
              <a:lnSpc>
                <a:spcPct val="140000"/>
              </a:lnSpc>
              <a:spcBef>
                <a:spcPts val="400"/>
              </a:spcBef>
              <a:spcAft>
                <a:spcPts val="0"/>
              </a:spcAft>
              <a:buClr>
                <a:schemeClr val="accent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26" name="Google Shape;326;g237ea097884_0_1742"/>
          <p:cNvSpPr txBox="1"/>
          <p:nvPr>
            <p:ph idx="10" type="dt"/>
          </p:nvPr>
        </p:nvSpPr>
        <p:spPr>
          <a:xfrm>
            <a:off x="471489" y="4605228"/>
            <a:ext cx="2366100" cy="2154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327" name="Google Shape;327;g237ea097884_0_1742"/>
          <p:cNvSpPr txBox="1"/>
          <p:nvPr>
            <p:ph idx="11" type="ftr"/>
          </p:nvPr>
        </p:nvSpPr>
        <p:spPr>
          <a:xfrm rot="5400000">
            <a:off x="6925143" y="1933866"/>
            <a:ext cx="30861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328" name="Google Shape;328;g237ea097884_0_1742"/>
          <p:cNvSpPr txBox="1"/>
          <p:nvPr>
            <p:ph idx="12" type="sldNum"/>
          </p:nvPr>
        </p:nvSpPr>
        <p:spPr>
          <a:xfrm>
            <a:off x="8116276" y="4254530"/>
            <a:ext cx="714000" cy="5661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cxnSp>
        <p:nvCxnSpPr>
          <p:cNvPr id="329" name="Google Shape;329;g237ea097884_0_1742"/>
          <p:cNvCxnSpPr/>
          <p:nvPr/>
        </p:nvCxnSpPr>
        <p:spPr>
          <a:xfrm>
            <a:off x="290030" y="1428750"/>
            <a:ext cx="7781700" cy="0"/>
          </a:xfrm>
          <a:prstGeom prst="straightConnector1">
            <a:avLst/>
          </a:prstGeom>
          <a:noFill/>
          <a:ln cap="flat" cmpd="sng" w="12700">
            <a:solidFill>
              <a:schemeClr val="accent1"/>
            </a:solidFill>
            <a:prstDash val="solid"/>
            <a:miter lim="800000"/>
            <a:headEnd len="sm" w="sm" type="none"/>
            <a:tailEnd len="sm" w="sm" type="none"/>
          </a:ln>
        </p:spPr>
      </p:cxn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XL image">
  <p:cSld name="XL image">
    <p:spTree>
      <p:nvGrpSpPr>
        <p:cNvPr id="330" name="Shape 330"/>
        <p:cNvGrpSpPr/>
        <p:nvPr/>
      </p:nvGrpSpPr>
      <p:grpSpPr>
        <a:xfrm>
          <a:off x="0" y="0"/>
          <a:ext cx="0" cy="0"/>
          <a:chOff x="0" y="0"/>
          <a:chExt cx="0" cy="0"/>
        </a:xfrm>
      </p:grpSpPr>
      <p:sp>
        <p:nvSpPr>
          <p:cNvPr id="331" name="Google Shape;331;g237ea097884_0_1749"/>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332" name="Google Shape;332;g237ea097884_0_1749"/>
          <p:cNvPicPr preferRelativeResize="0"/>
          <p:nvPr/>
        </p:nvPicPr>
        <p:blipFill rotWithShape="1">
          <a:blip r:embed="rId2">
            <a:alphaModFix/>
          </a:blip>
          <a:srcRect b="33560" l="109" r="0" t="7102"/>
          <a:stretch/>
        </p:blipFill>
        <p:spPr>
          <a:xfrm>
            <a:off x="-8873" y="4598378"/>
            <a:ext cx="9152875" cy="571500"/>
          </a:xfrm>
          <a:prstGeom prst="rect">
            <a:avLst/>
          </a:prstGeom>
          <a:noFill/>
          <a:ln>
            <a:noFill/>
          </a:ln>
        </p:spPr>
      </p:pic>
    </p:spTree>
  </p:cSld>
  <p:clrMapOvr>
    <a:masterClrMapping/>
  </p:clrMapOvr>
  <p:extLst>
    <p:ext uri="{DCECCB84-F9BA-43D5-87BE-67443E8EF086}">
      <p15:sldGuideLst>
        <p15:guide id="1" orient="horz" pos="1638">
          <p15:clr>
            <a:srgbClr val="FBAE40"/>
          </p15:clr>
        </p15:guide>
        <p15:guide id="2" pos="576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p:cSld name="Text only">
    <p:spTree>
      <p:nvGrpSpPr>
        <p:cNvPr id="337" name="Shape 337"/>
        <p:cNvGrpSpPr/>
        <p:nvPr/>
      </p:nvGrpSpPr>
      <p:grpSpPr>
        <a:xfrm>
          <a:off x="0" y="0"/>
          <a:ext cx="0" cy="0"/>
          <a:chOff x="0" y="0"/>
          <a:chExt cx="0" cy="0"/>
        </a:xfrm>
      </p:grpSpPr>
      <p:sp>
        <p:nvSpPr>
          <p:cNvPr id="338" name="Google Shape;338;g237ea097884_0_2360"/>
          <p:cNvSpPr txBox="1"/>
          <p:nvPr/>
        </p:nvSpPr>
        <p:spPr>
          <a:xfrm>
            <a:off x="-6304" y="0"/>
            <a:ext cx="9150300" cy="921600"/>
          </a:xfrm>
          <a:prstGeom prst="rect">
            <a:avLst/>
          </a:prstGeom>
          <a:solidFill>
            <a:srgbClr val="333399"/>
          </a:solidFill>
          <a:ln>
            <a:noFill/>
          </a:ln>
        </p:spPr>
        <p:txBody>
          <a:bodyPr anchorCtr="0" anchor="ctr" bIns="33475" lIns="66950" spcFirstLastPara="1" rIns="66950" wrap="square" tIns="33475">
            <a:noAutofit/>
          </a:bodyPr>
          <a:lstStyle/>
          <a:p>
            <a:pPr indent="0" lvl="0" marL="0" marR="0" rtl="0" algn="ctr">
              <a:lnSpc>
                <a:spcPct val="100000"/>
              </a:lnSpc>
              <a:spcBef>
                <a:spcPts val="0"/>
              </a:spcBef>
              <a:spcAft>
                <a:spcPts val="0"/>
              </a:spcAft>
              <a:buClr>
                <a:srgbClr val="000000"/>
              </a:buClr>
              <a:buSzPts val="2344"/>
              <a:buFont typeface="Arial"/>
              <a:buNone/>
            </a:pPr>
            <a:r>
              <a:t/>
            </a:r>
            <a:endParaRPr b="0" i="0" sz="2344" u="none" cap="none" strike="noStrike">
              <a:solidFill>
                <a:schemeClr val="dk1"/>
              </a:solidFill>
              <a:latin typeface="Lato Black"/>
              <a:ea typeface="Lato Black"/>
              <a:cs typeface="Lato Black"/>
              <a:sym typeface="Lato Black"/>
            </a:endParaRPr>
          </a:p>
        </p:txBody>
      </p:sp>
      <p:sp>
        <p:nvSpPr>
          <p:cNvPr id="339" name="Google Shape;339;g237ea097884_0_2360"/>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340" name="Google Shape;340;g237ea097884_0_2360"/>
          <p:cNvSpPr txBox="1"/>
          <p:nvPr>
            <p:ph idx="2" type="body"/>
          </p:nvPr>
        </p:nvSpPr>
        <p:spPr>
          <a:xfrm>
            <a:off x="2052028" y="1197429"/>
            <a:ext cx="5046900" cy="2512800"/>
          </a:xfrm>
          <a:prstGeom prst="rect">
            <a:avLst/>
          </a:prstGeom>
          <a:noFill/>
          <a:ln>
            <a:noFill/>
          </a:ln>
        </p:spPr>
        <p:txBody>
          <a:bodyPr anchorCtr="0" anchor="t" bIns="45700" lIns="91425" spcFirstLastPara="1" rIns="91425" wrap="square" tIns="45700">
            <a:normAutofit/>
          </a:bodyPr>
          <a:lstStyle>
            <a:lvl1pPr indent="-381000" lvl="0" marL="457200" rtl="0" algn="l">
              <a:lnSpc>
                <a:spcPct val="150000"/>
              </a:lnSpc>
              <a:spcBef>
                <a:spcPts val="0"/>
              </a:spcBef>
              <a:spcAft>
                <a:spcPts val="0"/>
              </a:spcAft>
              <a:buClr>
                <a:schemeClr val="dk1"/>
              </a:buClr>
              <a:buSzPts val="2400"/>
              <a:buFont typeface="Arial"/>
              <a:buChar char="•"/>
              <a:defRPr b="1" sz="2400"/>
            </a:lvl1pPr>
            <a:lvl2pPr indent="-228600" lvl="1" marL="914400" rtl="0" algn="l">
              <a:lnSpc>
                <a:spcPct val="150000"/>
              </a:lnSpc>
              <a:spcBef>
                <a:spcPts val="439"/>
              </a:spcBef>
              <a:spcAft>
                <a:spcPts val="0"/>
              </a:spcAft>
              <a:buClr>
                <a:schemeClr val="dk1"/>
              </a:buClr>
              <a:buSzPts val="1758"/>
              <a:buNone/>
              <a:defRPr sz="1758"/>
            </a:lvl2pPr>
            <a:lvl3pPr indent="-228600" lvl="2" marL="1371600" rtl="0" algn="l">
              <a:lnSpc>
                <a:spcPct val="90000"/>
              </a:lnSpc>
              <a:spcBef>
                <a:spcPts val="375"/>
              </a:spcBef>
              <a:spcAft>
                <a:spcPts val="0"/>
              </a:spcAft>
              <a:buClr>
                <a:schemeClr val="dk1"/>
              </a:buClr>
              <a:buSzPts val="1758"/>
              <a:buNone/>
              <a:defRPr sz="1758"/>
            </a:lvl3pPr>
            <a:lvl4pPr indent="-228600" lvl="3" marL="1828800" rtl="0" algn="l">
              <a:lnSpc>
                <a:spcPct val="90000"/>
              </a:lnSpc>
              <a:spcBef>
                <a:spcPts val="375"/>
              </a:spcBef>
              <a:spcAft>
                <a:spcPts val="0"/>
              </a:spcAft>
              <a:buClr>
                <a:schemeClr val="dk1"/>
              </a:buClr>
              <a:buSzPts val="1758"/>
              <a:buNone/>
              <a:defRPr sz="1758"/>
            </a:lvl4pPr>
            <a:lvl5pPr indent="-228600" lvl="4" marL="2286000" rtl="0" algn="l">
              <a:lnSpc>
                <a:spcPct val="90000"/>
              </a:lnSpc>
              <a:spcBef>
                <a:spcPts val="375"/>
              </a:spcBef>
              <a:spcAft>
                <a:spcPts val="0"/>
              </a:spcAft>
              <a:buClr>
                <a:schemeClr val="dk1"/>
              </a:buClr>
              <a:buSzPts val="1758"/>
              <a:buNone/>
              <a:defRPr sz="1758"/>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341" name="Google Shape;341;g237ea097884_0_2360"/>
          <p:cNvPicPr preferRelativeResize="0"/>
          <p:nvPr/>
        </p:nvPicPr>
        <p:blipFill rotWithShape="1">
          <a:blip r:embed="rId2">
            <a:alphaModFix/>
          </a:blip>
          <a:srcRect b="33564" l="109" r="0" t="7102"/>
          <a:stretch/>
        </p:blipFill>
        <p:spPr>
          <a:xfrm>
            <a:off x="-8814" y="3710690"/>
            <a:ext cx="9152875" cy="1436291"/>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XL image">
  <p:cSld name="XL image">
    <p:spTree>
      <p:nvGrpSpPr>
        <p:cNvPr id="342" name="Shape 342"/>
        <p:cNvGrpSpPr/>
        <p:nvPr/>
      </p:nvGrpSpPr>
      <p:grpSpPr>
        <a:xfrm>
          <a:off x="0" y="0"/>
          <a:ext cx="0" cy="0"/>
          <a:chOff x="0" y="0"/>
          <a:chExt cx="0" cy="0"/>
        </a:xfrm>
      </p:grpSpPr>
      <p:sp>
        <p:nvSpPr>
          <p:cNvPr id="343" name="Google Shape;343;g237ea097884_0_2365"/>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344" name="Google Shape;344;g237ea097884_0_2365"/>
          <p:cNvPicPr preferRelativeResize="0"/>
          <p:nvPr/>
        </p:nvPicPr>
        <p:blipFill rotWithShape="1">
          <a:blip r:embed="rId2">
            <a:alphaModFix/>
          </a:blip>
          <a:srcRect b="33564" l="109" r="0" t="7102"/>
          <a:stretch/>
        </p:blipFill>
        <p:spPr>
          <a:xfrm>
            <a:off x="-8873" y="4598378"/>
            <a:ext cx="9152875" cy="571500"/>
          </a:xfrm>
          <a:prstGeom prst="rect">
            <a:avLst/>
          </a:prstGeom>
          <a:noFill/>
          <a:ln>
            <a:noFill/>
          </a:ln>
        </p:spPr>
      </p:pic>
    </p:spTree>
  </p:cSld>
  <p:clrMapOvr>
    <a:masterClrMapping/>
  </p:clrMapOvr>
  <p:extLst>
    <p:ext uri="{DCECCB84-F9BA-43D5-87BE-67443E8EF086}">
      <p15:sldGuideLst>
        <p15:guide id="1" orient="horz" pos="1638">
          <p15:clr>
            <a:srgbClr val="FBAE40"/>
          </p15:clr>
        </p15:guide>
        <p15:guide id="2" pos="576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345" name="Shape 345"/>
        <p:cNvGrpSpPr/>
        <p:nvPr/>
      </p:nvGrpSpPr>
      <p:grpSpPr>
        <a:xfrm>
          <a:off x="0" y="0"/>
          <a:ext cx="0" cy="0"/>
          <a:chOff x="0" y="0"/>
          <a:chExt cx="0" cy="0"/>
        </a:xfrm>
      </p:grpSpPr>
      <p:sp>
        <p:nvSpPr>
          <p:cNvPr id="346" name="Google Shape;346;g237ea097884_0_2368"/>
          <p:cNvSpPr txBox="1"/>
          <p:nvPr>
            <p:ph idx="1" type="body"/>
          </p:nvPr>
        </p:nvSpPr>
        <p:spPr>
          <a:xfrm>
            <a:off x="1416575" y="1293834"/>
            <a:ext cx="6311400" cy="1262700"/>
          </a:xfrm>
          <a:prstGeom prst="rect">
            <a:avLst/>
          </a:prstGeom>
          <a:noFill/>
          <a:ln>
            <a:noFill/>
          </a:ln>
        </p:spPr>
        <p:txBody>
          <a:bodyPr anchorCtr="0" anchor="t" bIns="45700" lIns="91425" spcFirstLastPara="1" rIns="91425" wrap="square" tIns="45700">
            <a:noAutofit/>
          </a:bodyPr>
          <a:lstStyle>
            <a:lvl1pPr indent="-228600" lvl="0" marL="457200" rtl="0" algn="ctr">
              <a:lnSpc>
                <a:spcPct val="106111"/>
              </a:lnSpc>
              <a:spcBef>
                <a:spcPts val="0"/>
              </a:spcBef>
              <a:spcAft>
                <a:spcPts val="0"/>
              </a:spcAft>
              <a:buClr>
                <a:srgbClr val="333399"/>
              </a:buClr>
              <a:buSzPts val="3600"/>
              <a:buNone/>
              <a:defRPr sz="3600">
                <a:solidFill>
                  <a:srgbClr val="333399"/>
                </a:solidFill>
                <a:latin typeface="Lato Black"/>
                <a:ea typeface="Lato Black"/>
                <a:cs typeface="Lato Black"/>
                <a:sym typeface="Lato Black"/>
              </a:defRPr>
            </a:lvl1pPr>
            <a:lvl2pPr indent="-228600" lvl="1" marL="914400" rtl="0" algn="l">
              <a:lnSpc>
                <a:spcPct val="150000"/>
              </a:lnSpc>
              <a:spcBef>
                <a:spcPts val="3000"/>
              </a:spcBef>
              <a:spcAft>
                <a:spcPts val="0"/>
              </a:spcAft>
              <a:buClr>
                <a:srgbClr val="333399"/>
              </a:buClr>
              <a:buSzPts val="2637"/>
              <a:buNone/>
              <a:defRPr sz="2637">
                <a:solidFill>
                  <a:srgbClr val="333399"/>
                </a:solidFill>
                <a:latin typeface="Calibri"/>
                <a:ea typeface="Calibri"/>
                <a:cs typeface="Calibri"/>
                <a:sym typeface="Calibri"/>
              </a:defRPr>
            </a:lvl2pPr>
            <a:lvl3pPr indent="-396049" lvl="2" marL="1371600" rtl="0"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3pPr>
            <a:lvl4pPr indent="-396049" lvl="3" marL="1828800" rtl="0"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4pPr>
            <a:lvl5pPr indent="-396049" lvl="4" marL="2286000" rtl="0"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347" name="Google Shape;347;g237ea097884_0_2368"/>
          <p:cNvSpPr txBox="1"/>
          <p:nvPr>
            <p:ph idx="2" type="body"/>
          </p:nvPr>
        </p:nvSpPr>
        <p:spPr>
          <a:xfrm>
            <a:off x="5458013" y="3035370"/>
            <a:ext cx="2228700" cy="11238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0"/>
              </a:spcBef>
              <a:spcAft>
                <a:spcPts val="0"/>
              </a:spcAft>
              <a:buClr>
                <a:schemeClr val="dk1"/>
              </a:buClr>
              <a:buSzPts val="1800"/>
              <a:buNone/>
              <a:defRPr sz="1800"/>
            </a:lvl1pPr>
            <a:lvl2pPr indent="-228600" lvl="1" marL="914400" rtl="0" algn="l">
              <a:lnSpc>
                <a:spcPct val="100000"/>
              </a:lnSpc>
              <a:spcBef>
                <a:spcPts val="3000"/>
              </a:spcBef>
              <a:spcAft>
                <a:spcPts val="0"/>
              </a:spcAft>
              <a:buClr>
                <a:schemeClr val="dk1"/>
              </a:buClr>
              <a:buSzPts val="1465"/>
              <a:buNone/>
              <a:defRPr sz="1465"/>
            </a:lvl2pPr>
            <a:lvl3pPr indent="-228600" lvl="2" marL="1371600" rtl="0" algn="l">
              <a:lnSpc>
                <a:spcPct val="100000"/>
              </a:lnSpc>
              <a:spcBef>
                <a:spcPts val="375"/>
              </a:spcBef>
              <a:spcAft>
                <a:spcPts val="0"/>
              </a:spcAft>
              <a:buClr>
                <a:schemeClr val="dk1"/>
              </a:buClr>
              <a:buSzPts val="1465"/>
              <a:buNone/>
              <a:defRPr sz="1465"/>
            </a:lvl3pPr>
            <a:lvl4pPr indent="-228600" lvl="3" marL="1828800" rtl="0" algn="l">
              <a:lnSpc>
                <a:spcPct val="100000"/>
              </a:lnSpc>
              <a:spcBef>
                <a:spcPts val="375"/>
              </a:spcBef>
              <a:spcAft>
                <a:spcPts val="0"/>
              </a:spcAft>
              <a:buClr>
                <a:schemeClr val="dk1"/>
              </a:buClr>
              <a:buSzPts val="1465"/>
              <a:buNone/>
              <a:defRPr sz="1465"/>
            </a:lvl4pPr>
            <a:lvl5pPr indent="-228600" lvl="4" marL="2286000" rtl="0" algn="l">
              <a:lnSpc>
                <a:spcPct val="100000"/>
              </a:lnSpc>
              <a:spcBef>
                <a:spcPts val="375"/>
              </a:spcBef>
              <a:spcAft>
                <a:spcPts val="0"/>
              </a:spcAft>
              <a:buClr>
                <a:schemeClr val="dk1"/>
              </a:buClr>
              <a:buSzPts val="1465"/>
              <a:buNone/>
              <a:defRPr sz="1465"/>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348" name="Google Shape;348;g237ea097884_0_2368"/>
          <p:cNvPicPr preferRelativeResize="0"/>
          <p:nvPr/>
        </p:nvPicPr>
        <p:blipFill rotWithShape="1">
          <a:blip r:embed="rId2">
            <a:alphaModFix/>
          </a:blip>
          <a:srcRect b="9439" l="0" r="0" t="3725"/>
          <a:stretch/>
        </p:blipFill>
        <p:spPr>
          <a:xfrm>
            <a:off x="0" y="3392384"/>
            <a:ext cx="9141825" cy="175111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
                                            <p:txEl>
                                              <p:pRg end="0" st="0"/>
                                            </p:txEl>
                                          </p:spTgt>
                                        </p:tgtEl>
                                        <p:attrNameLst>
                                          <p:attrName>style.visibility</p:attrName>
                                        </p:attrNameLst>
                                      </p:cBhvr>
                                      <p:to>
                                        <p:strVal val="visible"/>
                                      </p:to>
                                    </p:set>
                                    <p:animEffect filter="fade" transition="in">
                                      <p:cBhvr>
                                        <p:cTn dur="750"/>
                                        <p:tgtEl>
                                          <p:spTgt spid="34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
                                            <p:txEl>
                                              <p:pRg end="1" st="1"/>
                                            </p:txEl>
                                          </p:spTgt>
                                        </p:tgtEl>
                                        <p:attrNameLst>
                                          <p:attrName>style.visibility</p:attrName>
                                        </p:attrNameLst>
                                      </p:cBhvr>
                                      <p:to>
                                        <p:strVal val="visible"/>
                                      </p:to>
                                    </p:set>
                                    <p:animEffect filter="fade" transition="in">
                                      <p:cBhvr>
                                        <p:cTn dur="750"/>
                                        <p:tgtEl>
                                          <p:spTgt spid="34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
                                            <p:txEl>
                                              <p:pRg end="2" st="2"/>
                                            </p:txEl>
                                          </p:spTgt>
                                        </p:tgtEl>
                                        <p:attrNameLst>
                                          <p:attrName>style.visibility</p:attrName>
                                        </p:attrNameLst>
                                      </p:cBhvr>
                                      <p:to>
                                        <p:strVal val="visible"/>
                                      </p:to>
                                    </p:set>
                                    <p:animEffect filter="fade" transition="in">
                                      <p:cBhvr>
                                        <p:cTn dur="750"/>
                                        <p:tgtEl>
                                          <p:spTgt spid="34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
                                            <p:txEl>
                                              <p:pRg end="3" st="3"/>
                                            </p:txEl>
                                          </p:spTgt>
                                        </p:tgtEl>
                                        <p:attrNameLst>
                                          <p:attrName>style.visibility</p:attrName>
                                        </p:attrNameLst>
                                      </p:cBhvr>
                                      <p:to>
                                        <p:strVal val="visible"/>
                                      </p:to>
                                    </p:set>
                                    <p:animEffect filter="fade" transition="in">
                                      <p:cBhvr>
                                        <p:cTn dur="750"/>
                                        <p:tgtEl>
                                          <p:spTgt spid="34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
                                            <p:txEl>
                                              <p:pRg end="4" st="4"/>
                                            </p:txEl>
                                          </p:spTgt>
                                        </p:tgtEl>
                                        <p:attrNameLst>
                                          <p:attrName>style.visibility</p:attrName>
                                        </p:attrNameLst>
                                      </p:cBhvr>
                                      <p:to>
                                        <p:strVal val="visible"/>
                                      </p:to>
                                    </p:set>
                                    <p:animEffect filter="fade" transition="in">
                                      <p:cBhvr>
                                        <p:cTn dur="750"/>
                                        <p:tgtEl>
                                          <p:spTgt spid="34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
                                            <p:txEl>
                                              <p:pRg end="5" st="5"/>
                                            </p:txEl>
                                          </p:spTgt>
                                        </p:tgtEl>
                                        <p:attrNameLst>
                                          <p:attrName>style.visibility</p:attrName>
                                        </p:attrNameLst>
                                      </p:cBhvr>
                                      <p:to>
                                        <p:strVal val="visible"/>
                                      </p:to>
                                    </p:set>
                                    <p:animEffect filter="fade" transition="in">
                                      <p:cBhvr>
                                        <p:cTn dur="750"/>
                                        <p:tgtEl>
                                          <p:spTgt spid="346">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
                                            <p:txEl>
                                              <p:pRg end="6" st="6"/>
                                            </p:txEl>
                                          </p:spTgt>
                                        </p:tgtEl>
                                        <p:attrNameLst>
                                          <p:attrName>style.visibility</p:attrName>
                                        </p:attrNameLst>
                                      </p:cBhvr>
                                      <p:to>
                                        <p:strVal val="visible"/>
                                      </p:to>
                                    </p:set>
                                    <p:animEffect filter="fade" transition="in">
                                      <p:cBhvr>
                                        <p:cTn dur="750"/>
                                        <p:tgtEl>
                                          <p:spTgt spid="346">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
                                            <p:txEl>
                                              <p:pRg end="7" st="7"/>
                                            </p:txEl>
                                          </p:spTgt>
                                        </p:tgtEl>
                                        <p:attrNameLst>
                                          <p:attrName>style.visibility</p:attrName>
                                        </p:attrNameLst>
                                      </p:cBhvr>
                                      <p:to>
                                        <p:strVal val="visible"/>
                                      </p:to>
                                    </p:set>
                                    <p:animEffect filter="fade" transition="in">
                                      <p:cBhvr>
                                        <p:cTn dur="750"/>
                                        <p:tgtEl>
                                          <p:spTgt spid="346">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
                                            <p:txEl>
                                              <p:pRg end="8" st="8"/>
                                            </p:txEl>
                                          </p:spTgt>
                                        </p:tgtEl>
                                        <p:attrNameLst>
                                          <p:attrName>style.visibility</p:attrName>
                                        </p:attrNameLst>
                                      </p:cBhvr>
                                      <p:to>
                                        <p:strVal val="visible"/>
                                      </p:to>
                                    </p:set>
                                    <p:animEffect filter="fade" transition="in">
                                      <p:cBhvr>
                                        <p:cTn dur="750"/>
                                        <p:tgtEl>
                                          <p:spTgt spid="346">
                                            <p:txEl>
                                              <p:pRg end="8" st="8"/>
                                            </p:txEl>
                                          </p:spTgt>
                                        </p:tgtEl>
                                      </p:cBhvr>
                                    </p:animEffect>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347">
                                            <p:txEl>
                                              <p:pRg end="0" st="0"/>
                                            </p:txEl>
                                          </p:spTgt>
                                        </p:tgtEl>
                                        <p:attrNameLst>
                                          <p:attrName>style.visibility</p:attrName>
                                        </p:attrNameLst>
                                      </p:cBhvr>
                                      <p:to>
                                        <p:strVal val="visible"/>
                                      </p:to>
                                    </p:set>
                                    <p:animEffect filter="fade" transition="in">
                                      <p:cBhvr>
                                        <p:cTn dur="750"/>
                                        <p:tgtEl>
                                          <p:spTgt spid="347">
                                            <p:txEl>
                                              <p:pRg end="0" st="0"/>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347">
                                            <p:txEl>
                                              <p:pRg end="1" st="1"/>
                                            </p:txEl>
                                          </p:spTgt>
                                        </p:tgtEl>
                                        <p:attrNameLst>
                                          <p:attrName>style.visibility</p:attrName>
                                        </p:attrNameLst>
                                      </p:cBhvr>
                                      <p:to>
                                        <p:strVal val="visible"/>
                                      </p:to>
                                    </p:set>
                                    <p:animEffect filter="fade" transition="in">
                                      <p:cBhvr>
                                        <p:cTn dur="750"/>
                                        <p:tgtEl>
                                          <p:spTgt spid="347">
                                            <p:txEl>
                                              <p:pRg end="1" st="1"/>
                                            </p:txEl>
                                          </p:spTgt>
                                        </p:tgtEl>
                                      </p:cBhvr>
                                    </p:animEffect>
                                  </p:childTnLst>
                                </p:cTn>
                              </p:par>
                            </p:childTnLst>
                          </p:cTn>
                        </p:par>
                        <p:par>
                          <p:cTn fill="hold">
                            <p:stCondLst>
                              <p:cond delay="2250"/>
                            </p:stCondLst>
                            <p:childTnLst>
                              <p:par>
                                <p:cTn fill="hold" nodeType="afterEffect" presetClass="entr" presetID="10" presetSubtype="0">
                                  <p:stCondLst>
                                    <p:cond delay="0"/>
                                  </p:stCondLst>
                                  <p:childTnLst>
                                    <p:set>
                                      <p:cBhvr>
                                        <p:cTn dur="1" fill="hold">
                                          <p:stCondLst>
                                            <p:cond delay="0"/>
                                          </p:stCondLst>
                                        </p:cTn>
                                        <p:tgtEl>
                                          <p:spTgt spid="347">
                                            <p:txEl>
                                              <p:pRg end="2" st="2"/>
                                            </p:txEl>
                                          </p:spTgt>
                                        </p:tgtEl>
                                        <p:attrNameLst>
                                          <p:attrName>style.visibility</p:attrName>
                                        </p:attrNameLst>
                                      </p:cBhvr>
                                      <p:to>
                                        <p:strVal val="visible"/>
                                      </p:to>
                                    </p:set>
                                    <p:animEffect filter="fade" transition="in">
                                      <p:cBhvr>
                                        <p:cTn dur="750"/>
                                        <p:tgtEl>
                                          <p:spTgt spid="347">
                                            <p:txEl>
                                              <p:pRg end="2" st="2"/>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347">
                                            <p:txEl>
                                              <p:pRg end="3" st="3"/>
                                            </p:txEl>
                                          </p:spTgt>
                                        </p:tgtEl>
                                        <p:attrNameLst>
                                          <p:attrName>style.visibility</p:attrName>
                                        </p:attrNameLst>
                                      </p:cBhvr>
                                      <p:to>
                                        <p:strVal val="visible"/>
                                      </p:to>
                                    </p:set>
                                    <p:animEffect filter="fade" transition="in">
                                      <p:cBhvr>
                                        <p:cTn dur="750"/>
                                        <p:tgtEl>
                                          <p:spTgt spid="347">
                                            <p:txEl>
                                              <p:pRg end="3" st="3"/>
                                            </p:txEl>
                                          </p:spTgt>
                                        </p:tgtEl>
                                      </p:cBhvr>
                                    </p:animEffect>
                                  </p:childTnLst>
                                </p:cTn>
                              </p:par>
                            </p:childTnLst>
                          </p:cTn>
                        </p:par>
                        <p:par>
                          <p:cTn fill="hold">
                            <p:stCondLst>
                              <p:cond delay="3750"/>
                            </p:stCondLst>
                            <p:childTnLst>
                              <p:par>
                                <p:cTn fill="hold" nodeType="afterEffect" presetClass="entr" presetID="10" presetSubtype="0">
                                  <p:stCondLst>
                                    <p:cond delay="0"/>
                                  </p:stCondLst>
                                  <p:childTnLst>
                                    <p:set>
                                      <p:cBhvr>
                                        <p:cTn dur="1" fill="hold">
                                          <p:stCondLst>
                                            <p:cond delay="0"/>
                                          </p:stCondLst>
                                        </p:cTn>
                                        <p:tgtEl>
                                          <p:spTgt spid="347">
                                            <p:txEl>
                                              <p:pRg end="4" st="4"/>
                                            </p:txEl>
                                          </p:spTgt>
                                        </p:tgtEl>
                                        <p:attrNameLst>
                                          <p:attrName>style.visibility</p:attrName>
                                        </p:attrNameLst>
                                      </p:cBhvr>
                                      <p:to>
                                        <p:strVal val="visible"/>
                                      </p:to>
                                    </p:set>
                                    <p:animEffect filter="fade" transition="in">
                                      <p:cBhvr>
                                        <p:cTn dur="750"/>
                                        <p:tgtEl>
                                          <p:spTgt spid="347">
                                            <p:txEl>
                                              <p:pRg end="4" st="4"/>
                                            </p:txEl>
                                          </p:spTgt>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347">
                                            <p:txEl>
                                              <p:pRg end="5" st="5"/>
                                            </p:txEl>
                                          </p:spTgt>
                                        </p:tgtEl>
                                        <p:attrNameLst>
                                          <p:attrName>style.visibility</p:attrName>
                                        </p:attrNameLst>
                                      </p:cBhvr>
                                      <p:to>
                                        <p:strVal val="visible"/>
                                      </p:to>
                                    </p:set>
                                    <p:animEffect filter="fade" transition="in">
                                      <p:cBhvr>
                                        <p:cTn dur="750"/>
                                        <p:tgtEl>
                                          <p:spTgt spid="347">
                                            <p:txEl>
                                              <p:pRg end="5" st="5"/>
                                            </p:txEl>
                                          </p:spTgt>
                                        </p:tgtEl>
                                      </p:cBhvr>
                                    </p:animEffect>
                                  </p:childTnLst>
                                </p:cTn>
                              </p:par>
                            </p:childTnLst>
                          </p:cTn>
                        </p:par>
                        <p:par>
                          <p:cTn fill="hold">
                            <p:stCondLst>
                              <p:cond delay="5250"/>
                            </p:stCondLst>
                            <p:childTnLst>
                              <p:par>
                                <p:cTn fill="hold" nodeType="afterEffect" presetClass="entr" presetID="10" presetSubtype="0">
                                  <p:stCondLst>
                                    <p:cond delay="0"/>
                                  </p:stCondLst>
                                  <p:childTnLst>
                                    <p:set>
                                      <p:cBhvr>
                                        <p:cTn dur="1" fill="hold">
                                          <p:stCondLst>
                                            <p:cond delay="0"/>
                                          </p:stCondLst>
                                        </p:cTn>
                                        <p:tgtEl>
                                          <p:spTgt spid="347">
                                            <p:txEl>
                                              <p:pRg end="6" st="6"/>
                                            </p:txEl>
                                          </p:spTgt>
                                        </p:tgtEl>
                                        <p:attrNameLst>
                                          <p:attrName>style.visibility</p:attrName>
                                        </p:attrNameLst>
                                      </p:cBhvr>
                                      <p:to>
                                        <p:strVal val="visible"/>
                                      </p:to>
                                    </p:set>
                                    <p:animEffect filter="fade" transition="in">
                                      <p:cBhvr>
                                        <p:cTn dur="750"/>
                                        <p:tgtEl>
                                          <p:spTgt spid="347">
                                            <p:txEl>
                                              <p:pRg end="6" st="6"/>
                                            </p:txEl>
                                          </p:spTgt>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347">
                                            <p:txEl>
                                              <p:pRg end="7" st="7"/>
                                            </p:txEl>
                                          </p:spTgt>
                                        </p:tgtEl>
                                        <p:attrNameLst>
                                          <p:attrName>style.visibility</p:attrName>
                                        </p:attrNameLst>
                                      </p:cBhvr>
                                      <p:to>
                                        <p:strVal val="visible"/>
                                      </p:to>
                                    </p:set>
                                    <p:animEffect filter="fade" transition="in">
                                      <p:cBhvr>
                                        <p:cTn dur="750"/>
                                        <p:tgtEl>
                                          <p:spTgt spid="347">
                                            <p:txEl>
                                              <p:pRg end="7" st="7"/>
                                            </p:txEl>
                                          </p:spTgt>
                                        </p:tgtEl>
                                      </p:cBhvr>
                                    </p:animEffect>
                                  </p:childTnLst>
                                </p:cTn>
                              </p:par>
                            </p:childTnLst>
                          </p:cTn>
                        </p:par>
                        <p:par>
                          <p:cTn fill="hold">
                            <p:stCondLst>
                              <p:cond delay="6750"/>
                            </p:stCondLst>
                            <p:childTnLst>
                              <p:par>
                                <p:cTn fill="hold" nodeType="afterEffect" presetClass="entr" presetID="10" presetSubtype="0">
                                  <p:stCondLst>
                                    <p:cond delay="0"/>
                                  </p:stCondLst>
                                  <p:childTnLst>
                                    <p:set>
                                      <p:cBhvr>
                                        <p:cTn dur="1" fill="hold">
                                          <p:stCondLst>
                                            <p:cond delay="0"/>
                                          </p:stCondLst>
                                        </p:cTn>
                                        <p:tgtEl>
                                          <p:spTgt spid="347">
                                            <p:txEl>
                                              <p:pRg end="8" st="8"/>
                                            </p:txEl>
                                          </p:spTgt>
                                        </p:tgtEl>
                                        <p:attrNameLst>
                                          <p:attrName>style.visibility</p:attrName>
                                        </p:attrNameLst>
                                      </p:cBhvr>
                                      <p:to>
                                        <p:strVal val="visible"/>
                                      </p:to>
                                    </p:set>
                                    <p:animEffect filter="fade" transition="in">
                                      <p:cBhvr>
                                        <p:cTn dur="750"/>
                                        <p:tgtEl>
                                          <p:spTgt spid="347">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image">
  <p:cSld name="Text with image">
    <p:spTree>
      <p:nvGrpSpPr>
        <p:cNvPr id="37" name="Shape 37"/>
        <p:cNvGrpSpPr/>
        <p:nvPr/>
      </p:nvGrpSpPr>
      <p:grpSpPr>
        <a:xfrm>
          <a:off x="0" y="0"/>
          <a:ext cx="0" cy="0"/>
          <a:chOff x="0" y="0"/>
          <a:chExt cx="0" cy="0"/>
        </a:xfrm>
      </p:grpSpPr>
      <p:sp>
        <p:nvSpPr>
          <p:cNvPr id="38" name="Google Shape;38;p12"/>
          <p:cNvSpPr txBox="1"/>
          <p:nvPr>
            <p:ph idx="1" type="body"/>
          </p:nvPr>
        </p:nvSpPr>
        <p:spPr>
          <a:xfrm>
            <a:off x="0" y="0"/>
            <a:ext cx="9144000" cy="921657"/>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algn="l">
              <a:lnSpc>
                <a:spcPct val="150000"/>
              </a:lnSpc>
              <a:spcBef>
                <a:spcPts val="3000"/>
              </a:spcBef>
              <a:spcAft>
                <a:spcPts val="0"/>
              </a:spcAft>
              <a:buClr>
                <a:schemeClr val="dk1"/>
              </a:buClr>
              <a:buSzPts val="1800"/>
              <a:buNone/>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9" name="Google Shape;39;p12"/>
          <p:cNvSpPr txBox="1"/>
          <p:nvPr>
            <p:ph idx="2" type="body"/>
          </p:nvPr>
        </p:nvSpPr>
        <p:spPr>
          <a:xfrm>
            <a:off x="942822" y="1277258"/>
            <a:ext cx="3993459" cy="2329521"/>
          </a:xfrm>
          <a:prstGeom prst="rect">
            <a:avLst/>
          </a:prstGeom>
          <a:noFill/>
          <a:ln>
            <a:noFill/>
          </a:ln>
        </p:spPr>
        <p:txBody>
          <a:bodyPr anchorCtr="0" anchor="t" bIns="45700" lIns="91425" spcFirstLastPara="1" rIns="91425" wrap="square" tIns="45700">
            <a:normAutofit/>
          </a:bodyPr>
          <a:lstStyle>
            <a:lvl1pPr indent="-381000" lvl="0" marL="457200" algn="l">
              <a:lnSpc>
                <a:spcPct val="150000"/>
              </a:lnSpc>
              <a:spcBef>
                <a:spcPts val="0"/>
              </a:spcBef>
              <a:spcAft>
                <a:spcPts val="0"/>
              </a:spcAft>
              <a:buClr>
                <a:schemeClr val="dk1"/>
              </a:buClr>
              <a:buSzPts val="2400"/>
              <a:buFont typeface="Arial"/>
              <a:buChar char="•"/>
              <a:defRPr b="1" sz="2400"/>
            </a:lvl1pPr>
            <a:lvl2pPr indent="-228600" lvl="1" marL="914400" algn="l">
              <a:lnSpc>
                <a:spcPct val="150000"/>
              </a:lnSpc>
              <a:spcBef>
                <a:spcPts val="439"/>
              </a:spcBef>
              <a:spcAft>
                <a:spcPts val="0"/>
              </a:spcAft>
              <a:buClr>
                <a:schemeClr val="dk1"/>
              </a:buClr>
              <a:buSzPts val="2400"/>
              <a:buNone/>
              <a:defRPr/>
            </a:lvl2pPr>
            <a:lvl3pPr indent="-228600" lvl="2" marL="1371600" algn="l">
              <a:lnSpc>
                <a:spcPct val="150000"/>
              </a:lnSpc>
              <a:spcBef>
                <a:spcPts val="375"/>
              </a:spcBef>
              <a:spcAft>
                <a:spcPts val="0"/>
              </a:spcAft>
              <a:buClr>
                <a:schemeClr val="dk1"/>
              </a:buClr>
              <a:buSzPts val="1500"/>
              <a:buNone/>
              <a:defRPr/>
            </a:lvl3pPr>
            <a:lvl4pPr indent="-228600" lvl="3" marL="1828800" algn="l">
              <a:lnSpc>
                <a:spcPct val="150000"/>
              </a:lnSpc>
              <a:spcBef>
                <a:spcPts val="375"/>
              </a:spcBef>
              <a:spcAft>
                <a:spcPts val="0"/>
              </a:spcAft>
              <a:buClr>
                <a:schemeClr val="dk1"/>
              </a:buClr>
              <a:buSzPts val="1350"/>
              <a:buNone/>
              <a:defRPr/>
            </a:lvl4pPr>
            <a:lvl5pPr indent="-228600" lvl="4" marL="2286000" algn="l">
              <a:lnSpc>
                <a:spcPct val="150000"/>
              </a:lnSpc>
              <a:spcBef>
                <a:spcPts val="375"/>
              </a:spcBef>
              <a:spcAft>
                <a:spcPts val="0"/>
              </a:spcAft>
              <a:buClr>
                <a:schemeClr val="dk1"/>
              </a:buClr>
              <a:buSzPts val="1350"/>
              <a:buNone/>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0" name="Google Shape;40;p12"/>
          <p:cNvSpPr/>
          <p:nvPr>
            <p:ph idx="3" type="pic"/>
          </p:nvPr>
        </p:nvSpPr>
        <p:spPr>
          <a:xfrm>
            <a:off x="5262429" y="1291773"/>
            <a:ext cx="3420446" cy="3090606"/>
          </a:xfrm>
          <a:prstGeom prst="rect">
            <a:avLst/>
          </a:prstGeom>
          <a:noFill/>
          <a:ln>
            <a:noFill/>
          </a:ln>
        </p:spPr>
      </p:sp>
      <p:pic>
        <p:nvPicPr>
          <p:cNvPr id="41" name="Google Shape;41;p12"/>
          <p:cNvPicPr preferRelativeResize="0"/>
          <p:nvPr/>
        </p:nvPicPr>
        <p:blipFill rotWithShape="1">
          <a:blip r:embed="rId2">
            <a:alphaModFix/>
          </a:blip>
          <a:srcRect b="33562" l="109" r="0" t="7102"/>
          <a:stretch/>
        </p:blipFill>
        <p:spPr>
          <a:xfrm>
            <a:off x="-8814" y="3710690"/>
            <a:ext cx="9152873" cy="1436291"/>
          </a:xfrm>
          <a:prstGeom prst="rect">
            <a:avLst/>
          </a:prstGeom>
          <a:noFill/>
          <a:ln>
            <a:noFill/>
          </a:ln>
        </p:spPr>
      </p:pic>
    </p:spTree>
  </p:cSld>
  <p:clrMapOvr>
    <a:masterClrMapping/>
  </p:clrMapOvr>
  <p:extLst>
    <p:ext uri="{DCECCB84-F9BA-43D5-87BE-67443E8EF086}">
      <p15:sldGuideLst>
        <p15:guide id="1" orient="horz" pos="1638">
          <p15:clr>
            <a:srgbClr val="FBAE40"/>
          </p15:clr>
        </p15:guide>
        <p15:guide id="2" pos="57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image">
  <p:cSld name="Text with image">
    <p:spTree>
      <p:nvGrpSpPr>
        <p:cNvPr id="349" name="Shape 349"/>
        <p:cNvGrpSpPr/>
        <p:nvPr/>
      </p:nvGrpSpPr>
      <p:grpSpPr>
        <a:xfrm>
          <a:off x="0" y="0"/>
          <a:ext cx="0" cy="0"/>
          <a:chOff x="0" y="0"/>
          <a:chExt cx="0" cy="0"/>
        </a:xfrm>
      </p:grpSpPr>
      <p:sp>
        <p:nvSpPr>
          <p:cNvPr id="350" name="Google Shape;350;g237ea097884_0_2372"/>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351" name="Google Shape;351;g237ea097884_0_2372"/>
          <p:cNvSpPr txBox="1"/>
          <p:nvPr>
            <p:ph idx="2" type="body"/>
          </p:nvPr>
        </p:nvSpPr>
        <p:spPr>
          <a:xfrm>
            <a:off x="942822" y="1277258"/>
            <a:ext cx="3993600" cy="2329500"/>
          </a:xfrm>
          <a:prstGeom prst="rect">
            <a:avLst/>
          </a:prstGeom>
          <a:noFill/>
          <a:ln>
            <a:noFill/>
          </a:ln>
        </p:spPr>
        <p:txBody>
          <a:bodyPr anchorCtr="0" anchor="t" bIns="45700" lIns="91425" spcFirstLastPara="1" rIns="91425" wrap="square" tIns="45700">
            <a:normAutofit/>
          </a:bodyPr>
          <a:lstStyle>
            <a:lvl1pPr indent="-381000" lvl="0" marL="457200" rtl="0" algn="l">
              <a:lnSpc>
                <a:spcPct val="150000"/>
              </a:lnSpc>
              <a:spcBef>
                <a:spcPts val="0"/>
              </a:spcBef>
              <a:spcAft>
                <a:spcPts val="0"/>
              </a:spcAft>
              <a:buClr>
                <a:schemeClr val="dk1"/>
              </a:buClr>
              <a:buSzPts val="2400"/>
              <a:buFont typeface="Arial"/>
              <a:buChar char="•"/>
              <a:defRPr b="1" sz="2400"/>
            </a:lvl1pPr>
            <a:lvl2pPr indent="-228600" lvl="1" marL="914400" rtl="0" algn="l">
              <a:lnSpc>
                <a:spcPct val="150000"/>
              </a:lnSpc>
              <a:spcBef>
                <a:spcPts val="439"/>
              </a:spcBef>
              <a:spcAft>
                <a:spcPts val="0"/>
              </a:spcAft>
              <a:buClr>
                <a:schemeClr val="dk1"/>
              </a:buClr>
              <a:buSzPts val="2400"/>
              <a:buNone/>
              <a:defRPr/>
            </a:lvl2pPr>
            <a:lvl3pPr indent="-228600" lvl="2" marL="1371600" rtl="0" algn="l">
              <a:lnSpc>
                <a:spcPct val="150000"/>
              </a:lnSpc>
              <a:spcBef>
                <a:spcPts val="375"/>
              </a:spcBef>
              <a:spcAft>
                <a:spcPts val="0"/>
              </a:spcAft>
              <a:buClr>
                <a:schemeClr val="dk1"/>
              </a:buClr>
              <a:buSzPts val="1500"/>
              <a:buNone/>
              <a:defRPr/>
            </a:lvl3pPr>
            <a:lvl4pPr indent="-228600" lvl="3" marL="1828800" rtl="0" algn="l">
              <a:lnSpc>
                <a:spcPct val="150000"/>
              </a:lnSpc>
              <a:spcBef>
                <a:spcPts val="375"/>
              </a:spcBef>
              <a:spcAft>
                <a:spcPts val="0"/>
              </a:spcAft>
              <a:buClr>
                <a:schemeClr val="dk1"/>
              </a:buClr>
              <a:buSzPts val="1350"/>
              <a:buNone/>
              <a:defRPr/>
            </a:lvl4pPr>
            <a:lvl5pPr indent="-228600" lvl="4" marL="2286000" rtl="0" algn="l">
              <a:lnSpc>
                <a:spcPct val="150000"/>
              </a:lnSpc>
              <a:spcBef>
                <a:spcPts val="375"/>
              </a:spcBef>
              <a:spcAft>
                <a:spcPts val="0"/>
              </a:spcAft>
              <a:buClr>
                <a:schemeClr val="dk1"/>
              </a:buClr>
              <a:buSzPts val="135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352" name="Google Shape;352;g237ea097884_0_2372"/>
          <p:cNvSpPr/>
          <p:nvPr>
            <p:ph idx="3" type="pic"/>
          </p:nvPr>
        </p:nvSpPr>
        <p:spPr>
          <a:xfrm>
            <a:off x="5262429" y="1291773"/>
            <a:ext cx="3420300" cy="3090600"/>
          </a:xfrm>
          <a:prstGeom prst="rect">
            <a:avLst/>
          </a:prstGeom>
          <a:noFill/>
          <a:ln>
            <a:noFill/>
          </a:ln>
        </p:spPr>
      </p:sp>
      <p:pic>
        <p:nvPicPr>
          <p:cNvPr id="353" name="Google Shape;353;g237ea097884_0_2372"/>
          <p:cNvPicPr preferRelativeResize="0"/>
          <p:nvPr/>
        </p:nvPicPr>
        <p:blipFill rotWithShape="1">
          <a:blip r:embed="rId2">
            <a:alphaModFix/>
          </a:blip>
          <a:srcRect b="33564" l="109" r="0" t="7102"/>
          <a:stretch/>
        </p:blipFill>
        <p:spPr>
          <a:xfrm>
            <a:off x="-8814" y="3710690"/>
            <a:ext cx="9152875" cy="1436291"/>
          </a:xfrm>
          <a:prstGeom prst="rect">
            <a:avLst/>
          </a:prstGeom>
          <a:noFill/>
          <a:ln>
            <a:noFill/>
          </a:ln>
        </p:spPr>
      </p:pic>
    </p:spTree>
  </p:cSld>
  <p:clrMapOvr>
    <a:masterClrMapping/>
  </p:clrMapOvr>
  <p:extLst>
    <p:ext uri="{DCECCB84-F9BA-43D5-87BE-67443E8EF086}">
      <p15:sldGuideLst>
        <p15:guide id="1" orient="horz" pos="1638">
          <p15:clr>
            <a:srgbClr val="FBAE40"/>
          </p15:clr>
        </p15:guide>
        <p15:guide id="2" pos="576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p:cSld name="Video">
    <p:spTree>
      <p:nvGrpSpPr>
        <p:cNvPr id="354" name="Shape 354"/>
        <p:cNvGrpSpPr/>
        <p:nvPr/>
      </p:nvGrpSpPr>
      <p:grpSpPr>
        <a:xfrm>
          <a:off x="0" y="0"/>
          <a:ext cx="0" cy="0"/>
          <a:chOff x="0" y="0"/>
          <a:chExt cx="0" cy="0"/>
        </a:xfrm>
      </p:grpSpPr>
      <p:sp>
        <p:nvSpPr>
          <p:cNvPr id="355" name="Google Shape;355;g237ea097884_0_2377"/>
          <p:cNvSpPr txBox="1"/>
          <p:nvPr/>
        </p:nvSpPr>
        <p:spPr>
          <a:xfrm>
            <a:off x="-6304" y="0"/>
            <a:ext cx="9150300" cy="921600"/>
          </a:xfrm>
          <a:prstGeom prst="rect">
            <a:avLst/>
          </a:prstGeom>
          <a:solidFill>
            <a:srgbClr val="333399"/>
          </a:solidFill>
          <a:ln>
            <a:noFill/>
          </a:ln>
        </p:spPr>
        <p:txBody>
          <a:bodyPr anchorCtr="0" anchor="ctr" bIns="33475" lIns="66950" spcFirstLastPara="1" rIns="66950" wrap="square" tIns="33475">
            <a:noAutofit/>
          </a:bodyPr>
          <a:lstStyle/>
          <a:p>
            <a:pPr indent="0" lvl="0" marL="0" marR="0" rtl="0" algn="ctr">
              <a:lnSpc>
                <a:spcPct val="100000"/>
              </a:lnSpc>
              <a:spcBef>
                <a:spcPts val="0"/>
              </a:spcBef>
              <a:spcAft>
                <a:spcPts val="0"/>
              </a:spcAft>
              <a:buClr>
                <a:srgbClr val="000000"/>
              </a:buClr>
              <a:buSzPts val="2344"/>
              <a:buFont typeface="Arial"/>
              <a:buNone/>
            </a:pPr>
            <a:r>
              <a:t/>
            </a:r>
            <a:endParaRPr b="0" i="0" sz="2344" u="none" cap="none" strike="noStrike">
              <a:solidFill>
                <a:schemeClr val="dk1"/>
              </a:solidFill>
              <a:latin typeface="Lato Black"/>
              <a:ea typeface="Lato Black"/>
              <a:cs typeface="Lato Black"/>
              <a:sym typeface="Lato Black"/>
            </a:endParaRPr>
          </a:p>
        </p:txBody>
      </p:sp>
      <p:sp>
        <p:nvSpPr>
          <p:cNvPr id="356" name="Google Shape;356;g237ea097884_0_2377"/>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357" name="Google Shape;357;g237ea097884_0_2377"/>
          <p:cNvSpPr/>
          <p:nvPr>
            <p:ph idx="2" type="media"/>
          </p:nvPr>
        </p:nvSpPr>
        <p:spPr>
          <a:xfrm>
            <a:off x="2042012" y="1304873"/>
            <a:ext cx="5045100" cy="2530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400"/>
              <a:buFont typeface="Arial"/>
              <a:buChar char="•"/>
              <a:defRPr b="1" i="0" sz="2400" u="none" cap="none" strike="noStrike">
                <a:solidFill>
                  <a:schemeClr val="dk1"/>
                </a:solidFill>
                <a:latin typeface="Lato"/>
                <a:ea typeface="Lato"/>
                <a:cs typeface="Lato"/>
                <a:sym typeface="Lato"/>
              </a:defRPr>
            </a:lvl1pPr>
            <a:lvl2pPr lvl="1" marR="0" rtl="0" algn="l">
              <a:lnSpc>
                <a:spcPct val="150000"/>
              </a:lnSpc>
              <a:spcBef>
                <a:spcPts val="3000"/>
              </a:spcBef>
              <a:spcAft>
                <a:spcPts val="0"/>
              </a:spcAft>
              <a:buClr>
                <a:schemeClr val="dk1"/>
              </a:buClr>
              <a:buSzPts val="2400"/>
              <a:buFont typeface="Lato"/>
              <a:buNone/>
              <a:defRPr b="0" i="0" sz="2400" u="none" cap="none" strike="noStrike">
                <a:solidFill>
                  <a:schemeClr val="dk1"/>
                </a:solidFill>
                <a:latin typeface="Lato"/>
                <a:ea typeface="Lato"/>
                <a:cs typeface="Lato"/>
                <a:sym typeface="Lato"/>
              </a:defRPr>
            </a:lvl2pPr>
            <a:lvl3pPr lvl="2"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lvl="4"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pic>
        <p:nvPicPr>
          <p:cNvPr id="358" name="Google Shape;358;g237ea097884_0_2377"/>
          <p:cNvPicPr preferRelativeResize="0"/>
          <p:nvPr/>
        </p:nvPicPr>
        <p:blipFill rotWithShape="1">
          <a:blip r:embed="rId2">
            <a:alphaModFix/>
          </a:blip>
          <a:srcRect b="33564" l="109" r="0" t="7102"/>
          <a:stretch/>
        </p:blipFill>
        <p:spPr>
          <a:xfrm>
            <a:off x="-8814" y="3710690"/>
            <a:ext cx="9152875" cy="1436291"/>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59" name="Shape 359"/>
        <p:cNvGrpSpPr/>
        <p:nvPr/>
      </p:nvGrpSpPr>
      <p:grpSpPr>
        <a:xfrm>
          <a:off x="0" y="0"/>
          <a:ext cx="0" cy="0"/>
          <a:chOff x="0" y="0"/>
          <a:chExt cx="0" cy="0"/>
        </a:xfrm>
      </p:grpSpPr>
      <p:sp>
        <p:nvSpPr>
          <p:cNvPr id="360" name="Google Shape;360;g237ea097884_0_2382"/>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2pPr>
            <a:lvl3pPr lvl="2"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3pPr>
            <a:lvl4pPr lvl="3"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4pPr>
            <a:lvl5pPr lvl="4"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5pPr>
            <a:lvl6pPr lvl="5"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6pPr>
            <a:lvl7pPr lvl="6"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7pPr>
            <a:lvl8pPr lvl="7"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8pPr>
            <a:lvl9pPr lvl="8"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9pPr>
          </a:lstStyle>
          <a:p/>
        </p:txBody>
      </p:sp>
      <p:sp>
        <p:nvSpPr>
          <p:cNvPr id="361" name="Google Shape;361;g237ea097884_0_2382"/>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2pPr>
            <a:lvl3pPr lvl="2"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3pPr>
            <a:lvl4pPr lvl="3"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4pPr>
            <a:lvl5pPr lvl="4"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5pPr>
            <a:lvl6pPr lvl="5"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6pPr>
            <a:lvl7pPr lvl="6"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7pPr>
            <a:lvl8pPr lvl="7"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8pPr>
            <a:lvl9pPr lvl="8"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9pPr>
          </a:lstStyle>
          <a:p/>
        </p:txBody>
      </p:sp>
      <p:sp>
        <p:nvSpPr>
          <p:cNvPr id="362" name="Google Shape;362;g237ea097884_0_2382"/>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607"/>
              <a:buFont typeface="Arial"/>
              <a:buNone/>
              <a:defRPr b="0" i="0" sz="1607" u="none" cap="none" strike="noStrike">
                <a:solidFill>
                  <a:schemeClr val="dk1"/>
                </a:solidFill>
                <a:latin typeface="Lato"/>
                <a:ea typeface="Lato"/>
                <a:cs typeface="Lato"/>
                <a:sym typeface="Lato"/>
              </a:defRPr>
            </a:lvl1pPr>
            <a:lvl2pPr indent="0" lvl="1" marL="0" marR="0" rtl="0" algn="l">
              <a:lnSpc>
                <a:spcPct val="100000"/>
              </a:lnSpc>
              <a:spcBef>
                <a:spcPts val="0"/>
              </a:spcBef>
              <a:spcAft>
                <a:spcPts val="0"/>
              </a:spcAft>
              <a:buClr>
                <a:srgbClr val="000000"/>
              </a:buClr>
              <a:buSzPts val="1607"/>
              <a:buFont typeface="Arial"/>
              <a:buNone/>
              <a:defRPr b="0" i="0" sz="1607" u="none" cap="none" strike="noStrike">
                <a:solidFill>
                  <a:schemeClr val="dk1"/>
                </a:solidFill>
                <a:latin typeface="Lato"/>
                <a:ea typeface="Lato"/>
                <a:cs typeface="Lato"/>
                <a:sym typeface="Lato"/>
              </a:defRPr>
            </a:lvl2pPr>
            <a:lvl3pPr indent="0" lvl="2" marL="0" marR="0" rtl="0" algn="l">
              <a:lnSpc>
                <a:spcPct val="100000"/>
              </a:lnSpc>
              <a:spcBef>
                <a:spcPts val="0"/>
              </a:spcBef>
              <a:spcAft>
                <a:spcPts val="0"/>
              </a:spcAft>
              <a:buClr>
                <a:srgbClr val="000000"/>
              </a:buClr>
              <a:buSzPts val="1607"/>
              <a:buFont typeface="Arial"/>
              <a:buNone/>
              <a:defRPr b="0" i="0" sz="1607" u="none" cap="none" strike="noStrike">
                <a:solidFill>
                  <a:schemeClr val="dk1"/>
                </a:solidFill>
                <a:latin typeface="Lato"/>
                <a:ea typeface="Lato"/>
                <a:cs typeface="Lato"/>
                <a:sym typeface="Lato"/>
              </a:defRPr>
            </a:lvl3pPr>
            <a:lvl4pPr indent="0" lvl="3" marL="0" marR="0" rtl="0" algn="l">
              <a:lnSpc>
                <a:spcPct val="100000"/>
              </a:lnSpc>
              <a:spcBef>
                <a:spcPts val="0"/>
              </a:spcBef>
              <a:spcAft>
                <a:spcPts val="0"/>
              </a:spcAft>
              <a:buClr>
                <a:srgbClr val="000000"/>
              </a:buClr>
              <a:buSzPts val="1607"/>
              <a:buFont typeface="Arial"/>
              <a:buNone/>
              <a:defRPr b="0" i="0" sz="1607" u="none" cap="none" strike="noStrike">
                <a:solidFill>
                  <a:schemeClr val="dk1"/>
                </a:solidFill>
                <a:latin typeface="Lato"/>
                <a:ea typeface="Lato"/>
                <a:cs typeface="Lato"/>
                <a:sym typeface="Lato"/>
              </a:defRPr>
            </a:lvl4pPr>
            <a:lvl5pPr indent="0" lvl="4" marL="0" marR="0" rtl="0" algn="l">
              <a:lnSpc>
                <a:spcPct val="100000"/>
              </a:lnSpc>
              <a:spcBef>
                <a:spcPts val="0"/>
              </a:spcBef>
              <a:spcAft>
                <a:spcPts val="0"/>
              </a:spcAft>
              <a:buClr>
                <a:srgbClr val="000000"/>
              </a:buClr>
              <a:buSzPts val="1607"/>
              <a:buFont typeface="Arial"/>
              <a:buNone/>
              <a:defRPr b="0" i="0" sz="1607" u="none" cap="none" strike="noStrike">
                <a:solidFill>
                  <a:schemeClr val="dk1"/>
                </a:solidFill>
                <a:latin typeface="Lato"/>
                <a:ea typeface="Lato"/>
                <a:cs typeface="Lato"/>
                <a:sym typeface="Lato"/>
              </a:defRPr>
            </a:lvl5pPr>
            <a:lvl6pPr indent="0" lvl="5" marL="0" marR="0" rtl="0" algn="l">
              <a:lnSpc>
                <a:spcPct val="100000"/>
              </a:lnSpc>
              <a:spcBef>
                <a:spcPts val="0"/>
              </a:spcBef>
              <a:spcAft>
                <a:spcPts val="0"/>
              </a:spcAft>
              <a:buClr>
                <a:srgbClr val="000000"/>
              </a:buClr>
              <a:buSzPts val="1607"/>
              <a:buFont typeface="Arial"/>
              <a:buNone/>
              <a:defRPr b="0" i="0" sz="1607" u="none" cap="none" strike="noStrike">
                <a:solidFill>
                  <a:schemeClr val="dk1"/>
                </a:solidFill>
                <a:latin typeface="Lato"/>
                <a:ea typeface="Lato"/>
                <a:cs typeface="Lato"/>
                <a:sym typeface="Lato"/>
              </a:defRPr>
            </a:lvl6pPr>
            <a:lvl7pPr indent="0" lvl="6" marL="0" marR="0" rtl="0" algn="l">
              <a:lnSpc>
                <a:spcPct val="100000"/>
              </a:lnSpc>
              <a:spcBef>
                <a:spcPts val="0"/>
              </a:spcBef>
              <a:spcAft>
                <a:spcPts val="0"/>
              </a:spcAft>
              <a:buClr>
                <a:srgbClr val="000000"/>
              </a:buClr>
              <a:buSzPts val="1607"/>
              <a:buFont typeface="Arial"/>
              <a:buNone/>
              <a:defRPr b="0" i="0" sz="1607" u="none" cap="none" strike="noStrike">
                <a:solidFill>
                  <a:schemeClr val="dk1"/>
                </a:solidFill>
                <a:latin typeface="Lato"/>
                <a:ea typeface="Lato"/>
                <a:cs typeface="Lato"/>
                <a:sym typeface="Lato"/>
              </a:defRPr>
            </a:lvl7pPr>
            <a:lvl8pPr indent="0" lvl="7" marL="0" marR="0" rtl="0" algn="l">
              <a:lnSpc>
                <a:spcPct val="100000"/>
              </a:lnSpc>
              <a:spcBef>
                <a:spcPts val="0"/>
              </a:spcBef>
              <a:spcAft>
                <a:spcPts val="0"/>
              </a:spcAft>
              <a:buClr>
                <a:srgbClr val="000000"/>
              </a:buClr>
              <a:buSzPts val="1607"/>
              <a:buFont typeface="Arial"/>
              <a:buNone/>
              <a:defRPr b="0" i="0" sz="1607" u="none" cap="none" strike="noStrike">
                <a:solidFill>
                  <a:schemeClr val="dk1"/>
                </a:solidFill>
                <a:latin typeface="Lato"/>
                <a:ea typeface="Lato"/>
                <a:cs typeface="Lato"/>
                <a:sym typeface="Lato"/>
              </a:defRPr>
            </a:lvl8pPr>
            <a:lvl9pPr indent="0" lvl="8" marL="0" marR="0" rtl="0" algn="l">
              <a:lnSpc>
                <a:spcPct val="100000"/>
              </a:lnSpc>
              <a:spcBef>
                <a:spcPts val="0"/>
              </a:spcBef>
              <a:spcAft>
                <a:spcPts val="0"/>
              </a:spcAft>
              <a:buClr>
                <a:srgbClr val="000000"/>
              </a:buClr>
              <a:buSzPts val="1607"/>
              <a:buFont typeface="Arial"/>
              <a:buNone/>
              <a:defRPr b="0" i="0" sz="1607" u="none" cap="none" strike="noStrike">
                <a:solidFill>
                  <a:schemeClr val="dk1"/>
                </a:solidFill>
                <a:latin typeface="Lato"/>
                <a:ea typeface="Lato"/>
                <a:cs typeface="Lato"/>
                <a:sym typeface="Lat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367" name="Shape 367"/>
        <p:cNvGrpSpPr/>
        <p:nvPr/>
      </p:nvGrpSpPr>
      <p:grpSpPr>
        <a:xfrm>
          <a:off x="0" y="0"/>
          <a:ext cx="0" cy="0"/>
          <a:chOff x="0" y="0"/>
          <a:chExt cx="0" cy="0"/>
        </a:xfrm>
      </p:grpSpPr>
      <p:sp>
        <p:nvSpPr>
          <p:cNvPr id="368" name="Google Shape;368;g237ea097884_0_2772"/>
          <p:cNvSpPr txBox="1"/>
          <p:nvPr>
            <p:ph idx="1" type="body"/>
          </p:nvPr>
        </p:nvSpPr>
        <p:spPr>
          <a:xfrm>
            <a:off x="1416575" y="1293834"/>
            <a:ext cx="6311400" cy="1262700"/>
          </a:xfrm>
          <a:prstGeom prst="rect">
            <a:avLst/>
          </a:prstGeom>
          <a:noFill/>
          <a:ln>
            <a:noFill/>
          </a:ln>
        </p:spPr>
        <p:txBody>
          <a:bodyPr anchorCtr="0" anchor="t" bIns="45700" lIns="91425" spcFirstLastPara="1" rIns="91425" wrap="square" tIns="45700">
            <a:noAutofit/>
          </a:bodyPr>
          <a:lstStyle>
            <a:lvl1pPr indent="-228600" lvl="0" marL="457200" rtl="0" algn="ctr">
              <a:lnSpc>
                <a:spcPct val="106111"/>
              </a:lnSpc>
              <a:spcBef>
                <a:spcPts val="0"/>
              </a:spcBef>
              <a:spcAft>
                <a:spcPts val="0"/>
              </a:spcAft>
              <a:buClr>
                <a:srgbClr val="333399"/>
              </a:buClr>
              <a:buSzPts val="3600"/>
              <a:buNone/>
              <a:defRPr sz="3600">
                <a:solidFill>
                  <a:srgbClr val="333399"/>
                </a:solidFill>
                <a:latin typeface="Lato Black"/>
                <a:ea typeface="Lato Black"/>
                <a:cs typeface="Lato Black"/>
                <a:sym typeface="Lato Black"/>
              </a:defRPr>
            </a:lvl1pPr>
            <a:lvl2pPr indent="-228600" lvl="1" marL="914400" rtl="0" algn="l">
              <a:lnSpc>
                <a:spcPct val="150000"/>
              </a:lnSpc>
              <a:spcBef>
                <a:spcPts val="3000"/>
              </a:spcBef>
              <a:spcAft>
                <a:spcPts val="0"/>
              </a:spcAft>
              <a:buClr>
                <a:srgbClr val="333399"/>
              </a:buClr>
              <a:buSzPts val="2637"/>
              <a:buNone/>
              <a:defRPr sz="2637">
                <a:solidFill>
                  <a:srgbClr val="333399"/>
                </a:solidFill>
                <a:latin typeface="Calibri"/>
                <a:ea typeface="Calibri"/>
                <a:cs typeface="Calibri"/>
                <a:sym typeface="Calibri"/>
              </a:defRPr>
            </a:lvl2pPr>
            <a:lvl3pPr indent="-396049" lvl="2" marL="1371600" rtl="0"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3pPr>
            <a:lvl4pPr indent="-396049" lvl="3" marL="1828800" rtl="0"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4pPr>
            <a:lvl5pPr indent="-396049" lvl="4" marL="2286000" rtl="0"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369" name="Google Shape;369;g237ea097884_0_2772"/>
          <p:cNvSpPr txBox="1"/>
          <p:nvPr>
            <p:ph idx="2" type="body"/>
          </p:nvPr>
        </p:nvSpPr>
        <p:spPr>
          <a:xfrm>
            <a:off x="5458013" y="3035370"/>
            <a:ext cx="2228700" cy="11238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0"/>
              </a:spcBef>
              <a:spcAft>
                <a:spcPts val="0"/>
              </a:spcAft>
              <a:buClr>
                <a:schemeClr val="dk1"/>
              </a:buClr>
              <a:buSzPts val="1800"/>
              <a:buNone/>
              <a:defRPr sz="1800"/>
            </a:lvl1pPr>
            <a:lvl2pPr indent="-228600" lvl="1" marL="914400" rtl="0" algn="l">
              <a:lnSpc>
                <a:spcPct val="100000"/>
              </a:lnSpc>
              <a:spcBef>
                <a:spcPts val="3000"/>
              </a:spcBef>
              <a:spcAft>
                <a:spcPts val="0"/>
              </a:spcAft>
              <a:buClr>
                <a:schemeClr val="dk1"/>
              </a:buClr>
              <a:buSzPts val="1465"/>
              <a:buNone/>
              <a:defRPr sz="1465"/>
            </a:lvl2pPr>
            <a:lvl3pPr indent="-228600" lvl="2" marL="1371600" rtl="0" algn="l">
              <a:lnSpc>
                <a:spcPct val="100000"/>
              </a:lnSpc>
              <a:spcBef>
                <a:spcPts val="375"/>
              </a:spcBef>
              <a:spcAft>
                <a:spcPts val="0"/>
              </a:spcAft>
              <a:buClr>
                <a:schemeClr val="dk1"/>
              </a:buClr>
              <a:buSzPts val="1465"/>
              <a:buNone/>
              <a:defRPr sz="1465"/>
            </a:lvl3pPr>
            <a:lvl4pPr indent="-228600" lvl="3" marL="1828800" rtl="0" algn="l">
              <a:lnSpc>
                <a:spcPct val="100000"/>
              </a:lnSpc>
              <a:spcBef>
                <a:spcPts val="375"/>
              </a:spcBef>
              <a:spcAft>
                <a:spcPts val="0"/>
              </a:spcAft>
              <a:buClr>
                <a:schemeClr val="dk1"/>
              </a:buClr>
              <a:buSzPts val="1465"/>
              <a:buNone/>
              <a:defRPr sz="1465"/>
            </a:lvl4pPr>
            <a:lvl5pPr indent="-228600" lvl="4" marL="2286000" rtl="0" algn="l">
              <a:lnSpc>
                <a:spcPct val="100000"/>
              </a:lnSpc>
              <a:spcBef>
                <a:spcPts val="375"/>
              </a:spcBef>
              <a:spcAft>
                <a:spcPts val="0"/>
              </a:spcAft>
              <a:buClr>
                <a:schemeClr val="dk1"/>
              </a:buClr>
              <a:buSzPts val="1465"/>
              <a:buNone/>
              <a:defRPr sz="1465"/>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370" name="Google Shape;370;g237ea097884_0_2772"/>
          <p:cNvPicPr preferRelativeResize="0"/>
          <p:nvPr/>
        </p:nvPicPr>
        <p:blipFill rotWithShape="1">
          <a:blip r:embed="rId2">
            <a:alphaModFix/>
          </a:blip>
          <a:srcRect b="9439" l="0" r="0" t="3725"/>
          <a:stretch/>
        </p:blipFill>
        <p:spPr>
          <a:xfrm>
            <a:off x="0" y="3392384"/>
            <a:ext cx="9141825" cy="175111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8">
                                            <p:txEl>
                                              <p:pRg end="0" st="0"/>
                                            </p:txEl>
                                          </p:spTgt>
                                        </p:tgtEl>
                                        <p:attrNameLst>
                                          <p:attrName>style.visibility</p:attrName>
                                        </p:attrNameLst>
                                      </p:cBhvr>
                                      <p:to>
                                        <p:strVal val="visible"/>
                                      </p:to>
                                    </p:set>
                                    <p:animEffect filter="fade" transition="in">
                                      <p:cBhvr>
                                        <p:cTn dur="750"/>
                                        <p:tgtEl>
                                          <p:spTgt spid="36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8">
                                            <p:txEl>
                                              <p:pRg end="1" st="1"/>
                                            </p:txEl>
                                          </p:spTgt>
                                        </p:tgtEl>
                                        <p:attrNameLst>
                                          <p:attrName>style.visibility</p:attrName>
                                        </p:attrNameLst>
                                      </p:cBhvr>
                                      <p:to>
                                        <p:strVal val="visible"/>
                                      </p:to>
                                    </p:set>
                                    <p:animEffect filter="fade" transition="in">
                                      <p:cBhvr>
                                        <p:cTn dur="750"/>
                                        <p:tgtEl>
                                          <p:spTgt spid="36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8">
                                            <p:txEl>
                                              <p:pRg end="2" st="2"/>
                                            </p:txEl>
                                          </p:spTgt>
                                        </p:tgtEl>
                                        <p:attrNameLst>
                                          <p:attrName>style.visibility</p:attrName>
                                        </p:attrNameLst>
                                      </p:cBhvr>
                                      <p:to>
                                        <p:strVal val="visible"/>
                                      </p:to>
                                    </p:set>
                                    <p:animEffect filter="fade" transition="in">
                                      <p:cBhvr>
                                        <p:cTn dur="750"/>
                                        <p:tgtEl>
                                          <p:spTgt spid="36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8">
                                            <p:txEl>
                                              <p:pRg end="3" st="3"/>
                                            </p:txEl>
                                          </p:spTgt>
                                        </p:tgtEl>
                                        <p:attrNameLst>
                                          <p:attrName>style.visibility</p:attrName>
                                        </p:attrNameLst>
                                      </p:cBhvr>
                                      <p:to>
                                        <p:strVal val="visible"/>
                                      </p:to>
                                    </p:set>
                                    <p:animEffect filter="fade" transition="in">
                                      <p:cBhvr>
                                        <p:cTn dur="750"/>
                                        <p:tgtEl>
                                          <p:spTgt spid="36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8">
                                            <p:txEl>
                                              <p:pRg end="4" st="4"/>
                                            </p:txEl>
                                          </p:spTgt>
                                        </p:tgtEl>
                                        <p:attrNameLst>
                                          <p:attrName>style.visibility</p:attrName>
                                        </p:attrNameLst>
                                      </p:cBhvr>
                                      <p:to>
                                        <p:strVal val="visible"/>
                                      </p:to>
                                    </p:set>
                                    <p:animEffect filter="fade" transition="in">
                                      <p:cBhvr>
                                        <p:cTn dur="750"/>
                                        <p:tgtEl>
                                          <p:spTgt spid="36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8">
                                            <p:txEl>
                                              <p:pRg end="5" st="5"/>
                                            </p:txEl>
                                          </p:spTgt>
                                        </p:tgtEl>
                                        <p:attrNameLst>
                                          <p:attrName>style.visibility</p:attrName>
                                        </p:attrNameLst>
                                      </p:cBhvr>
                                      <p:to>
                                        <p:strVal val="visible"/>
                                      </p:to>
                                    </p:set>
                                    <p:animEffect filter="fade" transition="in">
                                      <p:cBhvr>
                                        <p:cTn dur="750"/>
                                        <p:tgtEl>
                                          <p:spTgt spid="36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8">
                                            <p:txEl>
                                              <p:pRg end="6" st="6"/>
                                            </p:txEl>
                                          </p:spTgt>
                                        </p:tgtEl>
                                        <p:attrNameLst>
                                          <p:attrName>style.visibility</p:attrName>
                                        </p:attrNameLst>
                                      </p:cBhvr>
                                      <p:to>
                                        <p:strVal val="visible"/>
                                      </p:to>
                                    </p:set>
                                    <p:animEffect filter="fade" transition="in">
                                      <p:cBhvr>
                                        <p:cTn dur="750"/>
                                        <p:tgtEl>
                                          <p:spTgt spid="368">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8">
                                            <p:txEl>
                                              <p:pRg end="7" st="7"/>
                                            </p:txEl>
                                          </p:spTgt>
                                        </p:tgtEl>
                                        <p:attrNameLst>
                                          <p:attrName>style.visibility</p:attrName>
                                        </p:attrNameLst>
                                      </p:cBhvr>
                                      <p:to>
                                        <p:strVal val="visible"/>
                                      </p:to>
                                    </p:set>
                                    <p:animEffect filter="fade" transition="in">
                                      <p:cBhvr>
                                        <p:cTn dur="750"/>
                                        <p:tgtEl>
                                          <p:spTgt spid="368">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8">
                                            <p:txEl>
                                              <p:pRg end="8" st="8"/>
                                            </p:txEl>
                                          </p:spTgt>
                                        </p:tgtEl>
                                        <p:attrNameLst>
                                          <p:attrName>style.visibility</p:attrName>
                                        </p:attrNameLst>
                                      </p:cBhvr>
                                      <p:to>
                                        <p:strVal val="visible"/>
                                      </p:to>
                                    </p:set>
                                    <p:animEffect filter="fade" transition="in">
                                      <p:cBhvr>
                                        <p:cTn dur="750"/>
                                        <p:tgtEl>
                                          <p:spTgt spid="368">
                                            <p:txEl>
                                              <p:pRg end="8" st="8"/>
                                            </p:txEl>
                                          </p:spTgt>
                                        </p:tgtEl>
                                      </p:cBhvr>
                                    </p:animEffect>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369">
                                            <p:txEl>
                                              <p:pRg end="0" st="0"/>
                                            </p:txEl>
                                          </p:spTgt>
                                        </p:tgtEl>
                                        <p:attrNameLst>
                                          <p:attrName>style.visibility</p:attrName>
                                        </p:attrNameLst>
                                      </p:cBhvr>
                                      <p:to>
                                        <p:strVal val="visible"/>
                                      </p:to>
                                    </p:set>
                                    <p:animEffect filter="fade" transition="in">
                                      <p:cBhvr>
                                        <p:cTn dur="750"/>
                                        <p:tgtEl>
                                          <p:spTgt spid="369">
                                            <p:txEl>
                                              <p:pRg end="0" st="0"/>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369">
                                            <p:txEl>
                                              <p:pRg end="1" st="1"/>
                                            </p:txEl>
                                          </p:spTgt>
                                        </p:tgtEl>
                                        <p:attrNameLst>
                                          <p:attrName>style.visibility</p:attrName>
                                        </p:attrNameLst>
                                      </p:cBhvr>
                                      <p:to>
                                        <p:strVal val="visible"/>
                                      </p:to>
                                    </p:set>
                                    <p:animEffect filter="fade" transition="in">
                                      <p:cBhvr>
                                        <p:cTn dur="750"/>
                                        <p:tgtEl>
                                          <p:spTgt spid="369">
                                            <p:txEl>
                                              <p:pRg end="1" st="1"/>
                                            </p:txEl>
                                          </p:spTgt>
                                        </p:tgtEl>
                                      </p:cBhvr>
                                    </p:animEffect>
                                  </p:childTnLst>
                                </p:cTn>
                              </p:par>
                            </p:childTnLst>
                          </p:cTn>
                        </p:par>
                        <p:par>
                          <p:cTn fill="hold">
                            <p:stCondLst>
                              <p:cond delay="2250"/>
                            </p:stCondLst>
                            <p:childTnLst>
                              <p:par>
                                <p:cTn fill="hold" nodeType="afterEffect" presetClass="entr" presetID="10" presetSubtype="0">
                                  <p:stCondLst>
                                    <p:cond delay="0"/>
                                  </p:stCondLst>
                                  <p:childTnLst>
                                    <p:set>
                                      <p:cBhvr>
                                        <p:cTn dur="1" fill="hold">
                                          <p:stCondLst>
                                            <p:cond delay="0"/>
                                          </p:stCondLst>
                                        </p:cTn>
                                        <p:tgtEl>
                                          <p:spTgt spid="369">
                                            <p:txEl>
                                              <p:pRg end="2" st="2"/>
                                            </p:txEl>
                                          </p:spTgt>
                                        </p:tgtEl>
                                        <p:attrNameLst>
                                          <p:attrName>style.visibility</p:attrName>
                                        </p:attrNameLst>
                                      </p:cBhvr>
                                      <p:to>
                                        <p:strVal val="visible"/>
                                      </p:to>
                                    </p:set>
                                    <p:animEffect filter="fade" transition="in">
                                      <p:cBhvr>
                                        <p:cTn dur="750"/>
                                        <p:tgtEl>
                                          <p:spTgt spid="369">
                                            <p:txEl>
                                              <p:pRg end="2" st="2"/>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369">
                                            <p:txEl>
                                              <p:pRg end="3" st="3"/>
                                            </p:txEl>
                                          </p:spTgt>
                                        </p:tgtEl>
                                        <p:attrNameLst>
                                          <p:attrName>style.visibility</p:attrName>
                                        </p:attrNameLst>
                                      </p:cBhvr>
                                      <p:to>
                                        <p:strVal val="visible"/>
                                      </p:to>
                                    </p:set>
                                    <p:animEffect filter="fade" transition="in">
                                      <p:cBhvr>
                                        <p:cTn dur="750"/>
                                        <p:tgtEl>
                                          <p:spTgt spid="369">
                                            <p:txEl>
                                              <p:pRg end="3" st="3"/>
                                            </p:txEl>
                                          </p:spTgt>
                                        </p:tgtEl>
                                      </p:cBhvr>
                                    </p:animEffect>
                                  </p:childTnLst>
                                </p:cTn>
                              </p:par>
                            </p:childTnLst>
                          </p:cTn>
                        </p:par>
                        <p:par>
                          <p:cTn fill="hold">
                            <p:stCondLst>
                              <p:cond delay="3750"/>
                            </p:stCondLst>
                            <p:childTnLst>
                              <p:par>
                                <p:cTn fill="hold" nodeType="afterEffect" presetClass="entr" presetID="10" presetSubtype="0">
                                  <p:stCondLst>
                                    <p:cond delay="0"/>
                                  </p:stCondLst>
                                  <p:childTnLst>
                                    <p:set>
                                      <p:cBhvr>
                                        <p:cTn dur="1" fill="hold">
                                          <p:stCondLst>
                                            <p:cond delay="0"/>
                                          </p:stCondLst>
                                        </p:cTn>
                                        <p:tgtEl>
                                          <p:spTgt spid="369">
                                            <p:txEl>
                                              <p:pRg end="4" st="4"/>
                                            </p:txEl>
                                          </p:spTgt>
                                        </p:tgtEl>
                                        <p:attrNameLst>
                                          <p:attrName>style.visibility</p:attrName>
                                        </p:attrNameLst>
                                      </p:cBhvr>
                                      <p:to>
                                        <p:strVal val="visible"/>
                                      </p:to>
                                    </p:set>
                                    <p:animEffect filter="fade" transition="in">
                                      <p:cBhvr>
                                        <p:cTn dur="750"/>
                                        <p:tgtEl>
                                          <p:spTgt spid="369">
                                            <p:txEl>
                                              <p:pRg end="4" st="4"/>
                                            </p:txEl>
                                          </p:spTgt>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369">
                                            <p:txEl>
                                              <p:pRg end="5" st="5"/>
                                            </p:txEl>
                                          </p:spTgt>
                                        </p:tgtEl>
                                        <p:attrNameLst>
                                          <p:attrName>style.visibility</p:attrName>
                                        </p:attrNameLst>
                                      </p:cBhvr>
                                      <p:to>
                                        <p:strVal val="visible"/>
                                      </p:to>
                                    </p:set>
                                    <p:animEffect filter="fade" transition="in">
                                      <p:cBhvr>
                                        <p:cTn dur="750"/>
                                        <p:tgtEl>
                                          <p:spTgt spid="369">
                                            <p:txEl>
                                              <p:pRg end="5" st="5"/>
                                            </p:txEl>
                                          </p:spTgt>
                                        </p:tgtEl>
                                      </p:cBhvr>
                                    </p:animEffect>
                                  </p:childTnLst>
                                </p:cTn>
                              </p:par>
                            </p:childTnLst>
                          </p:cTn>
                        </p:par>
                        <p:par>
                          <p:cTn fill="hold">
                            <p:stCondLst>
                              <p:cond delay="5250"/>
                            </p:stCondLst>
                            <p:childTnLst>
                              <p:par>
                                <p:cTn fill="hold" nodeType="afterEffect" presetClass="entr" presetID="10" presetSubtype="0">
                                  <p:stCondLst>
                                    <p:cond delay="0"/>
                                  </p:stCondLst>
                                  <p:childTnLst>
                                    <p:set>
                                      <p:cBhvr>
                                        <p:cTn dur="1" fill="hold">
                                          <p:stCondLst>
                                            <p:cond delay="0"/>
                                          </p:stCondLst>
                                        </p:cTn>
                                        <p:tgtEl>
                                          <p:spTgt spid="369">
                                            <p:txEl>
                                              <p:pRg end="6" st="6"/>
                                            </p:txEl>
                                          </p:spTgt>
                                        </p:tgtEl>
                                        <p:attrNameLst>
                                          <p:attrName>style.visibility</p:attrName>
                                        </p:attrNameLst>
                                      </p:cBhvr>
                                      <p:to>
                                        <p:strVal val="visible"/>
                                      </p:to>
                                    </p:set>
                                    <p:animEffect filter="fade" transition="in">
                                      <p:cBhvr>
                                        <p:cTn dur="750"/>
                                        <p:tgtEl>
                                          <p:spTgt spid="369">
                                            <p:txEl>
                                              <p:pRg end="6" st="6"/>
                                            </p:txEl>
                                          </p:spTgt>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369">
                                            <p:txEl>
                                              <p:pRg end="7" st="7"/>
                                            </p:txEl>
                                          </p:spTgt>
                                        </p:tgtEl>
                                        <p:attrNameLst>
                                          <p:attrName>style.visibility</p:attrName>
                                        </p:attrNameLst>
                                      </p:cBhvr>
                                      <p:to>
                                        <p:strVal val="visible"/>
                                      </p:to>
                                    </p:set>
                                    <p:animEffect filter="fade" transition="in">
                                      <p:cBhvr>
                                        <p:cTn dur="750"/>
                                        <p:tgtEl>
                                          <p:spTgt spid="369">
                                            <p:txEl>
                                              <p:pRg end="7" st="7"/>
                                            </p:txEl>
                                          </p:spTgt>
                                        </p:tgtEl>
                                      </p:cBhvr>
                                    </p:animEffect>
                                  </p:childTnLst>
                                </p:cTn>
                              </p:par>
                            </p:childTnLst>
                          </p:cTn>
                        </p:par>
                        <p:par>
                          <p:cTn fill="hold">
                            <p:stCondLst>
                              <p:cond delay="6750"/>
                            </p:stCondLst>
                            <p:childTnLst>
                              <p:par>
                                <p:cTn fill="hold" nodeType="afterEffect" presetClass="entr" presetID="10" presetSubtype="0">
                                  <p:stCondLst>
                                    <p:cond delay="0"/>
                                  </p:stCondLst>
                                  <p:childTnLst>
                                    <p:set>
                                      <p:cBhvr>
                                        <p:cTn dur="1" fill="hold">
                                          <p:stCondLst>
                                            <p:cond delay="0"/>
                                          </p:stCondLst>
                                        </p:cTn>
                                        <p:tgtEl>
                                          <p:spTgt spid="369">
                                            <p:txEl>
                                              <p:pRg end="8" st="8"/>
                                            </p:txEl>
                                          </p:spTgt>
                                        </p:tgtEl>
                                        <p:attrNameLst>
                                          <p:attrName>style.visibility</p:attrName>
                                        </p:attrNameLst>
                                      </p:cBhvr>
                                      <p:to>
                                        <p:strVal val="visible"/>
                                      </p:to>
                                    </p:set>
                                    <p:animEffect filter="fade" transition="in">
                                      <p:cBhvr>
                                        <p:cTn dur="750"/>
                                        <p:tgtEl>
                                          <p:spTgt spid="369">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p:cSld name="Text only">
    <p:spTree>
      <p:nvGrpSpPr>
        <p:cNvPr id="371" name="Shape 371"/>
        <p:cNvGrpSpPr/>
        <p:nvPr/>
      </p:nvGrpSpPr>
      <p:grpSpPr>
        <a:xfrm>
          <a:off x="0" y="0"/>
          <a:ext cx="0" cy="0"/>
          <a:chOff x="0" y="0"/>
          <a:chExt cx="0" cy="0"/>
        </a:xfrm>
      </p:grpSpPr>
      <p:sp>
        <p:nvSpPr>
          <p:cNvPr id="372" name="Google Shape;372;g237ea097884_0_2776"/>
          <p:cNvSpPr txBox="1"/>
          <p:nvPr/>
        </p:nvSpPr>
        <p:spPr>
          <a:xfrm>
            <a:off x="-6304" y="0"/>
            <a:ext cx="9150300" cy="921600"/>
          </a:xfrm>
          <a:prstGeom prst="rect">
            <a:avLst/>
          </a:prstGeom>
          <a:solidFill>
            <a:srgbClr val="333399"/>
          </a:solidFill>
          <a:ln>
            <a:noFill/>
          </a:ln>
        </p:spPr>
        <p:txBody>
          <a:bodyPr anchorCtr="0" anchor="ctr" bIns="33475" lIns="66950" spcFirstLastPara="1" rIns="66950" wrap="square" tIns="33475">
            <a:noAutofit/>
          </a:bodyPr>
          <a:lstStyle/>
          <a:p>
            <a:pPr indent="0" lvl="0" marL="0" marR="0" rtl="0" algn="ctr">
              <a:lnSpc>
                <a:spcPct val="100000"/>
              </a:lnSpc>
              <a:spcBef>
                <a:spcPts val="0"/>
              </a:spcBef>
              <a:spcAft>
                <a:spcPts val="0"/>
              </a:spcAft>
              <a:buClr>
                <a:srgbClr val="000000"/>
              </a:buClr>
              <a:buSzPts val="2344"/>
              <a:buFont typeface="Arial"/>
              <a:buNone/>
            </a:pPr>
            <a:r>
              <a:t/>
            </a:r>
            <a:endParaRPr b="0" i="0" sz="2344" u="none" cap="none" strike="noStrike">
              <a:solidFill>
                <a:schemeClr val="dk1"/>
              </a:solidFill>
              <a:latin typeface="Lato Black"/>
              <a:ea typeface="Lato Black"/>
              <a:cs typeface="Lato Black"/>
              <a:sym typeface="Lato Black"/>
            </a:endParaRPr>
          </a:p>
        </p:txBody>
      </p:sp>
      <p:sp>
        <p:nvSpPr>
          <p:cNvPr id="373" name="Google Shape;373;g237ea097884_0_2776"/>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374" name="Google Shape;374;g237ea097884_0_2776"/>
          <p:cNvSpPr txBox="1"/>
          <p:nvPr>
            <p:ph idx="2" type="body"/>
          </p:nvPr>
        </p:nvSpPr>
        <p:spPr>
          <a:xfrm>
            <a:off x="2052028" y="1197429"/>
            <a:ext cx="5046900" cy="2512800"/>
          </a:xfrm>
          <a:prstGeom prst="rect">
            <a:avLst/>
          </a:prstGeom>
          <a:noFill/>
          <a:ln>
            <a:noFill/>
          </a:ln>
        </p:spPr>
        <p:txBody>
          <a:bodyPr anchorCtr="0" anchor="t" bIns="45700" lIns="91425" spcFirstLastPara="1" rIns="91425" wrap="square" tIns="45700">
            <a:normAutofit/>
          </a:bodyPr>
          <a:lstStyle>
            <a:lvl1pPr indent="-381000" lvl="0" marL="457200" rtl="0" algn="l">
              <a:lnSpc>
                <a:spcPct val="150000"/>
              </a:lnSpc>
              <a:spcBef>
                <a:spcPts val="0"/>
              </a:spcBef>
              <a:spcAft>
                <a:spcPts val="0"/>
              </a:spcAft>
              <a:buClr>
                <a:schemeClr val="dk1"/>
              </a:buClr>
              <a:buSzPts val="2400"/>
              <a:buFont typeface="Arial"/>
              <a:buChar char="•"/>
              <a:defRPr b="1" sz="2400"/>
            </a:lvl1pPr>
            <a:lvl2pPr indent="-228600" lvl="1" marL="914400" rtl="0" algn="l">
              <a:lnSpc>
                <a:spcPct val="150000"/>
              </a:lnSpc>
              <a:spcBef>
                <a:spcPts val="439"/>
              </a:spcBef>
              <a:spcAft>
                <a:spcPts val="0"/>
              </a:spcAft>
              <a:buClr>
                <a:schemeClr val="dk1"/>
              </a:buClr>
              <a:buSzPts val="1758"/>
              <a:buNone/>
              <a:defRPr sz="1758"/>
            </a:lvl2pPr>
            <a:lvl3pPr indent="-228600" lvl="2" marL="1371600" rtl="0" algn="l">
              <a:lnSpc>
                <a:spcPct val="90000"/>
              </a:lnSpc>
              <a:spcBef>
                <a:spcPts val="375"/>
              </a:spcBef>
              <a:spcAft>
                <a:spcPts val="0"/>
              </a:spcAft>
              <a:buClr>
                <a:schemeClr val="dk1"/>
              </a:buClr>
              <a:buSzPts val="1758"/>
              <a:buNone/>
              <a:defRPr sz="1758"/>
            </a:lvl3pPr>
            <a:lvl4pPr indent="-228600" lvl="3" marL="1828800" rtl="0" algn="l">
              <a:lnSpc>
                <a:spcPct val="90000"/>
              </a:lnSpc>
              <a:spcBef>
                <a:spcPts val="375"/>
              </a:spcBef>
              <a:spcAft>
                <a:spcPts val="0"/>
              </a:spcAft>
              <a:buClr>
                <a:schemeClr val="dk1"/>
              </a:buClr>
              <a:buSzPts val="1758"/>
              <a:buNone/>
              <a:defRPr sz="1758"/>
            </a:lvl4pPr>
            <a:lvl5pPr indent="-228600" lvl="4" marL="2286000" rtl="0" algn="l">
              <a:lnSpc>
                <a:spcPct val="90000"/>
              </a:lnSpc>
              <a:spcBef>
                <a:spcPts val="375"/>
              </a:spcBef>
              <a:spcAft>
                <a:spcPts val="0"/>
              </a:spcAft>
              <a:buClr>
                <a:schemeClr val="dk1"/>
              </a:buClr>
              <a:buSzPts val="1758"/>
              <a:buNone/>
              <a:defRPr sz="1758"/>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375" name="Google Shape;375;g237ea097884_0_2776"/>
          <p:cNvPicPr preferRelativeResize="0"/>
          <p:nvPr/>
        </p:nvPicPr>
        <p:blipFill rotWithShape="1">
          <a:blip r:embed="rId2">
            <a:alphaModFix/>
          </a:blip>
          <a:srcRect b="33560" l="109" r="0" t="7102"/>
          <a:stretch/>
        </p:blipFill>
        <p:spPr>
          <a:xfrm>
            <a:off x="-8814" y="3710690"/>
            <a:ext cx="9152875" cy="1436291"/>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XL image">
  <p:cSld name="XL image">
    <p:spTree>
      <p:nvGrpSpPr>
        <p:cNvPr id="376" name="Shape 376"/>
        <p:cNvGrpSpPr/>
        <p:nvPr/>
      </p:nvGrpSpPr>
      <p:grpSpPr>
        <a:xfrm>
          <a:off x="0" y="0"/>
          <a:ext cx="0" cy="0"/>
          <a:chOff x="0" y="0"/>
          <a:chExt cx="0" cy="0"/>
        </a:xfrm>
      </p:grpSpPr>
      <p:sp>
        <p:nvSpPr>
          <p:cNvPr id="377" name="Google Shape;377;g237ea097884_0_2781"/>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378" name="Google Shape;378;g237ea097884_0_2781"/>
          <p:cNvPicPr preferRelativeResize="0"/>
          <p:nvPr/>
        </p:nvPicPr>
        <p:blipFill rotWithShape="1">
          <a:blip r:embed="rId2">
            <a:alphaModFix/>
          </a:blip>
          <a:srcRect b="33560" l="109" r="0" t="7102"/>
          <a:stretch/>
        </p:blipFill>
        <p:spPr>
          <a:xfrm>
            <a:off x="-8873" y="4598378"/>
            <a:ext cx="9152875" cy="571500"/>
          </a:xfrm>
          <a:prstGeom prst="rect">
            <a:avLst/>
          </a:prstGeom>
          <a:noFill/>
          <a:ln>
            <a:noFill/>
          </a:ln>
        </p:spPr>
      </p:pic>
    </p:spTree>
  </p:cSld>
  <p:clrMapOvr>
    <a:masterClrMapping/>
  </p:clrMapOvr>
  <p:extLst>
    <p:ext uri="{DCECCB84-F9BA-43D5-87BE-67443E8EF086}">
      <p15:sldGuideLst>
        <p15:guide id="1" orient="horz" pos="1638">
          <p15:clr>
            <a:srgbClr val="FBAE40"/>
          </p15:clr>
        </p15:guide>
        <p15:guide id="2" pos="576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79" name="Shape 379"/>
        <p:cNvGrpSpPr/>
        <p:nvPr/>
      </p:nvGrpSpPr>
      <p:grpSpPr>
        <a:xfrm>
          <a:off x="0" y="0"/>
          <a:ext cx="0" cy="0"/>
          <a:chOff x="0" y="0"/>
          <a:chExt cx="0" cy="0"/>
        </a:xfrm>
      </p:grpSpPr>
      <p:sp>
        <p:nvSpPr>
          <p:cNvPr id="380" name="Google Shape;380;g237ea097884_0_278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81" name="Google Shape;381;g237ea097884_0_278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82" name="Google Shape;382;g237ea097884_0_278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chemeClr val="lt2"/>
        </a:solidFill>
      </p:bgPr>
    </p:bg>
    <p:spTree>
      <p:nvGrpSpPr>
        <p:cNvPr id="383" name="Shape 383"/>
        <p:cNvGrpSpPr/>
        <p:nvPr/>
      </p:nvGrpSpPr>
      <p:grpSpPr>
        <a:xfrm>
          <a:off x="0" y="0"/>
          <a:ext cx="0" cy="0"/>
          <a:chOff x="0" y="0"/>
          <a:chExt cx="0" cy="0"/>
        </a:xfrm>
      </p:grpSpPr>
      <p:sp>
        <p:nvSpPr>
          <p:cNvPr id="384" name="Google Shape;384;g237ea097884_0_2788"/>
          <p:cNvSpPr txBox="1"/>
          <p:nvPr>
            <p:ph type="title"/>
          </p:nvPr>
        </p:nvSpPr>
        <p:spPr>
          <a:xfrm>
            <a:off x="301752" y="171450"/>
            <a:ext cx="8534400" cy="5694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rgbClr val="7A9798"/>
              </a:buClr>
              <a:buSzPts val="2500"/>
              <a:buFont typeface="Georgia"/>
              <a:buNone/>
              <a:defRPr>
                <a:solidFill>
                  <a:srgbClr val="7A9798"/>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85" name="Google Shape;385;g237ea097884_0_2788"/>
          <p:cNvSpPr txBox="1"/>
          <p:nvPr>
            <p:ph idx="10" type="dt"/>
          </p:nvPr>
        </p:nvSpPr>
        <p:spPr>
          <a:xfrm>
            <a:off x="5791200" y="4803738"/>
            <a:ext cx="3045000" cy="274200"/>
          </a:xfrm>
          <a:prstGeom prst="rect">
            <a:avLst/>
          </a:prstGeom>
          <a:noFill/>
          <a:ln>
            <a:noFill/>
          </a:ln>
        </p:spPr>
        <p:txBody>
          <a:bodyPr anchorCtr="0" anchor="t"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386" name="Google Shape;386;g237ea097884_0_2788"/>
          <p:cNvSpPr txBox="1"/>
          <p:nvPr>
            <p:ph idx="11" type="ftr"/>
          </p:nvPr>
        </p:nvSpPr>
        <p:spPr>
          <a:xfrm>
            <a:off x="304800" y="4808136"/>
            <a:ext cx="3581400" cy="2742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387" name="Google Shape;387;g237ea097884_0_2788"/>
          <p:cNvSpPr txBox="1"/>
          <p:nvPr>
            <p:ph idx="12" type="sldNum"/>
          </p:nvPr>
        </p:nvSpPr>
        <p:spPr>
          <a:xfrm>
            <a:off x="4361688" y="769780"/>
            <a:ext cx="457200" cy="330900"/>
          </a:xfrm>
          <a:prstGeom prst="rect">
            <a:avLst/>
          </a:prstGeom>
          <a:noFill/>
          <a:ln>
            <a:noFill/>
          </a:ln>
        </p:spPr>
        <p:txBody>
          <a:bodyPr anchorCtr="0" anchor="ctr" bIns="34275" lIns="34275" spcFirstLastPara="1" rIns="34275" wrap="square" tIns="34275">
            <a:normAutofit/>
          </a:bodyPr>
          <a:lstStyle>
            <a:lvl1pPr indent="0" lvl="0"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388" name="Google Shape;388;g237ea097884_0_2788"/>
          <p:cNvSpPr txBox="1"/>
          <p:nvPr>
            <p:ph idx="1" type="body"/>
          </p:nvPr>
        </p:nvSpPr>
        <p:spPr>
          <a:xfrm>
            <a:off x="301752" y="1145286"/>
            <a:ext cx="8503800" cy="3429000"/>
          </a:xfrm>
          <a:prstGeom prst="rect">
            <a:avLst/>
          </a:prstGeom>
          <a:noFill/>
          <a:ln>
            <a:noFill/>
          </a:ln>
        </p:spPr>
        <p:txBody>
          <a:bodyPr anchorCtr="0" anchor="t" bIns="34275" lIns="68575" spcFirstLastPara="1" rIns="68575" wrap="square" tIns="34275">
            <a:normAutofit/>
          </a:bodyPr>
          <a:lstStyle>
            <a:lvl1pPr indent="-298450" lvl="0" marL="457200" rtl="0" algn="l">
              <a:lnSpc>
                <a:spcPct val="100000"/>
              </a:lnSpc>
              <a:spcBef>
                <a:spcPts val="300"/>
              </a:spcBef>
              <a:spcAft>
                <a:spcPts val="0"/>
              </a:spcAft>
              <a:buSzPts val="1100"/>
              <a:buChar char="•"/>
              <a:defRPr/>
            </a:lvl1pPr>
            <a:lvl2pPr indent="-228600" lvl="1" marL="914400" rtl="0" algn="l">
              <a:lnSpc>
                <a:spcPct val="150000"/>
              </a:lnSpc>
              <a:spcBef>
                <a:spcPts val="300"/>
              </a:spcBef>
              <a:spcAft>
                <a:spcPts val="0"/>
              </a:spcAft>
              <a:buSzPts val="900"/>
              <a:buNone/>
              <a:defRPr/>
            </a:lvl2pPr>
            <a:lvl3pPr indent="-292100" lvl="2" marL="1371600" rtl="0" algn="l">
              <a:lnSpc>
                <a:spcPct val="90000"/>
              </a:lnSpc>
              <a:spcBef>
                <a:spcPts val="300"/>
              </a:spcBef>
              <a:spcAft>
                <a:spcPts val="0"/>
              </a:spcAft>
              <a:buSzPts val="1000"/>
              <a:buChar char="•"/>
              <a:defRPr/>
            </a:lvl3pPr>
            <a:lvl4pPr indent="-285750" lvl="3" marL="1828800" rtl="0" algn="l">
              <a:lnSpc>
                <a:spcPct val="90000"/>
              </a:lnSpc>
              <a:spcBef>
                <a:spcPts val="300"/>
              </a:spcBef>
              <a:spcAft>
                <a:spcPts val="0"/>
              </a:spcAft>
              <a:buSzPts val="900"/>
              <a:buChar char="•"/>
              <a:defRPr/>
            </a:lvl4pPr>
            <a:lvl5pPr indent="-317500" lvl="4" marL="2286000" rtl="0" algn="l">
              <a:lnSpc>
                <a:spcPct val="90000"/>
              </a:lnSpc>
              <a:spcBef>
                <a:spcPts val="300"/>
              </a:spcBef>
              <a:spcAft>
                <a:spcPts val="0"/>
              </a:spcAft>
              <a:buSzPts val="1400"/>
              <a:buChar char="•"/>
              <a:defRPr/>
            </a:lvl5pPr>
            <a:lvl6pPr indent="-298450" lvl="5" marL="2743200" rtl="0" algn="l">
              <a:lnSpc>
                <a:spcPct val="90000"/>
              </a:lnSpc>
              <a:spcBef>
                <a:spcPts val="300"/>
              </a:spcBef>
              <a:spcAft>
                <a:spcPts val="0"/>
              </a:spcAft>
              <a:buSzPts val="1100"/>
              <a:buChar char="•"/>
              <a:defRPr/>
            </a:lvl6pPr>
            <a:lvl7pPr indent="-304800" lvl="6" marL="3200400" rtl="0" algn="l">
              <a:lnSpc>
                <a:spcPct val="90000"/>
              </a:lnSpc>
              <a:spcBef>
                <a:spcPts val="300"/>
              </a:spcBef>
              <a:spcAft>
                <a:spcPts val="0"/>
              </a:spcAft>
              <a:buSzPts val="1200"/>
              <a:buChar char="•"/>
              <a:defRPr/>
            </a:lvl7pPr>
            <a:lvl8pPr indent="-317500" lvl="7" marL="3657600" rtl="0" algn="l">
              <a:lnSpc>
                <a:spcPct val="90000"/>
              </a:lnSpc>
              <a:spcBef>
                <a:spcPts val="300"/>
              </a:spcBef>
              <a:spcAft>
                <a:spcPts val="0"/>
              </a:spcAft>
              <a:buSzPts val="1400"/>
              <a:buChar char="•"/>
              <a:defRPr/>
            </a:lvl8pPr>
            <a:lvl9pPr indent="-304800" lvl="8" marL="4114800" rtl="0" algn="l">
              <a:lnSpc>
                <a:spcPct val="90000"/>
              </a:lnSpc>
              <a:spcBef>
                <a:spcPts val="300"/>
              </a:spcBef>
              <a:spcAft>
                <a:spcPts val="0"/>
              </a:spcAft>
              <a:buSzPts val="1200"/>
              <a:buChar char="•"/>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image">
  <p:cSld name="Text with image">
    <p:spTree>
      <p:nvGrpSpPr>
        <p:cNvPr id="389" name="Shape 389"/>
        <p:cNvGrpSpPr/>
        <p:nvPr/>
      </p:nvGrpSpPr>
      <p:grpSpPr>
        <a:xfrm>
          <a:off x="0" y="0"/>
          <a:ext cx="0" cy="0"/>
          <a:chOff x="0" y="0"/>
          <a:chExt cx="0" cy="0"/>
        </a:xfrm>
      </p:grpSpPr>
      <p:sp>
        <p:nvSpPr>
          <p:cNvPr id="390" name="Google Shape;390;g237ea097884_0_2794"/>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391" name="Google Shape;391;g237ea097884_0_2794"/>
          <p:cNvSpPr txBox="1"/>
          <p:nvPr>
            <p:ph idx="2" type="body"/>
          </p:nvPr>
        </p:nvSpPr>
        <p:spPr>
          <a:xfrm>
            <a:off x="942822" y="1277258"/>
            <a:ext cx="3993600" cy="2329500"/>
          </a:xfrm>
          <a:prstGeom prst="rect">
            <a:avLst/>
          </a:prstGeom>
          <a:noFill/>
          <a:ln>
            <a:noFill/>
          </a:ln>
        </p:spPr>
        <p:txBody>
          <a:bodyPr anchorCtr="0" anchor="t" bIns="45700" lIns="91425" spcFirstLastPara="1" rIns="91425" wrap="square" tIns="45700">
            <a:normAutofit/>
          </a:bodyPr>
          <a:lstStyle>
            <a:lvl1pPr indent="-381000" lvl="0" marL="457200" rtl="0" algn="l">
              <a:lnSpc>
                <a:spcPct val="150000"/>
              </a:lnSpc>
              <a:spcBef>
                <a:spcPts val="0"/>
              </a:spcBef>
              <a:spcAft>
                <a:spcPts val="0"/>
              </a:spcAft>
              <a:buClr>
                <a:schemeClr val="dk1"/>
              </a:buClr>
              <a:buSzPts val="2400"/>
              <a:buFont typeface="Arial"/>
              <a:buChar char="•"/>
              <a:defRPr b="1" sz="2400"/>
            </a:lvl1pPr>
            <a:lvl2pPr indent="-228600" lvl="1" marL="914400" rtl="0" algn="l">
              <a:lnSpc>
                <a:spcPct val="150000"/>
              </a:lnSpc>
              <a:spcBef>
                <a:spcPts val="439"/>
              </a:spcBef>
              <a:spcAft>
                <a:spcPts val="0"/>
              </a:spcAft>
              <a:buClr>
                <a:schemeClr val="dk1"/>
              </a:buClr>
              <a:buSzPts val="2400"/>
              <a:buNone/>
              <a:defRPr/>
            </a:lvl2pPr>
            <a:lvl3pPr indent="-228600" lvl="2" marL="1371600" rtl="0" algn="l">
              <a:lnSpc>
                <a:spcPct val="150000"/>
              </a:lnSpc>
              <a:spcBef>
                <a:spcPts val="375"/>
              </a:spcBef>
              <a:spcAft>
                <a:spcPts val="0"/>
              </a:spcAft>
              <a:buClr>
                <a:schemeClr val="dk1"/>
              </a:buClr>
              <a:buSzPts val="1500"/>
              <a:buNone/>
              <a:defRPr/>
            </a:lvl3pPr>
            <a:lvl4pPr indent="-228600" lvl="3" marL="1828800" rtl="0" algn="l">
              <a:lnSpc>
                <a:spcPct val="150000"/>
              </a:lnSpc>
              <a:spcBef>
                <a:spcPts val="375"/>
              </a:spcBef>
              <a:spcAft>
                <a:spcPts val="0"/>
              </a:spcAft>
              <a:buClr>
                <a:schemeClr val="dk1"/>
              </a:buClr>
              <a:buSzPts val="1350"/>
              <a:buNone/>
              <a:defRPr/>
            </a:lvl4pPr>
            <a:lvl5pPr indent="-228600" lvl="4" marL="2286000" rtl="0" algn="l">
              <a:lnSpc>
                <a:spcPct val="150000"/>
              </a:lnSpc>
              <a:spcBef>
                <a:spcPts val="375"/>
              </a:spcBef>
              <a:spcAft>
                <a:spcPts val="0"/>
              </a:spcAft>
              <a:buClr>
                <a:schemeClr val="dk1"/>
              </a:buClr>
              <a:buSzPts val="135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392" name="Google Shape;392;g237ea097884_0_2794"/>
          <p:cNvSpPr/>
          <p:nvPr>
            <p:ph idx="3" type="pic"/>
          </p:nvPr>
        </p:nvSpPr>
        <p:spPr>
          <a:xfrm>
            <a:off x="5262429" y="1291773"/>
            <a:ext cx="3420300" cy="3090600"/>
          </a:xfrm>
          <a:prstGeom prst="rect">
            <a:avLst/>
          </a:prstGeom>
          <a:noFill/>
          <a:ln>
            <a:noFill/>
          </a:ln>
        </p:spPr>
      </p:sp>
      <p:pic>
        <p:nvPicPr>
          <p:cNvPr id="393" name="Google Shape;393;g237ea097884_0_2794"/>
          <p:cNvPicPr preferRelativeResize="0"/>
          <p:nvPr/>
        </p:nvPicPr>
        <p:blipFill rotWithShape="1">
          <a:blip r:embed="rId2">
            <a:alphaModFix/>
          </a:blip>
          <a:srcRect b="33560" l="109" r="0" t="7102"/>
          <a:stretch/>
        </p:blipFill>
        <p:spPr>
          <a:xfrm>
            <a:off x="-8814" y="3710690"/>
            <a:ext cx="9152875" cy="1436291"/>
          </a:xfrm>
          <a:prstGeom prst="rect">
            <a:avLst/>
          </a:prstGeom>
          <a:noFill/>
          <a:ln>
            <a:noFill/>
          </a:ln>
        </p:spPr>
      </p:pic>
    </p:spTree>
  </p:cSld>
  <p:clrMapOvr>
    <a:masterClrMapping/>
  </p:clrMapOvr>
  <p:extLst>
    <p:ext uri="{DCECCB84-F9BA-43D5-87BE-67443E8EF086}">
      <p15:sldGuideLst>
        <p15:guide id="1" orient="horz" pos="1638">
          <p15:clr>
            <a:srgbClr val="FBAE40"/>
          </p15:clr>
        </p15:guide>
        <p15:guide id="2" pos="576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p:cSld name="Video">
    <p:spTree>
      <p:nvGrpSpPr>
        <p:cNvPr id="394" name="Shape 394"/>
        <p:cNvGrpSpPr/>
        <p:nvPr/>
      </p:nvGrpSpPr>
      <p:grpSpPr>
        <a:xfrm>
          <a:off x="0" y="0"/>
          <a:ext cx="0" cy="0"/>
          <a:chOff x="0" y="0"/>
          <a:chExt cx="0" cy="0"/>
        </a:xfrm>
      </p:grpSpPr>
      <p:sp>
        <p:nvSpPr>
          <p:cNvPr id="395" name="Google Shape;395;g237ea097884_0_2799"/>
          <p:cNvSpPr txBox="1"/>
          <p:nvPr/>
        </p:nvSpPr>
        <p:spPr>
          <a:xfrm>
            <a:off x="-6304" y="0"/>
            <a:ext cx="9150300" cy="921600"/>
          </a:xfrm>
          <a:prstGeom prst="rect">
            <a:avLst/>
          </a:prstGeom>
          <a:solidFill>
            <a:srgbClr val="333399"/>
          </a:solidFill>
          <a:ln>
            <a:noFill/>
          </a:ln>
        </p:spPr>
        <p:txBody>
          <a:bodyPr anchorCtr="0" anchor="ctr" bIns="33475" lIns="66950" spcFirstLastPara="1" rIns="66950" wrap="square" tIns="33475">
            <a:noAutofit/>
          </a:bodyPr>
          <a:lstStyle/>
          <a:p>
            <a:pPr indent="0" lvl="0" marL="0" marR="0" rtl="0" algn="ctr">
              <a:lnSpc>
                <a:spcPct val="100000"/>
              </a:lnSpc>
              <a:spcBef>
                <a:spcPts val="0"/>
              </a:spcBef>
              <a:spcAft>
                <a:spcPts val="0"/>
              </a:spcAft>
              <a:buClr>
                <a:srgbClr val="000000"/>
              </a:buClr>
              <a:buSzPts val="2344"/>
              <a:buFont typeface="Arial"/>
              <a:buNone/>
            </a:pPr>
            <a:r>
              <a:t/>
            </a:r>
            <a:endParaRPr b="0" i="0" sz="2344" u="none" cap="none" strike="noStrike">
              <a:solidFill>
                <a:schemeClr val="dk1"/>
              </a:solidFill>
              <a:latin typeface="Lato Black"/>
              <a:ea typeface="Lato Black"/>
              <a:cs typeface="Lato Black"/>
              <a:sym typeface="Lato Black"/>
            </a:endParaRPr>
          </a:p>
        </p:txBody>
      </p:sp>
      <p:sp>
        <p:nvSpPr>
          <p:cNvPr id="396" name="Google Shape;396;g237ea097884_0_2799"/>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397" name="Google Shape;397;g237ea097884_0_2799"/>
          <p:cNvSpPr/>
          <p:nvPr>
            <p:ph idx="2" type="media"/>
          </p:nvPr>
        </p:nvSpPr>
        <p:spPr>
          <a:xfrm>
            <a:off x="2042012" y="1304873"/>
            <a:ext cx="5045100" cy="2530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400"/>
              <a:buFont typeface="Arial"/>
              <a:buChar char="•"/>
              <a:defRPr b="1" i="0" sz="2400" u="none" cap="none" strike="noStrike">
                <a:solidFill>
                  <a:schemeClr val="dk1"/>
                </a:solidFill>
                <a:latin typeface="Lato"/>
                <a:ea typeface="Lato"/>
                <a:cs typeface="Lato"/>
                <a:sym typeface="Lato"/>
              </a:defRPr>
            </a:lvl1pPr>
            <a:lvl2pPr lvl="1" marR="0" rtl="0" algn="l">
              <a:lnSpc>
                <a:spcPct val="150000"/>
              </a:lnSpc>
              <a:spcBef>
                <a:spcPts val="3000"/>
              </a:spcBef>
              <a:spcAft>
                <a:spcPts val="0"/>
              </a:spcAft>
              <a:buClr>
                <a:schemeClr val="dk1"/>
              </a:buClr>
              <a:buSzPts val="2400"/>
              <a:buFont typeface="Lato"/>
              <a:buNone/>
              <a:defRPr b="0" i="0" sz="2400" u="none" cap="none" strike="noStrike">
                <a:solidFill>
                  <a:schemeClr val="dk1"/>
                </a:solidFill>
                <a:latin typeface="Lato"/>
                <a:ea typeface="Lato"/>
                <a:cs typeface="Lato"/>
                <a:sym typeface="Lato"/>
              </a:defRPr>
            </a:lvl2pPr>
            <a:lvl3pPr lvl="2"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lvl="4"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pic>
        <p:nvPicPr>
          <p:cNvPr id="398" name="Google Shape;398;g237ea097884_0_2799"/>
          <p:cNvPicPr preferRelativeResize="0"/>
          <p:nvPr/>
        </p:nvPicPr>
        <p:blipFill rotWithShape="1">
          <a:blip r:embed="rId2">
            <a:alphaModFix/>
          </a:blip>
          <a:srcRect b="33560" l="109" r="0" t="7102"/>
          <a:stretch/>
        </p:blipFill>
        <p:spPr>
          <a:xfrm>
            <a:off x="-8814" y="3710690"/>
            <a:ext cx="9152875" cy="143629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p:cSld name="Video">
    <p:spTree>
      <p:nvGrpSpPr>
        <p:cNvPr id="42" name="Shape 42"/>
        <p:cNvGrpSpPr/>
        <p:nvPr/>
      </p:nvGrpSpPr>
      <p:grpSpPr>
        <a:xfrm>
          <a:off x="0" y="0"/>
          <a:ext cx="0" cy="0"/>
          <a:chOff x="0" y="0"/>
          <a:chExt cx="0" cy="0"/>
        </a:xfrm>
      </p:grpSpPr>
      <p:sp>
        <p:nvSpPr>
          <p:cNvPr id="43" name="Google Shape;43;p13"/>
          <p:cNvSpPr txBox="1"/>
          <p:nvPr/>
        </p:nvSpPr>
        <p:spPr>
          <a:xfrm>
            <a:off x="-6304" y="0"/>
            <a:ext cx="9150304" cy="921657"/>
          </a:xfrm>
          <a:prstGeom prst="rect">
            <a:avLst/>
          </a:prstGeom>
          <a:solidFill>
            <a:srgbClr val="333399"/>
          </a:solidFill>
          <a:ln>
            <a:noFill/>
          </a:ln>
        </p:spPr>
        <p:txBody>
          <a:bodyPr anchorCtr="0" anchor="ctr" bIns="33475" lIns="66950" spcFirstLastPara="1" rIns="66950" wrap="square" tIns="33475">
            <a:noAutofit/>
          </a:bodyPr>
          <a:lstStyle/>
          <a:p>
            <a:pPr indent="0" lvl="0" marL="0" marR="0" rtl="0" algn="ctr">
              <a:lnSpc>
                <a:spcPct val="100000"/>
              </a:lnSpc>
              <a:spcBef>
                <a:spcPts val="0"/>
              </a:spcBef>
              <a:spcAft>
                <a:spcPts val="0"/>
              </a:spcAft>
              <a:buClr>
                <a:srgbClr val="000000"/>
              </a:buClr>
              <a:buSzPts val="2344"/>
              <a:buFont typeface="Arial"/>
              <a:buNone/>
            </a:pPr>
            <a:r>
              <a:t/>
            </a:r>
            <a:endParaRPr b="0" i="0" sz="2344" u="none" cap="none" strike="noStrike">
              <a:solidFill>
                <a:schemeClr val="dk1"/>
              </a:solidFill>
              <a:latin typeface="Lato Black"/>
              <a:ea typeface="Lato Black"/>
              <a:cs typeface="Lato Black"/>
              <a:sym typeface="Lato Black"/>
            </a:endParaRPr>
          </a:p>
        </p:txBody>
      </p:sp>
      <p:sp>
        <p:nvSpPr>
          <p:cNvPr id="44" name="Google Shape;44;p13"/>
          <p:cNvSpPr txBox="1"/>
          <p:nvPr>
            <p:ph idx="1" type="body"/>
          </p:nvPr>
        </p:nvSpPr>
        <p:spPr>
          <a:xfrm>
            <a:off x="0" y="0"/>
            <a:ext cx="9144000" cy="921657"/>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algn="l">
              <a:lnSpc>
                <a:spcPct val="150000"/>
              </a:lnSpc>
              <a:spcBef>
                <a:spcPts val="3000"/>
              </a:spcBef>
              <a:spcAft>
                <a:spcPts val="0"/>
              </a:spcAft>
              <a:buClr>
                <a:schemeClr val="dk1"/>
              </a:buClr>
              <a:buSzPts val="1800"/>
              <a:buNone/>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5" name="Google Shape;45;p13"/>
          <p:cNvSpPr/>
          <p:nvPr>
            <p:ph idx="2" type="media"/>
          </p:nvPr>
        </p:nvSpPr>
        <p:spPr>
          <a:xfrm>
            <a:off x="2042012" y="1304873"/>
            <a:ext cx="5045075" cy="2530475"/>
          </a:xfrm>
          <a:prstGeom prst="rect">
            <a:avLst/>
          </a:prstGeom>
          <a:noFill/>
          <a:ln>
            <a:noFill/>
          </a:ln>
        </p:spPr>
        <p:txBody>
          <a:bodyPr anchorCtr="0" anchor="t" bIns="45700" lIns="91425" spcFirstLastPara="1" rIns="91425" wrap="square" tIns="45700">
            <a:normAutofit/>
          </a:bodyPr>
          <a:lstStyle>
            <a:lvl1pPr lvl="0" marR="0" rtl="0" algn="l">
              <a:lnSpc>
                <a:spcPct val="100000"/>
              </a:lnSpc>
              <a:spcBef>
                <a:spcPts val="0"/>
              </a:spcBef>
              <a:spcAft>
                <a:spcPts val="0"/>
              </a:spcAft>
              <a:buClr>
                <a:schemeClr val="dk1"/>
              </a:buClr>
              <a:buSzPts val="2400"/>
              <a:buFont typeface="Arial"/>
              <a:buChar char="•"/>
              <a:defRPr b="1" i="0" sz="2400" u="none" cap="none" strike="noStrike">
                <a:solidFill>
                  <a:schemeClr val="dk1"/>
                </a:solidFill>
                <a:latin typeface="Lato"/>
                <a:ea typeface="Lato"/>
                <a:cs typeface="Lato"/>
                <a:sym typeface="Lato"/>
              </a:defRPr>
            </a:lvl1pPr>
            <a:lvl2pPr lvl="1" marR="0" rtl="0" algn="l">
              <a:lnSpc>
                <a:spcPct val="150000"/>
              </a:lnSpc>
              <a:spcBef>
                <a:spcPts val="3000"/>
              </a:spcBef>
              <a:spcAft>
                <a:spcPts val="0"/>
              </a:spcAft>
              <a:buClr>
                <a:schemeClr val="dk1"/>
              </a:buClr>
              <a:buSzPts val="2400"/>
              <a:buFont typeface="Lato"/>
              <a:buNone/>
              <a:defRPr b="0" i="0" sz="2400" u="none" cap="none" strike="noStrike">
                <a:solidFill>
                  <a:schemeClr val="dk1"/>
                </a:solidFill>
                <a:latin typeface="Lato"/>
                <a:ea typeface="Lato"/>
                <a:cs typeface="Lato"/>
                <a:sym typeface="Lato"/>
              </a:defRPr>
            </a:lvl2pPr>
            <a:lvl3pPr lvl="2"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lvl="4"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pic>
        <p:nvPicPr>
          <p:cNvPr id="46" name="Google Shape;46;p13"/>
          <p:cNvPicPr preferRelativeResize="0"/>
          <p:nvPr/>
        </p:nvPicPr>
        <p:blipFill rotWithShape="1">
          <a:blip r:embed="rId2">
            <a:alphaModFix/>
          </a:blip>
          <a:srcRect b="33562" l="109" r="0" t="7102"/>
          <a:stretch/>
        </p:blipFill>
        <p:spPr>
          <a:xfrm>
            <a:off x="-8814" y="3710690"/>
            <a:ext cx="9152873" cy="1436291"/>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XL image">
  <p:cSld name="XL image">
    <p:spTree>
      <p:nvGrpSpPr>
        <p:cNvPr id="403" name="Shape 403"/>
        <p:cNvGrpSpPr/>
        <p:nvPr/>
      </p:nvGrpSpPr>
      <p:grpSpPr>
        <a:xfrm>
          <a:off x="0" y="0"/>
          <a:ext cx="0" cy="0"/>
          <a:chOff x="0" y="0"/>
          <a:chExt cx="0" cy="0"/>
        </a:xfrm>
      </p:grpSpPr>
      <p:sp>
        <p:nvSpPr>
          <p:cNvPr id="404" name="Google Shape;404;g237ea097884_0_2842"/>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405" name="Google Shape;405;g237ea097884_0_2842"/>
          <p:cNvPicPr preferRelativeResize="0"/>
          <p:nvPr/>
        </p:nvPicPr>
        <p:blipFill rotWithShape="1">
          <a:blip r:embed="rId2">
            <a:alphaModFix/>
          </a:blip>
          <a:srcRect b="33560" l="109" r="0" t="7102"/>
          <a:stretch/>
        </p:blipFill>
        <p:spPr>
          <a:xfrm>
            <a:off x="-8873" y="4598378"/>
            <a:ext cx="9152875" cy="571500"/>
          </a:xfrm>
          <a:prstGeom prst="rect">
            <a:avLst/>
          </a:prstGeom>
          <a:noFill/>
          <a:ln>
            <a:noFill/>
          </a:ln>
        </p:spPr>
      </p:pic>
    </p:spTree>
  </p:cSld>
  <p:clrMapOvr>
    <a:masterClrMapping/>
  </p:clrMapOvr>
  <p:extLst>
    <p:ext uri="{DCECCB84-F9BA-43D5-87BE-67443E8EF086}">
      <p15:sldGuideLst>
        <p15:guide id="1" orient="horz" pos="1638">
          <p15:clr>
            <a:srgbClr val="FBAE40"/>
          </p15:clr>
        </p15:guide>
        <p15:guide id="2" pos="576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406" name="Shape 406"/>
        <p:cNvGrpSpPr/>
        <p:nvPr/>
      </p:nvGrpSpPr>
      <p:grpSpPr>
        <a:xfrm>
          <a:off x="0" y="0"/>
          <a:ext cx="0" cy="0"/>
          <a:chOff x="0" y="0"/>
          <a:chExt cx="0" cy="0"/>
        </a:xfrm>
      </p:grpSpPr>
      <p:sp>
        <p:nvSpPr>
          <p:cNvPr id="407" name="Google Shape;407;g237ea097884_0_2845"/>
          <p:cNvSpPr txBox="1"/>
          <p:nvPr>
            <p:ph idx="1" type="body"/>
          </p:nvPr>
        </p:nvSpPr>
        <p:spPr>
          <a:xfrm>
            <a:off x="1416575" y="1293834"/>
            <a:ext cx="6311400" cy="1262700"/>
          </a:xfrm>
          <a:prstGeom prst="rect">
            <a:avLst/>
          </a:prstGeom>
          <a:noFill/>
          <a:ln>
            <a:noFill/>
          </a:ln>
        </p:spPr>
        <p:txBody>
          <a:bodyPr anchorCtr="0" anchor="t" bIns="45700" lIns="91425" spcFirstLastPara="1" rIns="91425" wrap="square" tIns="45700">
            <a:noAutofit/>
          </a:bodyPr>
          <a:lstStyle>
            <a:lvl1pPr indent="-228600" lvl="0" marL="457200" rtl="0" algn="ctr">
              <a:lnSpc>
                <a:spcPct val="106111"/>
              </a:lnSpc>
              <a:spcBef>
                <a:spcPts val="0"/>
              </a:spcBef>
              <a:spcAft>
                <a:spcPts val="0"/>
              </a:spcAft>
              <a:buClr>
                <a:srgbClr val="333399"/>
              </a:buClr>
              <a:buSzPts val="3600"/>
              <a:buNone/>
              <a:defRPr sz="3600">
                <a:solidFill>
                  <a:srgbClr val="333399"/>
                </a:solidFill>
                <a:latin typeface="Lato Black"/>
                <a:ea typeface="Lato Black"/>
                <a:cs typeface="Lato Black"/>
                <a:sym typeface="Lato Black"/>
              </a:defRPr>
            </a:lvl1pPr>
            <a:lvl2pPr indent="-228600" lvl="1" marL="914400" rtl="0" algn="l">
              <a:lnSpc>
                <a:spcPct val="150000"/>
              </a:lnSpc>
              <a:spcBef>
                <a:spcPts val="3000"/>
              </a:spcBef>
              <a:spcAft>
                <a:spcPts val="0"/>
              </a:spcAft>
              <a:buClr>
                <a:srgbClr val="333399"/>
              </a:buClr>
              <a:buSzPts val="2637"/>
              <a:buNone/>
              <a:defRPr sz="2637">
                <a:solidFill>
                  <a:srgbClr val="333399"/>
                </a:solidFill>
                <a:latin typeface="Calibri"/>
                <a:ea typeface="Calibri"/>
                <a:cs typeface="Calibri"/>
                <a:sym typeface="Calibri"/>
              </a:defRPr>
            </a:lvl2pPr>
            <a:lvl3pPr indent="-396049" lvl="2" marL="1371600" rtl="0"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3pPr>
            <a:lvl4pPr indent="-396049" lvl="3" marL="1828800" rtl="0"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4pPr>
            <a:lvl5pPr indent="-396049" lvl="4" marL="2286000" rtl="0"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408" name="Google Shape;408;g237ea097884_0_2845"/>
          <p:cNvSpPr txBox="1"/>
          <p:nvPr>
            <p:ph idx="2" type="body"/>
          </p:nvPr>
        </p:nvSpPr>
        <p:spPr>
          <a:xfrm>
            <a:off x="5458013" y="3035370"/>
            <a:ext cx="2228700" cy="11238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0"/>
              </a:spcBef>
              <a:spcAft>
                <a:spcPts val="0"/>
              </a:spcAft>
              <a:buClr>
                <a:schemeClr val="dk1"/>
              </a:buClr>
              <a:buSzPts val="1800"/>
              <a:buNone/>
              <a:defRPr sz="1800"/>
            </a:lvl1pPr>
            <a:lvl2pPr indent="-228600" lvl="1" marL="914400" rtl="0" algn="l">
              <a:lnSpc>
                <a:spcPct val="100000"/>
              </a:lnSpc>
              <a:spcBef>
                <a:spcPts val="3000"/>
              </a:spcBef>
              <a:spcAft>
                <a:spcPts val="0"/>
              </a:spcAft>
              <a:buClr>
                <a:schemeClr val="dk1"/>
              </a:buClr>
              <a:buSzPts val="1465"/>
              <a:buNone/>
              <a:defRPr sz="1465"/>
            </a:lvl2pPr>
            <a:lvl3pPr indent="-228600" lvl="2" marL="1371600" rtl="0" algn="l">
              <a:lnSpc>
                <a:spcPct val="100000"/>
              </a:lnSpc>
              <a:spcBef>
                <a:spcPts val="375"/>
              </a:spcBef>
              <a:spcAft>
                <a:spcPts val="0"/>
              </a:spcAft>
              <a:buClr>
                <a:schemeClr val="dk1"/>
              </a:buClr>
              <a:buSzPts val="1465"/>
              <a:buNone/>
              <a:defRPr sz="1465"/>
            </a:lvl3pPr>
            <a:lvl4pPr indent="-228600" lvl="3" marL="1828800" rtl="0" algn="l">
              <a:lnSpc>
                <a:spcPct val="100000"/>
              </a:lnSpc>
              <a:spcBef>
                <a:spcPts val="375"/>
              </a:spcBef>
              <a:spcAft>
                <a:spcPts val="0"/>
              </a:spcAft>
              <a:buClr>
                <a:schemeClr val="dk1"/>
              </a:buClr>
              <a:buSzPts val="1465"/>
              <a:buNone/>
              <a:defRPr sz="1465"/>
            </a:lvl4pPr>
            <a:lvl5pPr indent="-228600" lvl="4" marL="2286000" rtl="0" algn="l">
              <a:lnSpc>
                <a:spcPct val="100000"/>
              </a:lnSpc>
              <a:spcBef>
                <a:spcPts val="375"/>
              </a:spcBef>
              <a:spcAft>
                <a:spcPts val="0"/>
              </a:spcAft>
              <a:buClr>
                <a:schemeClr val="dk1"/>
              </a:buClr>
              <a:buSzPts val="1465"/>
              <a:buNone/>
              <a:defRPr sz="1465"/>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409" name="Google Shape;409;g237ea097884_0_2845"/>
          <p:cNvPicPr preferRelativeResize="0"/>
          <p:nvPr/>
        </p:nvPicPr>
        <p:blipFill rotWithShape="1">
          <a:blip r:embed="rId2">
            <a:alphaModFix/>
          </a:blip>
          <a:srcRect b="9439" l="0" r="0" t="3725"/>
          <a:stretch/>
        </p:blipFill>
        <p:spPr>
          <a:xfrm>
            <a:off x="0" y="3392384"/>
            <a:ext cx="9141825" cy="175111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7">
                                            <p:txEl>
                                              <p:pRg end="0" st="0"/>
                                            </p:txEl>
                                          </p:spTgt>
                                        </p:tgtEl>
                                        <p:attrNameLst>
                                          <p:attrName>style.visibility</p:attrName>
                                        </p:attrNameLst>
                                      </p:cBhvr>
                                      <p:to>
                                        <p:strVal val="visible"/>
                                      </p:to>
                                    </p:set>
                                    <p:animEffect filter="fade" transition="in">
                                      <p:cBhvr>
                                        <p:cTn dur="750"/>
                                        <p:tgtEl>
                                          <p:spTgt spid="40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7">
                                            <p:txEl>
                                              <p:pRg end="1" st="1"/>
                                            </p:txEl>
                                          </p:spTgt>
                                        </p:tgtEl>
                                        <p:attrNameLst>
                                          <p:attrName>style.visibility</p:attrName>
                                        </p:attrNameLst>
                                      </p:cBhvr>
                                      <p:to>
                                        <p:strVal val="visible"/>
                                      </p:to>
                                    </p:set>
                                    <p:animEffect filter="fade" transition="in">
                                      <p:cBhvr>
                                        <p:cTn dur="750"/>
                                        <p:tgtEl>
                                          <p:spTgt spid="40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7">
                                            <p:txEl>
                                              <p:pRg end="2" st="2"/>
                                            </p:txEl>
                                          </p:spTgt>
                                        </p:tgtEl>
                                        <p:attrNameLst>
                                          <p:attrName>style.visibility</p:attrName>
                                        </p:attrNameLst>
                                      </p:cBhvr>
                                      <p:to>
                                        <p:strVal val="visible"/>
                                      </p:to>
                                    </p:set>
                                    <p:animEffect filter="fade" transition="in">
                                      <p:cBhvr>
                                        <p:cTn dur="750"/>
                                        <p:tgtEl>
                                          <p:spTgt spid="40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7">
                                            <p:txEl>
                                              <p:pRg end="3" st="3"/>
                                            </p:txEl>
                                          </p:spTgt>
                                        </p:tgtEl>
                                        <p:attrNameLst>
                                          <p:attrName>style.visibility</p:attrName>
                                        </p:attrNameLst>
                                      </p:cBhvr>
                                      <p:to>
                                        <p:strVal val="visible"/>
                                      </p:to>
                                    </p:set>
                                    <p:animEffect filter="fade" transition="in">
                                      <p:cBhvr>
                                        <p:cTn dur="750"/>
                                        <p:tgtEl>
                                          <p:spTgt spid="40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7">
                                            <p:txEl>
                                              <p:pRg end="4" st="4"/>
                                            </p:txEl>
                                          </p:spTgt>
                                        </p:tgtEl>
                                        <p:attrNameLst>
                                          <p:attrName>style.visibility</p:attrName>
                                        </p:attrNameLst>
                                      </p:cBhvr>
                                      <p:to>
                                        <p:strVal val="visible"/>
                                      </p:to>
                                    </p:set>
                                    <p:animEffect filter="fade" transition="in">
                                      <p:cBhvr>
                                        <p:cTn dur="750"/>
                                        <p:tgtEl>
                                          <p:spTgt spid="40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7">
                                            <p:txEl>
                                              <p:pRg end="5" st="5"/>
                                            </p:txEl>
                                          </p:spTgt>
                                        </p:tgtEl>
                                        <p:attrNameLst>
                                          <p:attrName>style.visibility</p:attrName>
                                        </p:attrNameLst>
                                      </p:cBhvr>
                                      <p:to>
                                        <p:strVal val="visible"/>
                                      </p:to>
                                    </p:set>
                                    <p:animEffect filter="fade" transition="in">
                                      <p:cBhvr>
                                        <p:cTn dur="750"/>
                                        <p:tgtEl>
                                          <p:spTgt spid="40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7">
                                            <p:txEl>
                                              <p:pRg end="6" st="6"/>
                                            </p:txEl>
                                          </p:spTgt>
                                        </p:tgtEl>
                                        <p:attrNameLst>
                                          <p:attrName>style.visibility</p:attrName>
                                        </p:attrNameLst>
                                      </p:cBhvr>
                                      <p:to>
                                        <p:strVal val="visible"/>
                                      </p:to>
                                    </p:set>
                                    <p:animEffect filter="fade" transition="in">
                                      <p:cBhvr>
                                        <p:cTn dur="750"/>
                                        <p:tgtEl>
                                          <p:spTgt spid="407">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7">
                                            <p:txEl>
                                              <p:pRg end="7" st="7"/>
                                            </p:txEl>
                                          </p:spTgt>
                                        </p:tgtEl>
                                        <p:attrNameLst>
                                          <p:attrName>style.visibility</p:attrName>
                                        </p:attrNameLst>
                                      </p:cBhvr>
                                      <p:to>
                                        <p:strVal val="visible"/>
                                      </p:to>
                                    </p:set>
                                    <p:animEffect filter="fade" transition="in">
                                      <p:cBhvr>
                                        <p:cTn dur="750"/>
                                        <p:tgtEl>
                                          <p:spTgt spid="407">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7">
                                            <p:txEl>
                                              <p:pRg end="8" st="8"/>
                                            </p:txEl>
                                          </p:spTgt>
                                        </p:tgtEl>
                                        <p:attrNameLst>
                                          <p:attrName>style.visibility</p:attrName>
                                        </p:attrNameLst>
                                      </p:cBhvr>
                                      <p:to>
                                        <p:strVal val="visible"/>
                                      </p:to>
                                    </p:set>
                                    <p:animEffect filter="fade" transition="in">
                                      <p:cBhvr>
                                        <p:cTn dur="750"/>
                                        <p:tgtEl>
                                          <p:spTgt spid="407">
                                            <p:txEl>
                                              <p:pRg end="8" st="8"/>
                                            </p:txEl>
                                          </p:spTgt>
                                        </p:tgtEl>
                                      </p:cBhvr>
                                    </p:animEffect>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408">
                                            <p:txEl>
                                              <p:pRg end="0" st="0"/>
                                            </p:txEl>
                                          </p:spTgt>
                                        </p:tgtEl>
                                        <p:attrNameLst>
                                          <p:attrName>style.visibility</p:attrName>
                                        </p:attrNameLst>
                                      </p:cBhvr>
                                      <p:to>
                                        <p:strVal val="visible"/>
                                      </p:to>
                                    </p:set>
                                    <p:animEffect filter="fade" transition="in">
                                      <p:cBhvr>
                                        <p:cTn dur="750"/>
                                        <p:tgtEl>
                                          <p:spTgt spid="408">
                                            <p:txEl>
                                              <p:pRg end="0" st="0"/>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408">
                                            <p:txEl>
                                              <p:pRg end="1" st="1"/>
                                            </p:txEl>
                                          </p:spTgt>
                                        </p:tgtEl>
                                        <p:attrNameLst>
                                          <p:attrName>style.visibility</p:attrName>
                                        </p:attrNameLst>
                                      </p:cBhvr>
                                      <p:to>
                                        <p:strVal val="visible"/>
                                      </p:to>
                                    </p:set>
                                    <p:animEffect filter="fade" transition="in">
                                      <p:cBhvr>
                                        <p:cTn dur="750"/>
                                        <p:tgtEl>
                                          <p:spTgt spid="408">
                                            <p:txEl>
                                              <p:pRg end="1" st="1"/>
                                            </p:txEl>
                                          </p:spTgt>
                                        </p:tgtEl>
                                      </p:cBhvr>
                                    </p:animEffect>
                                  </p:childTnLst>
                                </p:cTn>
                              </p:par>
                            </p:childTnLst>
                          </p:cTn>
                        </p:par>
                        <p:par>
                          <p:cTn fill="hold">
                            <p:stCondLst>
                              <p:cond delay="2250"/>
                            </p:stCondLst>
                            <p:childTnLst>
                              <p:par>
                                <p:cTn fill="hold" nodeType="afterEffect" presetClass="entr" presetID="10" presetSubtype="0">
                                  <p:stCondLst>
                                    <p:cond delay="0"/>
                                  </p:stCondLst>
                                  <p:childTnLst>
                                    <p:set>
                                      <p:cBhvr>
                                        <p:cTn dur="1" fill="hold">
                                          <p:stCondLst>
                                            <p:cond delay="0"/>
                                          </p:stCondLst>
                                        </p:cTn>
                                        <p:tgtEl>
                                          <p:spTgt spid="408">
                                            <p:txEl>
                                              <p:pRg end="2" st="2"/>
                                            </p:txEl>
                                          </p:spTgt>
                                        </p:tgtEl>
                                        <p:attrNameLst>
                                          <p:attrName>style.visibility</p:attrName>
                                        </p:attrNameLst>
                                      </p:cBhvr>
                                      <p:to>
                                        <p:strVal val="visible"/>
                                      </p:to>
                                    </p:set>
                                    <p:animEffect filter="fade" transition="in">
                                      <p:cBhvr>
                                        <p:cTn dur="750"/>
                                        <p:tgtEl>
                                          <p:spTgt spid="408">
                                            <p:txEl>
                                              <p:pRg end="2" st="2"/>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408">
                                            <p:txEl>
                                              <p:pRg end="3" st="3"/>
                                            </p:txEl>
                                          </p:spTgt>
                                        </p:tgtEl>
                                        <p:attrNameLst>
                                          <p:attrName>style.visibility</p:attrName>
                                        </p:attrNameLst>
                                      </p:cBhvr>
                                      <p:to>
                                        <p:strVal val="visible"/>
                                      </p:to>
                                    </p:set>
                                    <p:animEffect filter="fade" transition="in">
                                      <p:cBhvr>
                                        <p:cTn dur="750"/>
                                        <p:tgtEl>
                                          <p:spTgt spid="408">
                                            <p:txEl>
                                              <p:pRg end="3" st="3"/>
                                            </p:txEl>
                                          </p:spTgt>
                                        </p:tgtEl>
                                      </p:cBhvr>
                                    </p:animEffect>
                                  </p:childTnLst>
                                </p:cTn>
                              </p:par>
                            </p:childTnLst>
                          </p:cTn>
                        </p:par>
                        <p:par>
                          <p:cTn fill="hold">
                            <p:stCondLst>
                              <p:cond delay="3750"/>
                            </p:stCondLst>
                            <p:childTnLst>
                              <p:par>
                                <p:cTn fill="hold" nodeType="afterEffect" presetClass="entr" presetID="10" presetSubtype="0">
                                  <p:stCondLst>
                                    <p:cond delay="0"/>
                                  </p:stCondLst>
                                  <p:childTnLst>
                                    <p:set>
                                      <p:cBhvr>
                                        <p:cTn dur="1" fill="hold">
                                          <p:stCondLst>
                                            <p:cond delay="0"/>
                                          </p:stCondLst>
                                        </p:cTn>
                                        <p:tgtEl>
                                          <p:spTgt spid="408">
                                            <p:txEl>
                                              <p:pRg end="4" st="4"/>
                                            </p:txEl>
                                          </p:spTgt>
                                        </p:tgtEl>
                                        <p:attrNameLst>
                                          <p:attrName>style.visibility</p:attrName>
                                        </p:attrNameLst>
                                      </p:cBhvr>
                                      <p:to>
                                        <p:strVal val="visible"/>
                                      </p:to>
                                    </p:set>
                                    <p:animEffect filter="fade" transition="in">
                                      <p:cBhvr>
                                        <p:cTn dur="750"/>
                                        <p:tgtEl>
                                          <p:spTgt spid="408">
                                            <p:txEl>
                                              <p:pRg end="4" st="4"/>
                                            </p:txEl>
                                          </p:spTgt>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408">
                                            <p:txEl>
                                              <p:pRg end="5" st="5"/>
                                            </p:txEl>
                                          </p:spTgt>
                                        </p:tgtEl>
                                        <p:attrNameLst>
                                          <p:attrName>style.visibility</p:attrName>
                                        </p:attrNameLst>
                                      </p:cBhvr>
                                      <p:to>
                                        <p:strVal val="visible"/>
                                      </p:to>
                                    </p:set>
                                    <p:animEffect filter="fade" transition="in">
                                      <p:cBhvr>
                                        <p:cTn dur="750"/>
                                        <p:tgtEl>
                                          <p:spTgt spid="408">
                                            <p:txEl>
                                              <p:pRg end="5" st="5"/>
                                            </p:txEl>
                                          </p:spTgt>
                                        </p:tgtEl>
                                      </p:cBhvr>
                                    </p:animEffect>
                                  </p:childTnLst>
                                </p:cTn>
                              </p:par>
                            </p:childTnLst>
                          </p:cTn>
                        </p:par>
                        <p:par>
                          <p:cTn fill="hold">
                            <p:stCondLst>
                              <p:cond delay="5250"/>
                            </p:stCondLst>
                            <p:childTnLst>
                              <p:par>
                                <p:cTn fill="hold" nodeType="afterEffect" presetClass="entr" presetID="10" presetSubtype="0">
                                  <p:stCondLst>
                                    <p:cond delay="0"/>
                                  </p:stCondLst>
                                  <p:childTnLst>
                                    <p:set>
                                      <p:cBhvr>
                                        <p:cTn dur="1" fill="hold">
                                          <p:stCondLst>
                                            <p:cond delay="0"/>
                                          </p:stCondLst>
                                        </p:cTn>
                                        <p:tgtEl>
                                          <p:spTgt spid="408">
                                            <p:txEl>
                                              <p:pRg end="6" st="6"/>
                                            </p:txEl>
                                          </p:spTgt>
                                        </p:tgtEl>
                                        <p:attrNameLst>
                                          <p:attrName>style.visibility</p:attrName>
                                        </p:attrNameLst>
                                      </p:cBhvr>
                                      <p:to>
                                        <p:strVal val="visible"/>
                                      </p:to>
                                    </p:set>
                                    <p:animEffect filter="fade" transition="in">
                                      <p:cBhvr>
                                        <p:cTn dur="750"/>
                                        <p:tgtEl>
                                          <p:spTgt spid="408">
                                            <p:txEl>
                                              <p:pRg end="6" st="6"/>
                                            </p:txEl>
                                          </p:spTgt>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408">
                                            <p:txEl>
                                              <p:pRg end="7" st="7"/>
                                            </p:txEl>
                                          </p:spTgt>
                                        </p:tgtEl>
                                        <p:attrNameLst>
                                          <p:attrName>style.visibility</p:attrName>
                                        </p:attrNameLst>
                                      </p:cBhvr>
                                      <p:to>
                                        <p:strVal val="visible"/>
                                      </p:to>
                                    </p:set>
                                    <p:animEffect filter="fade" transition="in">
                                      <p:cBhvr>
                                        <p:cTn dur="750"/>
                                        <p:tgtEl>
                                          <p:spTgt spid="408">
                                            <p:txEl>
                                              <p:pRg end="7" st="7"/>
                                            </p:txEl>
                                          </p:spTgt>
                                        </p:tgtEl>
                                      </p:cBhvr>
                                    </p:animEffect>
                                  </p:childTnLst>
                                </p:cTn>
                              </p:par>
                            </p:childTnLst>
                          </p:cTn>
                        </p:par>
                        <p:par>
                          <p:cTn fill="hold">
                            <p:stCondLst>
                              <p:cond delay="6750"/>
                            </p:stCondLst>
                            <p:childTnLst>
                              <p:par>
                                <p:cTn fill="hold" nodeType="afterEffect" presetClass="entr" presetID="10" presetSubtype="0">
                                  <p:stCondLst>
                                    <p:cond delay="0"/>
                                  </p:stCondLst>
                                  <p:childTnLst>
                                    <p:set>
                                      <p:cBhvr>
                                        <p:cTn dur="1" fill="hold">
                                          <p:stCondLst>
                                            <p:cond delay="0"/>
                                          </p:stCondLst>
                                        </p:cTn>
                                        <p:tgtEl>
                                          <p:spTgt spid="408">
                                            <p:txEl>
                                              <p:pRg end="8" st="8"/>
                                            </p:txEl>
                                          </p:spTgt>
                                        </p:tgtEl>
                                        <p:attrNameLst>
                                          <p:attrName>style.visibility</p:attrName>
                                        </p:attrNameLst>
                                      </p:cBhvr>
                                      <p:to>
                                        <p:strVal val="visible"/>
                                      </p:to>
                                    </p:set>
                                    <p:animEffect filter="fade" transition="in">
                                      <p:cBhvr>
                                        <p:cTn dur="750"/>
                                        <p:tgtEl>
                                          <p:spTgt spid="408">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p:cSld name="Text only">
    <p:spTree>
      <p:nvGrpSpPr>
        <p:cNvPr id="410" name="Shape 410"/>
        <p:cNvGrpSpPr/>
        <p:nvPr/>
      </p:nvGrpSpPr>
      <p:grpSpPr>
        <a:xfrm>
          <a:off x="0" y="0"/>
          <a:ext cx="0" cy="0"/>
          <a:chOff x="0" y="0"/>
          <a:chExt cx="0" cy="0"/>
        </a:xfrm>
      </p:grpSpPr>
      <p:sp>
        <p:nvSpPr>
          <p:cNvPr id="411" name="Google Shape;411;g237ea097884_0_2849"/>
          <p:cNvSpPr txBox="1"/>
          <p:nvPr/>
        </p:nvSpPr>
        <p:spPr>
          <a:xfrm>
            <a:off x="-6304" y="0"/>
            <a:ext cx="9150300" cy="921600"/>
          </a:xfrm>
          <a:prstGeom prst="rect">
            <a:avLst/>
          </a:prstGeom>
          <a:solidFill>
            <a:srgbClr val="333399"/>
          </a:solidFill>
          <a:ln>
            <a:noFill/>
          </a:ln>
        </p:spPr>
        <p:txBody>
          <a:bodyPr anchorCtr="0" anchor="ctr" bIns="33475" lIns="66950" spcFirstLastPara="1" rIns="66950" wrap="square" tIns="33475">
            <a:noAutofit/>
          </a:bodyPr>
          <a:lstStyle/>
          <a:p>
            <a:pPr indent="0" lvl="0" marL="0" marR="0" rtl="0" algn="ctr">
              <a:lnSpc>
                <a:spcPct val="100000"/>
              </a:lnSpc>
              <a:spcBef>
                <a:spcPts val="0"/>
              </a:spcBef>
              <a:spcAft>
                <a:spcPts val="0"/>
              </a:spcAft>
              <a:buClr>
                <a:srgbClr val="000000"/>
              </a:buClr>
              <a:buSzPts val="2344"/>
              <a:buFont typeface="Arial"/>
              <a:buNone/>
            </a:pPr>
            <a:r>
              <a:t/>
            </a:r>
            <a:endParaRPr b="0" i="0" sz="2344" u="none" cap="none" strike="noStrike">
              <a:solidFill>
                <a:schemeClr val="dk1"/>
              </a:solidFill>
              <a:latin typeface="Lato Black"/>
              <a:ea typeface="Lato Black"/>
              <a:cs typeface="Lato Black"/>
              <a:sym typeface="Lato Black"/>
            </a:endParaRPr>
          </a:p>
        </p:txBody>
      </p:sp>
      <p:sp>
        <p:nvSpPr>
          <p:cNvPr id="412" name="Google Shape;412;g237ea097884_0_2849"/>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413" name="Google Shape;413;g237ea097884_0_2849"/>
          <p:cNvSpPr txBox="1"/>
          <p:nvPr>
            <p:ph idx="2" type="body"/>
          </p:nvPr>
        </p:nvSpPr>
        <p:spPr>
          <a:xfrm>
            <a:off x="2052028" y="1197429"/>
            <a:ext cx="5046900" cy="2512800"/>
          </a:xfrm>
          <a:prstGeom prst="rect">
            <a:avLst/>
          </a:prstGeom>
          <a:noFill/>
          <a:ln>
            <a:noFill/>
          </a:ln>
        </p:spPr>
        <p:txBody>
          <a:bodyPr anchorCtr="0" anchor="t" bIns="45700" lIns="91425" spcFirstLastPara="1" rIns="91425" wrap="square" tIns="45700">
            <a:normAutofit/>
          </a:bodyPr>
          <a:lstStyle>
            <a:lvl1pPr indent="-381000" lvl="0" marL="457200" rtl="0" algn="l">
              <a:lnSpc>
                <a:spcPct val="150000"/>
              </a:lnSpc>
              <a:spcBef>
                <a:spcPts val="0"/>
              </a:spcBef>
              <a:spcAft>
                <a:spcPts val="0"/>
              </a:spcAft>
              <a:buClr>
                <a:schemeClr val="dk1"/>
              </a:buClr>
              <a:buSzPts val="2400"/>
              <a:buFont typeface="Arial"/>
              <a:buChar char="•"/>
              <a:defRPr b="1" sz="2400"/>
            </a:lvl1pPr>
            <a:lvl2pPr indent="-228600" lvl="1" marL="914400" rtl="0" algn="l">
              <a:lnSpc>
                <a:spcPct val="150000"/>
              </a:lnSpc>
              <a:spcBef>
                <a:spcPts val="439"/>
              </a:spcBef>
              <a:spcAft>
                <a:spcPts val="0"/>
              </a:spcAft>
              <a:buClr>
                <a:schemeClr val="dk1"/>
              </a:buClr>
              <a:buSzPts val="1758"/>
              <a:buNone/>
              <a:defRPr sz="1758"/>
            </a:lvl2pPr>
            <a:lvl3pPr indent="-228600" lvl="2" marL="1371600" rtl="0" algn="l">
              <a:lnSpc>
                <a:spcPct val="90000"/>
              </a:lnSpc>
              <a:spcBef>
                <a:spcPts val="375"/>
              </a:spcBef>
              <a:spcAft>
                <a:spcPts val="0"/>
              </a:spcAft>
              <a:buClr>
                <a:schemeClr val="dk1"/>
              </a:buClr>
              <a:buSzPts val="1758"/>
              <a:buNone/>
              <a:defRPr sz="1758"/>
            </a:lvl3pPr>
            <a:lvl4pPr indent="-228600" lvl="3" marL="1828800" rtl="0" algn="l">
              <a:lnSpc>
                <a:spcPct val="90000"/>
              </a:lnSpc>
              <a:spcBef>
                <a:spcPts val="375"/>
              </a:spcBef>
              <a:spcAft>
                <a:spcPts val="0"/>
              </a:spcAft>
              <a:buClr>
                <a:schemeClr val="dk1"/>
              </a:buClr>
              <a:buSzPts val="1758"/>
              <a:buNone/>
              <a:defRPr sz="1758"/>
            </a:lvl4pPr>
            <a:lvl5pPr indent="-228600" lvl="4" marL="2286000" rtl="0" algn="l">
              <a:lnSpc>
                <a:spcPct val="90000"/>
              </a:lnSpc>
              <a:spcBef>
                <a:spcPts val="375"/>
              </a:spcBef>
              <a:spcAft>
                <a:spcPts val="0"/>
              </a:spcAft>
              <a:buClr>
                <a:schemeClr val="dk1"/>
              </a:buClr>
              <a:buSzPts val="1758"/>
              <a:buNone/>
              <a:defRPr sz="1758"/>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414" name="Google Shape;414;g237ea097884_0_2849"/>
          <p:cNvPicPr preferRelativeResize="0"/>
          <p:nvPr/>
        </p:nvPicPr>
        <p:blipFill rotWithShape="1">
          <a:blip r:embed="rId2">
            <a:alphaModFix/>
          </a:blip>
          <a:srcRect b="33560" l="109" r="0" t="7102"/>
          <a:stretch/>
        </p:blipFill>
        <p:spPr>
          <a:xfrm>
            <a:off x="-8814" y="3710690"/>
            <a:ext cx="9152875" cy="1436291"/>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15" name="Shape 415"/>
        <p:cNvGrpSpPr/>
        <p:nvPr/>
      </p:nvGrpSpPr>
      <p:grpSpPr>
        <a:xfrm>
          <a:off x="0" y="0"/>
          <a:ext cx="0" cy="0"/>
          <a:chOff x="0" y="0"/>
          <a:chExt cx="0" cy="0"/>
        </a:xfrm>
      </p:grpSpPr>
      <p:sp>
        <p:nvSpPr>
          <p:cNvPr id="416" name="Google Shape;416;g237ea097884_0_2854"/>
          <p:cNvSpPr txBox="1"/>
          <p:nvPr>
            <p:ph type="title"/>
          </p:nvPr>
        </p:nvSpPr>
        <p:spPr>
          <a:xfrm>
            <a:off x="301752" y="171450"/>
            <a:ext cx="8534400" cy="5694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rgbClr val="7A9798"/>
              </a:buClr>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17" name="Google Shape;417;g237ea097884_0_2854"/>
          <p:cNvSpPr txBox="1"/>
          <p:nvPr>
            <p:ph idx="10" type="dt"/>
          </p:nvPr>
        </p:nvSpPr>
        <p:spPr>
          <a:xfrm>
            <a:off x="5791200" y="4803738"/>
            <a:ext cx="3045000" cy="274200"/>
          </a:xfrm>
          <a:prstGeom prst="rect">
            <a:avLst/>
          </a:prstGeom>
          <a:noFill/>
          <a:ln>
            <a:noFill/>
          </a:ln>
        </p:spPr>
        <p:txBody>
          <a:bodyPr anchorCtr="0" anchor="t"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418" name="Google Shape;418;g237ea097884_0_2854"/>
          <p:cNvSpPr txBox="1"/>
          <p:nvPr>
            <p:ph idx="11" type="ftr"/>
          </p:nvPr>
        </p:nvSpPr>
        <p:spPr>
          <a:xfrm>
            <a:off x="304800" y="4808136"/>
            <a:ext cx="3581400" cy="2742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419" name="Google Shape;419;g237ea097884_0_2854"/>
          <p:cNvSpPr txBox="1"/>
          <p:nvPr>
            <p:ph idx="12" type="sldNum"/>
          </p:nvPr>
        </p:nvSpPr>
        <p:spPr>
          <a:xfrm>
            <a:off x="4343400" y="777016"/>
            <a:ext cx="457200" cy="330900"/>
          </a:xfrm>
          <a:prstGeom prst="rect">
            <a:avLst/>
          </a:prstGeom>
          <a:noFill/>
          <a:ln>
            <a:noFill/>
          </a:ln>
        </p:spPr>
        <p:txBody>
          <a:bodyPr anchorCtr="0" anchor="ctr" bIns="34275" lIns="34275" spcFirstLastPara="1" rIns="34275" wrap="square" tIns="34275">
            <a:normAutofit/>
          </a:bodyPr>
          <a:lstStyle>
            <a:lvl1pPr indent="0" lvl="0"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20" name="Shape 420"/>
        <p:cNvGrpSpPr/>
        <p:nvPr/>
      </p:nvGrpSpPr>
      <p:grpSpPr>
        <a:xfrm>
          <a:off x="0" y="0"/>
          <a:ext cx="0" cy="0"/>
          <a:chOff x="0" y="0"/>
          <a:chExt cx="0" cy="0"/>
        </a:xfrm>
      </p:grpSpPr>
      <p:sp>
        <p:nvSpPr>
          <p:cNvPr id="421" name="Google Shape;421;g237ea097884_0_2859"/>
          <p:cNvSpPr txBox="1"/>
          <p:nvPr>
            <p:ph type="title"/>
          </p:nvPr>
        </p:nvSpPr>
        <p:spPr>
          <a:xfrm>
            <a:off x="628649" y="409435"/>
            <a:ext cx="7145700" cy="9315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accent1"/>
              </a:buClr>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22" name="Google Shape;422;g237ea097884_0_2859"/>
          <p:cNvSpPr txBox="1"/>
          <p:nvPr>
            <p:ph idx="1" type="body"/>
          </p:nvPr>
        </p:nvSpPr>
        <p:spPr>
          <a:xfrm>
            <a:off x="628649" y="1581446"/>
            <a:ext cx="7145700" cy="2733000"/>
          </a:xfrm>
          <a:prstGeom prst="rect">
            <a:avLst/>
          </a:prstGeom>
          <a:noFill/>
          <a:ln>
            <a:noFill/>
          </a:ln>
        </p:spPr>
        <p:txBody>
          <a:bodyPr anchorCtr="0" anchor="t" bIns="34275" lIns="68575" spcFirstLastPara="1" rIns="68575" wrap="square" tIns="34275">
            <a:normAutofit/>
          </a:bodyPr>
          <a:lstStyle>
            <a:lvl1pPr indent="-317500" lvl="0" marL="457200" rtl="0" algn="l">
              <a:lnSpc>
                <a:spcPct val="140000"/>
              </a:lnSpc>
              <a:spcBef>
                <a:spcPts val="800"/>
              </a:spcBef>
              <a:spcAft>
                <a:spcPts val="0"/>
              </a:spcAft>
              <a:buClr>
                <a:schemeClr val="accent1"/>
              </a:buClr>
              <a:buSzPts val="1400"/>
              <a:buChar char="•"/>
              <a:defRPr/>
            </a:lvl1pPr>
            <a:lvl2pPr indent="-228600" lvl="1" marL="914400" rtl="0" algn="l">
              <a:lnSpc>
                <a:spcPct val="140000"/>
              </a:lnSpc>
              <a:spcBef>
                <a:spcPts val="400"/>
              </a:spcBef>
              <a:spcAft>
                <a:spcPts val="0"/>
              </a:spcAft>
              <a:buClr>
                <a:schemeClr val="accent1"/>
              </a:buClr>
              <a:buSzPts val="1400"/>
              <a:buNone/>
              <a:defRPr/>
            </a:lvl2pPr>
            <a:lvl3pPr indent="-317500" lvl="2" marL="1371600" rtl="0" algn="l">
              <a:lnSpc>
                <a:spcPct val="140000"/>
              </a:lnSpc>
              <a:spcBef>
                <a:spcPts val="400"/>
              </a:spcBef>
              <a:spcAft>
                <a:spcPts val="0"/>
              </a:spcAft>
              <a:buClr>
                <a:schemeClr val="accent1"/>
              </a:buClr>
              <a:buSzPts val="1400"/>
              <a:buChar char="•"/>
              <a:defRPr/>
            </a:lvl3pPr>
            <a:lvl4pPr indent="-317500" lvl="3" marL="1828800" rtl="0" algn="l">
              <a:lnSpc>
                <a:spcPct val="140000"/>
              </a:lnSpc>
              <a:spcBef>
                <a:spcPts val="400"/>
              </a:spcBef>
              <a:spcAft>
                <a:spcPts val="0"/>
              </a:spcAft>
              <a:buClr>
                <a:schemeClr val="accent1"/>
              </a:buClr>
              <a:buSzPts val="1400"/>
              <a:buChar char="•"/>
              <a:defRPr/>
            </a:lvl4pPr>
            <a:lvl5pPr indent="-317500" lvl="4" marL="2286000" rtl="0" algn="l">
              <a:lnSpc>
                <a:spcPct val="140000"/>
              </a:lnSpc>
              <a:spcBef>
                <a:spcPts val="400"/>
              </a:spcBef>
              <a:spcAft>
                <a:spcPts val="0"/>
              </a:spcAft>
              <a:buClr>
                <a:schemeClr val="accent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23" name="Google Shape;423;g237ea097884_0_2859"/>
          <p:cNvSpPr txBox="1"/>
          <p:nvPr>
            <p:ph idx="10" type="dt"/>
          </p:nvPr>
        </p:nvSpPr>
        <p:spPr>
          <a:xfrm>
            <a:off x="471489" y="4605228"/>
            <a:ext cx="2366100" cy="2154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424" name="Google Shape;424;g237ea097884_0_2859"/>
          <p:cNvSpPr txBox="1"/>
          <p:nvPr>
            <p:ph idx="11" type="ftr"/>
          </p:nvPr>
        </p:nvSpPr>
        <p:spPr>
          <a:xfrm rot="5400000">
            <a:off x="6925143" y="1933866"/>
            <a:ext cx="30861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425" name="Google Shape;425;g237ea097884_0_2859"/>
          <p:cNvSpPr txBox="1"/>
          <p:nvPr>
            <p:ph idx="12" type="sldNum"/>
          </p:nvPr>
        </p:nvSpPr>
        <p:spPr>
          <a:xfrm>
            <a:off x="8116276" y="4254530"/>
            <a:ext cx="714000" cy="5661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cxnSp>
        <p:nvCxnSpPr>
          <p:cNvPr id="426" name="Google Shape;426;g237ea097884_0_2859"/>
          <p:cNvCxnSpPr/>
          <p:nvPr/>
        </p:nvCxnSpPr>
        <p:spPr>
          <a:xfrm>
            <a:off x="290030" y="1428750"/>
            <a:ext cx="7781700" cy="0"/>
          </a:xfrm>
          <a:prstGeom prst="straightConnector1">
            <a:avLst/>
          </a:prstGeom>
          <a:noFill/>
          <a:ln cap="flat" cmpd="sng" w="12700">
            <a:solidFill>
              <a:schemeClr val="accent1"/>
            </a:solidFill>
            <a:prstDash val="solid"/>
            <a:miter lim="800000"/>
            <a:headEnd len="sm" w="sm" type="none"/>
            <a:tailEnd len="sm" w="sm" type="none"/>
          </a:ln>
        </p:spPr>
      </p:cxn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image">
  <p:cSld name="Text with image">
    <p:spTree>
      <p:nvGrpSpPr>
        <p:cNvPr id="427" name="Shape 427"/>
        <p:cNvGrpSpPr/>
        <p:nvPr/>
      </p:nvGrpSpPr>
      <p:grpSpPr>
        <a:xfrm>
          <a:off x="0" y="0"/>
          <a:ext cx="0" cy="0"/>
          <a:chOff x="0" y="0"/>
          <a:chExt cx="0" cy="0"/>
        </a:xfrm>
      </p:grpSpPr>
      <p:sp>
        <p:nvSpPr>
          <p:cNvPr id="428" name="Google Shape;428;g237ea097884_0_2866"/>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429" name="Google Shape;429;g237ea097884_0_2866"/>
          <p:cNvSpPr txBox="1"/>
          <p:nvPr>
            <p:ph idx="2" type="body"/>
          </p:nvPr>
        </p:nvSpPr>
        <p:spPr>
          <a:xfrm>
            <a:off x="942822" y="1277258"/>
            <a:ext cx="3993600" cy="2329500"/>
          </a:xfrm>
          <a:prstGeom prst="rect">
            <a:avLst/>
          </a:prstGeom>
          <a:noFill/>
          <a:ln>
            <a:noFill/>
          </a:ln>
        </p:spPr>
        <p:txBody>
          <a:bodyPr anchorCtr="0" anchor="t" bIns="45700" lIns="91425" spcFirstLastPara="1" rIns="91425" wrap="square" tIns="45700">
            <a:normAutofit/>
          </a:bodyPr>
          <a:lstStyle>
            <a:lvl1pPr indent="-381000" lvl="0" marL="457200" rtl="0" algn="l">
              <a:lnSpc>
                <a:spcPct val="150000"/>
              </a:lnSpc>
              <a:spcBef>
                <a:spcPts val="0"/>
              </a:spcBef>
              <a:spcAft>
                <a:spcPts val="0"/>
              </a:spcAft>
              <a:buClr>
                <a:schemeClr val="dk1"/>
              </a:buClr>
              <a:buSzPts val="2400"/>
              <a:buFont typeface="Arial"/>
              <a:buChar char="•"/>
              <a:defRPr b="1" sz="2400"/>
            </a:lvl1pPr>
            <a:lvl2pPr indent="-228600" lvl="1" marL="914400" rtl="0" algn="l">
              <a:lnSpc>
                <a:spcPct val="150000"/>
              </a:lnSpc>
              <a:spcBef>
                <a:spcPts val="439"/>
              </a:spcBef>
              <a:spcAft>
                <a:spcPts val="0"/>
              </a:spcAft>
              <a:buClr>
                <a:schemeClr val="dk1"/>
              </a:buClr>
              <a:buSzPts val="2400"/>
              <a:buNone/>
              <a:defRPr/>
            </a:lvl2pPr>
            <a:lvl3pPr indent="-228600" lvl="2" marL="1371600" rtl="0" algn="l">
              <a:lnSpc>
                <a:spcPct val="150000"/>
              </a:lnSpc>
              <a:spcBef>
                <a:spcPts val="375"/>
              </a:spcBef>
              <a:spcAft>
                <a:spcPts val="0"/>
              </a:spcAft>
              <a:buClr>
                <a:schemeClr val="dk1"/>
              </a:buClr>
              <a:buSzPts val="1500"/>
              <a:buNone/>
              <a:defRPr/>
            </a:lvl3pPr>
            <a:lvl4pPr indent="-228600" lvl="3" marL="1828800" rtl="0" algn="l">
              <a:lnSpc>
                <a:spcPct val="150000"/>
              </a:lnSpc>
              <a:spcBef>
                <a:spcPts val="375"/>
              </a:spcBef>
              <a:spcAft>
                <a:spcPts val="0"/>
              </a:spcAft>
              <a:buClr>
                <a:schemeClr val="dk1"/>
              </a:buClr>
              <a:buSzPts val="1350"/>
              <a:buNone/>
              <a:defRPr/>
            </a:lvl4pPr>
            <a:lvl5pPr indent="-228600" lvl="4" marL="2286000" rtl="0" algn="l">
              <a:lnSpc>
                <a:spcPct val="150000"/>
              </a:lnSpc>
              <a:spcBef>
                <a:spcPts val="375"/>
              </a:spcBef>
              <a:spcAft>
                <a:spcPts val="0"/>
              </a:spcAft>
              <a:buClr>
                <a:schemeClr val="dk1"/>
              </a:buClr>
              <a:buSzPts val="135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430" name="Google Shape;430;g237ea097884_0_2866"/>
          <p:cNvSpPr/>
          <p:nvPr>
            <p:ph idx="3" type="pic"/>
          </p:nvPr>
        </p:nvSpPr>
        <p:spPr>
          <a:xfrm>
            <a:off x="5262429" y="1291773"/>
            <a:ext cx="3420300" cy="3090600"/>
          </a:xfrm>
          <a:prstGeom prst="rect">
            <a:avLst/>
          </a:prstGeom>
          <a:noFill/>
          <a:ln>
            <a:noFill/>
          </a:ln>
        </p:spPr>
      </p:sp>
      <p:pic>
        <p:nvPicPr>
          <p:cNvPr id="431" name="Google Shape;431;g237ea097884_0_2866"/>
          <p:cNvPicPr preferRelativeResize="0"/>
          <p:nvPr/>
        </p:nvPicPr>
        <p:blipFill rotWithShape="1">
          <a:blip r:embed="rId2">
            <a:alphaModFix/>
          </a:blip>
          <a:srcRect b="33560" l="109" r="0" t="7102"/>
          <a:stretch/>
        </p:blipFill>
        <p:spPr>
          <a:xfrm>
            <a:off x="-8814" y="3710690"/>
            <a:ext cx="9152875" cy="1436291"/>
          </a:xfrm>
          <a:prstGeom prst="rect">
            <a:avLst/>
          </a:prstGeom>
          <a:noFill/>
          <a:ln>
            <a:noFill/>
          </a:ln>
        </p:spPr>
      </p:pic>
    </p:spTree>
  </p:cSld>
  <p:clrMapOvr>
    <a:masterClrMapping/>
  </p:clrMapOvr>
  <p:extLst>
    <p:ext uri="{DCECCB84-F9BA-43D5-87BE-67443E8EF086}">
      <p15:sldGuideLst>
        <p15:guide id="1" orient="horz" pos="1638">
          <p15:clr>
            <a:srgbClr val="FBAE40"/>
          </p15:clr>
        </p15:guide>
        <p15:guide id="2" pos="576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p:cSld name="Video">
    <p:spTree>
      <p:nvGrpSpPr>
        <p:cNvPr id="432" name="Shape 432"/>
        <p:cNvGrpSpPr/>
        <p:nvPr/>
      </p:nvGrpSpPr>
      <p:grpSpPr>
        <a:xfrm>
          <a:off x="0" y="0"/>
          <a:ext cx="0" cy="0"/>
          <a:chOff x="0" y="0"/>
          <a:chExt cx="0" cy="0"/>
        </a:xfrm>
      </p:grpSpPr>
      <p:sp>
        <p:nvSpPr>
          <p:cNvPr id="433" name="Google Shape;433;g237ea097884_0_2871"/>
          <p:cNvSpPr txBox="1"/>
          <p:nvPr/>
        </p:nvSpPr>
        <p:spPr>
          <a:xfrm>
            <a:off x="-6304" y="0"/>
            <a:ext cx="9150300" cy="921600"/>
          </a:xfrm>
          <a:prstGeom prst="rect">
            <a:avLst/>
          </a:prstGeom>
          <a:solidFill>
            <a:srgbClr val="333399"/>
          </a:solidFill>
          <a:ln>
            <a:noFill/>
          </a:ln>
        </p:spPr>
        <p:txBody>
          <a:bodyPr anchorCtr="0" anchor="ctr" bIns="33475" lIns="66950" spcFirstLastPara="1" rIns="66950" wrap="square" tIns="33475">
            <a:noAutofit/>
          </a:bodyPr>
          <a:lstStyle/>
          <a:p>
            <a:pPr indent="0" lvl="0" marL="0" marR="0" rtl="0" algn="ctr">
              <a:lnSpc>
                <a:spcPct val="100000"/>
              </a:lnSpc>
              <a:spcBef>
                <a:spcPts val="0"/>
              </a:spcBef>
              <a:spcAft>
                <a:spcPts val="0"/>
              </a:spcAft>
              <a:buClr>
                <a:srgbClr val="000000"/>
              </a:buClr>
              <a:buSzPts val="2344"/>
              <a:buFont typeface="Arial"/>
              <a:buNone/>
            </a:pPr>
            <a:r>
              <a:t/>
            </a:r>
            <a:endParaRPr b="0" i="0" sz="2344" u="none" cap="none" strike="noStrike">
              <a:solidFill>
                <a:schemeClr val="dk1"/>
              </a:solidFill>
              <a:latin typeface="Lato Black"/>
              <a:ea typeface="Lato Black"/>
              <a:cs typeface="Lato Black"/>
              <a:sym typeface="Lato Black"/>
            </a:endParaRPr>
          </a:p>
        </p:txBody>
      </p:sp>
      <p:sp>
        <p:nvSpPr>
          <p:cNvPr id="434" name="Google Shape;434;g237ea097884_0_2871"/>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435" name="Google Shape;435;g237ea097884_0_2871"/>
          <p:cNvSpPr/>
          <p:nvPr>
            <p:ph idx="2" type="media"/>
          </p:nvPr>
        </p:nvSpPr>
        <p:spPr>
          <a:xfrm>
            <a:off x="2042012" y="1304873"/>
            <a:ext cx="5045100" cy="2530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400"/>
              <a:buFont typeface="Arial"/>
              <a:buChar char="•"/>
              <a:defRPr b="1" i="0" sz="2400" u="none" cap="none" strike="noStrike">
                <a:solidFill>
                  <a:schemeClr val="dk1"/>
                </a:solidFill>
                <a:latin typeface="Lato"/>
                <a:ea typeface="Lato"/>
                <a:cs typeface="Lato"/>
                <a:sym typeface="Lato"/>
              </a:defRPr>
            </a:lvl1pPr>
            <a:lvl2pPr lvl="1" marR="0" rtl="0" algn="l">
              <a:lnSpc>
                <a:spcPct val="150000"/>
              </a:lnSpc>
              <a:spcBef>
                <a:spcPts val="3000"/>
              </a:spcBef>
              <a:spcAft>
                <a:spcPts val="0"/>
              </a:spcAft>
              <a:buClr>
                <a:schemeClr val="dk1"/>
              </a:buClr>
              <a:buSzPts val="2400"/>
              <a:buFont typeface="Lato"/>
              <a:buNone/>
              <a:defRPr b="0" i="0" sz="2400" u="none" cap="none" strike="noStrike">
                <a:solidFill>
                  <a:schemeClr val="dk1"/>
                </a:solidFill>
                <a:latin typeface="Lato"/>
                <a:ea typeface="Lato"/>
                <a:cs typeface="Lato"/>
                <a:sym typeface="Lato"/>
              </a:defRPr>
            </a:lvl2pPr>
            <a:lvl3pPr lvl="2"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lvl="4"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pic>
        <p:nvPicPr>
          <p:cNvPr id="436" name="Google Shape;436;g237ea097884_0_2871"/>
          <p:cNvPicPr preferRelativeResize="0"/>
          <p:nvPr/>
        </p:nvPicPr>
        <p:blipFill rotWithShape="1">
          <a:blip r:embed="rId2">
            <a:alphaModFix/>
          </a:blip>
          <a:srcRect b="33560" l="109" r="0" t="7102"/>
          <a:stretch/>
        </p:blipFill>
        <p:spPr>
          <a:xfrm>
            <a:off x="-8814" y="3710690"/>
            <a:ext cx="9152875" cy="1436291"/>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type="twoTxTwoObj">
  <p:cSld name="TWO_OBJECTS_WITH_TEXT">
    <p:bg>
      <p:bgPr>
        <a:solidFill>
          <a:schemeClr val="lt2"/>
        </a:solidFill>
      </p:bgPr>
    </p:bg>
    <p:spTree>
      <p:nvGrpSpPr>
        <p:cNvPr id="437" name="Shape 437"/>
        <p:cNvGrpSpPr/>
        <p:nvPr/>
      </p:nvGrpSpPr>
      <p:grpSpPr>
        <a:xfrm>
          <a:off x="0" y="0"/>
          <a:ext cx="0" cy="0"/>
          <a:chOff x="0" y="0"/>
          <a:chExt cx="0" cy="0"/>
        </a:xfrm>
      </p:grpSpPr>
      <p:cxnSp>
        <p:nvCxnSpPr>
          <p:cNvPr id="438" name="Google Shape;438;g237ea097884_0_2876"/>
          <p:cNvCxnSpPr/>
          <p:nvPr/>
        </p:nvCxnSpPr>
        <p:spPr>
          <a:xfrm rot="10800000">
            <a:off x="4572000" y="1650170"/>
            <a:ext cx="0" cy="3141000"/>
          </a:xfrm>
          <a:prstGeom prst="straightConnector1">
            <a:avLst/>
          </a:prstGeom>
          <a:noFill/>
          <a:ln cap="flat" cmpd="sng" w="9525">
            <a:solidFill>
              <a:schemeClr val="dk2"/>
            </a:solidFill>
            <a:prstDash val="dash"/>
            <a:round/>
            <a:headEnd len="sm" w="sm" type="none"/>
            <a:tailEnd len="sm" w="sm" type="none"/>
          </a:ln>
        </p:spPr>
      </p:cxnSp>
      <p:sp>
        <p:nvSpPr>
          <p:cNvPr id="439" name="Google Shape;439;g237ea097884_0_2876"/>
          <p:cNvSpPr/>
          <p:nvPr/>
        </p:nvSpPr>
        <p:spPr>
          <a:xfrm>
            <a:off x="0" y="0"/>
            <a:ext cx="9144000" cy="10860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Georgia"/>
              <a:ea typeface="Georgia"/>
              <a:cs typeface="Georgia"/>
              <a:sym typeface="Georgia"/>
            </a:endParaRPr>
          </a:p>
        </p:txBody>
      </p:sp>
      <p:sp>
        <p:nvSpPr>
          <p:cNvPr id="440" name="Google Shape;440;g237ea097884_0_2876"/>
          <p:cNvSpPr/>
          <p:nvPr/>
        </p:nvSpPr>
        <p:spPr>
          <a:xfrm>
            <a:off x="0" y="5029200"/>
            <a:ext cx="9144000" cy="1143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Georgia"/>
              <a:ea typeface="Georgia"/>
              <a:cs typeface="Georgia"/>
              <a:sym typeface="Georgia"/>
            </a:endParaRPr>
          </a:p>
        </p:txBody>
      </p:sp>
      <p:sp>
        <p:nvSpPr>
          <p:cNvPr id="441" name="Google Shape;441;g237ea097884_0_2876"/>
          <p:cNvSpPr/>
          <p:nvPr/>
        </p:nvSpPr>
        <p:spPr>
          <a:xfrm>
            <a:off x="0" y="0"/>
            <a:ext cx="152400" cy="51435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Georgia"/>
              <a:ea typeface="Georgia"/>
              <a:cs typeface="Georgia"/>
              <a:sym typeface="Georgia"/>
            </a:endParaRPr>
          </a:p>
        </p:txBody>
      </p:sp>
      <p:sp>
        <p:nvSpPr>
          <p:cNvPr id="442" name="Google Shape;442;g237ea097884_0_2876"/>
          <p:cNvSpPr/>
          <p:nvPr/>
        </p:nvSpPr>
        <p:spPr>
          <a:xfrm>
            <a:off x="8991600" y="0"/>
            <a:ext cx="152400" cy="51435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Georgia"/>
              <a:ea typeface="Georgia"/>
              <a:cs typeface="Georgia"/>
              <a:sym typeface="Georgia"/>
            </a:endParaRPr>
          </a:p>
        </p:txBody>
      </p:sp>
      <p:sp>
        <p:nvSpPr>
          <p:cNvPr id="443" name="Google Shape;443;g237ea097884_0_2876"/>
          <p:cNvSpPr/>
          <p:nvPr/>
        </p:nvSpPr>
        <p:spPr>
          <a:xfrm>
            <a:off x="152400" y="1028700"/>
            <a:ext cx="8833200" cy="6858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Georgia"/>
              <a:ea typeface="Georgia"/>
              <a:cs typeface="Georgia"/>
              <a:sym typeface="Georgia"/>
            </a:endParaRPr>
          </a:p>
        </p:txBody>
      </p:sp>
      <p:sp>
        <p:nvSpPr>
          <p:cNvPr id="444" name="Google Shape;444;g237ea097884_0_2876"/>
          <p:cNvSpPr/>
          <p:nvPr/>
        </p:nvSpPr>
        <p:spPr>
          <a:xfrm>
            <a:off x="145923" y="4793742"/>
            <a:ext cx="8833200" cy="233100"/>
          </a:xfrm>
          <a:prstGeom prst="rect">
            <a:avLst/>
          </a:prstGeom>
          <a:solidFill>
            <a:schemeClr val="accent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Georgia"/>
              <a:ea typeface="Georgia"/>
              <a:cs typeface="Georgia"/>
              <a:sym typeface="Georgia"/>
            </a:endParaRPr>
          </a:p>
        </p:txBody>
      </p:sp>
      <p:sp>
        <p:nvSpPr>
          <p:cNvPr id="445" name="Google Shape;445;g237ea097884_0_2876"/>
          <p:cNvSpPr txBox="1"/>
          <p:nvPr>
            <p:ph idx="1" type="body"/>
          </p:nvPr>
        </p:nvSpPr>
        <p:spPr>
          <a:xfrm>
            <a:off x="301752" y="1143000"/>
            <a:ext cx="4040100" cy="549600"/>
          </a:xfrm>
          <a:prstGeom prst="rect">
            <a:avLst/>
          </a:prstGeom>
          <a:noFill/>
          <a:ln>
            <a:noFill/>
          </a:ln>
          <a:effectLst>
            <a:outerShdw blurRad="50800" rotWithShape="0" dir="5400000" dist="25400">
              <a:srgbClr val="000000">
                <a:alpha val="34510"/>
              </a:srgbClr>
            </a:outerShdw>
          </a:effectLst>
        </p:spPr>
        <p:txBody>
          <a:bodyPr anchorCtr="0" anchor="ctr" bIns="34275" lIns="68575" spcFirstLastPara="1" rIns="68575" wrap="square" tIns="34275">
            <a:noAutofit/>
          </a:bodyPr>
          <a:lstStyle>
            <a:lvl1pPr indent="-228600" lvl="0" marL="457200" rtl="0" algn="l">
              <a:lnSpc>
                <a:spcPct val="100000"/>
              </a:lnSpc>
              <a:spcBef>
                <a:spcPts val="300"/>
              </a:spcBef>
              <a:spcAft>
                <a:spcPts val="0"/>
              </a:spcAft>
              <a:buSzPts val="1400"/>
              <a:buNone/>
              <a:defRPr b="1" sz="1700">
                <a:solidFill>
                  <a:srgbClr val="FFFFFF"/>
                </a:solidFill>
                <a:latin typeface="Georgia"/>
                <a:ea typeface="Georgia"/>
                <a:cs typeface="Georgia"/>
                <a:sym typeface="Georgia"/>
              </a:defRPr>
            </a:lvl1pPr>
            <a:lvl2pPr indent="-228600" lvl="1" marL="914400" rtl="0" algn="l">
              <a:lnSpc>
                <a:spcPct val="150000"/>
              </a:lnSpc>
              <a:spcBef>
                <a:spcPts val="300"/>
              </a:spcBef>
              <a:spcAft>
                <a:spcPts val="0"/>
              </a:spcAft>
              <a:buSzPts val="1100"/>
              <a:buNone/>
              <a:defRPr b="1" sz="1500">
                <a:solidFill>
                  <a:schemeClr val="lt1"/>
                </a:solidFill>
                <a:latin typeface="Georgia"/>
                <a:ea typeface="Georgia"/>
                <a:cs typeface="Georgia"/>
                <a:sym typeface="Georgia"/>
              </a:defRPr>
            </a:lvl2pPr>
            <a:lvl3pPr indent="-228600" lvl="2" marL="1371600" rtl="0" algn="l">
              <a:lnSpc>
                <a:spcPct val="90000"/>
              </a:lnSpc>
              <a:spcBef>
                <a:spcPts val="300"/>
              </a:spcBef>
              <a:spcAft>
                <a:spcPts val="0"/>
              </a:spcAft>
              <a:buSzPts val="1000"/>
              <a:buNone/>
              <a:defRPr b="1" sz="1400">
                <a:solidFill>
                  <a:schemeClr val="lt1"/>
                </a:solidFill>
                <a:latin typeface="Georgia"/>
                <a:ea typeface="Georgia"/>
                <a:cs typeface="Georgia"/>
                <a:sym typeface="Georgia"/>
              </a:defRPr>
            </a:lvl3pPr>
            <a:lvl4pPr indent="-228600" lvl="3" marL="1828800" rtl="0" algn="l">
              <a:lnSpc>
                <a:spcPct val="90000"/>
              </a:lnSpc>
              <a:spcBef>
                <a:spcPts val="200"/>
              </a:spcBef>
              <a:spcAft>
                <a:spcPts val="0"/>
              </a:spcAft>
              <a:buSzPts val="800"/>
              <a:buNone/>
              <a:defRPr b="1" sz="1200">
                <a:solidFill>
                  <a:schemeClr val="lt1"/>
                </a:solidFill>
                <a:latin typeface="Georgia"/>
                <a:ea typeface="Georgia"/>
                <a:cs typeface="Georgia"/>
                <a:sym typeface="Georgia"/>
              </a:defRPr>
            </a:lvl4pPr>
            <a:lvl5pPr indent="-228600" lvl="4" marL="2286000" rtl="0" algn="l">
              <a:lnSpc>
                <a:spcPct val="90000"/>
              </a:lnSpc>
              <a:spcBef>
                <a:spcPts val="200"/>
              </a:spcBef>
              <a:spcAft>
                <a:spcPts val="0"/>
              </a:spcAft>
              <a:buSzPts val="1200"/>
              <a:buFont typeface="Georgia"/>
              <a:buNone/>
              <a:defRPr b="1" sz="1200">
                <a:solidFill>
                  <a:schemeClr val="lt1"/>
                </a:solidFill>
                <a:latin typeface="Georgia"/>
                <a:ea typeface="Georgia"/>
                <a:cs typeface="Georgia"/>
                <a:sym typeface="Georgia"/>
              </a:defRPr>
            </a:lvl5pPr>
            <a:lvl6pPr indent="-298450" lvl="5" marL="2743200" rtl="0" algn="l">
              <a:lnSpc>
                <a:spcPct val="90000"/>
              </a:lnSpc>
              <a:spcBef>
                <a:spcPts val="300"/>
              </a:spcBef>
              <a:spcAft>
                <a:spcPts val="0"/>
              </a:spcAft>
              <a:buSzPts val="1100"/>
              <a:buChar char="•"/>
              <a:defRPr/>
            </a:lvl6pPr>
            <a:lvl7pPr indent="-304800" lvl="6" marL="3200400" rtl="0" algn="l">
              <a:lnSpc>
                <a:spcPct val="90000"/>
              </a:lnSpc>
              <a:spcBef>
                <a:spcPts val="300"/>
              </a:spcBef>
              <a:spcAft>
                <a:spcPts val="0"/>
              </a:spcAft>
              <a:buSzPts val="1200"/>
              <a:buChar char="•"/>
              <a:defRPr/>
            </a:lvl7pPr>
            <a:lvl8pPr indent="-317500" lvl="7" marL="3657600" rtl="0" algn="l">
              <a:lnSpc>
                <a:spcPct val="90000"/>
              </a:lnSpc>
              <a:spcBef>
                <a:spcPts val="300"/>
              </a:spcBef>
              <a:spcAft>
                <a:spcPts val="0"/>
              </a:spcAft>
              <a:buSzPts val="1400"/>
              <a:buChar char="•"/>
              <a:defRPr/>
            </a:lvl8pPr>
            <a:lvl9pPr indent="-304800" lvl="8" marL="4114800" rtl="0" algn="l">
              <a:lnSpc>
                <a:spcPct val="90000"/>
              </a:lnSpc>
              <a:spcBef>
                <a:spcPts val="300"/>
              </a:spcBef>
              <a:spcAft>
                <a:spcPts val="0"/>
              </a:spcAft>
              <a:buSzPts val="1200"/>
              <a:buChar char="•"/>
              <a:defRPr/>
            </a:lvl9pPr>
          </a:lstStyle>
          <a:p/>
        </p:txBody>
      </p:sp>
      <p:sp>
        <p:nvSpPr>
          <p:cNvPr id="446" name="Google Shape;446;g237ea097884_0_2876"/>
          <p:cNvSpPr txBox="1"/>
          <p:nvPr>
            <p:ph idx="2" type="body"/>
          </p:nvPr>
        </p:nvSpPr>
        <p:spPr>
          <a:xfrm>
            <a:off x="4791331" y="1143000"/>
            <a:ext cx="4041600" cy="548400"/>
          </a:xfrm>
          <a:prstGeom prst="rect">
            <a:avLst/>
          </a:prstGeom>
          <a:noFill/>
          <a:ln>
            <a:noFill/>
          </a:ln>
          <a:effectLst>
            <a:outerShdw blurRad="50800" rotWithShape="0" dir="5400000" dist="25400">
              <a:srgbClr val="000000">
                <a:alpha val="34510"/>
              </a:srgbClr>
            </a:outerShdw>
          </a:effectLst>
        </p:spPr>
        <p:txBody>
          <a:bodyPr anchorCtr="0" anchor="ctr" bIns="34275" lIns="68575" spcFirstLastPara="1" rIns="68575" wrap="square" tIns="34275">
            <a:noAutofit/>
          </a:bodyPr>
          <a:lstStyle>
            <a:lvl1pPr indent="-228600" lvl="0" marL="457200" rtl="0" algn="l">
              <a:lnSpc>
                <a:spcPct val="100000"/>
              </a:lnSpc>
              <a:spcBef>
                <a:spcPts val="300"/>
              </a:spcBef>
              <a:spcAft>
                <a:spcPts val="0"/>
              </a:spcAft>
              <a:buSzPts val="1400"/>
              <a:buNone/>
              <a:defRPr b="1" sz="1700">
                <a:solidFill>
                  <a:schemeClr val="lt1"/>
                </a:solidFill>
                <a:latin typeface="Georgia"/>
                <a:ea typeface="Georgia"/>
                <a:cs typeface="Georgia"/>
                <a:sym typeface="Georgia"/>
              </a:defRPr>
            </a:lvl1pPr>
            <a:lvl2pPr indent="-228600" lvl="1" marL="914400" rtl="0" algn="l">
              <a:lnSpc>
                <a:spcPct val="150000"/>
              </a:lnSpc>
              <a:spcBef>
                <a:spcPts val="300"/>
              </a:spcBef>
              <a:spcAft>
                <a:spcPts val="0"/>
              </a:spcAft>
              <a:buSzPts val="1100"/>
              <a:buNone/>
              <a:defRPr b="1" sz="1500">
                <a:solidFill>
                  <a:schemeClr val="lt1"/>
                </a:solidFill>
                <a:latin typeface="Georgia"/>
                <a:ea typeface="Georgia"/>
                <a:cs typeface="Georgia"/>
                <a:sym typeface="Georgia"/>
              </a:defRPr>
            </a:lvl2pPr>
            <a:lvl3pPr indent="-228600" lvl="2" marL="1371600" rtl="0" algn="l">
              <a:lnSpc>
                <a:spcPct val="90000"/>
              </a:lnSpc>
              <a:spcBef>
                <a:spcPts val="300"/>
              </a:spcBef>
              <a:spcAft>
                <a:spcPts val="0"/>
              </a:spcAft>
              <a:buSzPts val="1000"/>
              <a:buNone/>
              <a:defRPr b="1" sz="1400">
                <a:solidFill>
                  <a:schemeClr val="lt1"/>
                </a:solidFill>
                <a:latin typeface="Georgia"/>
                <a:ea typeface="Georgia"/>
                <a:cs typeface="Georgia"/>
                <a:sym typeface="Georgia"/>
              </a:defRPr>
            </a:lvl3pPr>
            <a:lvl4pPr indent="-228600" lvl="3" marL="1828800" rtl="0" algn="l">
              <a:lnSpc>
                <a:spcPct val="90000"/>
              </a:lnSpc>
              <a:spcBef>
                <a:spcPts val="200"/>
              </a:spcBef>
              <a:spcAft>
                <a:spcPts val="0"/>
              </a:spcAft>
              <a:buSzPts val="800"/>
              <a:buNone/>
              <a:defRPr b="1" sz="1200">
                <a:solidFill>
                  <a:schemeClr val="lt1"/>
                </a:solidFill>
                <a:latin typeface="Georgia"/>
                <a:ea typeface="Georgia"/>
                <a:cs typeface="Georgia"/>
                <a:sym typeface="Georgia"/>
              </a:defRPr>
            </a:lvl4pPr>
            <a:lvl5pPr indent="-228600" lvl="4" marL="2286000" rtl="0" algn="l">
              <a:lnSpc>
                <a:spcPct val="90000"/>
              </a:lnSpc>
              <a:spcBef>
                <a:spcPts val="200"/>
              </a:spcBef>
              <a:spcAft>
                <a:spcPts val="0"/>
              </a:spcAft>
              <a:buSzPts val="1200"/>
              <a:buFont typeface="Georgia"/>
              <a:buNone/>
              <a:defRPr b="1" sz="1200">
                <a:solidFill>
                  <a:schemeClr val="lt1"/>
                </a:solidFill>
                <a:latin typeface="Georgia"/>
                <a:ea typeface="Georgia"/>
                <a:cs typeface="Georgia"/>
                <a:sym typeface="Georgia"/>
              </a:defRPr>
            </a:lvl5pPr>
            <a:lvl6pPr indent="-298450" lvl="5" marL="2743200" rtl="0" algn="l">
              <a:lnSpc>
                <a:spcPct val="90000"/>
              </a:lnSpc>
              <a:spcBef>
                <a:spcPts val="300"/>
              </a:spcBef>
              <a:spcAft>
                <a:spcPts val="0"/>
              </a:spcAft>
              <a:buSzPts val="1100"/>
              <a:buChar char="•"/>
              <a:defRPr/>
            </a:lvl6pPr>
            <a:lvl7pPr indent="-304800" lvl="6" marL="3200400" rtl="0" algn="l">
              <a:lnSpc>
                <a:spcPct val="90000"/>
              </a:lnSpc>
              <a:spcBef>
                <a:spcPts val="300"/>
              </a:spcBef>
              <a:spcAft>
                <a:spcPts val="0"/>
              </a:spcAft>
              <a:buSzPts val="1200"/>
              <a:buChar char="•"/>
              <a:defRPr/>
            </a:lvl7pPr>
            <a:lvl8pPr indent="-317500" lvl="7" marL="3657600" rtl="0" algn="l">
              <a:lnSpc>
                <a:spcPct val="90000"/>
              </a:lnSpc>
              <a:spcBef>
                <a:spcPts val="300"/>
              </a:spcBef>
              <a:spcAft>
                <a:spcPts val="0"/>
              </a:spcAft>
              <a:buSzPts val="1400"/>
              <a:buChar char="•"/>
              <a:defRPr/>
            </a:lvl8pPr>
            <a:lvl9pPr indent="-304800" lvl="8" marL="4114800" rtl="0" algn="l">
              <a:lnSpc>
                <a:spcPct val="90000"/>
              </a:lnSpc>
              <a:spcBef>
                <a:spcPts val="300"/>
              </a:spcBef>
              <a:spcAft>
                <a:spcPts val="0"/>
              </a:spcAft>
              <a:buSzPts val="1200"/>
              <a:buChar char="•"/>
              <a:defRPr/>
            </a:lvl9pPr>
          </a:lstStyle>
          <a:p/>
        </p:txBody>
      </p:sp>
      <p:sp>
        <p:nvSpPr>
          <p:cNvPr id="447" name="Google Shape;447;g237ea097884_0_2876"/>
          <p:cNvSpPr txBox="1"/>
          <p:nvPr>
            <p:ph idx="10" type="dt"/>
          </p:nvPr>
        </p:nvSpPr>
        <p:spPr>
          <a:xfrm>
            <a:off x="5791200" y="4803738"/>
            <a:ext cx="3045000" cy="274200"/>
          </a:xfrm>
          <a:prstGeom prst="rect">
            <a:avLst/>
          </a:prstGeom>
          <a:noFill/>
          <a:ln>
            <a:noFill/>
          </a:ln>
        </p:spPr>
        <p:txBody>
          <a:bodyPr anchorCtr="0" anchor="t"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448" name="Google Shape;448;g237ea097884_0_2876"/>
          <p:cNvSpPr txBox="1"/>
          <p:nvPr>
            <p:ph idx="11" type="ftr"/>
          </p:nvPr>
        </p:nvSpPr>
        <p:spPr>
          <a:xfrm>
            <a:off x="304800" y="4807458"/>
            <a:ext cx="3581400" cy="2742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cxnSp>
        <p:nvCxnSpPr>
          <p:cNvPr id="449" name="Google Shape;449;g237ea097884_0_2876"/>
          <p:cNvCxnSpPr/>
          <p:nvPr/>
        </p:nvCxnSpPr>
        <p:spPr>
          <a:xfrm>
            <a:off x="152400" y="960120"/>
            <a:ext cx="8833200" cy="0"/>
          </a:xfrm>
          <a:prstGeom prst="straightConnector1">
            <a:avLst/>
          </a:prstGeom>
          <a:noFill/>
          <a:ln cap="flat" cmpd="sng" w="11425">
            <a:solidFill>
              <a:srgbClr val="7A9798"/>
            </a:solidFill>
            <a:prstDash val="dash"/>
            <a:round/>
            <a:headEnd len="sm" w="sm" type="none"/>
            <a:tailEnd len="sm" w="sm" type="none"/>
          </a:ln>
        </p:spPr>
      </p:cxnSp>
      <p:sp>
        <p:nvSpPr>
          <p:cNvPr id="450" name="Google Shape;450;g237ea097884_0_2876"/>
          <p:cNvSpPr/>
          <p:nvPr/>
        </p:nvSpPr>
        <p:spPr>
          <a:xfrm>
            <a:off x="152400" y="116586"/>
            <a:ext cx="8833200" cy="4910400"/>
          </a:xfrm>
          <a:prstGeom prst="rect">
            <a:avLst/>
          </a:prstGeom>
          <a:noFill/>
          <a:ln cap="flat" cmpd="sng" w="9525">
            <a:solidFill>
              <a:srgbClr val="7A9798"/>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Georgia"/>
              <a:ea typeface="Georgia"/>
              <a:cs typeface="Georgia"/>
              <a:sym typeface="Georgia"/>
            </a:endParaRPr>
          </a:p>
        </p:txBody>
      </p:sp>
      <p:sp>
        <p:nvSpPr>
          <p:cNvPr id="451" name="Google Shape;451;g237ea097884_0_2876"/>
          <p:cNvSpPr txBox="1"/>
          <p:nvPr>
            <p:ph idx="3" type="body"/>
          </p:nvPr>
        </p:nvSpPr>
        <p:spPr>
          <a:xfrm>
            <a:off x="301752" y="1853537"/>
            <a:ext cx="4041600" cy="2863800"/>
          </a:xfrm>
          <a:prstGeom prst="rect">
            <a:avLst/>
          </a:prstGeom>
          <a:noFill/>
          <a:ln>
            <a:noFill/>
          </a:ln>
        </p:spPr>
        <p:txBody>
          <a:bodyPr anchorCtr="0" anchor="t" bIns="34275" lIns="68575" spcFirstLastPara="1" rIns="68575" wrap="square" tIns="34275">
            <a:normAutofit/>
          </a:bodyPr>
          <a:lstStyle>
            <a:lvl1pPr indent="-298450" lvl="0" marL="457200" rtl="0" algn="l">
              <a:lnSpc>
                <a:spcPct val="100000"/>
              </a:lnSpc>
              <a:spcBef>
                <a:spcPts val="300"/>
              </a:spcBef>
              <a:spcAft>
                <a:spcPts val="0"/>
              </a:spcAft>
              <a:buSzPts val="1100"/>
              <a:buChar char="•"/>
              <a:defRPr/>
            </a:lvl1pPr>
            <a:lvl2pPr indent="-228600" lvl="1" marL="914400" rtl="0" algn="l">
              <a:lnSpc>
                <a:spcPct val="150000"/>
              </a:lnSpc>
              <a:spcBef>
                <a:spcPts val="300"/>
              </a:spcBef>
              <a:spcAft>
                <a:spcPts val="0"/>
              </a:spcAft>
              <a:buSzPts val="900"/>
              <a:buNone/>
              <a:defRPr/>
            </a:lvl2pPr>
            <a:lvl3pPr indent="-292100" lvl="2" marL="1371600" rtl="0" algn="l">
              <a:lnSpc>
                <a:spcPct val="90000"/>
              </a:lnSpc>
              <a:spcBef>
                <a:spcPts val="300"/>
              </a:spcBef>
              <a:spcAft>
                <a:spcPts val="0"/>
              </a:spcAft>
              <a:buSzPts val="1000"/>
              <a:buChar char="•"/>
              <a:defRPr/>
            </a:lvl3pPr>
            <a:lvl4pPr indent="-285750" lvl="3" marL="1828800" rtl="0" algn="l">
              <a:lnSpc>
                <a:spcPct val="90000"/>
              </a:lnSpc>
              <a:spcBef>
                <a:spcPts val="300"/>
              </a:spcBef>
              <a:spcAft>
                <a:spcPts val="0"/>
              </a:spcAft>
              <a:buSzPts val="900"/>
              <a:buChar char="•"/>
              <a:defRPr/>
            </a:lvl4pPr>
            <a:lvl5pPr indent="-317500" lvl="4" marL="2286000" rtl="0" algn="l">
              <a:lnSpc>
                <a:spcPct val="90000"/>
              </a:lnSpc>
              <a:spcBef>
                <a:spcPts val="300"/>
              </a:spcBef>
              <a:spcAft>
                <a:spcPts val="0"/>
              </a:spcAft>
              <a:buSzPts val="1400"/>
              <a:buChar char="•"/>
              <a:defRPr/>
            </a:lvl5pPr>
            <a:lvl6pPr indent="-298450" lvl="5" marL="2743200" rtl="0" algn="l">
              <a:lnSpc>
                <a:spcPct val="90000"/>
              </a:lnSpc>
              <a:spcBef>
                <a:spcPts val="300"/>
              </a:spcBef>
              <a:spcAft>
                <a:spcPts val="0"/>
              </a:spcAft>
              <a:buSzPts val="1100"/>
              <a:buChar char="•"/>
              <a:defRPr/>
            </a:lvl6pPr>
            <a:lvl7pPr indent="-304800" lvl="6" marL="3200400" rtl="0" algn="l">
              <a:lnSpc>
                <a:spcPct val="90000"/>
              </a:lnSpc>
              <a:spcBef>
                <a:spcPts val="300"/>
              </a:spcBef>
              <a:spcAft>
                <a:spcPts val="0"/>
              </a:spcAft>
              <a:buSzPts val="1200"/>
              <a:buChar char="•"/>
              <a:defRPr/>
            </a:lvl7pPr>
            <a:lvl8pPr indent="-317500" lvl="7" marL="3657600" rtl="0" algn="l">
              <a:lnSpc>
                <a:spcPct val="90000"/>
              </a:lnSpc>
              <a:spcBef>
                <a:spcPts val="300"/>
              </a:spcBef>
              <a:spcAft>
                <a:spcPts val="0"/>
              </a:spcAft>
              <a:buSzPts val="1400"/>
              <a:buChar char="•"/>
              <a:defRPr/>
            </a:lvl8pPr>
            <a:lvl9pPr indent="-304800" lvl="8" marL="4114800" rtl="0" algn="l">
              <a:lnSpc>
                <a:spcPct val="90000"/>
              </a:lnSpc>
              <a:spcBef>
                <a:spcPts val="300"/>
              </a:spcBef>
              <a:spcAft>
                <a:spcPts val="0"/>
              </a:spcAft>
              <a:buSzPts val="1200"/>
              <a:buChar char="•"/>
              <a:defRPr/>
            </a:lvl9pPr>
          </a:lstStyle>
          <a:p/>
        </p:txBody>
      </p:sp>
      <p:sp>
        <p:nvSpPr>
          <p:cNvPr id="452" name="Google Shape;452;g237ea097884_0_2876"/>
          <p:cNvSpPr txBox="1"/>
          <p:nvPr>
            <p:ph idx="4" type="body"/>
          </p:nvPr>
        </p:nvSpPr>
        <p:spPr>
          <a:xfrm>
            <a:off x="4800600" y="1853537"/>
            <a:ext cx="4038600" cy="2866800"/>
          </a:xfrm>
          <a:prstGeom prst="rect">
            <a:avLst/>
          </a:prstGeom>
          <a:noFill/>
          <a:ln>
            <a:noFill/>
          </a:ln>
        </p:spPr>
        <p:txBody>
          <a:bodyPr anchorCtr="0" anchor="t" bIns="34275" lIns="68575" spcFirstLastPara="1" rIns="68575" wrap="square" tIns="34275">
            <a:normAutofit/>
          </a:bodyPr>
          <a:lstStyle>
            <a:lvl1pPr indent="-298450" lvl="0" marL="457200" rtl="0" algn="l">
              <a:lnSpc>
                <a:spcPct val="100000"/>
              </a:lnSpc>
              <a:spcBef>
                <a:spcPts val="300"/>
              </a:spcBef>
              <a:spcAft>
                <a:spcPts val="0"/>
              </a:spcAft>
              <a:buSzPts val="1100"/>
              <a:buChar char="•"/>
              <a:defRPr/>
            </a:lvl1pPr>
            <a:lvl2pPr indent="-228600" lvl="1" marL="914400" rtl="0" algn="l">
              <a:lnSpc>
                <a:spcPct val="150000"/>
              </a:lnSpc>
              <a:spcBef>
                <a:spcPts val="300"/>
              </a:spcBef>
              <a:spcAft>
                <a:spcPts val="0"/>
              </a:spcAft>
              <a:buSzPts val="900"/>
              <a:buNone/>
              <a:defRPr/>
            </a:lvl2pPr>
            <a:lvl3pPr indent="-292100" lvl="2" marL="1371600" rtl="0" algn="l">
              <a:lnSpc>
                <a:spcPct val="90000"/>
              </a:lnSpc>
              <a:spcBef>
                <a:spcPts val="300"/>
              </a:spcBef>
              <a:spcAft>
                <a:spcPts val="0"/>
              </a:spcAft>
              <a:buSzPts val="1000"/>
              <a:buChar char="•"/>
              <a:defRPr/>
            </a:lvl3pPr>
            <a:lvl4pPr indent="-285750" lvl="3" marL="1828800" rtl="0" algn="l">
              <a:lnSpc>
                <a:spcPct val="90000"/>
              </a:lnSpc>
              <a:spcBef>
                <a:spcPts val="300"/>
              </a:spcBef>
              <a:spcAft>
                <a:spcPts val="0"/>
              </a:spcAft>
              <a:buSzPts val="900"/>
              <a:buChar char="•"/>
              <a:defRPr/>
            </a:lvl4pPr>
            <a:lvl5pPr indent="-317500" lvl="4" marL="2286000" rtl="0" algn="l">
              <a:lnSpc>
                <a:spcPct val="90000"/>
              </a:lnSpc>
              <a:spcBef>
                <a:spcPts val="300"/>
              </a:spcBef>
              <a:spcAft>
                <a:spcPts val="0"/>
              </a:spcAft>
              <a:buSzPts val="1400"/>
              <a:buChar char="•"/>
              <a:defRPr/>
            </a:lvl5pPr>
            <a:lvl6pPr indent="-298450" lvl="5" marL="2743200" rtl="0" algn="l">
              <a:lnSpc>
                <a:spcPct val="90000"/>
              </a:lnSpc>
              <a:spcBef>
                <a:spcPts val="300"/>
              </a:spcBef>
              <a:spcAft>
                <a:spcPts val="0"/>
              </a:spcAft>
              <a:buSzPts val="1100"/>
              <a:buChar char="•"/>
              <a:defRPr/>
            </a:lvl6pPr>
            <a:lvl7pPr indent="-304800" lvl="6" marL="3200400" rtl="0" algn="l">
              <a:lnSpc>
                <a:spcPct val="90000"/>
              </a:lnSpc>
              <a:spcBef>
                <a:spcPts val="300"/>
              </a:spcBef>
              <a:spcAft>
                <a:spcPts val="0"/>
              </a:spcAft>
              <a:buSzPts val="1200"/>
              <a:buChar char="•"/>
              <a:defRPr/>
            </a:lvl7pPr>
            <a:lvl8pPr indent="-317500" lvl="7" marL="3657600" rtl="0" algn="l">
              <a:lnSpc>
                <a:spcPct val="90000"/>
              </a:lnSpc>
              <a:spcBef>
                <a:spcPts val="300"/>
              </a:spcBef>
              <a:spcAft>
                <a:spcPts val="0"/>
              </a:spcAft>
              <a:buSzPts val="1400"/>
              <a:buChar char="•"/>
              <a:defRPr/>
            </a:lvl8pPr>
            <a:lvl9pPr indent="-304800" lvl="8" marL="4114800" rtl="0" algn="l">
              <a:lnSpc>
                <a:spcPct val="90000"/>
              </a:lnSpc>
              <a:spcBef>
                <a:spcPts val="300"/>
              </a:spcBef>
              <a:spcAft>
                <a:spcPts val="0"/>
              </a:spcAft>
              <a:buSzPts val="1200"/>
              <a:buChar char="•"/>
              <a:defRPr/>
            </a:lvl9pPr>
          </a:lstStyle>
          <a:p/>
        </p:txBody>
      </p:sp>
      <p:sp>
        <p:nvSpPr>
          <p:cNvPr id="453" name="Google Shape;453;g237ea097884_0_2876"/>
          <p:cNvSpPr/>
          <p:nvPr/>
        </p:nvSpPr>
        <p:spPr>
          <a:xfrm>
            <a:off x="4267200" y="717027"/>
            <a:ext cx="609600" cy="457200"/>
          </a:xfrm>
          <a:prstGeom prst="ellipse">
            <a:avLst/>
          </a:prstGeom>
          <a:solidFill>
            <a:srgbClr val="FFFF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Georgia"/>
              <a:ea typeface="Georgia"/>
              <a:cs typeface="Georgia"/>
              <a:sym typeface="Georgia"/>
            </a:endParaRPr>
          </a:p>
        </p:txBody>
      </p:sp>
      <p:sp>
        <p:nvSpPr>
          <p:cNvPr id="454" name="Google Shape;454;g237ea097884_0_2876"/>
          <p:cNvSpPr/>
          <p:nvPr/>
        </p:nvSpPr>
        <p:spPr>
          <a:xfrm>
            <a:off x="4361688" y="787893"/>
            <a:ext cx="420600" cy="315600"/>
          </a:xfrm>
          <a:prstGeom prst="ellipse">
            <a:avLst/>
          </a:prstGeom>
          <a:solidFill>
            <a:srgbClr val="FFFFFF"/>
          </a:solidFill>
          <a:ln cap="rnd" cmpd="dbl" w="50800">
            <a:solidFill>
              <a:srgbClr val="7A9798"/>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Georgia"/>
              <a:ea typeface="Georgia"/>
              <a:cs typeface="Georgia"/>
              <a:sym typeface="Georgia"/>
            </a:endParaRPr>
          </a:p>
        </p:txBody>
      </p:sp>
      <p:sp>
        <p:nvSpPr>
          <p:cNvPr id="455" name="Google Shape;455;g237ea097884_0_2876"/>
          <p:cNvSpPr txBox="1"/>
          <p:nvPr>
            <p:ph idx="12" type="sldNum"/>
          </p:nvPr>
        </p:nvSpPr>
        <p:spPr>
          <a:xfrm>
            <a:off x="4343400" y="781813"/>
            <a:ext cx="457200" cy="330900"/>
          </a:xfrm>
          <a:prstGeom prst="rect">
            <a:avLst/>
          </a:prstGeom>
          <a:noFill/>
          <a:ln>
            <a:noFill/>
          </a:ln>
        </p:spPr>
        <p:txBody>
          <a:bodyPr anchorCtr="0" anchor="ctr" bIns="34275" lIns="34275" spcFirstLastPara="1" rIns="34275" wrap="square" tIns="34275">
            <a:normAutofit/>
          </a:bodyPr>
          <a:lstStyle>
            <a:lvl1pPr indent="0" lvl="0" marL="0" marR="0" rtl="0" algn="ctr">
              <a:lnSpc>
                <a:spcPct val="100000"/>
              </a:lnSpc>
              <a:spcBef>
                <a:spcPts val="0"/>
              </a:spcBef>
              <a:spcAft>
                <a:spcPts val="0"/>
              </a:spcAft>
              <a:buClr>
                <a:srgbClr val="000000"/>
              </a:buClr>
              <a:buSzPts val="1200"/>
              <a:buFont typeface="Arial"/>
              <a:buNone/>
              <a:defRPr b="0" i="0" sz="1200" u="none" cap="none" strike="noStrike">
                <a:solidFill>
                  <a:srgbClr val="7A9798"/>
                </a:solidFill>
                <a:latin typeface="Georgia"/>
                <a:ea typeface="Georgia"/>
                <a:cs typeface="Georgia"/>
                <a:sym typeface="Georgia"/>
              </a:defRPr>
            </a:lvl1pPr>
            <a:lvl2pPr indent="0" lvl="1" marL="0" marR="0" rtl="0" algn="ctr">
              <a:lnSpc>
                <a:spcPct val="100000"/>
              </a:lnSpc>
              <a:spcBef>
                <a:spcPts val="0"/>
              </a:spcBef>
              <a:spcAft>
                <a:spcPts val="0"/>
              </a:spcAft>
              <a:buClr>
                <a:srgbClr val="000000"/>
              </a:buClr>
              <a:buSzPts val="1200"/>
              <a:buFont typeface="Arial"/>
              <a:buNone/>
              <a:defRPr b="0" i="0" sz="1200" u="none" cap="none" strike="noStrike">
                <a:solidFill>
                  <a:srgbClr val="7A9798"/>
                </a:solidFill>
                <a:latin typeface="Georgia"/>
                <a:ea typeface="Georgia"/>
                <a:cs typeface="Georgia"/>
                <a:sym typeface="Georgia"/>
              </a:defRPr>
            </a:lvl2pPr>
            <a:lvl3pPr indent="0" lvl="2" marL="0" marR="0" rtl="0" algn="ctr">
              <a:lnSpc>
                <a:spcPct val="100000"/>
              </a:lnSpc>
              <a:spcBef>
                <a:spcPts val="0"/>
              </a:spcBef>
              <a:spcAft>
                <a:spcPts val="0"/>
              </a:spcAft>
              <a:buClr>
                <a:srgbClr val="000000"/>
              </a:buClr>
              <a:buSzPts val="1200"/>
              <a:buFont typeface="Arial"/>
              <a:buNone/>
              <a:defRPr b="0" i="0" sz="1200" u="none" cap="none" strike="noStrike">
                <a:solidFill>
                  <a:srgbClr val="7A9798"/>
                </a:solidFill>
                <a:latin typeface="Georgia"/>
                <a:ea typeface="Georgia"/>
                <a:cs typeface="Georgia"/>
                <a:sym typeface="Georgia"/>
              </a:defRPr>
            </a:lvl3pPr>
            <a:lvl4pPr indent="0" lvl="3" marL="0" marR="0" rtl="0" algn="ctr">
              <a:lnSpc>
                <a:spcPct val="100000"/>
              </a:lnSpc>
              <a:spcBef>
                <a:spcPts val="0"/>
              </a:spcBef>
              <a:spcAft>
                <a:spcPts val="0"/>
              </a:spcAft>
              <a:buClr>
                <a:srgbClr val="000000"/>
              </a:buClr>
              <a:buSzPts val="1200"/>
              <a:buFont typeface="Arial"/>
              <a:buNone/>
              <a:defRPr b="0" i="0" sz="1200" u="none" cap="none" strike="noStrike">
                <a:solidFill>
                  <a:srgbClr val="7A9798"/>
                </a:solidFill>
                <a:latin typeface="Georgia"/>
                <a:ea typeface="Georgia"/>
                <a:cs typeface="Georgia"/>
                <a:sym typeface="Georgia"/>
              </a:defRPr>
            </a:lvl4pPr>
            <a:lvl5pPr indent="0" lvl="4" marL="0" marR="0" rtl="0" algn="ctr">
              <a:lnSpc>
                <a:spcPct val="100000"/>
              </a:lnSpc>
              <a:spcBef>
                <a:spcPts val="0"/>
              </a:spcBef>
              <a:spcAft>
                <a:spcPts val="0"/>
              </a:spcAft>
              <a:buClr>
                <a:srgbClr val="000000"/>
              </a:buClr>
              <a:buSzPts val="1200"/>
              <a:buFont typeface="Arial"/>
              <a:buNone/>
              <a:defRPr b="0" i="0" sz="1200" u="none" cap="none" strike="noStrike">
                <a:solidFill>
                  <a:srgbClr val="7A9798"/>
                </a:solidFill>
                <a:latin typeface="Georgia"/>
                <a:ea typeface="Georgia"/>
                <a:cs typeface="Georgia"/>
                <a:sym typeface="Georgia"/>
              </a:defRPr>
            </a:lvl5pPr>
            <a:lvl6pPr indent="0" lvl="5" marL="0" marR="0" rtl="0" algn="ctr">
              <a:lnSpc>
                <a:spcPct val="100000"/>
              </a:lnSpc>
              <a:spcBef>
                <a:spcPts val="0"/>
              </a:spcBef>
              <a:spcAft>
                <a:spcPts val="0"/>
              </a:spcAft>
              <a:buClr>
                <a:srgbClr val="000000"/>
              </a:buClr>
              <a:buSzPts val="1200"/>
              <a:buFont typeface="Arial"/>
              <a:buNone/>
              <a:defRPr b="0" i="0" sz="1200" u="none" cap="none" strike="noStrike">
                <a:solidFill>
                  <a:srgbClr val="7A9798"/>
                </a:solidFill>
                <a:latin typeface="Georgia"/>
                <a:ea typeface="Georgia"/>
                <a:cs typeface="Georgia"/>
                <a:sym typeface="Georgia"/>
              </a:defRPr>
            </a:lvl6pPr>
            <a:lvl7pPr indent="0" lvl="6" marL="0" marR="0" rtl="0" algn="ctr">
              <a:lnSpc>
                <a:spcPct val="100000"/>
              </a:lnSpc>
              <a:spcBef>
                <a:spcPts val="0"/>
              </a:spcBef>
              <a:spcAft>
                <a:spcPts val="0"/>
              </a:spcAft>
              <a:buClr>
                <a:srgbClr val="000000"/>
              </a:buClr>
              <a:buSzPts val="1200"/>
              <a:buFont typeface="Arial"/>
              <a:buNone/>
              <a:defRPr b="0" i="0" sz="1200" u="none" cap="none" strike="noStrike">
                <a:solidFill>
                  <a:srgbClr val="7A9798"/>
                </a:solidFill>
                <a:latin typeface="Georgia"/>
                <a:ea typeface="Georgia"/>
                <a:cs typeface="Georgia"/>
                <a:sym typeface="Georgia"/>
              </a:defRPr>
            </a:lvl7pPr>
            <a:lvl8pPr indent="0" lvl="7" marL="0" marR="0" rtl="0" algn="ctr">
              <a:lnSpc>
                <a:spcPct val="100000"/>
              </a:lnSpc>
              <a:spcBef>
                <a:spcPts val="0"/>
              </a:spcBef>
              <a:spcAft>
                <a:spcPts val="0"/>
              </a:spcAft>
              <a:buClr>
                <a:srgbClr val="000000"/>
              </a:buClr>
              <a:buSzPts val="1200"/>
              <a:buFont typeface="Arial"/>
              <a:buNone/>
              <a:defRPr b="0" i="0" sz="1200" u="none" cap="none" strike="noStrike">
                <a:solidFill>
                  <a:srgbClr val="7A9798"/>
                </a:solidFill>
                <a:latin typeface="Georgia"/>
                <a:ea typeface="Georgia"/>
                <a:cs typeface="Georgia"/>
                <a:sym typeface="Georgia"/>
              </a:defRPr>
            </a:lvl8pPr>
            <a:lvl9pPr indent="0" lvl="8" marL="0" marR="0" rtl="0" algn="ctr">
              <a:lnSpc>
                <a:spcPct val="100000"/>
              </a:lnSpc>
              <a:spcBef>
                <a:spcPts val="0"/>
              </a:spcBef>
              <a:spcAft>
                <a:spcPts val="0"/>
              </a:spcAft>
              <a:buClr>
                <a:srgbClr val="000000"/>
              </a:buClr>
              <a:buSzPts val="1200"/>
              <a:buFont typeface="Arial"/>
              <a:buNone/>
              <a:defRPr b="0" i="0" sz="1200" u="none" cap="none" strike="noStrike">
                <a:solidFill>
                  <a:srgbClr val="7A9798"/>
                </a:solidFill>
                <a:latin typeface="Georgia"/>
                <a:ea typeface="Georgia"/>
                <a:cs typeface="Georgia"/>
                <a:sym typeface="Georgia"/>
              </a:defRPr>
            </a:lvl9pPr>
          </a:lstStyle>
          <a:p>
            <a:pPr indent="0" lvl="0" marL="0" rtl="0" algn="ctr">
              <a:spcBef>
                <a:spcPts val="0"/>
              </a:spcBef>
              <a:spcAft>
                <a:spcPts val="0"/>
              </a:spcAft>
              <a:buNone/>
            </a:pPr>
            <a:fld id="{00000000-1234-1234-1234-123412341234}" type="slidenum">
              <a:rPr lang="en-US"/>
              <a:t>‹#›</a:t>
            </a:fld>
            <a:endParaRPr/>
          </a:p>
        </p:txBody>
      </p:sp>
      <p:sp>
        <p:nvSpPr>
          <p:cNvPr id="456" name="Google Shape;456;g237ea097884_0_2876"/>
          <p:cNvSpPr txBox="1"/>
          <p:nvPr>
            <p:ph type="title"/>
          </p:nvPr>
        </p:nvSpPr>
        <p:spPr>
          <a:xfrm>
            <a:off x="301752" y="171450"/>
            <a:ext cx="8534400" cy="5694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rgbClr val="7A9798"/>
              </a:buClr>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57" name="Shape 457"/>
        <p:cNvGrpSpPr/>
        <p:nvPr/>
      </p:nvGrpSpPr>
      <p:grpSpPr>
        <a:xfrm>
          <a:off x="0" y="0"/>
          <a:ext cx="0" cy="0"/>
          <a:chOff x="0" y="0"/>
          <a:chExt cx="0" cy="0"/>
        </a:xfrm>
      </p:grpSpPr>
      <p:sp>
        <p:nvSpPr>
          <p:cNvPr id="458" name="Google Shape;458;g237ea097884_0_2896"/>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2pPr>
            <a:lvl3pPr lvl="2"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3pPr>
            <a:lvl4pPr lvl="3"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4pPr>
            <a:lvl5pPr lvl="4"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5pPr>
            <a:lvl6pPr lvl="5"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6pPr>
            <a:lvl7pPr lvl="6"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7pPr>
            <a:lvl8pPr lvl="7"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8pPr>
            <a:lvl9pPr lvl="8"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9pPr>
          </a:lstStyle>
          <a:p/>
        </p:txBody>
      </p:sp>
      <p:sp>
        <p:nvSpPr>
          <p:cNvPr id="459" name="Google Shape;459;g237ea097884_0_2896"/>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2pPr>
            <a:lvl3pPr lvl="2"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3pPr>
            <a:lvl4pPr lvl="3"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4pPr>
            <a:lvl5pPr lvl="4"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5pPr>
            <a:lvl6pPr lvl="5"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6pPr>
            <a:lvl7pPr lvl="6"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7pPr>
            <a:lvl8pPr lvl="7"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8pPr>
            <a:lvl9pPr lvl="8"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9pPr>
          </a:lstStyle>
          <a:p/>
        </p:txBody>
      </p:sp>
      <p:sp>
        <p:nvSpPr>
          <p:cNvPr id="460" name="Google Shape;460;g237ea097884_0_2896"/>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607"/>
              <a:buFont typeface="Arial"/>
              <a:buNone/>
              <a:defRPr b="0" i="0" sz="1607" u="none" cap="none" strike="noStrike">
                <a:solidFill>
                  <a:schemeClr val="dk1"/>
                </a:solidFill>
                <a:latin typeface="Lato"/>
                <a:ea typeface="Lato"/>
                <a:cs typeface="Lato"/>
                <a:sym typeface="Lato"/>
              </a:defRPr>
            </a:lvl1pPr>
            <a:lvl2pPr indent="0" lvl="1" marL="0" marR="0" rtl="0" algn="l">
              <a:lnSpc>
                <a:spcPct val="100000"/>
              </a:lnSpc>
              <a:spcBef>
                <a:spcPts val="0"/>
              </a:spcBef>
              <a:spcAft>
                <a:spcPts val="0"/>
              </a:spcAft>
              <a:buClr>
                <a:srgbClr val="000000"/>
              </a:buClr>
              <a:buSzPts val="1607"/>
              <a:buFont typeface="Arial"/>
              <a:buNone/>
              <a:defRPr b="0" i="0" sz="1607" u="none" cap="none" strike="noStrike">
                <a:solidFill>
                  <a:schemeClr val="dk1"/>
                </a:solidFill>
                <a:latin typeface="Lato"/>
                <a:ea typeface="Lato"/>
                <a:cs typeface="Lato"/>
                <a:sym typeface="Lato"/>
              </a:defRPr>
            </a:lvl2pPr>
            <a:lvl3pPr indent="0" lvl="2" marL="0" marR="0" rtl="0" algn="l">
              <a:lnSpc>
                <a:spcPct val="100000"/>
              </a:lnSpc>
              <a:spcBef>
                <a:spcPts val="0"/>
              </a:spcBef>
              <a:spcAft>
                <a:spcPts val="0"/>
              </a:spcAft>
              <a:buClr>
                <a:srgbClr val="000000"/>
              </a:buClr>
              <a:buSzPts val="1607"/>
              <a:buFont typeface="Arial"/>
              <a:buNone/>
              <a:defRPr b="0" i="0" sz="1607" u="none" cap="none" strike="noStrike">
                <a:solidFill>
                  <a:schemeClr val="dk1"/>
                </a:solidFill>
                <a:latin typeface="Lato"/>
                <a:ea typeface="Lato"/>
                <a:cs typeface="Lato"/>
                <a:sym typeface="Lato"/>
              </a:defRPr>
            </a:lvl3pPr>
            <a:lvl4pPr indent="0" lvl="3" marL="0" marR="0" rtl="0" algn="l">
              <a:lnSpc>
                <a:spcPct val="100000"/>
              </a:lnSpc>
              <a:spcBef>
                <a:spcPts val="0"/>
              </a:spcBef>
              <a:spcAft>
                <a:spcPts val="0"/>
              </a:spcAft>
              <a:buClr>
                <a:srgbClr val="000000"/>
              </a:buClr>
              <a:buSzPts val="1607"/>
              <a:buFont typeface="Arial"/>
              <a:buNone/>
              <a:defRPr b="0" i="0" sz="1607" u="none" cap="none" strike="noStrike">
                <a:solidFill>
                  <a:schemeClr val="dk1"/>
                </a:solidFill>
                <a:latin typeface="Lato"/>
                <a:ea typeface="Lato"/>
                <a:cs typeface="Lato"/>
                <a:sym typeface="Lato"/>
              </a:defRPr>
            </a:lvl4pPr>
            <a:lvl5pPr indent="0" lvl="4" marL="0" marR="0" rtl="0" algn="l">
              <a:lnSpc>
                <a:spcPct val="100000"/>
              </a:lnSpc>
              <a:spcBef>
                <a:spcPts val="0"/>
              </a:spcBef>
              <a:spcAft>
                <a:spcPts val="0"/>
              </a:spcAft>
              <a:buClr>
                <a:srgbClr val="000000"/>
              </a:buClr>
              <a:buSzPts val="1607"/>
              <a:buFont typeface="Arial"/>
              <a:buNone/>
              <a:defRPr b="0" i="0" sz="1607" u="none" cap="none" strike="noStrike">
                <a:solidFill>
                  <a:schemeClr val="dk1"/>
                </a:solidFill>
                <a:latin typeface="Lato"/>
                <a:ea typeface="Lato"/>
                <a:cs typeface="Lato"/>
                <a:sym typeface="Lato"/>
              </a:defRPr>
            </a:lvl5pPr>
            <a:lvl6pPr indent="0" lvl="5" marL="0" marR="0" rtl="0" algn="l">
              <a:lnSpc>
                <a:spcPct val="100000"/>
              </a:lnSpc>
              <a:spcBef>
                <a:spcPts val="0"/>
              </a:spcBef>
              <a:spcAft>
                <a:spcPts val="0"/>
              </a:spcAft>
              <a:buClr>
                <a:srgbClr val="000000"/>
              </a:buClr>
              <a:buSzPts val="1607"/>
              <a:buFont typeface="Arial"/>
              <a:buNone/>
              <a:defRPr b="0" i="0" sz="1607" u="none" cap="none" strike="noStrike">
                <a:solidFill>
                  <a:schemeClr val="dk1"/>
                </a:solidFill>
                <a:latin typeface="Lato"/>
                <a:ea typeface="Lato"/>
                <a:cs typeface="Lato"/>
                <a:sym typeface="Lato"/>
              </a:defRPr>
            </a:lvl6pPr>
            <a:lvl7pPr indent="0" lvl="6" marL="0" marR="0" rtl="0" algn="l">
              <a:lnSpc>
                <a:spcPct val="100000"/>
              </a:lnSpc>
              <a:spcBef>
                <a:spcPts val="0"/>
              </a:spcBef>
              <a:spcAft>
                <a:spcPts val="0"/>
              </a:spcAft>
              <a:buClr>
                <a:srgbClr val="000000"/>
              </a:buClr>
              <a:buSzPts val="1607"/>
              <a:buFont typeface="Arial"/>
              <a:buNone/>
              <a:defRPr b="0" i="0" sz="1607" u="none" cap="none" strike="noStrike">
                <a:solidFill>
                  <a:schemeClr val="dk1"/>
                </a:solidFill>
                <a:latin typeface="Lato"/>
                <a:ea typeface="Lato"/>
                <a:cs typeface="Lato"/>
                <a:sym typeface="Lato"/>
              </a:defRPr>
            </a:lvl7pPr>
            <a:lvl8pPr indent="0" lvl="7" marL="0" marR="0" rtl="0" algn="l">
              <a:lnSpc>
                <a:spcPct val="100000"/>
              </a:lnSpc>
              <a:spcBef>
                <a:spcPts val="0"/>
              </a:spcBef>
              <a:spcAft>
                <a:spcPts val="0"/>
              </a:spcAft>
              <a:buClr>
                <a:srgbClr val="000000"/>
              </a:buClr>
              <a:buSzPts val="1607"/>
              <a:buFont typeface="Arial"/>
              <a:buNone/>
              <a:defRPr b="0" i="0" sz="1607" u="none" cap="none" strike="noStrike">
                <a:solidFill>
                  <a:schemeClr val="dk1"/>
                </a:solidFill>
                <a:latin typeface="Lato"/>
                <a:ea typeface="Lato"/>
                <a:cs typeface="Lato"/>
                <a:sym typeface="Lato"/>
              </a:defRPr>
            </a:lvl8pPr>
            <a:lvl9pPr indent="0" lvl="8" marL="0" marR="0" rtl="0" algn="l">
              <a:lnSpc>
                <a:spcPct val="100000"/>
              </a:lnSpc>
              <a:spcBef>
                <a:spcPts val="0"/>
              </a:spcBef>
              <a:spcAft>
                <a:spcPts val="0"/>
              </a:spcAft>
              <a:buClr>
                <a:srgbClr val="000000"/>
              </a:buClr>
              <a:buSzPts val="1607"/>
              <a:buFont typeface="Arial"/>
              <a:buNone/>
              <a:defRPr b="0" i="0" sz="1607" u="none" cap="none" strike="noStrike">
                <a:solidFill>
                  <a:schemeClr val="dk1"/>
                </a:solidFill>
                <a:latin typeface="Lato"/>
                <a:ea typeface="Lato"/>
                <a:cs typeface="Lato"/>
                <a:sym typeface="Lat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465" name="Shape 465"/>
        <p:cNvGrpSpPr/>
        <p:nvPr/>
      </p:nvGrpSpPr>
      <p:grpSpPr>
        <a:xfrm>
          <a:off x="0" y="0"/>
          <a:ext cx="0" cy="0"/>
          <a:chOff x="0" y="0"/>
          <a:chExt cx="0" cy="0"/>
        </a:xfrm>
      </p:grpSpPr>
      <p:sp>
        <p:nvSpPr>
          <p:cNvPr id="466" name="Google Shape;466;g237ea097884_0_3590"/>
          <p:cNvSpPr txBox="1"/>
          <p:nvPr>
            <p:ph idx="1" type="body"/>
          </p:nvPr>
        </p:nvSpPr>
        <p:spPr>
          <a:xfrm>
            <a:off x="1416575" y="1293834"/>
            <a:ext cx="6311400" cy="1262700"/>
          </a:xfrm>
          <a:prstGeom prst="rect">
            <a:avLst/>
          </a:prstGeom>
          <a:noFill/>
          <a:ln>
            <a:noFill/>
          </a:ln>
        </p:spPr>
        <p:txBody>
          <a:bodyPr anchorCtr="0" anchor="t" bIns="45700" lIns="91425" spcFirstLastPara="1" rIns="91425" wrap="square" tIns="45700">
            <a:noAutofit/>
          </a:bodyPr>
          <a:lstStyle>
            <a:lvl1pPr indent="-228600" lvl="0" marL="457200" rtl="0" algn="ctr">
              <a:lnSpc>
                <a:spcPct val="106111"/>
              </a:lnSpc>
              <a:spcBef>
                <a:spcPts val="0"/>
              </a:spcBef>
              <a:spcAft>
                <a:spcPts val="0"/>
              </a:spcAft>
              <a:buClr>
                <a:srgbClr val="333399"/>
              </a:buClr>
              <a:buSzPts val="3600"/>
              <a:buNone/>
              <a:defRPr sz="3600">
                <a:solidFill>
                  <a:srgbClr val="333399"/>
                </a:solidFill>
                <a:latin typeface="Lato Black"/>
                <a:ea typeface="Lato Black"/>
                <a:cs typeface="Lato Black"/>
                <a:sym typeface="Lato Black"/>
              </a:defRPr>
            </a:lvl1pPr>
            <a:lvl2pPr indent="-228600" lvl="1" marL="914400" rtl="0" algn="l">
              <a:lnSpc>
                <a:spcPct val="150000"/>
              </a:lnSpc>
              <a:spcBef>
                <a:spcPts val="3000"/>
              </a:spcBef>
              <a:spcAft>
                <a:spcPts val="0"/>
              </a:spcAft>
              <a:buClr>
                <a:srgbClr val="333399"/>
              </a:buClr>
              <a:buSzPts val="2637"/>
              <a:buNone/>
              <a:defRPr sz="2637">
                <a:solidFill>
                  <a:srgbClr val="333399"/>
                </a:solidFill>
                <a:latin typeface="Calibri"/>
                <a:ea typeface="Calibri"/>
                <a:cs typeface="Calibri"/>
                <a:sym typeface="Calibri"/>
              </a:defRPr>
            </a:lvl2pPr>
            <a:lvl3pPr indent="-396049" lvl="2" marL="1371600" rtl="0"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3pPr>
            <a:lvl4pPr indent="-396049" lvl="3" marL="1828800" rtl="0"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4pPr>
            <a:lvl5pPr indent="-396049" lvl="4" marL="2286000" rtl="0"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467" name="Google Shape;467;g237ea097884_0_3590"/>
          <p:cNvSpPr txBox="1"/>
          <p:nvPr>
            <p:ph idx="2" type="body"/>
          </p:nvPr>
        </p:nvSpPr>
        <p:spPr>
          <a:xfrm>
            <a:off x="5458013" y="3035370"/>
            <a:ext cx="2228700" cy="11238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0"/>
              </a:spcBef>
              <a:spcAft>
                <a:spcPts val="0"/>
              </a:spcAft>
              <a:buClr>
                <a:schemeClr val="dk1"/>
              </a:buClr>
              <a:buSzPts val="1800"/>
              <a:buNone/>
              <a:defRPr sz="1800"/>
            </a:lvl1pPr>
            <a:lvl2pPr indent="-228600" lvl="1" marL="914400" rtl="0" algn="l">
              <a:lnSpc>
                <a:spcPct val="100000"/>
              </a:lnSpc>
              <a:spcBef>
                <a:spcPts val="3000"/>
              </a:spcBef>
              <a:spcAft>
                <a:spcPts val="0"/>
              </a:spcAft>
              <a:buClr>
                <a:schemeClr val="dk1"/>
              </a:buClr>
              <a:buSzPts val="1465"/>
              <a:buNone/>
              <a:defRPr sz="1465"/>
            </a:lvl2pPr>
            <a:lvl3pPr indent="-228600" lvl="2" marL="1371600" rtl="0" algn="l">
              <a:lnSpc>
                <a:spcPct val="100000"/>
              </a:lnSpc>
              <a:spcBef>
                <a:spcPts val="375"/>
              </a:spcBef>
              <a:spcAft>
                <a:spcPts val="0"/>
              </a:spcAft>
              <a:buClr>
                <a:schemeClr val="dk1"/>
              </a:buClr>
              <a:buSzPts val="1465"/>
              <a:buNone/>
              <a:defRPr sz="1465"/>
            </a:lvl3pPr>
            <a:lvl4pPr indent="-228600" lvl="3" marL="1828800" rtl="0" algn="l">
              <a:lnSpc>
                <a:spcPct val="100000"/>
              </a:lnSpc>
              <a:spcBef>
                <a:spcPts val="375"/>
              </a:spcBef>
              <a:spcAft>
                <a:spcPts val="0"/>
              </a:spcAft>
              <a:buClr>
                <a:schemeClr val="dk1"/>
              </a:buClr>
              <a:buSzPts val="1465"/>
              <a:buNone/>
              <a:defRPr sz="1465"/>
            </a:lvl4pPr>
            <a:lvl5pPr indent="-228600" lvl="4" marL="2286000" rtl="0" algn="l">
              <a:lnSpc>
                <a:spcPct val="100000"/>
              </a:lnSpc>
              <a:spcBef>
                <a:spcPts val="375"/>
              </a:spcBef>
              <a:spcAft>
                <a:spcPts val="0"/>
              </a:spcAft>
              <a:buClr>
                <a:schemeClr val="dk1"/>
              </a:buClr>
              <a:buSzPts val="1465"/>
              <a:buNone/>
              <a:defRPr sz="1465"/>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468" name="Google Shape;468;g237ea097884_0_3590"/>
          <p:cNvPicPr preferRelativeResize="0"/>
          <p:nvPr/>
        </p:nvPicPr>
        <p:blipFill rotWithShape="1">
          <a:blip r:embed="rId2">
            <a:alphaModFix/>
          </a:blip>
          <a:srcRect b="9439" l="0" r="0" t="3725"/>
          <a:stretch/>
        </p:blipFill>
        <p:spPr>
          <a:xfrm>
            <a:off x="0" y="3392384"/>
            <a:ext cx="9141825" cy="175111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6">
                                            <p:txEl>
                                              <p:pRg end="0" st="0"/>
                                            </p:txEl>
                                          </p:spTgt>
                                        </p:tgtEl>
                                        <p:attrNameLst>
                                          <p:attrName>style.visibility</p:attrName>
                                        </p:attrNameLst>
                                      </p:cBhvr>
                                      <p:to>
                                        <p:strVal val="visible"/>
                                      </p:to>
                                    </p:set>
                                    <p:animEffect filter="fade" transition="in">
                                      <p:cBhvr>
                                        <p:cTn dur="750"/>
                                        <p:tgtEl>
                                          <p:spTgt spid="46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6">
                                            <p:txEl>
                                              <p:pRg end="1" st="1"/>
                                            </p:txEl>
                                          </p:spTgt>
                                        </p:tgtEl>
                                        <p:attrNameLst>
                                          <p:attrName>style.visibility</p:attrName>
                                        </p:attrNameLst>
                                      </p:cBhvr>
                                      <p:to>
                                        <p:strVal val="visible"/>
                                      </p:to>
                                    </p:set>
                                    <p:animEffect filter="fade" transition="in">
                                      <p:cBhvr>
                                        <p:cTn dur="750"/>
                                        <p:tgtEl>
                                          <p:spTgt spid="46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6">
                                            <p:txEl>
                                              <p:pRg end="2" st="2"/>
                                            </p:txEl>
                                          </p:spTgt>
                                        </p:tgtEl>
                                        <p:attrNameLst>
                                          <p:attrName>style.visibility</p:attrName>
                                        </p:attrNameLst>
                                      </p:cBhvr>
                                      <p:to>
                                        <p:strVal val="visible"/>
                                      </p:to>
                                    </p:set>
                                    <p:animEffect filter="fade" transition="in">
                                      <p:cBhvr>
                                        <p:cTn dur="750"/>
                                        <p:tgtEl>
                                          <p:spTgt spid="46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6">
                                            <p:txEl>
                                              <p:pRg end="3" st="3"/>
                                            </p:txEl>
                                          </p:spTgt>
                                        </p:tgtEl>
                                        <p:attrNameLst>
                                          <p:attrName>style.visibility</p:attrName>
                                        </p:attrNameLst>
                                      </p:cBhvr>
                                      <p:to>
                                        <p:strVal val="visible"/>
                                      </p:to>
                                    </p:set>
                                    <p:animEffect filter="fade" transition="in">
                                      <p:cBhvr>
                                        <p:cTn dur="750"/>
                                        <p:tgtEl>
                                          <p:spTgt spid="46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6">
                                            <p:txEl>
                                              <p:pRg end="4" st="4"/>
                                            </p:txEl>
                                          </p:spTgt>
                                        </p:tgtEl>
                                        <p:attrNameLst>
                                          <p:attrName>style.visibility</p:attrName>
                                        </p:attrNameLst>
                                      </p:cBhvr>
                                      <p:to>
                                        <p:strVal val="visible"/>
                                      </p:to>
                                    </p:set>
                                    <p:animEffect filter="fade" transition="in">
                                      <p:cBhvr>
                                        <p:cTn dur="750"/>
                                        <p:tgtEl>
                                          <p:spTgt spid="46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6">
                                            <p:txEl>
                                              <p:pRg end="5" st="5"/>
                                            </p:txEl>
                                          </p:spTgt>
                                        </p:tgtEl>
                                        <p:attrNameLst>
                                          <p:attrName>style.visibility</p:attrName>
                                        </p:attrNameLst>
                                      </p:cBhvr>
                                      <p:to>
                                        <p:strVal val="visible"/>
                                      </p:to>
                                    </p:set>
                                    <p:animEffect filter="fade" transition="in">
                                      <p:cBhvr>
                                        <p:cTn dur="750"/>
                                        <p:tgtEl>
                                          <p:spTgt spid="466">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6">
                                            <p:txEl>
                                              <p:pRg end="6" st="6"/>
                                            </p:txEl>
                                          </p:spTgt>
                                        </p:tgtEl>
                                        <p:attrNameLst>
                                          <p:attrName>style.visibility</p:attrName>
                                        </p:attrNameLst>
                                      </p:cBhvr>
                                      <p:to>
                                        <p:strVal val="visible"/>
                                      </p:to>
                                    </p:set>
                                    <p:animEffect filter="fade" transition="in">
                                      <p:cBhvr>
                                        <p:cTn dur="750"/>
                                        <p:tgtEl>
                                          <p:spTgt spid="466">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6">
                                            <p:txEl>
                                              <p:pRg end="7" st="7"/>
                                            </p:txEl>
                                          </p:spTgt>
                                        </p:tgtEl>
                                        <p:attrNameLst>
                                          <p:attrName>style.visibility</p:attrName>
                                        </p:attrNameLst>
                                      </p:cBhvr>
                                      <p:to>
                                        <p:strVal val="visible"/>
                                      </p:to>
                                    </p:set>
                                    <p:animEffect filter="fade" transition="in">
                                      <p:cBhvr>
                                        <p:cTn dur="750"/>
                                        <p:tgtEl>
                                          <p:spTgt spid="466">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6">
                                            <p:txEl>
                                              <p:pRg end="8" st="8"/>
                                            </p:txEl>
                                          </p:spTgt>
                                        </p:tgtEl>
                                        <p:attrNameLst>
                                          <p:attrName>style.visibility</p:attrName>
                                        </p:attrNameLst>
                                      </p:cBhvr>
                                      <p:to>
                                        <p:strVal val="visible"/>
                                      </p:to>
                                    </p:set>
                                    <p:animEffect filter="fade" transition="in">
                                      <p:cBhvr>
                                        <p:cTn dur="750"/>
                                        <p:tgtEl>
                                          <p:spTgt spid="466">
                                            <p:txEl>
                                              <p:pRg end="8" st="8"/>
                                            </p:txEl>
                                          </p:spTgt>
                                        </p:tgtEl>
                                      </p:cBhvr>
                                    </p:animEffect>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467">
                                            <p:txEl>
                                              <p:pRg end="0" st="0"/>
                                            </p:txEl>
                                          </p:spTgt>
                                        </p:tgtEl>
                                        <p:attrNameLst>
                                          <p:attrName>style.visibility</p:attrName>
                                        </p:attrNameLst>
                                      </p:cBhvr>
                                      <p:to>
                                        <p:strVal val="visible"/>
                                      </p:to>
                                    </p:set>
                                    <p:animEffect filter="fade" transition="in">
                                      <p:cBhvr>
                                        <p:cTn dur="750"/>
                                        <p:tgtEl>
                                          <p:spTgt spid="467">
                                            <p:txEl>
                                              <p:pRg end="0" st="0"/>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467">
                                            <p:txEl>
                                              <p:pRg end="1" st="1"/>
                                            </p:txEl>
                                          </p:spTgt>
                                        </p:tgtEl>
                                        <p:attrNameLst>
                                          <p:attrName>style.visibility</p:attrName>
                                        </p:attrNameLst>
                                      </p:cBhvr>
                                      <p:to>
                                        <p:strVal val="visible"/>
                                      </p:to>
                                    </p:set>
                                    <p:animEffect filter="fade" transition="in">
                                      <p:cBhvr>
                                        <p:cTn dur="750"/>
                                        <p:tgtEl>
                                          <p:spTgt spid="467">
                                            <p:txEl>
                                              <p:pRg end="1" st="1"/>
                                            </p:txEl>
                                          </p:spTgt>
                                        </p:tgtEl>
                                      </p:cBhvr>
                                    </p:animEffect>
                                  </p:childTnLst>
                                </p:cTn>
                              </p:par>
                            </p:childTnLst>
                          </p:cTn>
                        </p:par>
                        <p:par>
                          <p:cTn fill="hold">
                            <p:stCondLst>
                              <p:cond delay="2250"/>
                            </p:stCondLst>
                            <p:childTnLst>
                              <p:par>
                                <p:cTn fill="hold" nodeType="afterEffect" presetClass="entr" presetID="10" presetSubtype="0">
                                  <p:stCondLst>
                                    <p:cond delay="0"/>
                                  </p:stCondLst>
                                  <p:childTnLst>
                                    <p:set>
                                      <p:cBhvr>
                                        <p:cTn dur="1" fill="hold">
                                          <p:stCondLst>
                                            <p:cond delay="0"/>
                                          </p:stCondLst>
                                        </p:cTn>
                                        <p:tgtEl>
                                          <p:spTgt spid="467">
                                            <p:txEl>
                                              <p:pRg end="2" st="2"/>
                                            </p:txEl>
                                          </p:spTgt>
                                        </p:tgtEl>
                                        <p:attrNameLst>
                                          <p:attrName>style.visibility</p:attrName>
                                        </p:attrNameLst>
                                      </p:cBhvr>
                                      <p:to>
                                        <p:strVal val="visible"/>
                                      </p:to>
                                    </p:set>
                                    <p:animEffect filter="fade" transition="in">
                                      <p:cBhvr>
                                        <p:cTn dur="750"/>
                                        <p:tgtEl>
                                          <p:spTgt spid="467">
                                            <p:txEl>
                                              <p:pRg end="2" st="2"/>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467">
                                            <p:txEl>
                                              <p:pRg end="3" st="3"/>
                                            </p:txEl>
                                          </p:spTgt>
                                        </p:tgtEl>
                                        <p:attrNameLst>
                                          <p:attrName>style.visibility</p:attrName>
                                        </p:attrNameLst>
                                      </p:cBhvr>
                                      <p:to>
                                        <p:strVal val="visible"/>
                                      </p:to>
                                    </p:set>
                                    <p:animEffect filter="fade" transition="in">
                                      <p:cBhvr>
                                        <p:cTn dur="750"/>
                                        <p:tgtEl>
                                          <p:spTgt spid="467">
                                            <p:txEl>
                                              <p:pRg end="3" st="3"/>
                                            </p:txEl>
                                          </p:spTgt>
                                        </p:tgtEl>
                                      </p:cBhvr>
                                    </p:animEffect>
                                  </p:childTnLst>
                                </p:cTn>
                              </p:par>
                            </p:childTnLst>
                          </p:cTn>
                        </p:par>
                        <p:par>
                          <p:cTn fill="hold">
                            <p:stCondLst>
                              <p:cond delay="3750"/>
                            </p:stCondLst>
                            <p:childTnLst>
                              <p:par>
                                <p:cTn fill="hold" nodeType="afterEffect" presetClass="entr" presetID="10" presetSubtype="0">
                                  <p:stCondLst>
                                    <p:cond delay="0"/>
                                  </p:stCondLst>
                                  <p:childTnLst>
                                    <p:set>
                                      <p:cBhvr>
                                        <p:cTn dur="1" fill="hold">
                                          <p:stCondLst>
                                            <p:cond delay="0"/>
                                          </p:stCondLst>
                                        </p:cTn>
                                        <p:tgtEl>
                                          <p:spTgt spid="467">
                                            <p:txEl>
                                              <p:pRg end="4" st="4"/>
                                            </p:txEl>
                                          </p:spTgt>
                                        </p:tgtEl>
                                        <p:attrNameLst>
                                          <p:attrName>style.visibility</p:attrName>
                                        </p:attrNameLst>
                                      </p:cBhvr>
                                      <p:to>
                                        <p:strVal val="visible"/>
                                      </p:to>
                                    </p:set>
                                    <p:animEffect filter="fade" transition="in">
                                      <p:cBhvr>
                                        <p:cTn dur="750"/>
                                        <p:tgtEl>
                                          <p:spTgt spid="467">
                                            <p:txEl>
                                              <p:pRg end="4" st="4"/>
                                            </p:txEl>
                                          </p:spTgt>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467">
                                            <p:txEl>
                                              <p:pRg end="5" st="5"/>
                                            </p:txEl>
                                          </p:spTgt>
                                        </p:tgtEl>
                                        <p:attrNameLst>
                                          <p:attrName>style.visibility</p:attrName>
                                        </p:attrNameLst>
                                      </p:cBhvr>
                                      <p:to>
                                        <p:strVal val="visible"/>
                                      </p:to>
                                    </p:set>
                                    <p:animEffect filter="fade" transition="in">
                                      <p:cBhvr>
                                        <p:cTn dur="750"/>
                                        <p:tgtEl>
                                          <p:spTgt spid="467">
                                            <p:txEl>
                                              <p:pRg end="5" st="5"/>
                                            </p:txEl>
                                          </p:spTgt>
                                        </p:tgtEl>
                                      </p:cBhvr>
                                    </p:animEffect>
                                  </p:childTnLst>
                                </p:cTn>
                              </p:par>
                            </p:childTnLst>
                          </p:cTn>
                        </p:par>
                        <p:par>
                          <p:cTn fill="hold">
                            <p:stCondLst>
                              <p:cond delay="5250"/>
                            </p:stCondLst>
                            <p:childTnLst>
                              <p:par>
                                <p:cTn fill="hold" nodeType="afterEffect" presetClass="entr" presetID="10" presetSubtype="0">
                                  <p:stCondLst>
                                    <p:cond delay="0"/>
                                  </p:stCondLst>
                                  <p:childTnLst>
                                    <p:set>
                                      <p:cBhvr>
                                        <p:cTn dur="1" fill="hold">
                                          <p:stCondLst>
                                            <p:cond delay="0"/>
                                          </p:stCondLst>
                                        </p:cTn>
                                        <p:tgtEl>
                                          <p:spTgt spid="467">
                                            <p:txEl>
                                              <p:pRg end="6" st="6"/>
                                            </p:txEl>
                                          </p:spTgt>
                                        </p:tgtEl>
                                        <p:attrNameLst>
                                          <p:attrName>style.visibility</p:attrName>
                                        </p:attrNameLst>
                                      </p:cBhvr>
                                      <p:to>
                                        <p:strVal val="visible"/>
                                      </p:to>
                                    </p:set>
                                    <p:animEffect filter="fade" transition="in">
                                      <p:cBhvr>
                                        <p:cTn dur="750"/>
                                        <p:tgtEl>
                                          <p:spTgt spid="467">
                                            <p:txEl>
                                              <p:pRg end="6" st="6"/>
                                            </p:txEl>
                                          </p:spTgt>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467">
                                            <p:txEl>
                                              <p:pRg end="7" st="7"/>
                                            </p:txEl>
                                          </p:spTgt>
                                        </p:tgtEl>
                                        <p:attrNameLst>
                                          <p:attrName>style.visibility</p:attrName>
                                        </p:attrNameLst>
                                      </p:cBhvr>
                                      <p:to>
                                        <p:strVal val="visible"/>
                                      </p:to>
                                    </p:set>
                                    <p:animEffect filter="fade" transition="in">
                                      <p:cBhvr>
                                        <p:cTn dur="750"/>
                                        <p:tgtEl>
                                          <p:spTgt spid="467">
                                            <p:txEl>
                                              <p:pRg end="7" st="7"/>
                                            </p:txEl>
                                          </p:spTgt>
                                        </p:tgtEl>
                                      </p:cBhvr>
                                    </p:animEffect>
                                  </p:childTnLst>
                                </p:cTn>
                              </p:par>
                            </p:childTnLst>
                          </p:cTn>
                        </p:par>
                        <p:par>
                          <p:cTn fill="hold">
                            <p:stCondLst>
                              <p:cond delay="6750"/>
                            </p:stCondLst>
                            <p:childTnLst>
                              <p:par>
                                <p:cTn fill="hold" nodeType="afterEffect" presetClass="entr" presetID="10" presetSubtype="0">
                                  <p:stCondLst>
                                    <p:cond delay="0"/>
                                  </p:stCondLst>
                                  <p:childTnLst>
                                    <p:set>
                                      <p:cBhvr>
                                        <p:cTn dur="1" fill="hold">
                                          <p:stCondLst>
                                            <p:cond delay="0"/>
                                          </p:stCondLst>
                                        </p:cTn>
                                        <p:tgtEl>
                                          <p:spTgt spid="467">
                                            <p:txEl>
                                              <p:pRg end="8" st="8"/>
                                            </p:txEl>
                                          </p:spTgt>
                                        </p:tgtEl>
                                        <p:attrNameLst>
                                          <p:attrName>style.visibility</p:attrName>
                                        </p:attrNameLst>
                                      </p:cBhvr>
                                      <p:to>
                                        <p:strVal val="visible"/>
                                      </p:to>
                                    </p:set>
                                    <p:animEffect filter="fade" transition="in">
                                      <p:cBhvr>
                                        <p:cTn dur="750"/>
                                        <p:tgtEl>
                                          <p:spTgt spid="467">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type="twoTxTwoObj">
  <p:cSld name="TWO_OBJECTS_WITH_TEXT">
    <p:bg>
      <p:bgPr>
        <a:solidFill>
          <a:schemeClr val="lt2"/>
        </a:solidFill>
      </p:bgPr>
    </p:bg>
    <p:spTree>
      <p:nvGrpSpPr>
        <p:cNvPr id="47" name="Shape 47"/>
        <p:cNvGrpSpPr/>
        <p:nvPr/>
      </p:nvGrpSpPr>
      <p:grpSpPr>
        <a:xfrm>
          <a:off x="0" y="0"/>
          <a:ext cx="0" cy="0"/>
          <a:chOff x="0" y="0"/>
          <a:chExt cx="0" cy="0"/>
        </a:xfrm>
      </p:grpSpPr>
      <p:cxnSp>
        <p:nvCxnSpPr>
          <p:cNvPr id="48" name="Google Shape;48;g2414c81de68_0_361"/>
          <p:cNvCxnSpPr/>
          <p:nvPr/>
        </p:nvCxnSpPr>
        <p:spPr>
          <a:xfrm rot="10800000">
            <a:off x="4572000" y="1650170"/>
            <a:ext cx="0" cy="3141000"/>
          </a:xfrm>
          <a:prstGeom prst="straightConnector1">
            <a:avLst/>
          </a:prstGeom>
          <a:noFill/>
          <a:ln cap="flat" cmpd="sng" w="9525">
            <a:solidFill>
              <a:schemeClr val="dk2"/>
            </a:solidFill>
            <a:prstDash val="dash"/>
            <a:round/>
            <a:headEnd len="sm" w="sm" type="none"/>
            <a:tailEnd len="sm" w="sm" type="none"/>
          </a:ln>
        </p:spPr>
      </p:cxnSp>
      <p:sp>
        <p:nvSpPr>
          <p:cNvPr id="49" name="Google Shape;49;g2414c81de68_0_361"/>
          <p:cNvSpPr/>
          <p:nvPr/>
        </p:nvSpPr>
        <p:spPr>
          <a:xfrm>
            <a:off x="0" y="0"/>
            <a:ext cx="9144000" cy="10860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Georgia"/>
              <a:ea typeface="Georgia"/>
              <a:cs typeface="Georgia"/>
              <a:sym typeface="Georgia"/>
            </a:endParaRPr>
          </a:p>
        </p:txBody>
      </p:sp>
      <p:sp>
        <p:nvSpPr>
          <p:cNvPr id="50" name="Google Shape;50;g2414c81de68_0_361"/>
          <p:cNvSpPr/>
          <p:nvPr/>
        </p:nvSpPr>
        <p:spPr>
          <a:xfrm>
            <a:off x="0" y="5029200"/>
            <a:ext cx="9144000" cy="1143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Georgia"/>
              <a:ea typeface="Georgia"/>
              <a:cs typeface="Georgia"/>
              <a:sym typeface="Georgia"/>
            </a:endParaRPr>
          </a:p>
        </p:txBody>
      </p:sp>
      <p:sp>
        <p:nvSpPr>
          <p:cNvPr id="51" name="Google Shape;51;g2414c81de68_0_361"/>
          <p:cNvSpPr/>
          <p:nvPr/>
        </p:nvSpPr>
        <p:spPr>
          <a:xfrm>
            <a:off x="0" y="0"/>
            <a:ext cx="152400" cy="51435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Georgia"/>
              <a:ea typeface="Georgia"/>
              <a:cs typeface="Georgia"/>
              <a:sym typeface="Georgia"/>
            </a:endParaRPr>
          </a:p>
        </p:txBody>
      </p:sp>
      <p:sp>
        <p:nvSpPr>
          <p:cNvPr id="52" name="Google Shape;52;g2414c81de68_0_361"/>
          <p:cNvSpPr/>
          <p:nvPr/>
        </p:nvSpPr>
        <p:spPr>
          <a:xfrm>
            <a:off x="8991600" y="0"/>
            <a:ext cx="152400" cy="51435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Georgia"/>
              <a:ea typeface="Georgia"/>
              <a:cs typeface="Georgia"/>
              <a:sym typeface="Georgia"/>
            </a:endParaRPr>
          </a:p>
        </p:txBody>
      </p:sp>
      <p:sp>
        <p:nvSpPr>
          <p:cNvPr id="53" name="Google Shape;53;g2414c81de68_0_361"/>
          <p:cNvSpPr/>
          <p:nvPr/>
        </p:nvSpPr>
        <p:spPr>
          <a:xfrm>
            <a:off x="152400" y="1028700"/>
            <a:ext cx="8833200" cy="6858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Georgia"/>
              <a:ea typeface="Georgia"/>
              <a:cs typeface="Georgia"/>
              <a:sym typeface="Georgia"/>
            </a:endParaRPr>
          </a:p>
        </p:txBody>
      </p:sp>
      <p:sp>
        <p:nvSpPr>
          <p:cNvPr id="54" name="Google Shape;54;g2414c81de68_0_361"/>
          <p:cNvSpPr/>
          <p:nvPr/>
        </p:nvSpPr>
        <p:spPr>
          <a:xfrm>
            <a:off x="145923" y="4793742"/>
            <a:ext cx="8833200" cy="233100"/>
          </a:xfrm>
          <a:prstGeom prst="rect">
            <a:avLst/>
          </a:prstGeom>
          <a:solidFill>
            <a:schemeClr val="accent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Georgia"/>
              <a:ea typeface="Georgia"/>
              <a:cs typeface="Georgia"/>
              <a:sym typeface="Georgia"/>
            </a:endParaRPr>
          </a:p>
        </p:txBody>
      </p:sp>
      <p:sp>
        <p:nvSpPr>
          <p:cNvPr id="55" name="Google Shape;55;g2414c81de68_0_361"/>
          <p:cNvSpPr txBox="1"/>
          <p:nvPr>
            <p:ph idx="1" type="body"/>
          </p:nvPr>
        </p:nvSpPr>
        <p:spPr>
          <a:xfrm>
            <a:off x="301752" y="1143000"/>
            <a:ext cx="4040100" cy="549600"/>
          </a:xfrm>
          <a:prstGeom prst="rect">
            <a:avLst/>
          </a:prstGeom>
          <a:noFill/>
          <a:ln>
            <a:noFill/>
          </a:ln>
          <a:effectLst>
            <a:outerShdw blurRad="50800" rotWithShape="0" dir="5400000" dist="25400">
              <a:srgbClr val="000000">
                <a:alpha val="34117"/>
              </a:srgbClr>
            </a:outerShdw>
          </a:effectLst>
        </p:spPr>
        <p:txBody>
          <a:bodyPr anchorCtr="0" anchor="ctr" bIns="34275" lIns="68575" spcFirstLastPara="1" rIns="68575" wrap="square" tIns="34275">
            <a:noAutofit/>
          </a:bodyPr>
          <a:lstStyle>
            <a:lvl1pPr indent="-228600" lvl="0" marL="457200" algn="l">
              <a:lnSpc>
                <a:spcPct val="100000"/>
              </a:lnSpc>
              <a:spcBef>
                <a:spcPts val="300"/>
              </a:spcBef>
              <a:spcAft>
                <a:spcPts val="0"/>
              </a:spcAft>
              <a:buSzPts val="1400"/>
              <a:buNone/>
              <a:defRPr b="1" sz="1700">
                <a:solidFill>
                  <a:srgbClr val="FFFFFF"/>
                </a:solidFill>
                <a:latin typeface="Georgia"/>
                <a:ea typeface="Georgia"/>
                <a:cs typeface="Georgia"/>
                <a:sym typeface="Georgia"/>
              </a:defRPr>
            </a:lvl1pPr>
            <a:lvl2pPr indent="-228600" lvl="1" marL="914400" algn="l">
              <a:lnSpc>
                <a:spcPct val="150000"/>
              </a:lnSpc>
              <a:spcBef>
                <a:spcPts val="300"/>
              </a:spcBef>
              <a:spcAft>
                <a:spcPts val="0"/>
              </a:spcAft>
              <a:buSzPts val="1100"/>
              <a:buNone/>
              <a:defRPr b="1" sz="1500">
                <a:solidFill>
                  <a:schemeClr val="lt1"/>
                </a:solidFill>
                <a:latin typeface="Georgia"/>
                <a:ea typeface="Georgia"/>
                <a:cs typeface="Georgia"/>
                <a:sym typeface="Georgia"/>
              </a:defRPr>
            </a:lvl2pPr>
            <a:lvl3pPr indent="-228600" lvl="2" marL="1371600" algn="l">
              <a:lnSpc>
                <a:spcPct val="90000"/>
              </a:lnSpc>
              <a:spcBef>
                <a:spcPts val="300"/>
              </a:spcBef>
              <a:spcAft>
                <a:spcPts val="0"/>
              </a:spcAft>
              <a:buSzPts val="1000"/>
              <a:buNone/>
              <a:defRPr b="1" sz="1400">
                <a:solidFill>
                  <a:schemeClr val="lt1"/>
                </a:solidFill>
                <a:latin typeface="Georgia"/>
                <a:ea typeface="Georgia"/>
                <a:cs typeface="Georgia"/>
                <a:sym typeface="Georgia"/>
              </a:defRPr>
            </a:lvl3pPr>
            <a:lvl4pPr indent="-228600" lvl="3" marL="1828800" algn="l">
              <a:lnSpc>
                <a:spcPct val="90000"/>
              </a:lnSpc>
              <a:spcBef>
                <a:spcPts val="200"/>
              </a:spcBef>
              <a:spcAft>
                <a:spcPts val="0"/>
              </a:spcAft>
              <a:buSzPts val="800"/>
              <a:buNone/>
              <a:defRPr b="1" sz="1200">
                <a:solidFill>
                  <a:schemeClr val="lt1"/>
                </a:solidFill>
                <a:latin typeface="Georgia"/>
                <a:ea typeface="Georgia"/>
                <a:cs typeface="Georgia"/>
                <a:sym typeface="Georgia"/>
              </a:defRPr>
            </a:lvl4pPr>
            <a:lvl5pPr indent="-228600" lvl="4" marL="2286000" algn="l">
              <a:lnSpc>
                <a:spcPct val="90000"/>
              </a:lnSpc>
              <a:spcBef>
                <a:spcPts val="200"/>
              </a:spcBef>
              <a:spcAft>
                <a:spcPts val="0"/>
              </a:spcAft>
              <a:buSzPts val="1200"/>
              <a:buFont typeface="Georgia"/>
              <a:buNone/>
              <a:defRPr b="1" sz="1200">
                <a:solidFill>
                  <a:schemeClr val="lt1"/>
                </a:solidFill>
                <a:latin typeface="Georgia"/>
                <a:ea typeface="Georgia"/>
                <a:cs typeface="Georgia"/>
                <a:sym typeface="Georgia"/>
              </a:defRPr>
            </a:lvl5pPr>
            <a:lvl6pPr indent="-298450" lvl="5" marL="2743200" algn="l">
              <a:lnSpc>
                <a:spcPct val="90000"/>
              </a:lnSpc>
              <a:spcBef>
                <a:spcPts val="300"/>
              </a:spcBef>
              <a:spcAft>
                <a:spcPts val="0"/>
              </a:spcAft>
              <a:buSzPts val="1100"/>
              <a:buChar char="•"/>
              <a:defRPr/>
            </a:lvl6pPr>
            <a:lvl7pPr indent="-304800" lvl="6" marL="3200400" algn="l">
              <a:lnSpc>
                <a:spcPct val="90000"/>
              </a:lnSpc>
              <a:spcBef>
                <a:spcPts val="300"/>
              </a:spcBef>
              <a:spcAft>
                <a:spcPts val="0"/>
              </a:spcAft>
              <a:buSzPts val="1200"/>
              <a:buChar char="•"/>
              <a:defRPr/>
            </a:lvl7pPr>
            <a:lvl8pPr indent="-317500" lvl="7" marL="3657600" algn="l">
              <a:lnSpc>
                <a:spcPct val="90000"/>
              </a:lnSpc>
              <a:spcBef>
                <a:spcPts val="300"/>
              </a:spcBef>
              <a:spcAft>
                <a:spcPts val="0"/>
              </a:spcAft>
              <a:buSzPts val="1400"/>
              <a:buChar char="•"/>
              <a:defRPr/>
            </a:lvl8pPr>
            <a:lvl9pPr indent="-304800" lvl="8" marL="4114800" algn="l">
              <a:lnSpc>
                <a:spcPct val="90000"/>
              </a:lnSpc>
              <a:spcBef>
                <a:spcPts val="300"/>
              </a:spcBef>
              <a:spcAft>
                <a:spcPts val="0"/>
              </a:spcAft>
              <a:buSzPts val="1200"/>
              <a:buChar char="•"/>
              <a:defRPr/>
            </a:lvl9pPr>
          </a:lstStyle>
          <a:p/>
        </p:txBody>
      </p:sp>
      <p:sp>
        <p:nvSpPr>
          <p:cNvPr id="56" name="Google Shape;56;g2414c81de68_0_361"/>
          <p:cNvSpPr txBox="1"/>
          <p:nvPr>
            <p:ph idx="2" type="body"/>
          </p:nvPr>
        </p:nvSpPr>
        <p:spPr>
          <a:xfrm>
            <a:off x="4791331" y="1143000"/>
            <a:ext cx="4041600" cy="548400"/>
          </a:xfrm>
          <a:prstGeom prst="rect">
            <a:avLst/>
          </a:prstGeom>
          <a:noFill/>
          <a:ln>
            <a:noFill/>
          </a:ln>
          <a:effectLst>
            <a:outerShdw blurRad="50800" rotWithShape="0" dir="5400000" dist="25400">
              <a:srgbClr val="000000">
                <a:alpha val="34117"/>
              </a:srgbClr>
            </a:outerShdw>
          </a:effectLst>
        </p:spPr>
        <p:txBody>
          <a:bodyPr anchorCtr="0" anchor="ctr" bIns="34275" lIns="68575" spcFirstLastPara="1" rIns="68575" wrap="square" tIns="34275">
            <a:noAutofit/>
          </a:bodyPr>
          <a:lstStyle>
            <a:lvl1pPr indent="-228600" lvl="0" marL="457200" algn="l">
              <a:lnSpc>
                <a:spcPct val="100000"/>
              </a:lnSpc>
              <a:spcBef>
                <a:spcPts val="300"/>
              </a:spcBef>
              <a:spcAft>
                <a:spcPts val="0"/>
              </a:spcAft>
              <a:buSzPts val="1400"/>
              <a:buNone/>
              <a:defRPr b="1" sz="1700">
                <a:solidFill>
                  <a:schemeClr val="lt1"/>
                </a:solidFill>
                <a:latin typeface="Georgia"/>
                <a:ea typeface="Georgia"/>
                <a:cs typeface="Georgia"/>
                <a:sym typeface="Georgia"/>
              </a:defRPr>
            </a:lvl1pPr>
            <a:lvl2pPr indent="-228600" lvl="1" marL="914400" algn="l">
              <a:lnSpc>
                <a:spcPct val="150000"/>
              </a:lnSpc>
              <a:spcBef>
                <a:spcPts val="300"/>
              </a:spcBef>
              <a:spcAft>
                <a:spcPts val="0"/>
              </a:spcAft>
              <a:buSzPts val="1100"/>
              <a:buNone/>
              <a:defRPr b="1" sz="1500">
                <a:solidFill>
                  <a:schemeClr val="lt1"/>
                </a:solidFill>
                <a:latin typeface="Georgia"/>
                <a:ea typeface="Georgia"/>
                <a:cs typeface="Georgia"/>
                <a:sym typeface="Georgia"/>
              </a:defRPr>
            </a:lvl2pPr>
            <a:lvl3pPr indent="-228600" lvl="2" marL="1371600" algn="l">
              <a:lnSpc>
                <a:spcPct val="90000"/>
              </a:lnSpc>
              <a:spcBef>
                <a:spcPts val="300"/>
              </a:spcBef>
              <a:spcAft>
                <a:spcPts val="0"/>
              </a:spcAft>
              <a:buSzPts val="1000"/>
              <a:buNone/>
              <a:defRPr b="1" sz="1400">
                <a:solidFill>
                  <a:schemeClr val="lt1"/>
                </a:solidFill>
                <a:latin typeface="Georgia"/>
                <a:ea typeface="Georgia"/>
                <a:cs typeface="Georgia"/>
                <a:sym typeface="Georgia"/>
              </a:defRPr>
            </a:lvl3pPr>
            <a:lvl4pPr indent="-228600" lvl="3" marL="1828800" algn="l">
              <a:lnSpc>
                <a:spcPct val="90000"/>
              </a:lnSpc>
              <a:spcBef>
                <a:spcPts val="200"/>
              </a:spcBef>
              <a:spcAft>
                <a:spcPts val="0"/>
              </a:spcAft>
              <a:buSzPts val="800"/>
              <a:buNone/>
              <a:defRPr b="1" sz="1200">
                <a:solidFill>
                  <a:schemeClr val="lt1"/>
                </a:solidFill>
                <a:latin typeface="Georgia"/>
                <a:ea typeface="Georgia"/>
                <a:cs typeface="Georgia"/>
                <a:sym typeface="Georgia"/>
              </a:defRPr>
            </a:lvl4pPr>
            <a:lvl5pPr indent="-228600" lvl="4" marL="2286000" algn="l">
              <a:lnSpc>
                <a:spcPct val="90000"/>
              </a:lnSpc>
              <a:spcBef>
                <a:spcPts val="200"/>
              </a:spcBef>
              <a:spcAft>
                <a:spcPts val="0"/>
              </a:spcAft>
              <a:buSzPts val="1200"/>
              <a:buFont typeface="Georgia"/>
              <a:buNone/>
              <a:defRPr b="1" sz="1200">
                <a:solidFill>
                  <a:schemeClr val="lt1"/>
                </a:solidFill>
                <a:latin typeface="Georgia"/>
                <a:ea typeface="Georgia"/>
                <a:cs typeface="Georgia"/>
                <a:sym typeface="Georgia"/>
              </a:defRPr>
            </a:lvl5pPr>
            <a:lvl6pPr indent="-298450" lvl="5" marL="2743200" algn="l">
              <a:lnSpc>
                <a:spcPct val="90000"/>
              </a:lnSpc>
              <a:spcBef>
                <a:spcPts val="300"/>
              </a:spcBef>
              <a:spcAft>
                <a:spcPts val="0"/>
              </a:spcAft>
              <a:buSzPts val="1100"/>
              <a:buChar char="•"/>
              <a:defRPr/>
            </a:lvl6pPr>
            <a:lvl7pPr indent="-304800" lvl="6" marL="3200400" algn="l">
              <a:lnSpc>
                <a:spcPct val="90000"/>
              </a:lnSpc>
              <a:spcBef>
                <a:spcPts val="300"/>
              </a:spcBef>
              <a:spcAft>
                <a:spcPts val="0"/>
              </a:spcAft>
              <a:buSzPts val="1200"/>
              <a:buChar char="•"/>
              <a:defRPr/>
            </a:lvl7pPr>
            <a:lvl8pPr indent="-317500" lvl="7" marL="3657600" algn="l">
              <a:lnSpc>
                <a:spcPct val="90000"/>
              </a:lnSpc>
              <a:spcBef>
                <a:spcPts val="300"/>
              </a:spcBef>
              <a:spcAft>
                <a:spcPts val="0"/>
              </a:spcAft>
              <a:buSzPts val="1400"/>
              <a:buChar char="•"/>
              <a:defRPr/>
            </a:lvl8pPr>
            <a:lvl9pPr indent="-304800" lvl="8" marL="4114800" algn="l">
              <a:lnSpc>
                <a:spcPct val="90000"/>
              </a:lnSpc>
              <a:spcBef>
                <a:spcPts val="300"/>
              </a:spcBef>
              <a:spcAft>
                <a:spcPts val="0"/>
              </a:spcAft>
              <a:buSzPts val="1200"/>
              <a:buChar char="•"/>
              <a:defRPr/>
            </a:lvl9pPr>
          </a:lstStyle>
          <a:p/>
        </p:txBody>
      </p:sp>
      <p:sp>
        <p:nvSpPr>
          <p:cNvPr id="57" name="Google Shape;57;g2414c81de68_0_361"/>
          <p:cNvSpPr txBox="1"/>
          <p:nvPr>
            <p:ph idx="10" type="dt"/>
          </p:nvPr>
        </p:nvSpPr>
        <p:spPr>
          <a:xfrm>
            <a:off x="5791200" y="4803738"/>
            <a:ext cx="3045000" cy="274200"/>
          </a:xfrm>
          <a:prstGeom prst="rect">
            <a:avLst/>
          </a:prstGeom>
          <a:noFill/>
          <a:ln>
            <a:noFill/>
          </a:ln>
        </p:spPr>
        <p:txBody>
          <a:bodyPr anchorCtr="0" anchor="t"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8" name="Google Shape;58;g2414c81de68_0_361"/>
          <p:cNvSpPr txBox="1"/>
          <p:nvPr>
            <p:ph idx="11" type="ftr"/>
          </p:nvPr>
        </p:nvSpPr>
        <p:spPr>
          <a:xfrm>
            <a:off x="304800" y="4807458"/>
            <a:ext cx="3581400" cy="2742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cxnSp>
        <p:nvCxnSpPr>
          <p:cNvPr id="59" name="Google Shape;59;g2414c81de68_0_361"/>
          <p:cNvCxnSpPr/>
          <p:nvPr/>
        </p:nvCxnSpPr>
        <p:spPr>
          <a:xfrm>
            <a:off x="152400" y="960120"/>
            <a:ext cx="8833200" cy="0"/>
          </a:xfrm>
          <a:prstGeom prst="straightConnector1">
            <a:avLst/>
          </a:prstGeom>
          <a:noFill/>
          <a:ln cap="flat" cmpd="sng" w="11425">
            <a:solidFill>
              <a:srgbClr val="7A9798"/>
            </a:solidFill>
            <a:prstDash val="dash"/>
            <a:round/>
            <a:headEnd len="sm" w="sm" type="none"/>
            <a:tailEnd len="sm" w="sm" type="none"/>
          </a:ln>
        </p:spPr>
      </p:cxnSp>
      <p:sp>
        <p:nvSpPr>
          <p:cNvPr id="60" name="Google Shape;60;g2414c81de68_0_361"/>
          <p:cNvSpPr/>
          <p:nvPr/>
        </p:nvSpPr>
        <p:spPr>
          <a:xfrm>
            <a:off x="152400" y="116586"/>
            <a:ext cx="8833200" cy="4910400"/>
          </a:xfrm>
          <a:prstGeom prst="rect">
            <a:avLst/>
          </a:prstGeom>
          <a:noFill/>
          <a:ln cap="flat" cmpd="sng" w="9525">
            <a:solidFill>
              <a:srgbClr val="7A9798"/>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Georgia"/>
              <a:ea typeface="Georgia"/>
              <a:cs typeface="Georgia"/>
              <a:sym typeface="Georgia"/>
            </a:endParaRPr>
          </a:p>
        </p:txBody>
      </p:sp>
      <p:sp>
        <p:nvSpPr>
          <p:cNvPr id="61" name="Google Shape;61;g2414c81de68_0_361"/>
          <p:cNvSpPr txBox="1"/>
          <p:nvPr>
            <p:ph idx="3" type="body"/>
          </p:nvPr>
        </p:nvSpPr>
        <p:spPr>
          <a:xfrm>
            <a:off x="301752" y="1853537"/>
            <a:ext cx="4041600" cy="2863800"/>
          </a:xfrm>
          <a:prstGeom prst="rect">
            <a:avLst/>
          </a:prstGeom>
          <a:noFill/>
          <a:ln>
            <a:noFill/>
          </a:ln>
        </p:spPr>
        <p:txBody>
          <a:bodyPr anchorCtr="0" anchor="t" bIns="34275" lIns="68575" spcFirstLastPara="1" rIns="68575" wrap="square" tIns="34275">
            <a:normAutofit/>
          </a:bodyPr>
          <a:lstStyle>
            <a:lvl1pPr indent="-298450" lvl="0" marL="457200" algn="l">
              <a:lnSpc>
                <a:spcPct val="100000"/>
              </a:lnSpc>
              <a:spcBef>
                <a:spcPts val="300"/>
              </a:spcBef>
              <a:spcAft>
                <a:spcPts val="0"/>
              </a:spcAft>
              <a:buSzPts val="1100"/>
              <a:buChar char="•"/>
              <a:defRPr/>
            </a:lvl1pPr>
            <a:lvl2pPr indent="-228600" lvl="1" marL="914400" algn="l">
              <a:lnSpc>
                <a:spcPct val="150000"/>
              </a:lnSpc>
              <a:spcBef>
                <a:spcPts val="300"/>
              </a:spcBef>
              <a:spcAft>
                <a:spcPts val="0"/>
              </a:spcAft>
              <a:buSzPts val="900"/>
              <a:buNone/>
              <a:defRPr/>
            </a:lvl2pPr>
            <a:lvl3pPr indent="-292100" lvl="2" marL="1371600" algn="l">
              <a:lnSpc>
                <a:spcPct val="90000"/>
              </a:lnSpc>
              <a:spcBef>
                <a:spcPts val="300"/>
              </a:spcBef>
              <a:spcAft>
                <a:spcPts val="0"/>
              </a:spcAft>
              <a:buSzPts val="1000"/>
              <a:buChar char="•"/>
              <a:defRPr/>
            </a:lvl3pPr>
            <a:lvl4pPr indent="-285750" lvl="3" marL="1828800" algn="l">
              <a:lnSpc>
                <a:spcPct val="90000"/>
              </a:lnSpc>
              <a:spcBef>
                <a:spcPts val="300"/>
              </a:spcBef>
              <a:spcAft>
                <a:spcPts val="0"/>
              </a:spcAft>
              <a:buSzPts val="900"/>
              <a:buChar char="•"/>
              <a:defRPr/>
            </a:lvl4pPr>
            <a:lvl5pPr indent="-317500" lvl="4" marL="2286000" algn="l">
              <a:lnSpc>
                <a:spcPct val="90000"/>
              </a:lnSpc>
              <a:spcBef>
                <a:spcPts val="300"/>
              </a:spcBef>
              <a:spcAft>
                <a:spcPts val="0"/>
              </a:spcAft>
              <a:buSzPts val="1400"/>
              <a:buChar char="•"/>
              <a:defRPr/>
            </a:lvl5pPr>
            <a:lvl6pPr indent="-298450" lvl="5" marL="2743200" algn="l">
              <a:lnSpc>
                <a:spcPct val="90000"/>
              </a:lnSpc>
              <a:spcBef>
                <a:spcPts val="300"/>
              </a:spcBef>
              <a:spcAft>
                <a:spcPts val="0"/>
              </a:spcAft>
              <a:buSzPts val="1100"/>
              <a:buChar char="•"/>
              <a:defRPr/>
            </a:lvl6pPr>
            <a:lvl7pPr indent="-304800" lvl="6" marL="3200400" algn="l">
              <a:lnSpc>
                <a:spcPct val="90000"/>
              </a:lnSpc>
              <a:spcBef>
                <a:spcPts val="300"/>
              </a:spcBef>
              <a:spcAft>
                <a:spcPts val="0"/>
              </a:spcAft>
              <a:buSzPts val="1200"/>
              <a:buChar char="•"/>
              <a:defRPr/>
            </a:lvl7pPr>
            <a:lvl8pPr indent="-317500" lvl="7" marL="3657600" algn="l">
              <a:lnSpc>
                <a:spcPct val="90000"/>
              </a:lnSpc>
              <a:spcBef>
                <a:spcPts val="300"/>
              </a:spcBef>
              <a:spcAft>
                <a:spcPts val="0"/>
              </a:spcAft>
              <a:buSzPts val="1400"/>
              <a:buChar char="•"/>
              <a:defRPr/>
            </a:lvl8pPr>
            <a:lvl9pPr indent="-304800" lvl="8" marL="4114800" algn="l">
              <a:lnSpc>
                <a:spcPct val="90000"/>
              </a:lnSpc>
              <a:spcBef>
                <a:spcPts val="300"/>
              </a:spcBef>
              <a:spcAft>
                <a:spcPts val="0"/>
              </a:spcAft>
              <a:buSzPts val="1200"/>
              <a:buChar char="•"/>
              <a:defRPr/>
            </a:lvl9pPr>
          </a:lstStyle>
          <a:p/>
        </p:txBody>
      </p:sp>
      <p:sp>
        <p:nvSpPr>
          <p:cNvPr id="62" name="Google Shape;62;g2414c81de68_0_361"/>
          <p:cNvSpPr txBox="1"/>
          <p:nvPr>
            <p:ph idx="4" type="body"/>
          </p:nvPr>
        </p:nvSpPr>
        <p:spPr>
          <a:xfrm>
            <a:off x="4800600" y="1853537"/>
            <a:ext cx="4038600" cy="2866800"/>
          </a:xfrm>
          <a:prstGeom prst="rect">
            <a:avLst/>
          </a:prstGeom>
          <a:noFill/>
          <a:ln>
            <a:noFill/>
          </a:ln>
        </p:spPr>
        <p:txBody>
          <a:bodyPr anchorCtr="0" anchor="t" bIns="34275" lIns="68575" spcFirstLastPara="1" rIns="68575" wrap="square" tIns="34275">
            <a:normAutofit/>
          </a:bodyPr>
          <a:lstStyle>
            <a:lvl1pPr indent="-298450" lvl="0" marL="457200" algn="l">
              <a:lnSpc>
                <a:spcPct val="100000"/>
              </a:lnSpc>
              <a:spcBef>
                <a:spcPts val="300"/>
              </a:spcBef>
              <a:spcAft>
                <a:spcPts val="0"/>
              </a:spcAft>
              <a:buSzPts val="1100"/>
              <a:buChar char="•"/>
              <a:defRPr/>
            </a:lvl1pPr>
            <a:lvl2pPr indent="-228600" lvl="1" marL="914400" algn="l">
              <a:lnSpc>
                <a:spcPct val="150000"/>
              </a:lnSpc>
              <a:spcBef>
                <a:spcPts val="300"/>
              </a:spcBef>
              <a:spcAft>
                <a:spcPts val="0"/>
              </a:spcAft>
              <a:buSzPts val="900"/>
              <a:buNone/>
              <a:defRPr/>
            </a:lvl2pPr>
            <a:lvl3pPr indent="-292100" lvl="2" marL="1371600" algn="l">
              <a:lnSpc>
                <a:spcPct val="90000"/>
              </a:lnSpc>
              <a:spcBef>
                <a:spcPts val="300"/>
              </a:spcBef>
              <a:spcAft>
                <a:spcPts val="0"/>
              </a:spcAft>
              <a:buSzPts val="1000"/>
              <a:buChar char="•"/>
              <a:defRPr/>
            </a:lvl3pPr>
            <a:lvl4pPr indent="-285750" lvl="3" marL="1828800" algn="l">
              <a:lnSpc>
                <a:spcPct val="90000"/>
              </a:lnSpc>
              <a:spcBef>
                <a:spcPts val="300"/>
              </a:spcBef>
              <a:spcAft>
                <a:spcPts val="0"/>
              </a:spcAft>
              <a:buSzPts val="900"/>
              <a:buChar char="•"/>
              <a:defRPr/>
            </a:lvl4pPr>
            <a:lvl5pPr indent="-317500" lvl="4" marL="2286000" algn="l">
              <a:lnSpc>
                <a:spcPct val="90000"/>
              </a:lnSpc>
              <a:spcBef>
                <a:spcPts val="300"/>
              </a:spcBef>
              <a:spcAft>
                <a:spcPts val="0"/>
              </a:spcAft>
              <a:buSzPts val="1400"/>
              <a:buChar char="•"/>
              <a:defRPr/>
            </a:lvl5pPr>
            <a:lvl6pPr indent="-298450" lvl="5" marL="2743200" algn="l">
              <a:lnSpc>
                <a:spcPct val="90000"/>
              </a:lnSpc>
              <a:spcBef>
                <a:spcPts val="300"/>
              </a:spcBef>
              <a:spcAft>
                <a:spcPts val="0"/>
              </a:spcAft>
              <a:buSzPts val="1100"/>
              <a:buChar char="•"/>
              <a:defRPr/>
            </a:lvl6pPr>
            <a:lvl7pPr indent="-304800" lvl="6" marL="3200400" algn="l">
              <a:lnSpc>
                <a:spcPct val="90000"/>
              </a:lnSpc>
              <a:spcBef>
                <a:spcPts val="300"/>
              </a:spcBef>
              <a:spcAft>
                <a:spcPts val="0"/>
              </a:spcAft>
              <a:buSzPts val="1200"/>
              <a:buChar char="•"/>
              <a:defRPr/>
            </a:lvl7pPr>
            <a:lvl8pPr indent="-317500" lvl="7" marL="3657600" algn="l">
              <a:lnSpc>
                <a:spcPct val="90000"/>
              </a:lnSpc>
              <a:spcBef>
                <a:spcPts val="300"/>
              </a:spcBef>
              <a:spcAft>
                <a:spcPts val="0"/>
              </a:spcAft>
              <a:buSzPts val="1400"/>
              <a:buChar char="•"/>
              <a:defRPr/>
            </a:lvl8pPr>
            <a:lvl9pPr indent="-304800" lvl="8" marL="4114800" algn="l">
              <a:lnSpc>
                <a:spcPct val="90000"/>
              </a:lnSpc>
              <a:spcBef>
                <a:spcPts val="300"/>
              </a:spcBef>
              <a:spcAft>
                <a:spcPts val="0"/>
              </a:spcAft>
              <a:buSzPts val="1200"/>
              <a:buChar char="•"/>
              <a:defRPr/>
            </a:lvl9pPr>
          </a:lstStyle>
          <a:p/>
        </p:txBody>
      </p:sp>
      <p:sp>
        <p:nvSpPr>
          <p:cNvPr id="63" name="Google Shape;63;g2414c81de68_0_361"/>
          <p:cNvSpPr/>
          <p:nvPr/>
        </p:nvSpPr>
        <p:spPr>
          <a:xfrm>
            <a:off x="4267200" y="717027"/>
            <a:ext cx="609600" cy="457200"/>
          </a:xfrm>
          <a:prstGeom prst="ellipse">
            <a:avLst/>
          </a:prstGeom>
          <a:solidFill>
            <a:srgbClr val="FFFF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Georgia"/>
              <a:ea typeface="Georgia"/>
              <a:cs typeface="Georgia"/>
              <a:sym typeface="Georgia"/>
            </a:endParaRPr>
          </a:p>
        </p:txBody>
      </p:sp>
      <p:sp>
        <p:nvSpPr>
          <p:cNvPr id="64" name="Google Shape;64;g2414c81de68_0_361"/>
          <p:cNvSpPr/>
          <p:nvPr/>
        </p:nvSpPr>
        <p:spPr>
          <a:xfrm>
            <a:off x="4361688" y="787893"/>
            <a:ext cx="420600" cy="315600"/>
          </a:xfrm>
          <a:prstGeom prst="ellipse">
            <a:avLst/>
          </a:prstGeom>
          <a:solidFill>
            <a:srgbClr val="FFFFFF"/>
          </a:solidFill>
          <a:ln cap="rnd" cmpd="dbl" w="50800">
            <a:solidFill>
              <a:srgbClr val="7A9798"/>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Georgia"/>
              <a:ea typeface="Georgia"/>
              <a:cs typeface="Georgia"/>
              <a:sym typeface="Georgia"/>
            </a:endParaRPr>
          </a:p>
        </p:txBody>
      </p:sp>
      <p:sp>
        <p:nvSpPr>
          <p:cNvPr id="65" name="Google Shape;65;g2414c81de68_0_361"/>
          <p:cNvSpPr txBox="1"/>
          <p:nvPr>
            <p:ph idx="12" type="sldNum"/>
          </p:nvPr>
        </p:nvSpPr>
        <p:spPr>
          <a:xfrm>
            <a:off x="4343400" y="781813"/>
            <a:ext cx="457200" cy="330900"/>
          </a:xfrm>
          <a:prstGeom prst="rect">
            <a:avLst/>
          </a:prstGeom>
          <a:noFill/>
          <a:ln>
            <a:noFill/>
          </a:ln>
        </p:spPr>
        <p:txBody>
          <a:bodyPr anchorCtr="0" anchor="ctr" bIns="34275" lIns="34275" spcFirstLastPara="1" rIns="34275" wrap="square" tIns="34275">
            <a:normAutofit/>
          </a:bodyPr>
          <a:lstStyle>
            <a:lvl1pPr indent="0" lvl="0" marL="0" marR="0" rtl="0" algn="ctr">
              <a:lnSpc>
                <a:spcPct val="100000"/>
              </a:lnSpc>
              <a:spcBef>
                <a:spcPts val="0"/>
              </a:spcBef>
              <a:spcAft>
                <a:spcPts val="0"/>
              </a:spcAft>
              <a:buClr>
                <a:srgbClr val="000000"/>
              </a:buClr>
              <a:buSzPts val="1200"/>
              <a:buFont typeface="Arial"/>
              <a:buNone/>
              <a:defRPr b="0" i="0" sz="1200" u="none" cap="none" strike="noStrike">
                <a:solidFill>
                  <a:srgbClr val="7A9798"/>
                </a:solidFill>
                <a:latin typeface="Georgia"/>
                <a:ea typeface="Georgia"/>
                <a:cs typeface="Georgia"/>
                <a:sym typeface="Georgia"/>
              </a:defRPr>
            </a:lvl1pPr>
            <a:lvl2pPr indent="0" lvl="1" marL="0" marR="0" rtl="0" algn="ctr">
              <a:lnSpc>
                <a:spcPct val="100000"/>
              </a:lnSpc>
              <a:spcBef>
                <a:spcPts val="0"/>
              </a:spcBef>
              <a:spcAft>
                <a:spcPts val="0"/>
              </a:spcAft>
              <a:buClr>
                <a:srgbClr val="000000"/>
              </a:buClr>
              <a:buSzPts val="1200"/>
              <a:buFont typeface="Arial"/>
              <a:buNone/>
              <a:defRPr b="0" i="0" sz="1200" u="none" cap="none" strike="noStrike">
                <a:solidFill>
                  <a:srgbClr val="7A9798"/>
                </a:solidFill>
                <a:latin typeface="Georgia"/>
                <a:ea typeface="Georgia"/>
                <a:cs typeface="Georgia"/>
                <a:sym typeface="Georgia"/>
              </a:defRPr>
            </a:lvl2pPr>
            <a:lvl3pPr indent="0" lvl="2" marL="0" marR="0" rtl="0" algn="ctr">
              <a:lnSpc>
                <a:spcPct val="100000"/>
              </a:lnSpc>
              <a:spcBef>
                <a:spcPts val="0"/>
              </a:spcBef>
              <a:spcAft>
                <a:spcPts val="0"/>
              </a:spcAft>
              <a:buClr>
                <a:srgbClr val="000000"/>
              </a:buClr>
              <a:buSzPts val="1200"/>
              <a:buFont typeface="Arial"/>
              <a:buNone/>
              <a:defRPr b="0" i="0" sz="1200" u="none" cap="none" strike="noStrike">
                <a:solidFill>
                  <a:srgbClr val="7A9798"/>
                </a:solidFill>
                <a:latin typeface="Georgia"/>
                <a:ea typeface="Georgia"/>
                <a:cs typeface="Georgia"/>
                <a:sym typeface="Georgia"/>
              </a:defRPr>
            </a:lvl3pPr>
            <a:lvl4pPr indent="0" lvl="3" marL="0" marR="0" rtl="0" algn="ctr">
              <a:lnSpc>
                <a:spcPct val="100000"/>
              </a:lnSpc>
              <a:spcBef>
                <a:spcPts val="0"/>
              </a:spcBef>
              <a:spcAft>
                <a:spcPts val="0"/>
              </a:spcAft>
              <a:buClr>
                <a:srgbClr val="000000"/>
              </a:buClr>
              <a:buSzPts val="1200"/>
              <a:buFont typeface="Arial"/>
              <a:buNone/>
              <a:defRPr b="0" i="0" sz="1200" u="none" cap="none" strike="noStrike">
                <a:solidFill>
                  <a:srgbClr val="7A9798"/>
                </a:solidFill>
                <a:latin typeface="Georgia"/>
                <a:ea typeface="Georgia"/>
                <a:cs typeface="Georgia"/>
                <a:sym typeface="Georgia"/>
              </a:defRPr>
            </a:lvl4pPr>
            <a:lvl5pPr indent="0" lvl="4" marL="0" marR="0" rtl="0" algn="ctr">
              <a:lnSpc>
                <a:spcPct val="100000"/>
              </a:lnSpc>
              <a:spcBef>
                <a:spcPts val="0"/>
              </a:spcBef>
              <a:spcAft>
                <a:spcPts val="0"/>
              </a:spcAft>
              <a:buClr>
                <a:srgbClr val="000000"/>
              </a:buClr>
              <a:buSzPts val="1200"/>
              <a:buFont typeface="Arial"/>
              <a:buNone/>
              <a:defRPr b="0" i="0" sz="1200" u="none" cap="none" strike="noStrike">
                <a:solidFill>
                  <a:srgbClr val="7A9798"/>
                </a:solidFill>
                <a:latin typeface="Georgia"/>
                <a:ea typeface="Georgia"/>
                <a:cs typeface="Georgia"/>
                <a:sym typeface="Georgia"/>
              </a:defRPr>
            </a:lvl5pPr>
            <a:lvl6pPr indent="0" lvl="5" marL="0" marR="0" rtl="0" algn="ctr">
              <a:lnSpc>
                <a:spcPct val="100000"/>
              </a:lnSpc>
              <a:spcBef>
                <a:spcPts val="0"/>
              </a:spcBef>
              <a:spcAft>
                <a:spcPts val="0"/>
              </a:spcAft>
              <a:buClr>
                <a:srgbClr val="000000"/>
              </a:buClr>
              <a:buSzPts val="1200"/>
              <a:buFont typeface="Arial"/>
              <a:buNone/>
              <a:defRPr b="0" i="0" sz="1200" u="none" cap="none" strike="noStrike">
                <a:solidFill>
                  <a:srgbClr val="7A9798"/>
                </a:solidFill>
                <a:latin typeface="Georgia"/>
                <a:ea typeface="Georgia"/>
                <a:cs typeface="Georgia"/>
                <a:sym typeface="Georgia"/>
              </a:defRPr>
            </a:lvl6pPr>
            <a:lvl7pPr indent="0" lvl="6" marL="0" marR="0" rtl="0" algn="ctr">
              <a:lnSpc>
                <a:spcPct val="100000"/>
              </a:lnSpc>
              <a:spcBef>
                <a:spcPts val="0"/>
              </a:spcBef>
              <a:spcAft>
                <a:spcPts val="0"/>
              </a:spcAft>
              <a:buClr>
                <a:srgbClr val="000000"/>
              </a:buClr>
              <a:buSzPts val="1200"/>
              <a:buFont typeface="Arial"/>
              <a:buNone/>
              <a:defRPr b="0" i="0" sz="1200" u="none" cap="none" strike="noStrike">
                <a:solidFill>
                  <a:srgbClr val="7A9798"/>
                </a:solidFill>
                <a:latin typeface="Georgia"/>
                <a:ea typeface="Georgia"/>
                <a:cs typeface="Georgia"/>
                <a:sym typeface="Georgia"/>
              </a:defRPr>
            </a:lvl7pPr>
            <a:lvl8pPr indent="0" lvl="7" marL="0" marR="0" rtl="0" algn="ctr">
              <a:lnSpc>
                <a:spcPct val="100000"/>
              </a:lnSpc>
              <a:spcBef>
                <a:spcPts val="0"/>
              </a:spcBef>
              <a:spcAft>
                <a:spcPts val="0"/>
              </a:spcAft>
              <a:buClr>
                <a:srgbClr val="000000"/>
              </a:buClr>
              <a:buSzPts val="1200"/>
              <a:buFont typeface="Arial"/>
              <a:buNone/>
              <a:defRPr b="0" i="0" sz="1200" u="none" cap="none" strike="noStrike">
                <a:solidFill>
                  <a:srgbClr val="7A9798"/>
                </a:solidFill>
                <a:latin typeface="Georgia"/>
                <a:ea typeface="Georgia"/>
                <a:cs typeface="Georgia"/>
                <a:sym typeface="Georgia"/>
              </a:defRPr>
            </a:lvl8pPr>
            <a:lvl9pPr indent="0" lvl="8" marL="0" marR="0" rtl="0" algn="ctr">
              <a:lnSpc>
                <a:spcPct val="100000"/>
              </a:lnSpc>
              <a:spcBef>
                <a:spcPts val="0"/>
              </a:spcBef>
              <a:spcAft>
                <a:spcPts val="0"/>
              </a:spcAft>
              <a:buClr>
                <a:srgbClr val="000000"/>
              </a:buClr>
              <a:buSzPts val="1200"/>
              <a:buFont typeface="Arial"/>
              <a:buNone/>
              <a:defRPr b="0" i="0" sz="1200" u="none" cap="none" strike="noStrike">
                <a:solidFill>
                  <a:srgbClr val="7A9798"/>
                </a:solidFill>
                <a:latin typeface="Georgia"/>
                <a:ea typeface="Georgia"/>
                <a:cs typeface="Georgia"/>
                <a:sym typeface="Georgia"/>
              </a:defRPr>
            </a:lvl9pPr>
          </a:lstStyle>
          <a:p>
            <a:pPr indent="0" lvl="0" marL="0" rtl="0" algn="ctr">
              <a:spcBef>
                <a:spcPts val="0"/>
              </a:spcBef>
              <a:spcAft>
                <a:spcPts val="0"/>
              </a:spcAft>
              <a:buNone/>
            </a:pPr>
            <a:fld id="{00000000-1234-1234-1234-123412341234}" type="slidenum">
              <a:rPr lang="en-US"/>
              <a:t>‹#›</a:t>
            </a:fld>
            <a:endParaRPr/>
          </a:p>
        </p:txBody>
      </p:sp>
      <p:sp>
        <p:nvSpPr>
          <p:cNvPr id="66" name="Google Shape;66;g2414c81de68_0_361"/>
          <p:cNvSpPr txBox="1"/>
          <p:nvPr>
            <p:ph type="title"/>
          </p:nvPr>
        </p:nvSpPr>
        <p:spPr>
          <a:xfrm>
            <a:off x="301752" y="171450"/>
            <a:ext cx="8534400" cy="5694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rgbClr val="7A9798"/>
              </a:buClr>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XL image">
  <p:cSld name="XL image">
    <p:spTree>
      <p:nvGrpSpPr>
        <p:cNvPr id="469" name="Shape 469"/>
        <p:cNvGrpSpPr/>
        <p:nvPr/>
      </p:nvGrpSpPr>
      <p:grpSpPr>
        <a:xfrm>
          <a:off x="0" y="0"/>
          <a:ext cx="0" cy="0"/>
          <a:chOff x="0" y="0"/>
          <a:chExt cx="0" cy="0"/>
        </a:xfrm>
      </p:grpSpPr>
      <p:sp>
        <p:nvSpPr>
          <p:cNvPr id="470" name="Google Shape;470;g237ea097884_0_3594"/>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471" name="Google Shape;471;g237ea097884_0_3594"/>
          <p:cNvPicPr preferRelativeResize="0"/>
          <p:nvPr/>
        </p:nvPicPr>
        <p:blipFill rotWithShape="1">
          <a:blip r:embed="rId2">
            <a:alphaModFix/>
          </a:blip>
          <a:srcRect b="33560" l="109" r="0" t="7102"/>
          <a:stretch/>
        </p:blipFill>
        <p:spPr>
          <a:xfrm>
            <a:off x="-8873" y="4598378"/>
            <a:ext cx="9152875" cy="571500"/>
          </a:xfrm>
          <a:prstGeom prst="rect">
            <a:avLst/>
          </a:prstGeom>
          <a:noFill/>
          <a:ln>
            <a:noFill/>
          </a:ln>
        </p:spPr>
      </p:pic>
    </p:spTree>
  </p:cSld>
  <p:clrMapOvr>
    <a:masterClrMapping/>
  </p:clrMapOvr>
  <p:extLst>
    <p:ext uri="{DCECCB84-F9BA-43D5-87BE-67443E8EF086}">
      <p15:sldGuideLst>
        <p15:guide id="1" orient="horz" pos="1638">
          <p15:clr>
            <a:srgbClr val="FBAE40"/>
          </p15:clr>
        </p15:guide>
        <p15:guide id="2" pos="576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p:cSld name="Text only">
    <p:spTree>
      <p:nvGrpSpPr>
        <p:cNvPr id="472" name="Shape 472"/>
        <p:cNvGrpSpPr/>
        <p:nvPr/>
      </p:nvGrpSpPr>
      <p:grpSpPr>
        <a:xfrm>
          <a:off x="0" y="0"/>
          <a:ext cx="0" cy="0"/>
          <a:chOff x="0" y="0"/>
          <a:chExt cx="0" cy="0"/>
        </a:xfrm>
      </p:grpSpPr>
      <p:sp>
        <p:nvSpPr>
          <p:cNvPr id="473" name="Google Shape;473;g237ea097884_0_3597"/>
          <p:cNvSpPr txBox="1"/>
          <p:nvPr/>
        </p:nvSpPr>
        <p:spPr>
          <a:xfrm>
            <a:off x="-6304" y="0"/>
            <a:ext cx="9150300" cy="921600"/>
          </a:xfrm>
          <a:prstGeom prst="rect">
            <a:avLst/>
          </a:prstGeom>
          <a:solidFill>
            <a:srgbClr val="333399"/>
          </a:solidFill>
          <a:ln>
            <a:noFill/>
          </a:ln>
        </p:spPr>
        <p:txBody>
          <a:bodyPr anchorCtr="0" anchor="ctr" bIns="33475" lIns="66950" spcFirstLastPara="1" rIns="66950" wrap="square" tIns="33475">
            <a:noAutofit/>
          </a:bodyPr>
          <a:lstStyle/>
          <a:p>
            <a:pPr indent="0" lvl="0" marL="0" marR="0" rtl="0" algn="ctr">
              <a:lnSpc>
                <a:spcPct val="100000"/>
              </a:lnSpc>
              <a:spcBef>
                <a:spcPts val="0"/>
              </a:spcBef>
              <a:spcAft>
                <a:spcPts val="0"/>
              </a:spcAft>
              <a:buClr>
                <a:srgbClr val="000000"/>
              </a:buClr>
              <a:buSzPts val="2344"/>
              <a:buFont typeface="Arial"/>
              <a:buNone/>
            </a:pPr>
            <a:r>
              <a:t/>
            </a:r>
            <a:endParaRPr b="0" i="0" sz="2344" u="none" cap="none" strike="noStrike">
              <a:solidFill>
                <a:schemeClr val="dk1"/>
              </a:solidFill>
              <a:latin typeface="Lato Black"/>
              <a:ea typeface="Lato Black"/>
              <a:cs typeface="Lato Black"/>
              <a:sym typeface="Lato Black"/>
            </a:endParaRPr>
          </a:p>
        </p:txBody>
      </p:sp>
      <p:sp>
        <p:nvSpPr>
          <p:cNvPr id="474" name="Google Shape;474;g237ea097884_0_3597"/>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475" name="Google Shape;475;g237ea097884_0_3597"/>
          <p:cNvSpPr txBox="1"/>
          <p:nvPr>
            <p:ph idx="2" type="body"/>
          </p:nvPr>
        </p:nvSpPr>
        <p:spPr>
          <a:xfrm>
            <a:off x="2052028" y="1197429"/>
            <a:ext cx="5046900" cy="2512800"/>
          </a:xfrm>
          <a:prstGeom prst="rect">
            <a:avLst/>
          </a:prstGeom>
          <a:noFill/>
          <a:ln>
            <a:noFill/>
          </a:ln>
        </p:spPr>
        <p:txBody>
          <a:bodyPr anchorCtr="0" anchor="t" bIns="45700" lIns="91425" spcFirstLastPara="1" rIns="91425" wrap="square" tIns="45700">
            <a:normAutofit/>
          </a:bodyPr>
          <a:lstStyle>
            <a:lvl1pPr indent="-381000" lvl="0" marL="457200" rtl="0" algn="l">
              <a:lnSpc>
                <a:spcPct val="150000"/>
              </a:lnSpc>
              <a:spcBef>
                <a:spcPts val="0"/>
              </a:spcBef>
              <a:spcAft>
                <a:spcPts val="0"/>
              </a:spcAft>
              <a:buClr>
                <a:schemeClr val="dk1"/>
              </a:buClr>
              <a:buSzPts val="2400"/>
              <a:buFont typeface="Arial"/>
              <a:buChar char="•"/>
              <a:defRPr b="1" sz="2400"/>
            </a:lvl1pPr>
            <a:lvl2pPr indent="-228600" lvl="1" marL="914400" rtl="0" algn="l">
              <a:lnSpc>
                <a:spcPct val="150000"/>
              </a:lnSpc>
              <a:spcBef>
                <a:spcPts val="439"/>
              </a:spcBef>
              <a:spcAft>
                <a:spcPts val="0"/>
              </a:spcAft>
              <a:buClr>
                <a:schemeClr val="dk1"/>
              </a:buClr>
              <a:buSzPts val="1758"/>
              <a:buNone/>
              <a:defRPr sz="1758"/>
            </a:lvl2pPr>
            <a:lvl3pPr indent="-228600" lvl="2" marL="1371600" rtl="0" algn="l">
              <a:lnSpc>
                <a:spcPct val="90000"/>
              </a:lnSpc>
              <a:spcBef>
                <a:spcPts val="375"/>
              </a:spcBef>
              <a:spcAft>
                <a:spcPts val="0"/>
              </a:spcAft>
              <a:buClr>
                <a:schemeClr val="dk1"/>
              </a:buClr>
              <a:buSzPts val="1758"/>
              <a:buNone/>
              <a:defRPr sz="1758"/>
            </a:lvl3pPr>
            <a:lvl4pPr indent="-228600" lvl="3" marL="1828800" rtl="0" algn="l">
              <a:lnSpc>
                <a:spcPct val="90000"/>
              </a:lnSpc>
              <a:spcBef>
                <a:spcPts val="375"/>
              </a:spcBef>
              <a:spcAft>
                <a:spcPts val="0"/>
              </a:spcAft>
              <a:buClr>
                <a:schemeClr val="dk1"/>
              </a:buClr>
              <a:buSzPts val="1758"/>
              <a:buNone/>
              <a:defRPr sz="1758"/>
            </a:lvl4pPr>
            <a:lvl5pPr indent="-228600" lvl="4" marL="2286000" rtl="0" algn="l">
              <a:lnSpc>
                <a:spcPct val="90000"/>
              </a:lnSpc>
              <a:spcBef>
                <a:spcPts val="375"/>
              </a:spcBef>
              <a:spcAft>
                <a:spcPts val="0"/>
              </a:spcAft>
              <a:buClr>
                <a:schemeClr val="dk1"/>
              </a:buClr>
              <a:buSzPts val="1758"/>
              <a:buNone/>
              <a:defRPr sz="1758"/>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476" name="Google Shape;476;g237ea097884_0_3597"/>
          <p:cNvPicPr preferRelativeResize="0"/>
          <p:nvPr/>
        </p:nvPicPr>
        <p:blipFill rotWithShape="1">
          <a:blip r:embed="rId2">
            <a:alphaModFix/>
          </a:blip>
          <a:srcRect b="33560" l="109" r="0" t="7102"/>
          <a:stretch/>
        </p:blipFill>
        <p:spPr>
          <a:xfrm>
            <a:off x="-8814" y="3710690"/>
            <a:ext cx="9152875" cy="1436291"/>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77" name="Shape 477"/>
        <p:cNvGrpSpPr/>
        <p:nvPr/>
      </p:nvGrpSpPr>
      <p:grpSpPr>
        <a:xfrm>
          <a:off x="0" y="0"/>
          <a:ext cx="0" cy="0"/>
          <a:chOff x="0" y="0"/>
          <a:chExt cx="0" cy="0"/>
        </a:xfrm>
      </p:grpSpPr>
      <p:sp>
        <p:nvSpPr>
          <p:cNvPr id="478" name="Google Shape;478;g237ea097884_0_3602"/>
          <p:cNvSpPr txBox="1"/>
          <p:nvPr>
            <p:ph type="title"/>
          </p:nvPr>
        </p:nvSpPr>
        <p:spPr>
          <a:xfrm>
            <a:off x="301752" y="171450"/>
            <a:ext cx="8534400" cy="5694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rgbClr val="7A9798"/>
              </a:buClr>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79" name="Google Shape;479;g237ea097884_0_3602"/>
          <p:cNvSpPr txBox="1"/>
          <p:nvPr>
            <p:ph idx="10" type="dt"/>
          </p:nvPr>
        </p:nvSpPr>
        <p:spPr>
          <a:xfrm>
            <a:off x="5791200" y="4803738"/>
            <a:ext cx="3045000" cy="274200"/>
          </a:xfrm>
          <a:prstGeom prst="rect">
            <a:avLst/>
          </a:prstGeom>
          <a:noFill/>
          <a:ln>
            <a:noFill/>
          </a:ln>
        </p:spPr>
        <p:txBody>
          <a:bodyPr anchorCtr="0" anchor="t"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480" name="Google Shape;480;g237ea097884_0_3602"/>
          <p:cNvSpPr txBox="1"/>
          <p:nvPr>
            <p:ph idx="11" type="ftr"/>
          </p:nvPr>
        </p:nvSpPr>
        <p:spPr>
          <a:xfrm>
            <a:off x="304800" y="4808136"/>
            <a:ext cx="3581400" cy="2742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481" name="Google Shape;481;g237ea097884_0_3602"/>
          <p:cNvSpPr txBox="1"/>
          <p:nvPr>
            <p:ph idx="12" type="sldNum"/>
          </p:nvPr>
        </p:nvSpPr>
        <p:spPr>
          <a:xfrm>
            <a:off x="4343400" y="777016"/>
            <a:ext cx="457200" cy="330900"/>
          </a:xfrm>
          <a:prstGeom prst="rect">
            <a:avLst/>
          </a:prstGeom>
          <a:noFill/>
          <a:ln>
            <a:noFill/>
          </a:ln>
        </p:spPr>
        <p:txBody>
          <a:bodyPr anchorCtr="0" anchor="ctr" bIns="34275" lIns="34275" spcFirstLastPara="1" rIns="34275" wrap="square" tIns="34275">
            <a:normAutofit/>
          </a:bodyPr>
          <a:lstStyle>
            <a:lvl1pPr indent="0" lvl="0"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82" name="Shape 482"/>
        <p:cNvGrpSpPr/>
        <p:nvPr/>
      </p:nvGrpSpPr>
      <p:grpSpPr>
        <a:xfrm>
          <a:off x="0" y="0"/>
          <a:ext cx="0" cy="0"/>
          <a:chOff x="0" y="0"/>
          <a:chExt cx="0" cy="0"/>
        </a:xfrm>
      </p:grpSpPr>
      <p:sp>
        <p:nvSpPr>
          <p:cNvPr id="483" name="Google Shape;483;g237ea097884_0_3607"/>
          <p:cNvSpPr txBox="1"/>
          <p:nvPr>
            <p:ph type="title"/>
          </p:nvPr>
        </p:nvSpPr>
        <p:spPr>
          <a:xfrm>
            <a:off x="628649" y="409435"/>
            <a:ext cx="7145700" cy="9315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accent1"/>
              </a:buClr>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84" name="Google Shape;484;g237ea097884_0_3607"/>
          <p:cNvSpPr txBox="1"/>
          <p:nvPr>
            <p:ph idx="1" type="body"/>
          </p:nvPr>
        </p:nvSpPr>
        <p:spPr>
          <a:xfrm>
            <a:off x="628649" y="1581446"/>
            <a:ext cx="7145700" cy="2733000"/>
          </a:xfrm>
          <a:prstGeom prst="rect">
            <a:avLst/>
          </a:prstGeom>
          <a:noFill/>
          <a:ln>
            <a:noFill/>
          </a:ln>
        </p:spPr>
        <p:txBody>
          <a:bodyPr anchorCtr="0" anchor="t" bIns="34275" lIns="68575" spcFirstLastPara="1" rIns="68575" wrap="square" tIns="34275">
            <a:normAutofit/>
          </a:bodyPr>
          <a:lstStyle>
            <a:lvl1pPr indent="-317500" lvl="0" marL="457200" rtl="0" algn="l">
              <a:lnSpc>
                <a:spcPct val="140000"/>
              </a:lnSpc>
              <a:spcBef>
                <a:spcPts val="800"/>
              </a:spcBef>
              <a:spcAft>
                <a:spcPts val="0"/>
              </a:spcAft>
              <a:buClr>
                <a:schemeClr val="accent1"/>
              </a:buClr>
              <a:buSzPts val="1400"/>
              <a:buChar char="•"/>
              <a:defRPr/>
            </a:lvl1pPr>
            <a:lvl2pPr indent="-228600" lvl="1" marL="914400" rtl="0" algn="l">
              <a:lnSpc>
                <a:spcPct val="140000"/>
              </a:lnSpc>
              <a:spcBef>
                <a:spcPts val="400"/>
              </a:spcBef>
              <a:spcAft>
                <a:spcPts val="0"/>
              </a:spcAft>
              <a:buClr>
                <a:schemeClr val="accent1"/>
              </a:buClr>
              <a:buSzPts val="1400"/>
              <a:buNone/>
              <a:defRPr/>
            </a:lvl2pPr>
            <a:lvl3pPr indent="-317500" lvl="2" marL="1371600" rtl="0" algn="l">
              <a:lnSpc>
                <a:spcPct val="140000"/>
              </a:lnSpc>
              <a:spcBef>
                <a:spcPts val="400"/>
              </a:spcBef>
              <a:spcAft>
                <a:spcPts val="0"/>
              </a:spcAft>
              <a:buClr>
                <a:schemeClr val="accent1"/>
              </a:buClr>
              <a:buSzPts val="1400"/>
              <a:buChar char="•"/>
              <a:defRPr/>
            </a:lvl3pPr>
            <a:lvl4pPr indent="-317500" lvl="3" marL="1828800" rtl="0" algn="l">
              <a:lnSpc>
                <a:spcPct val="140000"/>
              </a:lnSpc>
              <a:spcBef>
                <a:spcPts val="400"/>
              </a:spcBef>
              <a:spcAft>
                <a:spcPts val="0"/>
              </a:spcAft>
              <a:buClr>
                <a:schemeClr val="accent1"/>
              </a:buClr>
              <a:buSzPts val="1400"/>
              <a:buChar char="•"/>
              <a:defRPr/>
            </a:lvl4pPr>
            <a:lvl5pPr indent="-317500" lvl="4" marL="2286000" rtl="0" algn="l">
              <a:lnSpc>
                <a:spcPct val="140000"/>
              </a:lnSpc>
              <a:spcBef>
                <a:spcPts val="400"/>
              </a:spcBef>
              <a:spcAft>
                <a:spcPts val="0"/>
              </a:spcAft>
              <a:buClr>
                <a:schemeClr val="accent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85" name="Google Shape;485;g237ea097884_0_3607"/>
          <p:cNvSpPr txBox="1"/>
          <p:nvPr>
            <p:ph idx="10" type="dt"/>
          </p:nvPr>
        </p:nvSpPr>
        <p:spPr>
          <a:xfrm>
            <a:off x="471489" y="4605228"/>
            <a:ext cx="2366100" cy="2154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486" name="Google Shape;486;g237ea097884_0_3607"/>
          <p:cNvSpPr txBox="1"/>
          <p:nvPr>
            <p:ph idx="11" type="ftr"/>
          </p:nvPr>
        </p:nvSpPr>
        <p:spPr>
          <a:xfrm rot="5400000">
            <a:off x="6925143" y="1933866"/>
            <a:ext cx="30861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487" name="Google Shape;487;g237ea097884_0_3607"/>
          <p:cNvSpPr txBox="1"/>
          <p:nvPr>
            <p:ph idx="12" type="sldNum"/>
          </p:nvPr>
        </p:nvSpPr>
        <p:spPr>
          <a:xfrm>
            <a:off x="8116276" y="4254530"/>
            <a:ext cx="714000" cy="566100"/>
          </a:xfrm>
          <a:prstGeom prst="rect">
            <a:avLst/>
          </a:prstGeom>
          <a:noFill/>
          <a:ln>
            <a:noFill/>
          </a:ln>
        </p:spPr>
        <p:txBody>
          <a:bodyPr anchorCtr="0" anchor="ctr"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cxnSp>
        <p:nvCxnSpPr>
          <p:cNvPr id="488" name="Google Shape;488;g237ea097884_0_3607"/>
          <p:cNvCxnSpPr/>
          <p:nvPr/>
        </p:nvCxnSpPr>
        <p:spPr>
          <a:xfrm>
            <a:off x="290030" y="1428750"/>
            <a:ext cx="7781700" cy="0"/>
          </a:xfrm>
          <a:prstGeom prst="straightConnector1">
            <a:avLst/>
          </a:prstGeom>
          <a:noFill/>
          <a:ln cap="flat" cmpd="sng" w="12700">
            <a:solidFill>
              <a:schemeClr val="accent1"/>
            </a:solidFill>
            <a:prstDash val="solid"/>
            <a:miter lim="800000"/>
            <a:headEnd len="sm" w="sm" type="none"/>
            <a:tailEnd len="sm" w="sm" type="none"/>
          </a:ln>
        </p:spPr>
      </p:cxn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image">
  <p:cSld name="Text with image">
    <p:spTree>
      <p:nvGrpSpPr>
        <p:cNvPr id="489" name="Shape 489"/>
        <p:cNvGrpSpPr/>
        <p:nvPr/>
      </p:nvGrpSpPr>
      <p:grpSpPr>
        <a:xfrm>
          <a:off x="0" y="0"/>
          <a:ext cx="0" cy="0"/>
          <a:chOff x="0" y="0"/>
          <a:chExt cx="0" cy="0"/>
        </a:xfrm>
      </p:grpSpPr>
      <p:sp>
        <p:nvSpPr>
          <p:cNvPr id="490" name="Google Shape;490;g237ea097884_0_3614"/>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491" name="Google Shape;491;g237ea097884_0_3614"/>
          <p:cNvSpPr txBox="1"/>
          <p:nvPr>
            <p:ph idx="2" type="body"/>
          </p:nvPr>
        </p:nvSpPr>
        <p:spPr>
          <a:xfrm>
            <a:off x="942822" y="1277258"/>
            <a:ext cx="3993600" cy="2329500"/>
          </a:xfrm>
          <a:prstGeom prst="rect">
            <a:avLst/>
          </a:prstGeom>
          <a:noFill/>
          <a:ln>
            <a:noFill/>
          </a:ln>
        </p:spPr>
        <p:txBody>
          <a:bodyPr anchorCtr="0" anchor="t" bIns="45700" lIns="91425" spcFirstLastPara="1" rIns="91425" wrap="square" tIns="45700">
            <a:normAutofit/>
          </a:bodyPr>
          <a:lstStyle>
            <a:lvl1pPr indent="-381000" lvl="0" marL="457200" rtl="0" algn="l">
              <a:lnSpc>
                <a:spcPct val="150000"/>
              </a:lnSpc>
              <a:spcBef>
                <a:spcPts val="0"/>
              </a:spcBef>
              <a:spcAft>
                <a:spcPts val="0"/>
              </a:spcAft>
              <a:buClr>
                <a:schemeClr val="dk1"/>
              </a:buClr>
              <a:buSzPts val="2400"/>
              <a:buFont typeface="Arial"/>
              <a:buChar char="•"/>
              <a:defRPr b="1" sz="2400"/>
            </a:lvl1pPr>
            <a:lvl2pPr indent="-228600" lvl="1" marL="914400" rtl="0" algn="l">
              <a:lnSpc>
                <a:spcPct val="150000"/>
              </a:lnSpc>
              <a:spcBef>
                <a:spcPts val="439"/>
              </a:spcBef>
              <a:spcAft>
                <a:spcPts val="0"/>
              </a:spcAft>
              <a:buClr>
                <a:schemeClr val="dk1"/>
              </a:buClr>
              <a:buSzPts val="2400"/>
              <a:buNone/>
              <a:defRPr/>
            </a:lvl2pPr>
            <a:lvl3pPr indent="-228600" lvl="2" marL="1371600" rtl="0" algn="l">
              <a:lnSpc>
                <a:spcPct val="150000"/>
              </a:lnSpc>
              <a:spcBef>
                <a:spcPts val="375"/>
              </a:spcBef>
              <a:spcAft>
                <a:spcPts val="0"/>
              </a:spcAft>
              <a:buClr>
                <a:schemeClr val="dk1"/>
              </a:buClr>
              <a:buSzPts val="1500"/>
              <a:buNone/>
              <a:defRPr/>
            </a:lvl3pPr>
            <a:lvl4pPr indent="-228600" lvl="3" marL="1828800" rtl="0" algn="l">
              <a:lnSpc>
                <a:spcPct val="150000"/>
              </a:lnSpc>
              <a:spcBef>
                <a:spcPts val="375"/>
              </a:spcBef>
              <a:spcAft>
                <a:spcPts val="0"/>
              </a:spcAft>
              <a:buClr>
                <a:schemeClr val="dk1"/>
              </a:buClr>
              <a:buSzPts val="1350"/>
              <a:buNone/>
              <a:defRPr/>
            </a:lvl4pPr>
            <a:lvl5pPr indent="-228600" lvl="4" marL="2286000" rtl="0" algn="l">
              <a:lnSpc>
                <a:spcPct val="150000"/>
              </a:lnSpc>
              <a:spcBef>
                <a:spcPts val="375"/>
              </a:spcBef>
              <a:spcAft>
                <a:spcPts val="0"/>
              </a:spcAft>
              <a:buClr>
                <a:schemeClr val="dk1"/>
              </a:buClr>
              <a:buSzPts val="135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492" name="Google Shape;492;g237ea097884_0_3614"/>
          <p:cNvSpPr/>
          <p:nvPr>
            <p:ph idx="3" type="pic"/>
          </p:nvPr>
        </p:nvSpPr>
        <p:spPr>
          <a:xfrm>
            <a:off x="5262429" y="1291773"/>
            <a:ext cx="3420300" cy="3090600"/>
          </a:xfrm>
          <a:prstGeom prst="rect">
            <a:avLst/>
          </a:prstGeom>
          <a:noFill/>
          <a:ln>
            <a:noFill/>
          </a:ln>
        </p:spPr>
      </p:sp>
      <p:pic>
        <p:nvPicPr>
          <p:cNvPr id="493" name="Google Shape;493;g237ea097884_0_3614"/>
          <p:cNvPicPr preferRelativeResize="0"/>
          <p:nvPr/>
        </p:nvPicPr>
        <p:blipFill rotWithShape="1">
          <a:blip r:embed="rId2">
            <a:alphaModFix/>
          </a:blip>
          <a:srcRect b="33560" l="109" r="0" t="7102"/>
          <a:stretch/>
        </p:blipFill>
        <p:spPr>
          <a:xfrm>
            <a:off x="-8814" y="3710690"/>
            <a:ext cx="9152875" cy="1436291"/>
          </a:xfrm>
          <a:prstGeom prst="rect">
            <a:avLst/>
          </a:prstGeom>
          <a:noFill/>
          <a:ln>
            <a:noFill/>
          </a:ln>
        </p:spPr>
      </p:pic>
    </p:spTree>
  </p:cSld>
  <p:clrMapOvr>
    <a:masterClrMapping/>
  </p:clrMapOvr>
  <p:extLst>
    <p:ext uri="{DCECCB84-F9BA-43D5-87BE-67443E8EF086}">
      <p15:sldGuideLst>
        <p15:guide id="1" orient="horz" pos="1638">
          <p15:clr>
            <a:srgbClr val="FBAE40"/>
          </p15:clr>
        </p15:guide>
        <p15:guide id="2" pos="576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p:cSld name="Video">
    <p:spTree>
      <p:nvGrpSpPr>
        <p:cNvPr id="494" name="Shape 494"/>
        <p:cNvGrpSpPr/>
        <p:nvPr/>
      </p:nvGrpSpPr>
      <p:grpSpPr>
        <a:xfrm>
          <a:off x="0" y="0"/>
          <a:ext cx="0" cy="0"/>
          <a:chOff x="0" y="0"/>
          <a:chExt cx="0" cy="0"/>
        </a:xfrm>
      </p:grpSpPr>
      <p:sp>
        <p:nvSpPr>
          <p:cNvPr id="495" name="Google Shape;495;g237ea097884_0_3619"/>
          <p:cNvSpPr txBox="1"/>
          <p:nvPr/>
        </p:nvSpPr>
        <p:spPr>
          <a:xfrm>
            <a:off x="-6304" y="0"/>
            <a:ext cx="9150300" cy="921600"/>
          </a:xfrm>
          <a:prstGeom prst="rect">
            <a:avLst/>
          </a:prstGeom>
          <a:solidFill>
            <a:srgbClr val="333399"/>
          </a:solidFill>
          <a:ln>
            <a:noFill/>
          </a:ln>
        </p:spPr>
        <p:txBody>
          <a:bodyPr anchorCtr="0" anchor="ctr" bIns="33475" lIns="66950" spcFirstLastPara="1" rIns="66950" wrap="square" tIns="33475">
            <a:noAutofit/>
          </a:bodyPr>
          <a:lstStyle/>
          <a:p>
            <a:pPr indent="0" lvl="0" marL="0" marR="0" rtl="0" algn="ctr">
              <a:lnSpc>
                <a:spcPct val="100000"/>
              </a:lnSpc>
              <a:spcBef>
                <a:spcPts val="0"/>
              </a:spcBef>
              <a:spcAft>
                <a:spcPts val="0"/>
              </a:spcAft>
              <a:buClr>
                <a:srgbClr val="000000"/>
              </a:buClr>
              <a:buSzPts val="2344"/>
              <a:buFont typeface="Arial"/>
              <a:buNone/>
            </a:pPr>
            <a:r>
              <a:t/>
            </a:r>
            <a:endParaRPr b="0" i="0" sz="2344" u="none" cap="none" strike="noStrike">
              <a:solidFill>
                <a:schemeClr val="dk1"/>
              </a:solidFill>
              <a:latin typeface="Lato Black"/>
              <a:ea typeface="Lato Black"/>
              <a:cs typeface="Lato Black"/>
              <a:sym typeface="Lato Black"/>
            </a:endParaRPr>
          </a:p>
        </p:txBody>
      </p:sp>
      <p:sp>
        <p:nvSpPr>
          <p:cNvPr id="496" name="Google Shape;496;g237ea097884_0_3619"/>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497" name="Google Shape;497;g237ea097884_0_3619"/>
          <p:cNvSpPr/>
          <p:nvPr>
            <p:ph idx="2" type="media"/>
          </p:nvPr>
        </p:nvSpPr>
        <p:spPr>
          <a:xfrm>
            <a:off x="2042012" y="1304873"/>
            <a:ext cx="5045100" cy="2530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400"/>
              <a:buFont typeface="Arial"/>
              <a:buChar char="•"/>
              <a:defRPr b="1" i="0" sz="2400" u="none" cap="none" strike="noStrike">
                <a:solidFill>
                  <a:schemeClr val="dk1"/>
                </a:solidFill>
                <a:latin typeface="Lato"/>
                <a:ea typeface="Lato"/>
                <a:cs typeface="Lato"/>
                <a:sym typeface="Lato"/>
              </a:defRPr>
            </a:lvl1pPr>
            <a:lvl2pPr lvl="1" marR="0" rtl="0" algn="l">
              <a:lnSpc>
                <a:spcPct val="150000"/>
              </a:lnSpc>
              <a:spcBef>
                <a:spcPts val="3000"/>
              </a:spcBef>
              <a:spcAft>
                <a:spcPts val="0"/>
              </a:spcAft>
              <a:buClr>
                <a:schemeClr val="dk1"/>
              </a:buClr>
              <a:buSzPts val="2400"/>
              <a:buFont typeface="Lato"/>
              <a:buNone/>
              <a:defRPr b="0" i="0" sz="2400" u="none" cap="none" strike="noStrike">
                <a:solidFill>
                  <a:schemeClr val="dk1"/>
                </a:solidFill>
                <a:latin typeface="Lato"/>
                <a:ea typeface="Lato"/>
                <a:cs typeface="Lato"/>
                <a:sym typeface="Lato"/>
              </a:defRPr>
            </a:lvl2pPr>
            <a:lvl3pPr lvl="2"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lvl="4"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pic>
        <p:nvPicPr>
          <p:cNvPr id="498" name="Google Shape;498;g237ea097884_0_3619"/>
          <p:cNvPicPr preferRelativeResize="0"/>
          <p:nvPr/>
        </p:nvPicPr>
        <p:blipFill rotWithShape="1">
          <a:blip r:embed="rId2">
            <a:alphaModFix/>
          </a:blip>
          <a:srcRect b="33560" l="109" r="0" t="7102"/>
          <a:stretch/>
        </p:blipFill>
        <p:spPr>
          <a:xfrm>
            <a:off x="-8814" y="3710690"/>
            <a:ext cx="9152875" cy="1436291"/>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type="twoTxTwoObj">
  <p:cSld name="TWO_OBJECTS_WITH_TEXT">
    <p:bg>
      <p:bgPr>
        <a:solidFill>
          <a:schemeClr val="lt2"/>
        </a:solidFill>
      </p:bgPr>
    </p:bg>
    <p:spTree>
      <p:nvGrpSpPr>
        <p:cNvPr id="499" name="Shape 499"/>
        <p:cNvGrpSpPr/>
        <p:nvPr/>
      </p:nvGrpSpPr>
      <p:grpSpPr>
        <a:xfrm>
          <a:off x="0" y="0"/>
          <a:ext cx="0" cy="0"/>
          <a:chOff x="0" y="0"/>
          <a:chExt cx="0" cy="0"/>
        </a:xfrm>
      </p:grpSpPr>
      <p:cxnSp>
        <p:nvCxnSpPr>
          <p:cNvPr id="500" name="Google Shape;500;g237ea097884_0_3624"/>
          <p:cNvCxnSpPr/>
          <p:nvPr/>
        </p:nvCxnSpPr>
        <p:spPr>
          <a:xfrm rot="10800000">
            <a:off x="4572000" y="1650170"/>
            <a:ext cx="0" cy="3141000"/>
          </a:xfrm>
          <a:prstGeom prst="straightConnector1">
            <a:avLst/>
          </a:prstGeom>
          <a:noFill/>
          <a:ln cap="flat" cmpd="sng" w="9525">
            <a:solidFill>
              <a:schemeClr val="dk2"/>
            </a:solidFill>
            <a:prstDash val="dash"/>
            <a:round/>
            <a:headEnd len="sm" w="sm" type="none"/>
            <a:tailEnd len="sm" w="sm" type="none"/>
          </a:ln>
        </p:spPr>
      </p:cxnSp>
      <p:sp>
        <p:nvSpPr>
          <p:cNvPr id="501" name="Google Shape;501;g237ea097884_0_3624"/>
          <p:cNvSpPr/>
          <p:nvPr/>
        </p:nvSpPr>
        <p:spPr>
          <a:xfrm>
            <a:off x="0" y="0"/>
            <a:ext cx="9144000" cy="10860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Georgia"/>
              <a:ea typeface="Georgia"/>
              <a:cs typeface="Georgia"/>
              <a:sym typeface="Georgia"/>
            </a:endParaRPr>
          </a:p>
        </p:txBody>
      </p:sp>
      <p:sp>
        <p:nvSpPr>
          <p:cNvPr id="502" name="Google Shape;502;g237ea097884_0_3624"/>
          <p:cNvSpPr/>
          <p:nvPr/>
        </p:nvSpPr>
        <p:spPr>
          <a:xfrm>
            <a:off x="0" y="5029200"/>
            <a:ext cx="9144000" cy="1143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Georgia"/>
              <a:ea typeface="Georgia"/>
              <a:cs typeface="Georgia"/>
              <a:sym typeface="Georgia"/>
            </a:endParaRPr>
          </a:p>
        </p:txBody>
      </p:sp>
      <p:sp>
        <p:nvSpPr>
          <p:cNvPr id="503" name="Google Shape;503;g237ea097884_0_3624"/>
          <p:cNvSpPr/>
          <p:nvPr/>
        </p:nvSpPr>
        <p:spPr>
          <a:xfrm>
            <a:off x="0" y="0"/>
            <a:ext cx="152400" cy="51435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Georgia"/>
              <a:ea typeface="Georgia"/>
              <a:cs typeface="Georgia"/>
              <a:sym typeface="Georgia"/>
            </a:endParaRPr>
          </a:p>
        </p:txBody>
      </p:sp>
      <p:sp>
        <p:nvSpPr>
          <p:cNvPr id="504" name="Google Shape;504;g237ea097884_0_3624"/>
          <p:cNvSpPr/>
          <p:nvPr/>
        </p:nvSpPr>
        <p:spPr>
          <a:xfrm>
            <a:off x="8991600" y="0"/>
            <a:ext cx="152400" cy="51435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Georgia"/>
              <a:ea typeface="Georgia"/>
              <a:cs typeface="Georgia"/>
              <a:sym typeface="Georgia"/>
            </a:endParaRPr>
          </a:p>
        </p:txBody>
      </p:sp>
      <p:sp>
        <p:nvSpPr>
          <p:cNvPr id="505" name="Google Shape;505;g237ea097884_0_3624"/>
          <p:cNvSpPr/>
          <p:nvPr/>
        </p:nvSpPr>
        <p:spPr>
          <a:xfrm>
            <a:off x="152400" y="1028700"/>
            <a:ext cx="8833200" cy="6858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Georgia"/>
              <a:ea typeface="Georgia"/>
              <a:cs typeface="Georgia"/>
              <a:sym typeface="Georgia"/>
            </a:endParaRPr>
          </a:p>
        </p:txBody>
      </p:sp>
      <p:sp>
        <p:nvSpPr>
          <p:cNvPr id="506" name="Google Shape;506;g237ea097884_0_3624"/>
          <p:cNvSpPr/>
          <p:nvPr/>
        </p:nvSpPr>
        <p:spPr>
          <a:xfrm>
            <a:off x="145923" y="4793742"/>
            <a:ext cx="8833200" cy="233100"/>
          </a:xfrm>
          <a:prstGeom prst="rect">
            <a:avLst/>
          </a:prstGeom>
          <a:solidFill>
            <a:schemeClr val="accent3"/>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Georgia"/>
              <a:ea typeface="Georgia"/>
              <a:cs typeface="Georgia"/>
              <a:sym typeface="Georgia"/>
            </a:endParaRPr>
          </a:p>
        </p:txBody>
      </p:sp>
      <p:sp>
        <p:nvSpPr>
          <p:cNvPr id="507" name="Google Shape;507;g237ea097884_0_3624"/>
          <p:cNvSpPr txBox="1"/>
          <p:nvPr>
            <p:ph idx="1" type="body"/>
          </p:nvPr>
        </p:nvSpPr>
        <p:spPr>
          <a:xfrm>
            <a:off x="301752" y="1143000"/>
            <a:ext cx="4040100" cy="549600"/>
          </a:xfrm>
          <a:prstGeom prst="rect">
            <a:avLst/>
          </a:prstGeom>
          <a:noFill/>
          <a:ln>
            <a:noFill/>
          </a:ln>
          <a:effectLst>
            <a:outerShdw blurRad="50800" rotWithShape="0" dir="5400000" dist="25400">
              <a:srgbClr val="000000">
                <a:alpha val="34510"/>
              </a:srgbClr>
            </a:outerShdw>
          </a:effectLst>
        </p:spPr>
        <p:txBody>
          <a:bodyPr anchorCtr="0" anchor="ctr" bIns="34275" lIns="68575" spcFirstLastPara="1" rIns="68575" wrap="square" tIns="34275">
            <a:noAutofit/>
          </a:bodyPr>
          <a:lstStyle>
            <a:lvl1pPr indent="-228600" lvl="0" marL="457200" rtl="0" algn="l">
              <a:lnSpc>
                <a:spcPct val="100000"/>
              </a:lnSpc>
              <a:spcBef>
                <a:spcPts val="300"/>
              </a:spcBef>
              <a:spcAft>
                <a:spcPts val="0"/>
              </a:spcAft>
              <a:buSzPts val="1400"/>
              <a:buNone/>
              <a:defRPr b="1" sz="1700">
                <a:solidFill>
                  <a:srgbClr val="FFFFFF"/>
                </a:solidFill>
                <a:latin typeface="Georgia"/>
                <a:ea typeface="Georgia"/>
                <a:cs typeface="Georgia"/>
                <a:sym typeface="Georgia"/>
              </a:defRPr>
            </a:lvl1pPr>
            <a:lvl2pPr indent="-228600" lvl="1" marL="914400" rtl="0" algn="l">
              <a:lnSpc>
                <a:spcPct val="150000"/>
              </a:lnSpc>
              <a:spcBef>
                <a:spcPts val="300"/>
              </a:spcBef>
              <a:spcAft>
                <a:spcPts val="0"/>
              </a:spcAft>
              <a:buSzPts val="1100"/>
              <a:buNone/>
              <a:defRPr b="1" sz="1500">
                <a:solidFill>
                  <a:schemeClr val="lt1"/>
                </a:solidFill>
                <a:latin typeface="Georgia"/>
                <a:ea typeface="Georgia"/>
                <a:cs typeface="Georgia"/>
                <a:sym typeface="Georgia"/>
              </a:defRPr>
            </a:lvl2pPr>
            <a:lvl3pPr indent="-228600" lvl="2" marL="1371600" rtl="0" algn="l">
              <a:lnSpc>
                <a:spcPct val="90000"/>
              </a:lnSpc>
              <a:spcBef>
                <a:spcPts val="300"/>
              </a:spcBef>
              <a:spcAft>
                <a:spcPts val="0"/>
              </a:spcAft>
              <a:buSzPts val="1000"/>
              <a:buNone/>
              <a:defRPr b="1" sz="1400">
                <a:solidFill>
                  <a:schemeClr val="lt1"/>
                </a:solidFill>
                <a:latin typeface="Georgia"/>
                <a:ea typeface="Georgia"/>
                <a:cs typeface="Georgia"/>
                <a:sym typeface="Georgia"/>
              </a:defRPr>
            </a:lvl3pPr>
            <a:lvl4pPr indent="-228600" lvl="3" marL="1828800" rtl="0" algn="l">
              <a:lnSpc>
                <a:spcPct val="90000"/>
              </a:lnSpc>
              <a:spcBef>
                <a:spcPts val="200"/>
              </a:spcBef>
              <a:spcAft>
                <a:spcPts val="0"/>
              </a:spcAft>
              <a:buSzPts val="800"/>
              <a:buNone/>
              <a:defRPr b="1" sz="1200">
                <a:solidFill>
                  <a:schemeClr val="lt1"/>
                </a:solidFill>
                <a:latin typeface="Georgia"/>
                <a:ea typeface="Georgia"/>
                <a:cs typeface="Georgia"/>
                <a:sym typeface="Georgia"/>
              </a:defRPr>
            </a:lvl4pPr>
            <a:lvl5pPr indent="-228600" lvl="4" marL="2286000" rtl="0" algn="l">
              <a:lnSpc>
                <a:spcPct val="90000"/>
              </a:lnSpc>
              <a:spcBef>
                <a:spcPts val="200"/>
              </a:spcBef>
              <a:spcAft>
                <a:spcPts val="0"/>
              </a:spcAft>
              <a:buSzPts val="1200"/>
              <a:buFont typeface="Georgia"/>
              <a:buNone/>
              <a:defRPr b="1" sz="1200">
                <a:solidFill>
                  <a:schemeClr val="lt1"/>
                </a:solidFill>
                <a:latin typeface="Georgia"/>
                <a:ea typeface="Georgia"/>
                <a:cs typeface="Georgia"/>
                <a:sym typeface="Georgia"/>
              </a:defRPr>
            </a:lvl5pPr>
            <a:lvl6pPr indent="-298450" lvl="5" marL="2743200" rtl="0" algn="l">
              <a:lnSpc>
                <a:spcPct val="90000"/>
              </a:lnSpc>
              <a:spcBef>
                <a:spcPts val="300"/>
              </a:spcBef>
              <a:spcAft>
                <a:spcPts val="0"/>
              </a:spcAft>
              <a:buSzPts val="1100"/>
              <a:buChar char="•"/>
              <a:defRPr/>
            </a:lvl6pPr>
            <a:lvl7pPr indent="-304800" lvl="6" marL="3200400" rtl="0" algn="l">
              <a:lnSpc>
                <a:spcPct val="90000"/>
              </a:lnSpc>
              <a:spcBef>
                <a:spcPts val="300"/>
              </a:spcBef>
              <a:spcAft>
                <a:spcPts val="0"/>
              </a:spcAft>
              <a:buSzPts val="1200"/>
              <a:buChar char="•"/>
              <a:defRPr/>
            </a:lvl7pPr>
            <a:lvl8pPr indent="-317500" lvl="7" marL="3657600" rtl="0" algn="l">
              <a:lnSpc>
                <a:spcPct val="90000"/>
              </a:lnSpc>
              <a:spcBef>
                <a:spcPts val="300"/>
              </a:spcBef>
              <a:spcAft>
                <a:spcPts val="0"/>
              </a:spcAft>
              <a:buSzPts val="1400"/>
              <a:buChar char="•"/>
              <a:defRPr/>
            </a:lvl8pPr>
            <a:lvl9pPr indent="-304800" lvl="8" marL="4114800" rtl="0" algn="l">
              <a:lnSpc>
                <a:spcPct val="90000"/>
              </a:lnSpc>
              <a:spcBef>
                <a:spcPts val="300"/>
              </a:spcBef>
              <a:spcAft>
                <a:spcPts val="0"/>
              </a:spcAft>
              <a:buSzPts val="1200"/>
              <a:buChar char="•"/>
              <a:defRPr/>
            </a:lvl9pPr>
          </a:lstStyle>
          <a:p/>
        </p:txBody>
      </p:sp>
      <p:sp>
        <p:nvSpPr>
          <p:cNvPr id="508" name="Google Shape;508;g237ea097884_0_3624"/>
          <p:cNvSpPr txBox="1"/>
          <p:nvPr>
            <p:ph idx="2" type="body"/>
          </p:nvPr>
        </p:nvSpPr>
        <p:spPr>
          <a:xfrm>
            <a:off x="4791331" y="1143000"/>
            <a:ext cx="4041600" cy="548400"/>
          </a:xfrm>
          <a:prstGeom prst="rect">
            <a:avLst/>
          </a:prstGeom>
          <a:noFill/>
          <a:ln>
            <a:noFill/>
          </a:ln>
          <a:effectLst>
            <a:outerShdw blurRad="50800" rotWithShape="0" dir="5400000" dist="25400">
              <a:srgbClr val="000000">
                <a:alpha val="34510"/>
              </a:srgbClr>
            </a:outerShdw>
          </a:effectLst>
        </p:spPr>
        <p:txBody>
          <a:bodyPr anchorCtr="0" anchor="ctr" bIns="34275" lIns="68575" spcFirstLastPara="1" rIns="68575" wrap="square" tIns="34275">
            <a:noAutofit/>
          </a:bodyPr>
          <a:lstStyle>
            <a:lvl1pPr indent="-228600" lvl="0" marL="457200" rtl="0" algn="l">
              <a:lnSpc>
                <a:spcPct val="100000"/>
              </a:lnSpc>
              <a:spcBef>
                <a:spcPts val="300"/>
              </a:spcBef>
              <a:spcAft>
                <a:spcPts val="0"/>
              </a:spcAft>
              <a:buSzPts val="1400"/>
              <a:buNone/>
              <a:defRPr b="1" sz="1700">
                <a:solidFill>
                  <a:schemeClr val="lt1"/>
                </a:solidFill>
                <a:latin typeface="Georgia"/>
                <a:ea typeface="Georgia"/>
                <a:cs typeface="Georgia"/>
                <a:sym typeface="Georgia"/>
              </a:defRPr>
            </a:lvl1pPr>
            <a:lvl2pPr indent="-228600" lvl="1" marL="914400" rtl="0" algn="l">
              <a:lnSpc>
                <a:spcPct val="150000"/>
              </a:lnSpc>
              <a:spcBef>
                <a:spcPts val="300"/>
              </a:spcBef>
              <a:spcAft>
                <a:spcPts val="0"/>
              </a:spcAft>
              <a:buSzPts val="1100"/>
              <a:buNone/>
              <a:defRPr b="1" sz="1500">
                <a:solidFill>
                  <a:schemeClr val="lt1"/>
                </a:solidFill>
                <a:latin typeface="Georgia"/>
                <a:ea typeface="Georgia"/>
                <a:cs typeface="Georgia"/>
                <a:sym typeface="Georgia"/>
              </a:defRPr>
            </a:lvl2pPr>
            <a:lvl3pPr indent="-228600" lvl="2" marL="1371600" rtl="0" algn="l">
              <a:lnSpc>
                <a:spcPct val="90000"/>
              </a:lnSpc>
              <a:spcBef>
                <a:spcPts val="300"/>
              </a:spcBef>
              <a:spcAft>
                <a:spcPts val="0"/>
              </a:spcAft>
              <a:buSzPts val="1000"/>
              <a:buNone/>
              <a:defRPr b="1" sz="1400">
                <a:solidFill>
                  <a:schemeClr val="lt1"/>
                </a:solidFill>
                <a:latin typeface="Georgia"/>
                <a:ea typeface="Georgia"/>
                <a:cs typeface="Georgia"/>
                <a:sym typeface="Georgia"/>
              </a:defRPr>
            </a:lvl3pPr>
            <a:lvl4pPr indent="-228600" lvl="3" marL="1828800" rtl="0" algn="l">
              <a:lnSpc>
                <a:spcPct val="90000"/>
              </a:lnSpc>
              <a:spcBef>
                <a:spcPts val="200"/>
              </a:spcBef>
              <a:spcAft>
                <a:spcPts val="0"/>
              </a:spcAft>
              <a:buSzPts val="800"/>
              <a:buNone/>
              <a:defRPr b="1" sz="1200">
                <a:solidFill>
                  <a:schemeClr val="lt1"/>
                </a:solidFill>
                <a:latin typeface="Georgia"/>
                <a:ea typeface="Georgia"/>
                <a:cs typeface="Georgia"/>
                <a:sym typeface="Georgia"/>
              </a:defRPr>
            </a:lvl4pPr>
            <a:lvl5pPr indent="-228600" lvl="4" marL="2286000" rtl="0" algn="l">
              <a:lnSpc>
                <a:spcPct val="90000"/>
              </a:lnSpc>
              <a:spcBef>
                <a:spcPts val="200"/>
              </a:spcBef>
              <a:spcAft>
                <a:spcPts val="0"/>
              </a:spcAft>
              <a:buSzPts val="1200"/>
              <a:buFont typeface="Georgia"/>
              <a:buNone/>
              <a:defRPr b="1" sz="1200">
                <a:solidFill>
                  <a:schemeClr val="lt1"/>
                </a:solidFill>
                <a:latin typeface="Georgia"/>
                <a:ea typeface="Georgia"/>
                <a:cs typeface="Georgia"/>
                <a:sym typeface="Georgia"/>
              </a:defRPr>
            </a:lvl5pPr>
            <a:lvl6pPr indent="-298450" lvl="5" marL="2743200" rtl="0" algn="l">
              <a:lnSpc>
                <a:spcPct val="90000"/>
              </a:lnSpc>
              <a:spcBef>
                <a:spcPts val="300"/>
              </a:spcBef>
              <a:spcAft>
                <a:spcPts val="0"/>
              </a:spcAft>
              <a:buSzPts val="1100"/>
              <a:buChar char="•"/>
              <a:defRPr/>
            </a:lvl6pPr>
            <a:lvl7pPr indent="-304800" lvl="6" marL="3200400" rtl="0" algn="l">
              <a:lnSpc>
                <a:spcPct val="90000"/>
              </a:lnSpc>
              <a:spcBef>
                <a:spcPts val="300"/>
              </a:spcBef>
              <a:spcAft>
                <a:spcPts val="0"/>
              </a:spcAft>
              <a:buSzPts val="1200"/>
              <a:buChar char="•"/>
              <a:defRPr/>
            </a:lvl7pPr>
            <a:lvl8pPr indent="-317500" lvl="7" marL="3657600" rtl="0" algn="l">
              <a:lnSpc>
                <a:spcPct val="90000"/>
              </a:lnSpc>
              <a:spcBef>
                <a:spcPts val="300"/>
              </a:spcBef>
              <a:spcAft>
                <a:spcPts val="0"/>
              </a:spcAft>
              <a:buSzPts val="1400"/>
              <a:buChar char="•"/>
              <a:defRPr/>
            </a:lvl8pPr>
            <a:lvl9pPr indent="-304800" lvl="8" marL="4114800" rtl="0" algn="l">
              <a:lnSpc>
                <a:spcPct val="90000"/>
              </a:lnSpc>
              <a:spcBef>
                <a:spcPts val="300"/>
              </a:spcBef>
              <a:spcAft>
                <a:spcPts val="0"/>
              </a:spcAft>
              <a:buSzPts val="1200"/>
              <a:buChar char="•"/>
              <a:defRPr/>
            </a:lvl9pPr>
          </a:lstStyle>
          <a:p/>
        </p:txBody>
      </p:sp>
      <p:sp>
        <p:nvSpPr>
          <p:cNvPr id="509" name="Google Shape;509;g237ea097884_0_3624"/>
          <p:cNvSpPr txBox="1"/>
          <p:nvPr>
            <p:ph idx="10" type="dt"/>
          </p:nvPr>
        </p:nvSpPr>
        <p:spPr>
          <a:xfrm>
            <a:off x="5791200" y="4803738"/>
            <a:ext cx="3045000" cy="274200"/>
          </a:xfrm>
          <a:prstGeom prst="rect">
            <a:avLst/>
          </a:prstGeom>
          <a:noFill/>
          <a:ln>
            <a:noFill/>
          </a:ln>
        </p:spPr>
        <p:txBody>
          <a:bodyPr anchorCtr="0" anchor="t"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10" name="Google Shape;510;g237ea097884_0_3624"/>
          <p:cNvSpPr txBox="1"/>
          <p:nvPr>
            <p:ph idx="11" type="ftr"/>
          </p:nvPr>
        </p:nvSpPr>
        <p:spPr>
          <a:xfrm>
            <a:off x="304800" y="4807458"/>
            <a:ext cx="3581400" cy="2742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cxnSp>
        <p:nvCxnSpPr>
          <p:cNvPr id="511" name="Google Shape;511;g237ea097884_0_3624"/>
          <p:cNvCxnSpPr/>
          <p:nvPr/>
        </p:nvCxnSpPr>
        <p:spPr>
          <a:xfrm>
            <a:off x="152400" y="960120"/>
            <a:ext cx="8833200" cy="0"/>
          </a:xfrm>
          <a:prstGeom prst="straightConnector1">
            <a:avLst/>
          </a:prstGeom>
          <a:noFill/>
          <a:ln cap="flat" cmpd="sng" w="11425">
            <a:solidFill>
              <a:srgbClr val="7A9798"/>
            </a:solidFill>
            <a:prstDash val="dash"/>
            <a:round/>
            <a:headEnd len="sm" w="sm" type="none"/>
            <a:tailEnd len="sm" w="sm" type="none"/>
          </a:ln>
        </p:spPr>
      </p:cxnSp>
      <p:sp>
        <p:nvSpPr>
          <p:cNvPr id="512" name="Google Shape;512;g237ea097884_0_3624"/>
          <p:cNvSpPr/>
          <p:nvPr/>
        </p:nvSpPr>
        <p:spPr>
          <a:xfrm>
            <a:off x="152400" y="116586"/>
            <a:ext cx="8833200" cy="4910400"/>
          </a:xfrm>
          <a:prstGeom prst="rect">
            <a:avLst/>
          </a:prstGeom>
          <a:noFill/>
          <a:ln cap="flat" cmpd="sng" w="9525">
            <a:solidFill>
              <a:srgbClr val="7A9798"/>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Georgia"/>
              <a:ea typeface="Georgia"/>
              <a:cs typeface="Georgia"/>
              <a:sym typeface="Georgia"/>
            </a:endParaRPr>
          </a:p>
        </p:txBody>
      </p:sp>
      <p:sp>
        <p:nvSpPr>
          <p:cNvPr id="513" name="Google Shape;513;g237ea097884_0_3624"/>
          <p:cNvSpPr txBox="1"/>
          <p:nvPr>
            <p:ph idx="3" type="body"/>
          </p:nvPr>
        </p:nvSpPr>
        <p:spPr>
          <a:xfrm>
            <a:off x="301752" y="1853537"/>
            <a:ext cx="4041600" cy="2863800"/>
          </a:xfrm>
          <a:prstGeom prst="rect">
            <a:avLst/>
          </a:prstGeom>
          <a:noFill/>
          <a:ln>
            <a:noFill/>
          </a:ln>
        </p:spPr>
        <p:txBody>
          <a:bodyPr anchorCtr="0" anchor="t" bIns="34275" lIns="68575" spcFirstLastPara="1" rIns="68575" wrap="square" tIns="34275">
            <a:normAutofit/>
          </a:bodyPr>
          <a:lstStyle>
            <a:lvl1pPr indent="-298450" lvl="0" marL="457200" rtl="0" algn="l">
              <a:lnSpc>
                <a:spcPct val="100000"/>
              </a:lnSpc>
              <a:spcBef>
                <a:spcPts val="300"/>
              </a:spcBef>
              <a:spcAft>
                <a:spcPts val="0"/>
              </a:spcAft>
              <a:buSzPts val="1100"/>
              <a:buChar char="•"/>
              <a:defRPr/>
            </a:lvl1pPr>
            <a:lvl2pPr indent="-228600" lvl="1" marL="914400" rtl="0" algn="l">
              <a:lnSpc>
                <a:spcPct val="150000"/>
              </a:lnSpc>
              <a:spcBef>
                <a:spcPts val="300"/>
              </a:spcBef>
              <a:spcAft>
                <a:spcPts val="0"/>
              </a:spcAft>
              <a:buSzPts val="900"/>
              <a:buNone/>
              <a:defRPr/>
            </a:lvl2pPr>
            <a:lvl3pPr indent="-292100" lvl="2" marL="1371600" rtl="0" algn="l">
              <a:lnSpc>
                <a:spcPct val="90000"/>
              </a:lnSpc>
              <a:spcBef>
                <a:spcPts val="300"/>
              </a:spcBef>
              <a:spcAft>
                <a:spcPts val="0"/>
              </a:spcAft>
              <a:buSzPts val="1000"/>
              <a:buChar char="•"/>
              <a:defRPr/>
            </a:lvl3pPr>
            <a:lvl4pPr indent="-285750" lvl="3" marL="1828800" rtl="0" algn="l">
              <a:lnSpc>
                <a:spcPct val="90000"/>
              </a:lnSpc>
              <a:spcBef>
                <a:spcPts val="300"/>
              </a:spcBef>
              <a:spcAft>
                <a:spcPts val="0"/>
              </a:spcAft>
              <a:buSzPts val="900"/>
              <a:buChar char="•"/>
              <a:defRPr/>
            </a:lvl4pPr>
            <a:lvl5pPr indent="-317500" lvl="4" marL="2286000" rtl="0" algn="l">
              <a:lnSpc>
                <a:spcPct val="90000"/>
              </a:lnSpc>
              <a:spcBef>
                <a:spcPts val="300"/>
              </a:spcBef>
              <a:spcAft>
                <a:spcPts val="0"/>
              </a:spcAft>
              <a:buSzPts val="1400"/>
              <a:buChar char="•"/>
              <a:defRPr/>
            </a:lvl5pPr>
            <a:lvl6pPr indent="-298450" lvl="5" marL="2743200" rtl="0" algn="l">
              <a:lnSpc>
                <a:spcPct val="90000"/>
              </a:lnSpc>
              <a:spcBef>
                <a:spcPts val="300"/>
              </a:spcBef>
              <a:spcAft>
                <a:spcPts val="0"/>
              </a:spcAft>
              <a:buSzPts val="1100"/>
              <a:buChar char="•"/>
              <a:defRPr/>
            </a:lvl6pPr>
            <a:lvl7pPr indent="-304800" lvl="6" marL="3200400" rtl="0" algn="l">
              <a:lnSpc>
                <a:spcPct val="90000"/>
              </a:lnSpc>
              <a:spcBef>
                <a:spcPts val="300"/>
              </a:spcBef>
              <a:spcAft>
                <a:spcPts val="0"/>
              </a:spcAft>
              <a:buSzPts val="1200"/>
              <a:buChar char="•"/>
              <a:defRPr/>
            </a:lvl7pPr>
            <a:lvl8pPr indent="-317500" lvl="7" marL="3657600" rtl="0" algn="l">
              <a:lnSpc>
                <a:spcPct val="90000"/>
              </a:lnSpc>
              <a:spcBef>
                <a:spcPts val="300"/>
              </a:spcBef>
              <a:spcAft>
                <a:spcPts val="0"/>
              </a:spcAft>
              <a:buSzPts val="1400"/>
              <a:buChar char="•"/>
              <a:defRPr/>
            </a:lvl8pPr>
            <a:lvl9pPr indent="-304800" lvl="8" marL="4114800" rtl="0" algn="l">
              <a:lnSpc>
                <a:spcPct val="90000"/>
              </a:lnSpc>
              <a:spcBef>
                <a:spcPts val="300"/>
              </a:spcBef>
              <a:spcAft>
                <a:spcPts val="0"/>
              </a:spcAft>
              <a:buSzPts val="1200"/>
              <a:buChar char="•"/>
              <a:defRPr/>
            </a:lvl9pPr>
          </a:lstStyle>
          <a:p/>
        </p:txBody>
      </p:sp>
      <p:sp>
        <p:nvSpPr>
          <p:cNvPr id="514" name="Google Shape;514;g237ea097884_0_3624"/>
          <p:cNvSpPr txBox="1"/>
          <p:nvPr>
            <p:ph idx="4" type="body"/>
          </p:nvPr>
        </p:nvSpPr>
        <p:spPr>
          <a:xfrm>
            <a:off x="4800600" y="1853537"/>
            <a:ext cx="4038600" cy="2866800"/>
          </a:xfrm>
          <a:prstGeom prst="rect">
            <a:avLst/>
          </a:prstGeom>
          <a:noFill/>
          <a:ln>
            <a:noFill/>
          </a:ln>
        </p:spPr>
        <p:txBody>
          <a:bodyPr anchorCtr="0" anchor="t" bIns="34275" lIns="68575" spcFirstLastPara="1" rIns="68575" wrap="square" tIns="34275">
            <a:normAutofit/>
          </a:bodyPr>
          <a:lstStyle>
            <a:lvl1pPr indent="-298450" lvl="0" marL="457200" rtl="0" algn="l">
              <a:lnSpc>
                <a:spcPct val="100000"/>
              </a:lnSpc>
              <a:spcBef>
                <a:spcPts val="300"/>
              </a:spcBef>
              <a:spcAft>
                <a:spcPts val="0"/>
              </a:spcAft>
              <a:buSzPts val="1100"/>
              <a:buChar char="•"/>
              <a:defRPr/>
            </a:lvl1pPr>
            <a:lvl2pPr indent="-228600" lvl="1" marL="914400" rtl="0" algn="l">
              <a:lnSpc>
                <a:spcPct val="150000"/>
              </a:lnSpc>
              <a:spcBef>
                <a:spcPts val="300"/>
              </a:spcBef>
              <a:spcAft>
                <a:spcPts val="0"/>
              </a:spcAft>
              <a:buSzPts val="900"/>
              <a:buNone/>
              <a:defRPr/>
            </a:lvl2pPr>
            <a:lvl3pPr indent="-292100" lvl="2" marL="1371600" rtl="0" algn="l">
              <a:lnSpc>
                <a:spcPct val="90000"/>
              </a:lnSpc>
              <a:spcBef>
                <a:spcPts val="300"/>
              </a:spcBef>
              <a:spcAft>
                <a:spcPts val="0"/>
              </a:spcAft>
              <a:buSzPts val="1000"/>
              <a:buChar char="•"/>
              <a:defRPr/>
            </a:lvl3pPr>
            <a:lvl4pPr indent="-285750" lvl="3" marL="1828800" rtl="0" algn="l">
              <a:lnSpc>
                <a:spcPct val="90000"/>
              </a:lnSpc>
              <a:spcBef>
                <a:spcPts val="300"/>
              </a:spcBef>
              <a:spcAft>
                <a:spcPts val="0"/>
              </a:spcAft>
              <a:buSzPts val="900"/>
              <a:buChar char="•"/>
              <a:defRPr/>
            </a:lvl4pPr>
            <a:lvl5pPr indent="-317500" lvl="4" marL="2286000" rtl="0" algn="l">
              <a:lnSpc>
                <a:spcPct val="90000"/>
              </a:lnSpc>
              <a:spcBef>
                <a:spcPts val="300"/>
              </a:spcBef>
              <a:spcAft>
                <a:spcPts val="0"/>
              </a:spcAft>
              <a:buSzPts val="1400"/>
              <a:buChar char="•"/>
              <a:defRPr/>
            </a:lvl5pPr>
            <a:lvl6pPr indent="-298450" lvl="5" marL="2743200" rtl="0" algn="l">
              <a:lnSpc>
                <a:spcPct val="90000"/>
              </a:lnSpc>
              <a:spcBef>
                <a:spcPts val="300"/>
              </a:spcBef>
              <a:spcAft>
                <a:spcPts val="0"/>
              </a:spcAft>
              <a:buSzPts val="1100"/>
              <a:buChar char="•"/>
              <a:defRPr/>
            </a:lvl6pPr>
            <a:lvl7pPr indent="-304800" lvl="6" marL="3200400" rtl="0" algn="l">
              <a:lnSpc>
                <a:spcPct val="90000"/>
              </a:lnSpc>
              <a:spcBef>
                <a:spcPts val="300"/>
              </a:spcBef>
              <a:spcAft>
                <a:spcPts val="0"/>
              </a:spcAft>
              <a:buSzPts val="1200"/>
              <a:buChar char="•"/>
              <a:defRPr/>
            </a:lvl7pPr>
            <a:lvl8pPr indent="-317500" lvl="7" marL="3657600" rtl="0" algn="l">
              <a:lnSpc>
                <a:spcPct val="90000"/>
              </a:lnSpc>
              <a:spcBef>
                <a:spcPts val="300"/>
              </a:spcBef>
              <a:spcAft>
                <a:spcPts val="0"/>
              </a:spcAft>
              <a:buSzPts val="1400"/>
              <a:buChar char="•"/>
              <a:defRPr/>
            </a:lvl8pPr>
            <a:lvl9pPr indent="-304800" lvl="8" marL="4114800" rtl="0" algn="l">
              <a:lnSpc>
                <a:spcPct val="90000"/>
              </a:lnSpc>
              <a:spcBef>
                <a:spcPts val="300"/>
              </a:spcBef>
              <a:spcAft>
                <a:spcPts val="0"/>
              </a:spcAft>
              <a:buSzPts val="1200"/>
              <a:buChar char="•"/>
              <a:defRPr/>
            </a:lvl9pPr>
          </a:lstStyle>
          <a:p/>
        </p:txBody>
      </p:sp>
      <p:sp>
        <p:nvSpPr>
          <p:cNvPr id="515" name="Google Shape;515;g237ea097884_0_3624"/>
          <p:cNvSpPr/>
          <p:nvPr/>
        </p:nvSpPr>
        <p:spPr>
          <a:xfrm>
            <a:off x="4267200" y="717027"/>
            <a:ext cx="609600" cy="457200"/>
          </a:xfrm>
          <a:prstGeom prst="ellipse">
            <a:avLst/>
          </a:prstGeom>
          <a:solidFill>
            <a:srgbClr val="FFFFF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Georgia"/>
              <a:ea typeface="Georgia"/>
              <a:cs typeface="Georgia"/>
              <a:sym typeface="Georgia"/>
            </a:endParaRPr>
          </a:p>
        </p:txBody>
      </p:sp>
      <p:sp>
        <p:nvSpPr>
          <p:cNvPr id="516" name="Google Shape;516;g237ea097884_0_3624"/>
          <p:cNvSpPr/>
          <p:nvPr/>
        </p:nvSpPr>
        <p:spPr>
          <a:xfrm>
            <a:off x="4361688" y="787893"/>
            <a:ext cx="420600" cy="315600"/>
          </a:xfrm>
          <a:prstGeom prst="ellipse">
            <a:avLst/>
          </a:prstGeom>
          <a:solidFill>
            <a:srgbClr val="FFFFFF"/>
          </a:solidFill>
          <a:ln cap="rnd" cmpd="dbl" w="50800">
            <a:solidFill>
              <a:srgbClr val="7A9798"/>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Georgia"/>
              <a:ea typeface="Georgia"/>
              <a:cs typeface="Georgia"/>
              <a:sym typeface="Georgia"/>
            </a:endParaRPr>
          </a:p>
        </p:txBody>
      </p:sp>
      <p:sp>
        <p:nvSpPr>
          <p:cNvPr id="517" name="Google Shape;517;g237ea097884_0_3624"/>
          <p:cNvSpPr txBox="1"/>
          <p:nvPr>
            <p:ph idx="12" type="sldNum"/>
          </p:nvPr>
        </p:nvSpPr>
        <p:spPr>
          <a:xfrm>
            <a:off x="4343400" y="781813"/>
            <a:ext cx="457200" cy="330900"/>
          </a:xfrm>
          <a:prstGeom prst="rect">
            <a:avLst/>
          </a:prstGeom>
          <a:noFill/>
          <a:ln>
            <a:noFill/>
          </a:ln>
        </p:spPr>
        <p:txBody>
          <a:bodyPr anchorCtr="0" anchor="ctr" bIns="34275" lIns="34275" spcFirstLastPara="1" rIns="34275" wrap="square" tIns="34275">
            <a:normAutofit/>
          </a:bodyPr>
          <a:lstStyle>
            <a:lvl1pPr indent="0" lvl="0" marL="0" marR="0" rtl="0" algn="ctr">
              <a:lnSpc>
                <a:spcPct val="100000"/>
              </a:lnSpc>
              <a:spcBef>
                <a:spcPts val="0"/>
              </a:spcBef>
              <a:spcAft>
                <a:spcPts val="0"/>
              </a:spcAft>
              <a:buClr>
                <a:srgbClr val="000000"/>
              </a:buClr>
              <a:buSzPts val="1200"/>
              <a:buFont typeface="Arial"/>
              <a:buNone/>
              <a:defRPr b="0" i="0" sz="1200" u="none" cap="none" strike="noStrike">
                <a:solidFill>
                  <a:srgbClr val="7A9798"/>
                </a:solidFill>
                <a:latin typeface="Georgia"/>
                <a:ea typeface="Georgia"/>
                <a:cs typeface="Georgia"/>
                <a:sym typeface="Georgia"/>
              </a:defRPr>
            </a:lvl1pPr>
            <a:lvl2pPr indent="0" lvl="1" marL="0" marR="0" rtl="0" algn="ctr">
              <a:lnSpc>
                <a:spcPct val="100000"/>
              </a:lnSpc>
              <a:spcBef>
                <a:spcPts val="0"/>
              </a:spcBef>
              <a:spcAft>
                <a:spcPts val="0"/>
              </a:spcAft>
              <a:buClr>
                <a:srgbClr val="000000"/>
              </a:buClr>
              <a:buSzPts val="1200"/>
              <a:buFont typeface="Arial"/>
              <a:buNone/>
              <a:defRPr b="0" i="0" sz="1200" u="none" cap="none" strike="noStrike">
                <a:solidFill>
                  <a:srgbClr val="7A9798"/>
                </a:solidFill>
                <a:latin typeface="Georgia"/>
                <a:ea typeface="Georgia"/>
                <a:cs typeface="Georgia"/>
                <a:sym typeface="Georgia"/>
              </a:defRPr>
            </a:lvl2pPr>
            <a:lvl3pPr indent="0" lvl="2" marL="0" marR="0" rtl="0" algn="ctr">
              <a:lnSpc>
                <a:spcPct val="100000"/>
              </a:lnSpc>
              <a:spcBef>
                <a:spcPts val="0"/>
              </a:spcBef>
              <a:spcAft>
                <a:spcPts val="0"/>
              </a:spcAft>
              <a:buClr>
                <a:srgbClr val="000000"/>
              </a:buClr>
              <a:buSzPts val="1200"/>
              <a:buFont typeface="Arial"/>
              <a:buNone/>
              <a:defRPr b="0" i="0" sz="1200" u="none" cap="none" strike="noStrike">
                <a:solidFill>
                  <a:srgbClr val="7A9798"/>
                </a:solidFill>
                <a:latin typeface="Georgia"/>
                <a:ea typeface="Georgia"/>
                <a:cs typeface="Georgia"/>
                <a:sym typeface="Georgia"/>
              </a:defRPr>
            </a:lvl3pPr>
            <a:lvl4pPr indent="0" lvl="3" marL="0" marR="0" rtl="0" algn="ctr">
              <a:lnSpc>
                <a:spcPct val="100000"/>
              </a:lnSpc>
              <a:spcBef>
                <a:spcPts val="0"/>
              </a:spcBef>
              <a:spcAft>
                <a:spcPts val="0"/>
              </a:spcAft>
              <a:buClr>
                <a:srgbClr val="000000"/>
              </a:buClr>
              <a:buSzPts val="1200"/>
              <a:buFont typeface="Arial"/>
              <a:buNone/>
              <a:defRPr b="0" i="0" sz="1200" u="none" cap="none" strike="noStrike">
                <a:solidFill>
                  <a:srgbClr val="7A9798"/>
                </a:solidFill>
                <a:latin typeface="Georgia"/>
                <a:ea typeface="Georgia"/>
                <a:cs typeface="Georgia"/>
                <a:sym typeface="Georgia"/>
              </a:defRPr>
            </a:lvl4pPr>
            <a:lvl5pPr indent="0" lvl="4" marL="0" marR="0" rtl="0" algn="ctr">
              <a:lnSpc>
                <a:spcPct val="100000"/>
              </a:lnSpc>
              <a:spcBef>
                <a:spcPts val="0"/>
              </a:spcBef>
              <a:spcAft>
                <a:spcPts val="0"/>
              </a:spcAft>
              <a:buClr>
                <a:srgbClr val="000000"/>
              </a:buClr>
              <a:buSzPts val="1200"/>
              <a:buFont typeface="Arial"/>
              <a:buNone/>
              <a:defRPr b="0" i="0" sz="1200" u="none" cap="none" strike="noStrike">
                <a:solidFill>
                  <a:srgbClr val="7A9798"/>
                </a:solidFill>
                <a:latin typeface="Georgia"/>
                <a:ea typeface="Georgia"/>
                <a:cs typeface="Georgia"/>
                <a:sym typeface="Georgia"/>
              </a:defRPr>
            </a:lvl5pPr>
            <a:lvl6pPr indent="0" lvl="5" marL="0" marR="0" rtl="0" algn="ctr">
              <a:lnSpc>
                <a:spcPct val="100000"/>
              </a:lnSpc>
              <a:spcBef>
                <a:spcPts val="0"/>
              </a:spcBef>
              <a:spcAft>
                <a:spcPts val="0"/>
              </a:spcAft>
              <a:buClr>
                <a:srgbClr val="000000"/>
              </a:buClr>
              <a:buSzPts val="1200"/>
              <a:buFont typeface="Arial"/>
              <a:buNone/>
              <a:defRPr b="0" i="0" sz="1200" u="none" cap="none" strike="noStrike">
                <a:solidFill>
                  <a:srgbClr val="7A9798"/>
                </a:solidFill>
                <a:latin typeface="Georgia"/>
                <a:ea typeface="Georgia"/>
                <a:cs typeface="Georgia"/>
                <a:sym typeface="Georgia"/>
              </a:defRPr>
            </a:lvl6pPr>
            <a:lvl7pPr indent="0" lvl="6" marL="0" marR="0" rtl="0" algn="ctr">
              <a:lnSpc>
                <a:spcPct val="100000"/>
              </a:lnSpc>
              <a:spcBef>
                <a:spcPts val="0"/>
              </a:spcBef>
              <a:spcAft>
                <a:spcPts val="0"/>
              </a:spcAft>
              <a:buClr>
                <a:srgbClr val="000000"/>
              </a:buClr>
              <a:buSzPts val="1200"/>
              <a:buFont typeface="Arial"/>
              <a:buNone/>
              <a:defRPr b="0" i="0" sz="1200" u="none" cap="none" strike="noStrike">
                <a:solidFill>
                  <a:srgbClr val="7A9798"/>
                </a:solidFill>
                <a:latin typeface="Georgia"/>
                <a:ea typeface="Georgia"/>
                <a:cs typeface="Georgia"/>
                <a:sym typeface="Georgia"/>
              </a:defRPr>
            </a:lvl7pPr>
            <a:lvl8pPr indent="0" lvl="7" marL="0" marR="0" rtl="0" algn="ctr">
              <a:lnSpc>
                <a:spcPct val="100000"/>
              </a:lnSpc>
              <a:spcBef>
                <a:spcPts val="0"/>
              </a:spcBef>
              <a:spcAft>
                <a:spcPts val="0"/>
              </a:spcAft>
              <a:buClr>
                <a:srgbClr val="000000"/>
              </a:buClr>
              <a:buSzPts val="1200"/>
              <a:buFont typeface="Arial"/>
              <a:buNone/>
              <a:defRPr b="0" i="0" sz="1200" u="none" cap="none" strike="noStrike">
                <a:solidFill>
                  <a:srgbClr val="7A9798"/>
                </a:solidFill>
                <a:latin typeface="Georgia"/>
                <a:ea typeface="Georgia"/>
                <a:cs typeface="Georgia"/>
                <a:sym typeface="Georgia"/>
              </a:defRPr>
            </a:lvl8pPr>
            <a:lvl9pPr indent="0" lvl="8" marL="0" marR="0" rtl="0" algn="ctr">
              <a:lnSpc>
                <a:spcPct val="100000"/>
              </a:lnSpc>
              <a:spcBef>
                <a:spcPts val="0"/>
              </a:spcBef>
              <a:spcAft>
                <a:spcPts val="0"/>
              </a:spcAft>
              <a:buClr>
                <a:srgbClr val="000000"/>
              </a:buClr>
              <a:buSzPts val="1200"/>
              <a:buFont typeface="Arial"/>
              <a:buNone/>
              <a:defRPr b="0" i="0" sz="1200" u="none" cap="none" strike="noStrike">
                <a:solidFill>
                  <a:srgbClr val="7A9798"/>
                </a:solidFill>
                <a:latin typeface="Georgia"/>
                <a:ea typeface="Georgia"/>
                <a:cs typeface="Georgia"/>
                <a:sym typeface="Georgia"/>
              </a:defRPr>
            </a:lvl9pPr>
          </a:lstStyle>
          <a:p>
            <a:pPr indent="0" lvl="0" marL="0" rtl="0" algn="ctr">
              <a:spcBef>
                <a:spcPts val="0"/>
              </a:spcBef>
              <a:spcAft>
                <a:spcPts val="0"/>
              </a:spcAft>
              <a:buNone/>
            </a:pPr>
            <a:fld id="{00000000-1234-1234-1234-123412341234}" type="slidenum">
              <a:rPr lang="en-US"/>
              <a:t>‹#›</a:t>
            </a:fld>
            <a:endParaRPr/>
          </a:p>
        </p:txBody>
      </p:sp>
      <p:sp>
        <p:nvSpPr>
          <p:cNvPr id="518" name="Google Shape;518;g237ea097884_0_3624"/>
          <p:cNvSpPr txBox="1"/>
          <p:nvPr>
            <p:ph type="title"/>
          </p:nvPr>
        </p:nvSpPr>
        <p:spPr>
          <a:xfrm>
            <a:off x="301752" y="171450"/>
            <a:ext cx="8534400" cy="5694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rgbClr val="7A9798"/>
              </a:buClr>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19" name="Shape 519"/>
        <p:cNvGrpSpPr/>
        <p:nvPr/>
      </p:nvGrpSpPr>
      <p:grpSpPr>
        <a:xfrm>
          <a:off x="0" y="0"/>
          <a:ext cx="0" cy="0"/>
          <a:chOff x="0" y="0"/>
          <a:chExt cx="0" cy="0"/>
        </a:xfrm>
      </p:grpSpPr>
      <p:sp>
        <p:nvSpPr>
          <p:cNvPr id="520" name="Google Shape;520;g237ea097884_0_364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2pPr>
            <a:lvl3pPr lvl="2"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3pPr>
            <a:lvl4pPr lvl="3"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4pPr>
            <a:lvl5pPr lvl="4"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5pPr>
            <a:lvl6pPr lvl="5"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6pPr>
            <a:lvl7pPr lvl="6"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7pPr>
            <a:lvl8pPr lvl="7"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8pPr>
            <a:lvl9pPr lvl="8"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9pPr>
          </a:lstStyle>
          <a:p/>
        </p:txBody>
      </p:sp>
      <p:sp>
        <p:nvSpPr>
          <p:cNvPr id="521" name="Google Shape;521;g237ea097884_0_3644"/>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2pPr>
            <a:lvl3pPr lvl="2"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3pPr>
            <a:lvl4pPr lvl="3"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4pPr>
            <a:lvl5pPr lvl="4"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5pPr>
            <a:lvl6pPr lvl="5"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6pPr>
            <a:lvl7pPr lvl="6"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7pPr>
            <a:lvl8pPr lvl="7"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8pPr>
            <a:lvl9pPr lvl="8" marR="0" rtl="0" algn="l">
              <a:lnSpc>
                <a:spcPct val="100000"/>
              </a:lnSpc>
              <a:spcBef>
                <a:spcPts val="0"/>
              </a:spcBef>
              <a:spcAft>
                <a:spcPts val="0"/>
              </a:spcAft>
              <a:buClr>
                <a:srgbClr val="000000"/>
              </a:buClr>
              <a:buSzPts val="1400"/>
              <a:buFont typeface="Arial"/>
              <a:buNone/>
              <a:defRPr b="0" i="0" sz="1607" u="none" cap="none" strike="noStrike">
                <a:solidFill>
                  <a:schemeClr val="dk1"/>
                </a:solidFill>
                <a:latin typeface="Lato"/>
                <a:ea typeface="Lato"/>
                <a:cs typeface="Lato"/>
                <a:sym typeface="Lato"/>
              </a:defRPr>
            </a:lvl9pPr>
          </a:lstStyle>
          <a:p/>
        </p:txBody>
      </p:sp>
      <p:sp>
        <p:nvSpPr>
          <p:cNvPr id="522" name="Google Shape;522;g237ea097884_0_364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607"/>
              <a:buFont typeface="Arial"/>
              <a:buNone/>
              <a:defRPr b="0" i="0" sz="1607" u="none" cap="none" strike="noStrike">
                <a:solidFill>
                  <a:schemeClr val="dk1"/>
                </a:solidFill>
                <a:latin typeface="Lato"/>
                <a:ea typeface="Lato"/>
                <a:cs typeface="Lato"/>
                <a:sym typeface="Lato"/>
              </a:defRPr>
            </a:lvl1pPr>
            <a:lvl2pPr indent="0" lvl="1" marL="0" marR="0" rtl="0" algn="l">
              <a:lnSpc>
                <a:spcPct val="100000"/>
              </a:lnSpc>
              <a:spcBef>
                <a:spcPts val="0"/>
              </a:spcBef>
              <a:spcAft>
                <a:spcPts val="0"/>
              </a:spcAft>
              <a:buClr>
                <a:srgbClr val="000000"/>
              </a:buClr>
              <a:buSzPts val="1607"/>
              <a:buFont typeface="Arial"/>
              <a:buNone/>
              <a:defRPr b="0" i="0" sz="1607" u="none" cap="none" strike="noStrike">
                <a:solidFill>
                  <a:schemeClr val="dk1"/>
                </a:solidFill>
                <a:latin typeface="Lato"/>
                <a:ea typeface="Lato"/>
                <a:cs typeface="Lato"/>
                <a:sym typeface="Lato"/>
              </a:defRPr>
            </a:lvl2pPr>
            <a:lvl3pPr indent="0" lvl="2" marL="0" marR="0" rtl="0" algn="l">
              <a:lnSpc>
                <a:spcPct val="100000"/>
              </a:lnSpc>
              <a:spcBef>
                <a:spcPts val="0"/>
              </a:spcBef>
              <a:spcAft>
                <a:spcPts val="0"/>
              </a:spcAft>
              <a:buClr>
                <a:srgbClr val="000000"/>
              </a:buClr>
              <a:buSzPts val="1607"/>
              <a:buFont typeface="Arial"/>
              <a:buNone/>
              <a:defRPr b="0" i="0" sz="1607" u="none" cap="none" strike="noStrike">
                <a:solidFill>
                  <a:schemeClr val="dk1"/>
                </a:solidFill>
                <a:latin typeface="Lato"/>
                <a:ea typeface="Lato"/>
                <a:cs typeface="Lato"/>
                <a:sym typeface="Lato"/>
              </a:defRPr>
            </a:lvl3pPr>
            <a:lvl4pPr indent="0" lvl="3" marL="0" marR="0" rtl="0" algn="l">
              <a:lnSpc>
                <a:spcPct val="100000"/>
              </a:lnSpc>
              <a:spcBef>
                <a:spcPts val="0"/>
              </a:spcBef>
              <a:spcAft>
                <a:spcPts val="0"/>
              </a:spcAft>
              <a:buClr>
                <a:srgbClr val="000000"/>
              </a:buClr>
              <a:buSzPts val="1607"/>
              <a:buFont typeface="Arial"/>
              <a:buNone/>
              <a:defRPr b="0" i="0" sz="1607" u="none" cap="none" strike="noStrike">
                <a:solidFill>
                  <a:schemeClr val="dk1"/>
                </a:solidFill>
                <a:latin typeface="Lato"/>
                <a:ea typeface="Lato"/>
                <a:cs typeface="Lato"/>
                <a:sym typeface="Lato"/>
              </a:defRPr>
            </a:lvl4pPr>
            <a:lvl5pPr indent="0" lvl="4" marL="0" marR="0" rtl="0" algn="l">
              <a:lnSpc>
                <a:spcPct val="100000"/>
              </a:lnSpc>
              <a:spcBef>
                <a:spcPts val="0"/>
              </a:spcBef>
              <a:spcAft>
                <a:spcPts val="0"/>
              </a:spcAft>
              <a:buClr>
                <a:srgbClr val="000000"/>
              </a:buClr>
              <a:buSzPts val="1607"/>
              <a:buFont typeface="Arial"/>
              <a:buNone/>
              <a:defRPr b="0" i="0" sz="1607" u="none" cap="none" strike="noStrike">
                <a:solidFill>
                  <a:schemeClr val="dk1"/>
                </a:solidFill>
                <a:latin typeface="Lato"/>
                <a:ea typeface="Lato"/>
                <a:cs typeface="Lato"/>
                <a:sym typeface="Lato"/>
              </a:defRPr>
            </a:lvl5pPr>
            <a:lvl6pPr indent="0" lvl="5" marL="0" marR="0" rtl="0" algn="l">
              <a:lnSpc>
                <a:spcPct val="100000"/>
              </a:lnSpc>
              <a:spcBef>
                <a:spcPts val="0"/>
              </a:spcBef>
              <a:spcAft>
                <a:spcPts val="0"/>
              </a:spcAft>
              <a:buClr>
                <a:srgbClr val="000000"/>
              </a:buClr>
              <a:buSzPts val="1607"/>
              <a:buFont typeface="Arial"/>
              <a:buNone/>
              <a:defRPr b="0" i="0" sz="1607" u="none" cap="none" strike="noStrike">
                <a:solidFill>
                  <a:schemeClr val="dk1"/>
                </a:solidFill>
                <a:latin typeface="Lato"/>
                <a:ea typeface="Lato"/>
                <a:cs typeface="Lato"/>
                <a:sym typeface="Lato"/>
              </a:defRPr>
            </a:lvl6pPr>
            <a:lvl7pPr indent="0" lvl="6" marL="0" marR="0" rtl="0" algn="l">
              <a:lnSpc>
                <a:spcPct val="100000"/>
              </a:lnSpc>
              <a:spcBef>
                <a:spcPts val="0"/>
              </a:spcBef>
              <a:spcAft>
                <a:spcPts val="0"/>
              </a:spcAft>
              <a:buClr>
                <a:srgbClr val="000000"/>
              </a:buClr>
              <a:buSzPts val="1607"/>
              <a:buFont typeface="Arial"/>
              <a:buNone/>
              <a:defRPr b="0" i="0" sz="1607" u="none" cap="none" strike="noStrike">
                <a:solidFill>
                  <a:schemeClr val="dk1"/>
                </a:solidFill>
                <a:latin typeface="Lato"/>
                <a:ea typeface="Lato"/>
                <a:cs typeface="Lato"/>
                <a:sym typeface="Lato"/>
              </a:defRPr>
            </a:lvl7pPr>
            <a:lvl8pPr indent="0" lvl="7" marL="0" marR="0" rtl="0" algn="l">
              <a:lnSpc>
                <a:spcPct val="100000"/>
              </a:lnSpc>
              <a:spcBef>
                <a:spcPts val="0"/>
              </a:spcBef>
              <a:spcAft>
                <a:spcPts val="0"/>
              </a:spcAft>
              <a:buClr>
                <a:srgbClr val="000000"/>
              </a:buClr>
              <a:buSzPts val="1607"/>
              <a:buFont typeface="Arial"/>
              <a:buNone/>
              <a:defRPr b="0" i="0" sz="1607" u="none" cap="none" strike="noStrike">
                <a:solidFill>
                  <a:schemeClr val="dk1"/>
                </a:solidFill>
                <a:latin typeface="Lato"/>
                <a:ea typeface="Lato"/>
                <a:cs typeface="Lato"/>
                <a:sym typeface="Lato"/>
              </a:defRPr>
            </a:lvl8pPr>
            <a:lvl9pPr indent="0" lvl="8" marL="0" marR="0" rtl="0" algn="l">
              <a:lnSpc>
                <a:spcPct val="100000"/>
              </a:lnSpc>
              <a:spcBef>
                <a:spcPts val="0"/>
              </a:spcBef>
              <a:spcAft>
                <a:spcPts val="0"/>
              </a:spcAft>
              <a:buClr>
                <a:srgbClr val="000000"/>
              </a:buClr>
              <a:buSzPts val="1607"/>
              <a:buFont typeface="Arial"/>
              <a:buNone/>
              <a:defRPr b="0" i="0" sz="1607" u="none" cap="none" strike="noStrike">
                <a:solidFill>
                  <a:schemeClr val="dk1"/>
                </a:solidFill>
                <a:latin typeface="Lato"/>
                <a:ea typeface="Lato"/>
                <a:cs typeface="Lato"/>
                <a:sym typeface="Lato"/>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527" name="Shape 527"/>
        <p:cNvGrpSpPr/>
        <p:nvPr/>
      </p:nvGrpSpPr>
      <p:grpSpPr>
        <a:xfrm>
          <a:off x="0" y="0"/>
          <a:ext cx="0" cy="0"/>
          <a:chOff x="0" y="0"/>
          <a:chExt cx="0" cy="0"/>
        </a:xfrm>
      </p:grpSpPr>
      <p:sp>
        <p:nvSpPr>
          <p:cNvPr id="528" name="Google Shape;528;g237ea097884_0_3842"/>
          <p:cNvSpPr txBox="1"/>
          <p:nvPr>
            <p:ph idx="1" type="body"/>
          </p:nvPr>
        </p:nvSpPr>
        <p:spPr>
          <a:xfrm>
            <a:off x="1416575" y="1293834"/>
            <a:ext cx="6311400" cy="1262700"/>
          </a:xfrm>
          <a:prstGeom prst="rect">
            <a:avLst/>
          </a:prstGeom>
          <a:noFill/>
          <a:ln>
            <a:noFill/>
          </a:ln>
        </p:spPr>
        <p:txBody>
          <a:bodyPr anchorCtr="0" anchor="t" bIns="45700" lIns="91425" spcFirstLastPara="1" rIns="91425" wrap="square" tIns="45700">
            <a:noAutofit/>
          </a:bodyPr>
          <a:lstStyle>
            <a:lvl1pPr indent="-228600" lvl="0" marL="457200" rtl="0" algn="ctr">
              <a:lnSpc>
                <a:spcPct val="106111"/>
              </a:lnSpc>
              <a:spcBef>
                <a:spcPts val="0"/>
              </a:spcBef>
              <a:spcAft>
                <a:spcPts val="0"/>
              </a:spcAft>
              <a:buClr>
                <a:srgbClr val="333399"/>
              </a:buClr>
              <a:buSzPts val="3600"/>
              <a:buNone/>
              <a:defRPr sz="3600">
                <a:solidFill>
                  <a:srgbClr val="333399"/>
                </a:solidFill>
                <a:latin typeface="Lato Black"/>
                <a:ea typeface="Lato Black"/>
                <a:cs typeface="Lato Black"/>
                <a:sym typeface="Lato Black"/>
              </a:defRPr>
            </a:lvl1pPr>
            <a:lvl2pPr indent="-228600" lvl="1" marL="914400" rtl="0" algn="l">
              <a:lnSpc>
                <a:spcPct val="150000"/>
              </a:lnSpc>
              <a:spcBef>
                <a:spcPts val="3000"/>
              </a:spcBef>
              <a:spcAft>
                <a:spcPts val="0"/>
              </a:spcAft>
              <a:buClr>
                <a:srgbClr val="333399"/>
              </a:buClr>
              <a:buSzPts val="2637"/>
              <a:buNone/>
              <a:defRPr sz="2637">
                <a:solidFill>
                  <a:srgbClr val="333399"/>
                </a:solidFill>
                <a:latin typeface="Calibri"/>
                <a:ea typeface="Calibri"/>
                <a:cs typeface="Calibri"/>
                <a:sym typeface="Calibri"/>
              </a:defRPr>
            </a:lvl2pPr>
            <a:lvl3pPr indent="-396049" lvl="2" marL="1371600" rtl="0"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3pPr>
            <a:lvl4pPr indent="-396049" lvl="3" marL="1828800" rtl="0"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4pPr>
            <a:lvl5pPr indent="-396049" lvl="4" marL="2286000" rtl="0"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529" name="Google Shape;529;g237ea097884_0_3842"/>
          <p:cNvSpPr txBox="1"/>
          <p:nvPr>
            <p:ph idx="2" type="body"/>
          </p:nvPr>
        </p:nvSpPr>
        <p:spPr>
          <a:xfrm>
            <a:off x="5458013" y="3035370"/>
            <a:ext cx="2228700" cy="11238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0"/>
              </a:spcBef>
              <a:spcAft>
                <a:spcPts val="0"/>
              </a:spcAft>
              <a:buClr>
                <a:schemeClr val="dk1"/>
              </a:buClr>
              <a:buSzPts val="1800"/>
              <a:buNone/>
              <a:defRPr sz="1800"/>
            </a:lvl1pPr>
            <a:lvl2pPr indent="-228600" lvl="1" marL="914400" rtl="0" algn="l">
              <a:lnSpc>
                <a:spcPct val="100000"/>
              </a:lnSpc>
              <a:spcBef>
                <a:spcPts val="3000"/>
              </a:spcBef>
              <a:spcAft>
                <a:spcPts val="0"/>
              </a:spcAft>
              <a:buClr>
                <a:schemeClr val="dk1"/>
              </a:buClr>
              <a:buSzPts val="1465"/>
              <a:buNone/>
              <a:defRPr sz="1465"/>
            </a:lvl2pPr>
            <a:lvl3pPr indent="-228600" lvl="2" marL="1371600" rtl="0" algn="l">
              <a:lnSpc>
                <a:spcPct val="100000"/>
              </a:lnSpc>
              <a:spcBef>
                <a:spcPts val="375"/>
              </a:spcBef>
              <a:spcAft>
                <a:spcPts val="0"/>
              </a:spcAft>
              <a:buClr>
                <a:schemeClr val="dk1"/>
              </a:buClr>
              <a:buSzPts val="1465"/>
              <a:buNone/>
              <a:defRPr sz="1465"/>
            </a:lvl3pPr>
            <a:lvl4pPr indent="-228600" lvl="3" marL="1828800" rtl="0" algn="l">
              <a:lnSpc>
                <a:spcPct val="100000"/>
              </a:lnSpc>
              <a:spcBef>
                <a:spcPts val="375"/>
              </a:spcBef>
              <a:spcAft>
                <a:spcPts val="0"/>
              </a:spcAft>
              <a:buClr>
                <a:schemeClr val="dk1"/>
              </a:buClr>
              <a:buSzPts val="1465"/>
              <a:buNone/>
              <a:defRPr sz="1465"/>
            </a:lvl4pPr>
            <a:lvl5pPr indent="-228600" lvl="4" marL="2286000" rtl="0" algn="l">
              <a:lnSpc>
                <a:spcPct val="100000"/>
              </a:lnSpc>
              <a:spcBef>
                <a:spcPts val="375"/>
              </a:spcBef>
              <a:spcAft>
                <a:spcPts val="0"/>
              </a:spcAft>
              <a:buClr>
                <a:schemeClr val="dk1"/>
              </a:buClr>
              <a:buSzPts val="1465"/>
              <a:buNone/>
              <a:defRPr sz="1465"/>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530" name="Google Shape;530;g237ea097884_0_3842"/>
          <p:cNvPicPr preferRelativeResize="0"/>
          <p:nvPr/>
        </p:nvPicPr>
        <p:blipFill rotWithShape="1">
          <a:blip r:embed="rId2">
            <a:alphaModFix/>
          </a:blip>
          <a:srcRect b="9439" l="0" r="0" t="3725"/>
          <a:stretch/>
        </p:blipFill>
        <p:spPr>
          <a:xfrm>
            <a:off x="0" y="3392384"/>
            <a:ext cx="9141825" cy="175111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8">
                                            <p:txEl>
                                              <p:pRg end="0" st="0"/>
                                            </p:txEl>
                                          </p:spTgt>
                                        </p:tgtEl>
                                        <p:attrNameLst>
                                          <p:attrName>style.visibility</p:attrName>
                                        </p:attrNameLst>
                                      </p:cBhvr>
                                      <p:to>
                                        <p:strVal val="visible"/>
                                      </p:to>
                                    </p:set>
                                    <p:animEffect filter="fade" transition="in">
                                      <p:cBhvr>
                                        <p:cTn dur="750"/>
                                        <p:tgtEl>
                                          <p:spTgt spid="52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8">
                                            <p:txEl>
                                              <p:pRg end="1" st="1"/>
                                            </p:txEl>
                                          </p:spTgt>
                                        </p:tgtEl>
                                        <p:attrNameLst>
                                          <p:attrName>style.visibility</p:attrName>
                                        </p:attrNameLst>
                                      </p:cBhvr>
                                      <p:to>
                                        <p:strVal val="visible"/>
                                      </p:to>
                                    </p:set>
                                    <p:animEffect filter="fade" transition="in">
                                      <p:cBhvr>
                                        <p:cTn dur="750"/>
                                        <p:tgtEl>
                                          <p:spTgt spid="52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8">
                                            <p:txEl>
                                              <p:pRg end="2" st="2"/>
                                            </p:txEl>
                                          </p:spTgt>
                                        </p:tgtEl>
                                        <p:attrNameLst>
                                          <p:attrName>style.visibility</p:attrName>
                                        </p:attrNameLst>
                                      </p:cBhvr>
                                      <p:to>
                                        <p:strVal val="visible"/>
                                      </p:to>
                                    </p:set>
                                    <p:animEffect filter="fade" transition="in">
                                      <p:cBhvr>
                                        <p:cTn dur="750"/>
                                        <p:tgtEl>
                                          <p:spTgt spid="52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8">
                                            <p:txEl>
                                              <p:pRg end="3" st="3"/>
                                            </p:txEl>
                                          </p:spTgt>
                                        </p:tgtEl>
                                        <p:attrNameLst>
                                          <p:attrName>style.visibility</p:attrName>
                                        </p:attrNameLst>
                                      </p:cBhvr>
                                      <p:to>
                                        <p:strVal val="visible"/>
                                      </p:to>
                                    </p:set>
                                    <p:animEffect filter="fade" transition="in">
                                      <p:cBhvr>
                                        <p:cTn dur="750"/>
                                        <p:tgtEl>
                                          <p:spTgt spid="52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8">
                                            <p:txEl>
                                              <p:pRg end="4" st="4"/>
                                            </p:txEl>
                                          </p:spTgt>
                                        </p:tgtEl>
                                        <p:attrNameLst>
                                          <p:attrName>style.visibility</p:attrName>
                                        </p:attrNameLst>
                                      </p:cBhvr>
                                      <p:to>
                                        <p:strVal val="visible"/>
                                      </p:to>
                                    </p:set>
                                    <p:animEffect filter="fade" transition="in">
                                      <p:cBhvr>
                                        <p:cTn dur="750"/>
                                        <p:tgtEl>
                                          <p:spTgt spid="52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8">
                                            <p:txEl>
                                              <p:pRg end="5" st="5"/>
                                            </p:txEl>
                                          </p:spTgt>
                                        </p:tgtEl>
                                        <p:attrNameLst>
                                          <p:attrName>style.visibility</p:attrName>
                                        </p:attrNameLst>
                                      </p:cBhvr>
                                      <p:to>
                                        <p:strVal val="visible"/>
                                      </p:to>
                                    </p:set>
                                    <p:animEffect filter="fade" transition="in">
                                      <p:cBhvr>
                                        <p:cTn dur="750"/>
                                        <p:tgtEl>
                                          <p:spTgt spid="52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8">
                                            <p:txEl>
                                              <p:pRg end="6" st="6"/>
                                            </p:txEl>
                                          </p:spTgt>
                                        </p:tgtEl>
                                        <p:attrNameLst>
                                          <p:attrName>style.visibility</p:attrName>
                                        </p:attrNameLst>
                                      </p:cBhvr>
                                      <p:to>
                                        <p:strVal val="visible"/>
                                      </p:to>
                                    </p:set>
                                    <p:animEffect filter="fade" transition="in">
                                      <p:cBhvr>
                                        <p:cTn dur="750"/>
                                        <p:tgtEl>
                                          <p:spTgt spid="528">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8">
                                            <p:txEl>
                                              <p:pRg end="7" st="7"/>
                                            </p:txEl>
                                          </p:spTgt>
                                        </p:tgtEl>
                                        <p:attrNameLst>
                                          <p:attrName>style.visibility</p:attrName>
                                        </p:attrNameLst>
                                      </p:cBhvr>
                                      <p:to>
                                        <p:strVal val="visible"/>
                                      </p:to>
                                    </p:set>
                                    <p:animEffect filter="fade" transition="in">
                                      <p:cBhvr>
                                        <p:cTn dur="750"/>
                                        <p:tgtEl>
                                          <p:spTgt spid="528">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8">
                                            <p:txEl>
                                              <p:pRg end="8" st="8"/>
                                            </p:txEl>
                                          </p:spTgt>
                                        </p:tgtEl>
                                        <p:attrNameLst>
                                          <p:attrName>style.visibility</p:attrName>
                                        </p:attrNameLst>
                                      </p:cBhvr>
                                      <p:to>
                                        <p:strVal val="visible"/>
                                      </p:to>
                                    </p:set>
                                    <p:animEffect filter="fade" transition="in">
                                      <p:cBhvr>
                                        <p:cTn dur="750"/>
                                        <p:tgtEl>
                                          <p:spTgt spid="528">
                                            <p:txEl>
                                              <p:pRg end="8" st="8"/>
                                            </p:txEl>
                                          </p:spTgt>
                                        </p:tgtEl>
                                      </p:cBhvr>
                                    </p:animEffect>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529">
                                            <p:txEl>
                                              <p:pRg end="0" st="0"/>
                                            </p:txEl>
                                          </p:spTgt>
                                        </p:tgtEl>
                                        <p:attrNameLst>
                                          <p:attrName>style.visibility</p:attrName>
                                        </p:attrNameLst>
                                      </p:cBhvr>
                                      <p:to>
                                        <p:strVal val="visible"/>
                                      </p:to>
                                    </p:set>
                                    <p:animEffect filter="fade" transition="in">
                                      <p:cBhvr>
                                        <p:cTn dur="750"/>
                                        <p:tgtEl>
                                          <p:spTgt spid="529">
                                            <p:txEl>
                                              <p:pRg end="0" st="0"/>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529">
                                            <p:txEl>
                                              <p:pRg end="1" st="1"/>
                                            </p:txEl>
                                          </p:spTgt>
                                        </p:tgtEl>
                                        <p:attrNameLst>
                                          <p:attrName>style.visibility</p:attrName>
                                        </p:attrNameLst>
                                      </p:cBhvr>
                                      <p:to>
                                        <p:strVal val="visible"/>
                                      </p:to>
                                    </p:set>
                                    <p:animEffect filter="fade" transition="in">
                                      <p:cBhvr>
                                        <p:cTn dur="750"/>
                                        <p:tgtEl>
                                          <p:spTgt spid="529">
                                            <p:txEl>
                                              <p:pRg end="1" st="1"/>
                                            </p:txEl>
                                          </p:spTgt>
                                        </p:tgtEl>
                                      </p:cBhvr>
                                    </p:animEffect>
                                  </p:childTnLst>
                                </p:cTn>
                              </p:par>
                            </p:childTnLst>
                          </p:cTn>
                        </p:par>
                        <p:par>
                          <p:cTn fill="hold">
                            <p:stCondLst>
                              <p:cond delay="2250"/>
                            </p:stCondLst>
                            <p:childTnLst>
                              <p:par>
                                <p:cTn fill="hold" nodeType="afterEffect" presetClass="entr" presetID="10" presetSubtype="0">
                                  <p:stCondLst>
                                    <p:cond delay="0"/>
                                  </p:stCondLst>
                                  <p:childTnLst>
                                    <p:set>
                                      <p:cBhvr>
                                        <p:cTn dur="1" fill="hold">
                                          <p:stCondLst>
                                            <p:cond delay="0"/>
                                          </p:stCondLst>
                                        </p:cTn>
                                        <p:tgtEl>
                                          <p:spTgt spid="529">
                                            <p:txEl>
                                              <p:pRg end="2" st="2"/>
                                            </p:txEl>
                                          </p:spTgt>
                                        </p:tgtEl>
                                        <p:attrNameLst>
                                          <p:attrName>style.visibility</p:attrName>
                                        </p:attrNameLst>
                                      </p:cBhvr>
                                      <p:to>
                                        <p:strVal val="visible"/>
                                      </p:to>
                                    </p:set>
                                    <p:animEffect filter="fade" transition="in">
                                      <p:cBhvr>
                                        <p:cTn dur="750"/>
                                        <p:tgtEl>
                                          <p:spTgt spid="529">
                                            <p:txEl>
                                              <p:pRg end="2" st="2"/>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529">
                                            <p:txEl>
                                              <p:pRg end="3" st="3"/>
                                            </p:txEl>
                                          </p:spTgt>
                                        </p:tgtEl>
                                        <p:attrNameLst>
                                          <p:attrName>style.visibility</p:attrName>
                                        </p:attrNameLst>
                                      </p:cBhvr>
                                      <p:to>
                                        <p:strVal val="visible"/>
                                      </p:to>
                                    </p:set>
                                    <p:animEffect filter="fade" transition="in">
                                      <p:cBhvr>
                                        <p:cTn dur="750"/>
                                        <p:tgtEl>
                                          <p:spTgt spid="529">
                                            <p:txEl>
                                              <p:pRg end="3" st="3"/>
                                            </p:txEl>
                                          </p:spTgt>
                                        </p:tgtEl>
                                      </p:cBhvr>
                                    </p:animEffect>
                                  </p:childTnLst>
                                </p:cTn>
                              </p:par>
                            </p:childTnLst>
                          </p:cTn>
                        </p:par>
                        <p:par>
                          <p:cTn fill="hold">
                            <p:stCondLst>
                              <p:cond delay="3750"/>
                            </p:stCondLst>
                            <p:childTnLst>
                              <p:par>
                                <p:cTn fill="hold" nodeType="afterEffect" presetClass="entr" presetID="10" presetSubtype="0">
                                  <p:stCondLst>
                                    <p:cond delay="0"/>
                                  </p:stCondLst>
                                  <p:childTnLst>
                                    <p:set>
                                      <p:cBhvr>
                                        <p:cTn dur="1" fill="hold">
                                          <p:stCondLst>
                                            <p:cond delay="0"/>
                                          </p:stCondLst>
                                        </p:cTn>
                                        <p:tgtEl>
                                          <p:spTgt spid="529">
                                            <p:txEl>
                                              <p:pRg end="4" st="4"/>
                                            </p:txEl>
                                          </p:spTgt>
                                        </p:tgtEl>
                                        <p:attrNameLst>
                                          <p:attrName>style.visibility</p:attrName>
                                        </p:attrNameLst>
                                      </p:cBhvr>
                                      <p:to>
                                        <p:strVal val="visible"/>
                                      </p:to>
                                    </p:set>
                                    <p:animEffect filter="fade" transition="in">
                                      <p:cBhvr>
                                        <p:cTn dur="750"/>
                                        <p:tgtEl>
                                          <p:spTgt spid="529">
                                            <p:txEl>
                                              <p:pRg end="4" st="4"/>
                                            </p:txEl>
                                          </p:spTgt>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529">
                                            <p:txEl>
                                              <p:pRg end="5" st="5"/>
                                            </p:txEl>
                                          </p:spTgt>
                                        </p:tgtEl>
                                        <p:attrNameLst>
                                          <p:attrName>style.visibility</p:attrName>
                                        </p:attrNameLst>
                                      </p:cBhvr>
                                      <p:to>
                                        <p:strVal val="visible"/>
                                      </p:to>
                                    </p:set>
                                    <p:animEffect filter="fade" transition="in">
                                      <p:cBhvr>
                                        <p:cTn dur="750"/>
                                        <p:tgtEl>
                                          <p:spTgt spid="529">
                                            <p:txEl>
                                              <p:pRg end="5" st="5"/>
                                            </p:txEl>
                                          </p:spTgt>
                                        </p:tgtEl>
                                      </p:cBhvr>
                                    </p:animEffect>
                                  </p:childTnLst>
                                </p:cTn>
                              </p:par>
                            </p:childTnLst>
                          </p:cTn>
                        </p:par>
                        <p:par>
                          <p:cTn fill="hold">
                            <p:stCondLst>
                              <p:cond delay="5250"/>
                            </p:stCondLst>
                            <p:childTnLst>
                              <p:par>
                                <p:cTn fill="hold" nodeType="afterEffect" presetClass="entr" presetID="10" presetSubtype="0">
                                  <p:stCondLst>
                                    <p:cond delay="0"/>
                                  </p:stCondLst>
                                  <p:childTnLst>
                                    <p:set>
                                      <p:cBhvr>
                                        <p:cTn dur="1" fill="hold">
                                          <p:stCondLst>
                                            <p:cond delay="0"/>
                                          </p:stCondLst>
                                        </p:cTn>
                                        <p:tgtEl>
                                          <p:spTgt spid="529">
                                            <p:txEl>
                                              <p:pRg end="6" st="6"/>
                                            </p:txEl>
                                          </p:spTgt>
                                        </p:tgtEl>
                                        <p:attrNameLst>
                                          <p:attrName>style.visibility</p:attrName>
                                        </p:attrNameLst>
                                      </p:cBhvr>
                                      <p:to>
                                        <p:strVal val="visible"/>
                                      </p:to>
                                    </p:set>
                                    <p:animEffect filter="fade" transition="in">
                                      <p:cBhvr>
                                        <p:cTn dur="750"/>
                                        <p:tgtEl>
                                          <p:spTgt spid="529">
                                            <p:txEl>
                                              <p:pRg end="6" st="6"/>
                                            </p:txEl>
                                          </p:spTgt>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529">
                                            <p:txEl>
                                              <p:pRg end="7" st="7"/>
                                            </p:txEl>
                                          </p:spTgt>
                                        </p:tgtEl>
                                        <p:attrNameLst>
                                          <p:attrName>style.visibility</p:attrName>
                                        </p:attrNameLst>
                                      </p:cBhvr>
                                      <p:to>
                                        <p:strVal val="visible"/>
                                      </p:to>
                                    </p:set>
                                    <p:animEffect filter="fade" transition="in">
                                      <p:cBhvr>
                                        <p:cTn dur="750"/>
                                        <p:tgtEl>
                                          <p:spTgt spid="529">
                                            <p:txEl>
                                              <p:pRg end="7" st="7"/>
                                            </p:txEl>
                                          </p:spTgt>
                                        </p:tgtEl>
                                      </p:cBhvr>
                                    </p:animEffect>
                                  </p:childTnLst>
                                </p:cTn>
                              </p:par>
                            </p:childTnLst>
                          </p:cTn>
                        </p:par>
                        <p:par>
                          <p:cTn fill="hold">
                            <p:stCondLst>
                              <p:cond delay="6750"/>
                            </p:stCondLst>
                            <p:childTnLst>
                              <p:par>
                                <p:cTn fill="hold" nodeType="afterEffect" presetClass="entr" presetID="10" presetSubtype="0">
                                  <p:stCondLst>
                                    <p:cond delay="0"/>
                                  </p:stCondLst>
                                  <p:childTnLst>
                                    <p:set>
                                      <p:cBhvr>
                                        <p:cTn dur="1" fill="hold">
                                          <p:stCondLst>
                                            <p:cond delay="0"/>
                                          </p:stCondLst>
                                        </p:cTn>
                                        <p:tgtEl>
                                          <p:spTgt spid="529">
                                            <p:txEl>
                                              <p:pRg end="8" st="8"/>
                                            </p:txEl>
                                          </p:spTgt>
                                        </p:tgtEl>
                                        <p:attrNameLst>
                                          <p:attrName>style.visibility</p:attrName>
                                        </p:attrNameLst>
                                      </p:cBhvr>
                                      <p:to>
                                        <p:strVal val="visible"/>
                                      </p:to>
                                    </p:set>
                                    <p:animEffect filter="fade" transition="in">
                                      <p:cBhvr>
                                        <p:cTn dur="750"/>
                                        <p:tgtEl>
                                          <p:spTgt spid="529">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p:cSld name="Text only">
    <p:spTree>
      <p:nvGrpSpPr>
        <p:cNvPr id="531" name="Shape 531"/>
        <p:cNvGrpSpPr/>
        <p:nvPr/>
      </p:nvGrpSpPr>
      <p:grpSpPr>
        <a:xfrm>
          <a:off x="0" y="0"/>
          <a:ext cx="0" cy="0"/>
          <a:chOff x="0" y="0"/>
          <a:chExt cx="0" cy="0"/>
        </a:xfrm>
      </p:grpSpPr>
      <p:sp>
        <p:nvSpPr>
          <p:cNvPr id="532" name="Google Shape;532;g237ea097884_0_3846"/>
          <p:cNvSpPr txBox="1"/>
          <p:nvPr/>
        </p:nvSpPr>
        <p:spPr>
          <a:xfrm>
            <a:off x="-6304" y="0"/>
            <a:ext cx="9150300" cy="921600"/>
          </a:xfrm>
          <a:prstGeom prst="rect">
            <a:avLst/>
          </a:prstGeom>
          <a:solidFill>
            <a:srgbClr val="333399"/>
          </a:solidFill>
          <a:ln>
            <a:noFill/>
          </a:ln>
        </p:spPr>
        <p:txBody>
          <a:bodyPr anchorCtr="0" anchor="ctr" bIns="33475" lIns="66950" spcFirstLastPara="1" rIns="66950" wrap="square" tIns="33475">
            <a:noAutofit/>
          </a:bodyPr>
          <a:lstStyle/>
          <a:p>
            <a:pPr indent="0" lvl="0" marL="0" marR="0" rtl="0" algn="ctr">
              <a:lnSpc>
                <a:spcPct val="100000"/>
              </a:lnSpc>
              <a:spcBef>
                <a:spcPts val="0"/>
              </a:spcBef>
              <a:spcAft>
                <a:spcPts val="0"/>
              </a:spcAft>
              <a:buClr>
                <a:srgbClr val="000000"/>
              </a:buClr>
              <a:buSzPts val="2344"/>
              <a:buFont typeface="Arial"/>
              <a:buNone/>
            </a:pPr>
            <a:r>
              <a:t/>
            </a:r>
            <a:endParaRPr b="0" i="0" sz="2344" u="none" cap="none" strike="noStrike">
              <a:solidFill>
                <a:schemeClr val="dk1"/>
              </a:solidFill>
              <a:latin typeface="Lato Black"/>
              <a:ea typeface="Lato Black"/>
              <a:cs typeface="Lato Black"/>
              <a:sym typeface="Lato Black"/>
            </a:endParaRPr>
          </a:p>
        </p:txBody>
      </p:sp>
      <p:sp>
        <p:nvSpPr>
          <p:cNvPr id="533" name="Google Shape;533;g237ea097884_0_3846"/>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534" name="Google Shape;534;g237ea097884_0_3846"/>
          <p:cNvSpPr txBox="1"/>
          <p:nvPr>
            <p:ph idx="2" type="body"/>
          </p:nvPr>
        </p:nvSpPr>
        <p:spPr>
          <a:xfrm>
            <a:off x="2052028" y="1197429"/>
            <a:ext cx="5046900" cy="2512800"/>
          </a:xfrm>
          <a:prstGeom prst="rect">
            <a:avLst/>
          </a:prstGeom>
          <a:noFill/>
          <a:ln>
            <a:noFill/>
          </a:ln>
        </p:spPr>
        <p:txBody>
          <a:bodyPr anchorCtr="0" anchor="t" bIns="45700" lIns="91425" spcFirstLastPara="1" rIns="91425" wrap="square" tIns="45700">
            <a:normAutofit/>
          </a:bodyPr>
          <a:lstStyle>
            <a:lvl1pPr indent="-381000" lvl="0" marL="457200" rtl="0" algn="l">
              <a:lnSpc>
                <a:spcPct val="150000"/>
              </a:lnSpc>
              <a:spcBef>
                <a:spcPts val="0"/>
              </a:spcBef>
              <a:spcAft>
                <a:spcPts val="0"/>
              </a:spcAft>
              <a:buClr>
                <a:schemeClr val="dk1"/>
              </a:buClr>
              <a:buSzPts val="2400"/>
              <a:buFont typeface="Arial"/>
              <a:buChar char="•"/>
              <a:defRPr b="1" sz="2400"/>
            </a:lvl1pPr>
            <a:lvl2pPr indent="-228600" lvl="1" marL="914400" rtl="0" algn="l">
              <a:lnSpc>
                <a:spcPct val="150000"/>
              </a:lnSpc>
              <a:spcBef>
                <a:spcPts val="439"/>
              </a:spcBef>
              <a:spcAft>
                <a:spcPts val="0"/>
              </a:spcAft>
              <a:buClr>
                <a:schemeClr val="dk1"/>
              </a:buClr>
              <a:buSzPts val="1758"/>
              <a:buNone/>
              <a:defRPr sz="1758"/>
            </a:lvl2pPr>
            <a:lvl3pPr indent="-228600" lvl="2" marL="1371600" rtl="0" algn="l">
              <a:lnSpc>
                <a:spcPct val="90000"/>
              </a:lnSpc>
              <a:spcBef>
                <a:spcPts val="375"/>
              </a:spcBef>
              <a:spcAft>
                <a:spcPts val="0"/>
              </a:spcAft>
              <a:buClr>
                <a:schemeClr val="dk1"/>
              </a:buClr>
              <a:buSzPts val="1758"/>
              <a:buNone/>
              <a:defRPr sz="1758"/>
            </a:lvl3pPr>
            <a:lvl4pPr indent="-228600" lvl="3" marL="1828800" rtl="0" algn="l">
              <a:lnSpc>
                <a:spcPct val="90000"/>
              </a:lnSpc>
              <a:spcBef>
                <a:spcPts val="375"/>
              </a:spcBef>
              <a:spcAft>
                <a:spcPts val="0"/>
              </a:spcAft>
              <a:buClr>
                <a:schemeClr val="dk1"/>
              </a:buClr>
              <a:buSzPts val="1758"/>
              <a:buNone/>
              <a:defRPr sz="1758"/>
            </a:lvl4pPr>
            <a:lvl5pPr indent="-228600" lvl="4" marL="2286000" rtl="0" algn="l">
              <a:lnSpc>
                <a:spcPct val="90000"/>
              </a:lnSpc>
              <a:spcBef>
                <a:spcPts val="375"/>
              </a:spcBef>
              <a:spcAft>
                <a:spcPts val="0"/>
              </a:spcAft>
              <a:buClr>
                <a:schemeClr val="dk1"/>
              </a:buClr>
              <a:buSzPts val="1758"/>
              <a:buNone/>
              <a:defRPr sz="1758"/>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535" name="Google Shape;535;g237ea097884_0_3846"/>
          <p:cNvPicPr preferRelativeResize="0"/>
          <p:nvPr/>
        </p:nvPicPr>
        <p:blipFill rotWithShape="1">
          <a:blip r:embed="rId2">
            <a:alphaModFix/>
          </a:blip>
          <a:srcRect b="33560" l="109" r="0" t="7102"/>
          <a:stretch/>
        </p:blipFill>
        <p:spPr>
          <a:xfrm>
            <a:off x="-8814" y="3710690"/>
            <a:ext cx="9152875" cy="143629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3" name="Shape 73"/>
        <p:cNvGrpSpPr/>
        <p:nvPr/>
      </p:nvGrpSpPr>
      <p:grpSpPr>
        <a:xfrm>
          <a:off x="0" y="0"/>
          <a:ext cx="0" cy="0"/>
          <a:chOff x="0" y="0"/>
          <a:chExt cx="0" cy="0"/>
        </a:xfrm>
      </p:grpSpPr>
      <p:sp>
        <p:nvSpPr>
          <p:cNvPr id="74" name="Google Shape;74;g237ea097884_0_28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5" name="Google Shape;75;g237ea097884_0_28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6" name="Google Shape;76;g237ea097884_0_28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XL image">
  <p:cSld name="XL image">
    <p:spTree>
      <p:nvGrpSpPr>
        <p:cNvPr id="536" name="Shape 536"/>
        <p:cNvGrpSpPr/>
        <p:nvPr/>
      </p:nvGrpSpPr>
      <p:grpSpPr>
        <a:xfrm>
          <a:off x="0" y="0"/>
          <a:ext cx="0" cy="0"/>
          <a:chOff x="0" y="0"/>
          <a:chExt cx="0" cy="0"/>
        </a:xfrm>
      </p:grpSpPr>
      <p:sp>
        <p:nvSpPr>
          <p:cNvPr id="537" name="Google Shape;537;g237ea097884_0_3851"/>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538" name="Google Shape;538;g237ea097884_0_3851"/>
          <p:cNvPicPr preferRelativeResize="0"/>
          <p:nvPr/>
        </p:nvPicPr>
        <p:blipFill rotWithShape="1">
          <a:blip r:embed="rId2">
            <a:alphaModFix/>
          </a:blip>
          <a:srcRect b="33560" l="109" r="0" t="7102"/>
          <a:stretch/>
        </p:blipFill>
        <p:spPr>
          <a:xfrm>
            <a:off x="-8873" y="4598378"/>
            <a:ext cx="9152875" cy="571500"/>
          </a:xfrm>
          <a:prstGeom prst="rect">
            <a:avLst/>
          </a:prstGeom>
          <a:noFill/>
          <a:ln>
            <a:noFill/>
          </a:ln>
        </p:spPr>
      </p:pic>
    </p:spTree>
  </p:cSld>
  <p:clrMapOvr>
    <a:masterClrMapping/>
  </p:clrMapOvr>
  <p:extLst>
    <p:ext uri="{DCECCB84-F9BA-43D5-87BE-67443E8EF086}">
      <p15:sldGuideLst>
        <p15:guide id="1" orient="horz" pos="1638">
          <p15:clr>
            <a:srgbClr val="FBAE40"/>
          </p15:clr>
        </p15:guide>
        <p15:guide id="2" pos="57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9" name="Shape 539"/>
        <p:cNvGrpSpPr/>
        <p:nvPr/>
      </p:nvGrpSpPr>
      <p:grpSpPr>
        <a:xfrm>
          <a:off x="0" y="0"/>
          <a:ext cx="0" cy="0"/>
          <a:chOff x="0" y="0"/>
          <a:chExt cx="0" cy="0"/>
        </a:xfrm>
      </p:grpSpPr>
      <p:sp>
        <p:nvSpPr>
          <p:cNvPr id="540" name="Google Shape;540;g237ea097884_0_385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41" name="Google Shape;541;g237ea097884_0_385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42" name="Google Shape;542;g237ea097884_0_385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chemeClr val="lt2"/>
        </a:solidFill>
      </p:bgPr>
    </p:bg>
    <p:spTree>
      <p:nvGrpSpPr>
        <p:cNvPr id="543" name="Shape 543"/>
        <p:cNvGrpSpPr/>
        <p:nvPr/>
      </p:nvGrpSpPr>
      <p:grpSpPr>
        <a:xfrm>
          <a:off x="0" y="0"/>
          <a:ext cx="0" cy="0"/>
          <a:chOff x="0" y="0"/>
          <a:chExt cx="0" cy="0"/>
        </a:xfrm>
      </p:grpSpPr>
      <p:sp>
        <p:nvSpPr>
          <p:cNvPr id="544" name="Google Shape;544;g237ea097884_0_3858"/>
          <p:cNvSpPr txBox="1"/>
          <p:nvPr>
            <p:ph type="title"/>
          </p:nvPr>
        </p:nvSpPr>
        <p:spPr>
          <a:xfrm>
            <a:off x="301752" y="171450"/>
            <a:ext cx="8534400" cy="5694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rgbClr val="7A9798"/>
              </a:buClr>
              <a:buSzPts val="2500"/>
              <a:buFont typeface="Georgia"/>
              <a:buNone/>
              <a:defRPr>
                <a:solidFill>
                  <a:srgbClr val="7A9798"/>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45" name="Google Shape;545;g237ea097884_0_3858"/>
          <p:cNvSpPr txBox="1"/>
          <p:nvPr>
            <p:ph idx="10" type="dt"/>
          </p:nvPr>
        </p:nvSpPr>
        <p:spPr>
          <a:xfrm>
            <a:off x="5791200" y="4803738"/>
            <a:ext cx="3045000" cy="274200"/>
          </a:xfrm>
          <a:prstGeom prst="rect">
            <a:avLst/>
          </a:prstGeom>
          <a:noFill/>
          <a:ln>
            <a:noFill/>
          </a:ln>
        </p:spPr>
        <p:txBody>
          <a:bodyPr anchorCtr="0" anchor="t"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46" name="Google Shape;546;g237ea097884_0_3858"/>
          <p:cNvSpPr txBox="1"/>
          <p:nvPr>
            <p:ph idx="11" type="ftr"/>
          </p:nvPr>
        </p:nvSpPr>
        <p:spPr>
          <a:xfrm>
            <a:off x="304800" y="4808136"/>
            <a:ext cx="3581400" cy="2742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47" name="Google Shape;547;g237ea097884_0_3858"/>
          <p:cNvSpPr txBox="1"/>
          <p:nvPr>
            <p:ph idx="12" type="sldNum"/>
          </p:nvPr>
        </p:nvSpPr>
        <p:spPr>
          <a:xfrm>
            <a:off x="4361688" y="769780"/>
            <a:ext cx="457200" cy="330900"/>
          </a:xfrm>
          <a:prstGeom prst="rect">
            <a:avLst/>
          </a:prstGeom>
          <a:noFill/>
          <a:ln>
            <a:noFill/>
          </a:ln>
        </p:spPr>
        <p:txBody>
          <a:bodyPr anchorCtr="0" anchor="ctr" bIns="34275" lIns="34275" spcFirstLastPara="1" rIns="34275" wrap="square" tIns="34275">
            <a:normAutofit/>
          </a:bodyPr>
          <a:lstStyle>
            <a:lvl1pPr indent="0" lvl="0"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548" name="Google Shape;548;g237ea097884_0_3858"/>
          <p:cNvSpPr txBox="1"/>
          <p:nvPr>
            <p:ph idx="1" type="body"/>
          </p:nvPr>
        </p:nvSpPr>
        <p:spPr>
          <a:xfrm>
            <a:off x="301752" y="1145286"/>
            <a:ext cx="8503800" cy="3429000"/>
          </a:xfrm>
          <a:prstGeom prst="rect">
            <a:avLst/>
          </a:prstGeom>
          <a:noFill/>
          <a:ln>
            <a:noFill/>
          </a:ln>
        </p:spPr>
        <p:txBody>
          <a:bodyPr anchorCtr="0" anchor="t" bIns="34275" lIns="68575" spcFirstLastPara="1" rIns="68575" wrap="square" tIns="34275">
            <a:normAutofit/>
          </a:bodyPr>
          <a:lstStyle>
            <a:lvl1pPr indent="-298450" lvl="0" marL="457200" rtl="0" algn="l">
              <a:lnSpc>
                <a:spcPct val="100000"/>
              </a:lnSpc>
              <a:spcBef>
                <a:spcPts val="300"/>
              </a:spcBef>
              <a:spcAft>
                <a:spcPts val="0"/>
              </a:spcAft>
              <a:buSzPts val="1100"/>
              <a:buChar char="•"/>
              <a:defRPr/>
            </a:lvl1pPr>
            <a:lvl2pPr indent="-228600" lvl="1" marL="914400" rtl="0" algn="l">
              <a:lnSpc>
                <a:spcPct val="150000"/>
              </a:lnSpc>
              <a:spcBef>
                <a:spcPts val="300"/>
              </a:spcBef>
              <a:spcAft>
                <a:spcPts val="0"/>
              </a:spcAft>
              <a:buSzPts val="900"/>
              <a:buNone/>
              <a:defRPr/>
            </a:lvl2pPr>
            <a:lvl3pPr indent="-292100" lvl="2" marL="1371600" rtl="0" algn="l">
              <a:lnSpc>
                <a:spcPct val="90000"/>
              </a:lnSpc>
              <a:spcBef>
                <a:spcPts val="300"/>
              </a:spcBef>
              <a:spcAft>
                <a:spcPts val="0"/>
              </a:spcAft>
              <a:buSzPts val="1000"/>
              <a:buChar char="•"/>
              <a:defRPr/>
            </a:lvl3pPr>
            <a:lvl4pPr indent="-285750" lvl="3" marL="1828800" rtl="0" algn="l">
              <a:lnSpc>
                <a:spcPct val="90000"/>
              </a:lnSpc>
              <a:spcBef>
                <a:spcPts val="300"/>
              </a:spcBef>
              <a:spcAft>
                <a:spcPts val="0"/>
              </a:spcAft>
              <a:buSzPts val="900"/>
              <a:buChar char="•"/>
              <a:defRPr/>
            </a:lvl4pPr>
            <a:lvl5pPr indent="-317500" lvl="4" marL="2286000" rtl="0" algn="l">
              <a:lnSpc>
                <a:spcPct val="90000"/>
              </a:lnSpc>
              <a:spcBef>
                <a:spcPts val="300"/>
              </a:spcBef>
              <a:spcAft>
                <a:spcPts val="0"/>
              </a:spcAft>
              <a:buSzPts val="1400"/>
              <a:buChar char="•"/>
              <a:defRPr/>
            </a:lvl5pPr>
            <a:lvl6pPr indent="-298450" lvl="5" marL="2743200" rtl="0" algn="l">
              <a:lnSpc>
                <a:spcPct val="90000"/>
              </a:lnSpc>
              <a:spcBef>
                <a:spcPts val="300"/>
              </a:spcBef>
              <a:spcAft>
                <a:spcPts val="0"/>
              </a:spcAft>
              <a:buSzPts val="1100"/>
              <a:buChar char="•"/>
              <a:defRPr/>
            </a:lvl6pPr>
            <a:lvl7pPr indent="-304800" lvl="6" marL="3200400" rtl="0" algn="l">
              <a:lnSpc>
                <a:spcPct val="90000"/>
              </a:lnSpc>
              <a:spcBef>
                <a:spcPts val="300"/>
              </a:spcBef>
              <a:spcAft>
                <a:spcPts val="0"/>
              </a:spcAft>
              <a:buSzPts val="1200"/>
              <a:buChar char="•"/>
              <a:defRPr/>
            </a:lvl7pPr>
            <a:lvl8pPr indent="-317500" lvl="7" marL="3657600" rtl="0" algn="l">
              <a:lnSpc>
                <a:spcPct val="90000"/>
              </a:lnSpc>
              <a:spcBef>
                <a:spcPts val="300"/>
              </a:spcBef>
              <a:spcAft>
                <a:spcPts val="0"/>
              </a:spcAft>
              <a:buSzPts val="1400"/>
              <a:buChar char="•"/>
              <a:defRPr/>
            </a:lvl8pPr>
            <a:lvl9pPr indent="-304800" lvl="8" marL="4114800" rtl="0" algn="l">
              <a:lnSpc>
                <a:spcPct val="90000"/>
              </a:lnSpc>
              <a:spcBef>
                <a:spcPts val="300"/>
              </a:spcBef>
              <a:spcAft>
                <a:spcPts val="0"/>
              </a:spcAft>
              <a:buSzPts val="1200"/>
              <a:buChar char="•"/>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image">
  <p:cSld name="Text with image">
    <p:spTree>
      <p:nvGrpSpPr>
        <p:cNvPr id="549" name="Shape 549"/>
        <p:cNvGrpSpPr/>
        <p:nvPr/>
      </p:nvGrpSpPr>
      <p:grpSpPr>
        <a:xfrm>
          <a:off x="0" y="0"/>
          <a:ext cx="0" cy="0"/>
          <a:chOff x="0" y="0"/>
          <a:chExt cx="0" cy="0"/>
        </a:xfrm>
      </p:grpSpPr>
      <p:sp>
        <p:nvSpPr>
          <p:cNvPr id="550" name="Google Shape;550;g237ea097884_0_3864"/>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551" name="Google Shape;551;g237ea097884_0_3864"/>
          <p:cNvSpPr txBox="1"/>
          <p:nvPr>
            <p:ph idx="2" type="body"/>
          </p:nvPr>
        </p:nvSpPr>
        <p:spPr>
          <a:xfrm>
            <a:off x="942822" y="1277258"/>
            <a:ext cx="3993600" cy="2329500"/>
          </a:xfrm>
          <a:prstGeom prst="rect">
            <a:avLst/>
          </a:prstGeom>
          <a:noFill/>
          <a:ln>
            <a:noFill/>
          </a:ln>
        </p:spPr>
        <p:txBody>
          <a:bodyPr anchorCtr="0" anchor="t" bIns="45700" lIns="91425" spcFirstLastPara="1" rIns="91425" wrap="square" tIns="45700">
            <a:normAutofit/>
          </a:bodyPr>
          <a:lstStyle>
            <a:lvl1pPr indent="-381000" lvl="0" marL="457200" rtl="0" algn="l">
              <a:lnSpc>
                <a:spcPct val="150000"/>
              </a:lnSpc>
              <a:spcBef>
                <a:spcPts val="0"/>
              </a:spcBef>
              <a:spcAft>
                <a:spcPts val="0"/>
              </a:spcAft>
              <a:buClr>
                <a:schemeClr val="dk1"/>
              </a:buClr>
              <a:buSzPts val="2400"/>
              <a:buFont typeface="Arial"/>
              <a:buChar char="•"/>
              <a:defRPr b="1" sz="2400"/>
            </a:lvl1pPr>
            <a:lvl2pPr indent="-228600" lvl="1" marL="914400" rtl="0" algn="l">
              <a:lnSpc>
                <a:spcPct val="150000"/>
              </a:lnSpc>
              <a:spcBef>
                <a:spcPts val="439"/>
              </a:spcBef>
              <a:spcAft>
                <a:spcPts val="0"/>
              </a:spcAft>
              <a:buClr>
                <a:schemeClr val="dk1"/>
              </a:buClr>
              <a:buSzPts val="2400"/>
              <a:buNone/>
              <a:defRPr/>
            </a:lvl2pPr>
            <a:lvl3pPr indent="-228600" lvl="2" marL="1371600" rtl="0" algn="l">
              <a:lnSpc>
                <a:spcPct val="150000"/>
              </a:lnSpc>
              <a:spcBef>
                <a:spcPts val="375"/>
              </a:spcBef>
              <a:spcAft>
                <a:spcPts val="0"/>
              </a:spcAft>
              <a:buClr>
                <a:schemeClr val="dk1"/>
              </a:buClr>
              <a:buSzPts val="1500"/>
              <a:buNone/>
              <a:defRPr/>
            </a:lvl3pPr>
            <a:lvl4pPr indent="-228600" lvl="3" marL="1828800" rtl="0" algn="l">
              <a:lnSpc>
                <a:spcPct val="150000"/>
              </a:lnSpc>
              <a:spcBef>
                <a:spcPts val="375"/>
              </a:spcBef>
              <a:spcAft>
                <a:spcPts val="0"/>
              </a:spcAft>
              <a:buClr>
                <a:schemeClr val="dk1"/>
              </a:buClr>
              <a:buSzPts val="1350"/>
              <a:buNone/>
              <a:defRPr/>
            </a:lvl4pPr>
            <a:lvl5pPr indent="-228600" lvl="4" marL="2286000" rtl="0" algn="l">
              <a:lnSpc>
                <a:spcPct val="150000"/>
              </a:lnSpc>
              <a:spcBef>
                <a:spcPts val="375"/>
              </a:spcBef>
              <a:spcAft>
                <a:spcPts val="0"/>
              </a:spcAft>
              <a:buClr>
                <a:schemeClr val="dk1"/>
              </a:buClr>
              <a:buSzPts val="135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552" name="Google Shape;552;g237ea097884_0_3864"/>
          <p:cNvSpPr/>
          <p:nvPr>
            <p:ph idx="3" type="pic"/>
          </p:nvPr>
        </p:nvSpPr>
        <p:spPr>
          <a:xfrm>
            <a:off x="5262429" y="1291773"/>
            <a:ext cx="3420300" cy="3090600"/>
          </a:xfrm>
          <a:prstGeom prst="rect">
            <a:avLst/>
          </a:prstGeom>
          <a:noFill/>
          <a:ln>
            <a:noFill/>
          </a:ln>
        </p:spPr>
      </p:sp>
      <p:pic>
        <p:nvPicPr>
          <p:cNvPr id="553" name="Google Shape;553;g237ea097884_0_3864"/>
          <p:cNvPicPr preferRelativeResize="0"/>
          <p:nvPr/>
        </p:nvPicPr>
        <p:blipFill rotWithShape="1">
          <a:blip r:embed="rId2">
            <a:alphaModFix/>
          </a:blip>
          <a:srcRect b="33560" l="109" r="0" t="7102"/>
          <a:stretch/>
        </p:blipFill>
        <p:spPr>
          <a:xfrm>
            <a:off x="-8814" y="3710690"/>
            <a:ext cx="9152875" cy="1436291"/>
          </a:xfrm>
          <a:prstGeom prst="rect">
            <a:avLst/>
          </a:prstGeom>
          <a:noFill/>
          <a:ln>
            <a:noFill/>
          </a:ln>
        </p:spPr>
      </p:pic>
    </p:spTree>
  </p:cSld>
  <p:clrMapOvr>
    <a:masterClrMapping/>
  </p:clrMapOvr>
  <p:extLst>
    <p:ext uri="{DCECCB84-F9BA-43D5-87BE-67443E8EF086}">
      <p15:sldGuideLst>
        <p15:guide id="1" orient="horz" pos="1638">
          <p15:clr>
            <a:srgbClr val="FBAE40"/>
          </p15:clr>
        </p15:guide>
        <p15:guide id="2" pos="576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p:cSld name="Video">
    <p:spTree>
      <p:nvGrpSpPr>
        <p:cNvPr id="554" name="Shape 554"/>
        <p:cNvGrpSpPr/>
        <p:nvPr/>
      </p:nvGrpSpPr>
      <p:grpSpPr>
        <a:xfrm>
          <a:off x="0" y="0"/>
          <a:ext cx="0" cy="0"/>
          <a:chOff x="0" y="0"/>
          <a:chExt cx="0" cy="0"/>
        </a:xfrm>
      </p:grpSpPr>
      <p:sp>
        <p:nvSpPr>
          <p:cNvPr id="555" name="Google Shape;555;g237ea097884_0_3869"/>
          <p:cNvSpPr txBox="1"/>
          <p:nvPr/>
        </p:nvSpPr>
        <p:spPr>
          <a:xfrm>
            <a:off x="-6304" y="0"/>
            <a:ext cx="9150300" cy="921600"/>
          </a:xfrm>
          <a:prstGeom prst="rect">
            <a:avLst/>
          </a:prstGeom>
          <a:solidFill>
            <a:srgbClr val="333399"/>
          </a:solidFill>
          <a:ln>
            <a:noFill/>
          </a:ln>
        </p:spPr>
        <p:txBody>
          <a:bodyPr anchorCtr="0" anchor="ctr" bIns="33475" lIns="66950" spcFirstLastPara="1" rIns="66950" wrap="square" tIns="33475">
            <a:noAutofit/>
          </a:bodyPr>
          <a:lstStyle/>
          <a:p>
            <a:pPr indent="0" lvl="0" marL="0" marR="0" rtl="0" algn="ctr">
              <a:lnSpc>
                <a:spcPct val="100000"/>
              </a:lnSpc>
              <a:spcBef>
                <a:spcPts val="0"/>
              </a:spcBef>
              <a:spcAft>
                <a:spcPts val="0"/>
              </a:spcAft>
              <a:buClr>
                <a:srgbClr val="000000"/>
              </a:buClr>
              <a:buSzPts val="2344"/>
              <a:buFont typeface="Arial"/>
              <a:buNone/>
            </a:pPr>
            <a:r>
              <a:t/>
            </a:r>
            <a:endParaRPr b="0" i="0" sz="2344" u="none" cap="none" strike="noStrike">
              <a:solidFill>
                <a:schemeClr val="dk1"/>
              </a:solidFill>
              <a:latin typeface="Lato Black"/>
              <a:ea typeface="Lato Black"/>
              <a:cs typeface="Lato Black"/>
              <a:sym typeface="Lato Black"/>
            </a:endParaRPr>
          </a:p>
        </p:txBody>
      </p:sp>
      <p:sp>
        <p:nvSpPr>
          <p:cNvPr id="556" name="Google Shape;556;g237ea097884_0_3869"/>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557" name="Google Shape;557;g237ea097884_0_3869"/>
          <p:cNvSpPr/>
          <p:nvPr>
            <p:ph idx="2" type="media"/>
          </p:nvPr>
        </p:nvSpPr>
        <p:spPr>
          <a:xfrm>
            <a:off x="2042012" y="1304873"/>
            <a:ext cx="5045100" cy="2530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400"/>
              <a:buFont typeface="Arial"/>
              <a:buChar char="•"/>
              <a:defRPr b="1" i="0" sz="2400" u="none" cap="none" strike="noStrike">
                <a:solidFill>
                  <a:schemeClr val="dk1"/>
                </a:solidFill>
                <a:latin typeface="Lato"/>
                <a:ea typeface="Lato"/>
                <a:cs typeface="Lato"/>
                <a:sym typeface="Lato"/>
              </a:defRPr>
            </a:lvl1pPr>
            <a:lvl2pPr lvl="1" marR="0" rtl="0" algn="l">
              <a:lnSpc>
                <a:spcPct val="150000"/>
              </a:lnSpc>
              <a:spcBef>
                <a:spcPts val="3000"/>
              </a:spcBef>
              <a:spcAft>
                <a:spcPts val="0"/>
              </a:spcAft>
              <a:buClr>
                <a:schemeClr val="dk1"/>
              </a:buClr>
              <a:buSzPts val="2400"/>
              <a:buFont typeface="Lato"/>
              <a:buNone/>
              <a:defRPr b="0" i="0" sz="2400" u="none" cap="none" strike="noStrike">
                <a:solidFill>
                  <a:schemeClr val="dk1"/>
                </a:solidFill>
                <a:latin typeface="Lato"/>
                <a:ea typeface="Lato"/>
                <a:cs typeface="Lato"/>
                <a:sym typeface="Lato"/>
              </a:defRPr>
            </a:lvl2pPr>
            <a:lvl3pPr lvl="2"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lvl="4"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pic>
        <p:nvPicPr>
          <p:cNvPr id="558" name="Google Shape;558;g237ea097884_0_3869"/>
          <p:cNvPicPr preferRelativeResize="0"/>
          <p:nvPr/>
        </p:nvPicPr>
        <p:blipFill rotWithShape="1">
          <a:blip r:embed="rId2">
            <a:alphaModFix/>
          </a:blip>
          <a:srcRect b="33560" l="109" r="0" t="7102"/>
          <a:stretch/>
        </p:blipFill>
        <p:spPr>
          <a:xfrm>
            <a:off x="-8814" y="3710690"/>
            <a:ext cx="9152875" cy="1436291"/>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XL image">
  <p:cSld name="XL image">
    <p:spTree>
      <p:nvGrpSpPr>
        <p:cNvPr id="563" name="Shape 563"/>
        <p:cNvGrpSpPr/>
        <p:nvPr/>
      </p:nvGrpSpPr>
      <p:grpSpPr>
        <a:xfrm>
          <a:off x="0" y="0"/>
          <a:ext cx="0" cy="0"/>
          <a:chOff x="0" y="0"/>
          <a:chExt cx="0" cy="0"/>
        </a:xfrm>
      </p:grpSpPr>
      <p:sp>
        <p:nvSpPr>
          <p:cNvPr id="564" name="Google Shape;564;g237ea097884_0_4192"/>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565" name="Google Shape;565;g237ea097884_0_4192"/>
          <p:cNvPicPr preferRelativeResize="0"/>
          <p:nvPr/>
        </p:nvPicPr>
        <p:blipFill rotWithShape="1">
          <a:blip r:embed="rId2">
            <a:alphaModFix/>
          </a:blip>
          <a:srcRect b="33560" l="109" r="0" t="7102"/>
          <a:stretch/>
        </p:blipFill>
        <p:spPr>
          <a:xfrm>
            <a:off x="-8873" y="4598378"/>
            <a:ext cx="9152875" cy="571500"/>
          </a:xfrm>
          <a:prstGeom prst="rect">
            <a:avLst/>
          </a:prstGeom>
          <a:noFill/>
          <a:ln>
            <a:noFill/>
          </a:ln>
        </p:spPr>
      </p:pic>
    </p:spTree>
  </p:cSld>
  <p:clrMapOvr>
    <a:masterClrMapping/>
  </p:clrMapOvr>
  <p:extLst>
    <p:ext uri="{DCECCB84-F9BA-43D5-87BE-67443E8EF086}">
      <p15:sldGuideLst>
        <p15:guide id="1" orient="horz" pos="1638">
          <p15:clr>
            <a:srgbClr val="FBAE40"/>
          </p15:clr>
        </p15:guide>
        <p15:guide id="2" pos="576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566" name="Shape 566"/>
        <p:cNvGrpSpPr/>
        <p:nvPr/>
      </p:nvGrpSpPr>
      <p:grpSpPr>
        <a:xfrm>
          <a:off x="0" y="0"/>
          <a:ext cx="0" cy="0"/>
          <a:chOff x="0" y="0"/>
          <a:chExt cx="0" cy="0"/>
        </a:xfrm>
      </p:grpSpPr>
      <p:sp>
        <p:nvSpPr>
          <p:cNvPr id="567" name="Google Shape;567;g237ea097884_0_4195"/>
          <p:cNvSpPr txBox="1"/>
          <p:nvPr>
            <p:ph idx="1" type="body"/>
          </p:nvPr>
        </p:nvSpPr>
        <p:spPr>
          <a:xfrm>
            <a:off x="1416575" y="1293834"/>
            <a:ext cx="6311400" cy="1262700"/>
          </a:xfrm>
          <a:prstGeom prst="rect">
            <a:avLst/>
          </a:prstGeom>
          <a:noFill/>
          <a:ln>
            <a:noFill/>
          </a:ln>
        </p:spPr>
        <p:txBody>
          <a:bodyPr anchorCtr="0" anchor="t" bIns="45700" lIns="91425" spcFirstLastPara="1" rIns="91425" wrap="square" tIns="45700">
            <a:noAutofit/>
          </a:bodyPr>
          <a:lstStyle>
            <a:lvl1pPr indent="-228600" lvl="0" marL="457200" rtl="0" algn="ctr">
              <a:lnSpc>
                <a:spcPct val="106111"/>
              </a:lnSpc>
              <a:spcBef>
                <a:spcPts val="0"/>
              </a:spcBef>
              <a:spcAft>
                <a:spcPts val="0"/>
              </a:spcAft>
              <a:buClr>
                <a:srgbClr val="333399"/>
              </a:buClr>
              <a:buSzPts val="3600"/>
              <a:buNone/>
              <a:defRPr sz="3600">
                <a:solidFill>
                  <a:srgbClr val="333399"/>
                </a:solidFill>
                <a:latin typeface="Lato Black"/>
                <a:ea typeface="Lato Black"/>
                <a:cs typeface="Lato Black"/>
                <a:sym typeface="Lato Black"/>
              </a:defRPr>
            </a:lvl1pPr>
            <a:lvl2pPr indent="-228600" lvl="1" marL="914400" rtl="0" algn="l">
              <a:lnSpc>
                <a:spcPct val="150000"/>
              </a:lnSpc>
              <a:spcBef>
                <a:spcPts val="3000"/>
              </a:spcBef>
              <a:spcAft>
                <a:spcPts val="0"/>
              </a:spcAft>
              <a:buClr>
                <a:srgbClr val="333399"/>
              </a:buClr>
              <a:buSzPts val="2637"/>
              <a:buNone/>
              <a:defRPr sz="2637">
                <a:solidFill>
                  <a:srgbClr val="333399"/>
                </a:solidFill>
                <a:latin typeface="Calibri"/>
                <a:ea typeface="Calibri"/>
                <a:cs typeface="Calibri"/>
                <a:sym typeface="Calibri"/>
              </a:defRPr>
            </a:lvl2pPr>
            <a:lvl3pPr indent="-396049" lvl="2" marL="1371600" rtl="0"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3pPr>
            <a:lvl4pPr indent="-396049" lvl="3" marL="1828800" rtl="0"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4pPr>
            <a:lvl5pPr indent="-396049" lvl="4" marL="2286000" rtl="0"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568" name="Google Shape;568;g237ea097884_0_4195"/>
          <p:cNvSpPr txBox="1"/>
          <p:nvPr>
            <p:ph idx="2" type="body"/>
          </p:nvPr>
        </p:nvSpPr>
        <p:spPr>
          <a:xfrm>
            <a:off x="5458013" y="3035370"/>
            <a:ext cx="2228700" cy="11238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0"/>
              </a:spcBef>
              <a:spcAft>
                <a:spcPts val="0"/>
              </a:spcAft>
              <a:buClr>
                <a:schemeClr val="dk1"/>
              </a:buClr>
              <a:buSzPts val="1800"/>
              <a:buNone/>
              <a:defRPr sz="1800"/>
            </a:lvl1pPr>
            <a:lvl2pPr indent="-228600" lvl="1" marL="914400" rtl="0" algn="l">
              <a:lnSpc>
                <a:spcPct val="100000"/>
              </a:lnSpc>
              <a:spcBef>
                <a:spcPts val="3000"/>
              </a:spcBef>
              <a:spcAft>
                <a:spcPts val="0"/>
              </a:spcAft>
              <a:buClr>
                <a:schemeClr val="dk1"/>
              </a:buClr>
              <a:buSzPts val="1465"/>
              <a:buNone/>
              <a:defRPr sz="1465"/>
            </a:lvl2pPr>
            <a:lvl3pPr indent="-228600" lvl="2" marL="1371600" rtl="0" algn="l">
              <a:lnSpc>
                <a:spcPct val="100000"/>
              </a:lnSpc>
              <a:spcBef>
                <a:spcPts val="375"/>
              </a:spcBef>
              <a:spcAft>
                <a:spcPts val="0"/>
              </a:spcAft>
              <a:buClr>
                <a:schemeClr val="dk1"/>
              </a:buClr>
              <a:buSzPts val="1465"/>
              <a:buNone/>
              <a:defRPr sz="1465"/>
            </a:lvl3pPr>
            <a:lvl4pPr indent="-228600" lvl="3" marL="1828800" rtl="0" algn="l">
              <a:lnSpc>
                <a:spcPct val="100000"/>
              </a:lnSpc>
              <a:spcBef>
                <a:spcPts val="375"/>
              </a:spcBef>
              <a:spcAft>
                <a:spcPts val="0"/>
              </a:spcAft>
              <a:buClr>
                <a:schemeClr val="dk1"/>
              </a:buClr>
              <a:buSzPts val="1465"/>
              <a:buNone/>
              <a:defRPr sz="1465"/>
            </a:lvl4pPr>
            <a:lvl5pPr indent="-228600" lvl="4" marL="2286000" rtl="0" algn="l">
              <a:lnSpc>
                <a:spcPct val="100000"/>
              </a:lnSpc>
              <a:spcBef>
                <a:spcPts val="375"/>
              </a:spcBef>
              <a:spcAft>
                <a:spcPts val="0"/>
              </a:spcAft>
              <a:buClr>
                <a:schemeClr val="dk1"/>
              </a:buClr>
              <a:buSzPts val="1465"/>
              <a:buNone/>
              <a:defRPr sz="1465"/>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569" name="Google Shape;569;g237ea097884_0_4195"/>
          <p:cNvPicPr preferRelativeResize="0"/>
          <p:nvPr/>
        </p:nvPicPr>
        <p:blipFill rotWithShape="1">
          <a:blip r:embed="rId2">
            <a:alphaModFix/>
          </a:blip>
          <a:srcRect b="9439" l="0" r="0" t="3725"/>
          <a:stretch/>
        </p:blipFill>
        <p:spPr>
          <a:xfrm>
            <a:off x="0" y="3392384"/>
            <a:ext cx="9141825" cy="175111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7">
                                            <p:txEl>
                                              <p:pRg end="0" st="0"/>
                                            </p:txEl>
                                          </p:spTgt>
                                        </p:tgtEl>
                                        <p:attrNameLst>
                                          <p:attrName>style.visibility</p:attrName>
                                        </p:attrNameLst>
                                      </p:cBhvr>
                                      <p:to>
                                        <p:strVal val="visible"/>
                                      </p:to>
                                    </p:set>
                                    <p:animEffect filter="fade" transition="in">
                                      <p:cBhvr>
                                        <p:cTn dur="750"/>
                                        <p:tgtEl>
                                          <p:spTgt spid="56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7">
                                            <p:txEl>
                                              <p:pRg end="1" st="1"/>
                                            </p:txEl>
                                          </p:spTgt>
                                        </p:tgtEl>
                                        <p:attrNameLst>
                                          <p:attrName>style.visibility</p:attrName>
                                        </p:attrNameLst>
                                      </p:cBhvr>
                                      <p:to>
                                        <p:strVal val="visible"/>
                                      </p:to>
                                    </p:set>
                                    <p:animEffect filter="fade" transition="in">
                                      <p:cBhvr>
                                        <p:cTn dur="750"/>
                                        <p:tgtEl>
                                          <p:spTgt spid="56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7">
                                            <p:txEl>
                                              <p:pRg end="2" st="2"/>
                                            </p:txEl>
                                          </p:spTgt>
                                        </p:tgtEl>
                                        <p:attrNameLst>
                                          <p:attrName>style.visibility</p:attrName>
                                        </p:attrNameLst>
                                      </p:cBhvr>
                                      <p:to>
                                        <p:strVal val="visible"/>
                                      </p:to>
                                    </p:set>
                                    <p:animEffect filter="fade" transition="in">
                                      <p:cBhvr>
                                        <p:cTn dur="750"/>
                                        <p:tgtEl>
                                          <p:spTgt spid="56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7">
                                            <p:txEl>
                                              <p:pRg end="3" st="3"/>
                                            </p:txEl>
                                          </p:spTgt>
                                        </p:tgtEl>
                                        <p:attrNameLst>
                                          <p:attrName>style.visibility</p:attrName>
                                        </p:attrNameLst>
                                      </p:cBhvr>
                                      <p:to>
                                        <p:strVal val="visible"/>
                                      </p:to>
                                    </p:set>
                                    <p:animEffect filter="fade" transition="in">
                                      <p:cBhvr>
                                        <p:cTn dur="750"/>
                                        <p:tgtEl>
                                          <p:spTgt spid="56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7">
                                            <p:txEl>
                                              <p:pRg end="4" st="4"/>
                                            </p:txEl>
                                          </p:spTgt>
                                        </p:tgtEl>
                                        <p:attrNameLst>
                                          <p:attrName>style.visibility</p:attrName>
                                        </p:attrNameLst>
                                      </p:cBhvr>
                                      <p:to>
                                        <p:strVal val="visible"/>
                                      </p:to>
                                    </p:set>
                                    <p:animEffect filter="fade" transition="in">
                                      <p:cBhvr>
                                        <p:cTn dur="750"/>
                                        <p:tgtEl>
                                          <p:spTgt spid="56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7">
                                            <p:txEl>
                                              <p:pRg end="5" st="5"/>
                                            </p:txEl>
                                          </p:spTgt>
                                        </p:tgtEl>
                                        <p:attrNameLst>
                                          <p:attrName>style.visibility</p:attrName>
                                        </p:attrNameLst>
                                      </p:cBhvr>
                                      <p:to>
                                        <p:strVal val="visible"/>
                                      </p:to>
                                    </p:set>
                                    <p:animEffect filter="fade" transition="in">
                                      <p:cBhvr>
                                        <p:cTn dur="750"/>
                                        <p:tgtEl>
                                          <p:spTgt spid="56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7">
                                            <p:txEl>
                                              <p:pRg end="6" st="6"/>
                                            </p:txEl>
                                          </p:spTgt>
                                        </p:tgtEl>
                                        <p:attrNameLst>
                                          <p:attrName>style.visibility</p:attrName>
                                        </p:attrNameLst>
                                      </p:cBhvr>
                                      <p:to>
                                        <p:strVal val="visible"/>
                                      </p:to>
                                    </p:set>
                                    <p:animEffect filter="fade" transition="in">
                                      <p:cBhvr>
                                        <p:cTn dur="750"/>
                                        <p:tgtEl>
                                          <p:spTgt spid="567">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7">
                                            <p:txEl>
                                              <p:pRg end="7" st="7"/>
                                            </p:txEl>
                                          </p:spTgt>
                                        </p:tgtEl>
                                        <p:attrNameLst>
                                          <p:attrName>style.visibility</p:attrName>
                                        </p:attrNameLst>
                                      </p:cBhvr>
                                      <p:to>
                                        <p:strVal val="visible"/>
                                      </p:to>
                                    </p:set>
                                    <p:animEffect filter="fade" transition="in">
                                      <p:cBhvr>
                                        <p:cTn dur="750"/>
                                        <p:tgtEl>
                                          <p:spTgt spid="567">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7">
                                            <p:txEl>
                                              <p:pRg end="8" st="8"/>
                                            </p:txEl>
                                          </p:spTgt>
                                        </p:tgtEl>
                                        <p:attrNameLst>
                                          <p:attrName>style.visibility</p:attrName>
                                        </p:attrNameLst>
                                      </p:cBhvr>
                                      <p:to>
                                        <p:strVal val="visible"/>
                                      </p:to>
                                    </p:set>
                                    <p:animEffect filter="fade" transition="in">
                                      <p:cBhvr>
                                        <p:cTn dur="750"/>
                                        <p:tgtEl>
                                          <p:spTgt spid="567">
                                            <p:txEl>
                                              <p:pRg end="8" st="8"/>
                                            </p:txEl>
                                          </p:spTgt>
                                        </p:tgtEl>
                                      </p:cBhvr>
                                    </p:animEffect>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568">
                                            <p:txEl>
                                              <p:pRg end="0" st="0"/>
                                            </p:txEl>
                                          </p:spTgt>
                                        </p:tgtEl>
                                        <p:attrNameLst>
                                          <p:attrName>style.visibility</p:attrName>
                                        </p:attrNameLst>
                                      </p:cBhvr>
                                      <p:to>
                                        <p:strVal val="visible"/>
                                      </p:to>
                                    </p:set>
                                    <p:animEffect filter="fade" transition="in">
                                      <p:cBhvr>
                                        <p:cTn dur="750"/>
                                        <p:tgtEl>
                                          <p:spTgt spid="568">
                                            <p:txEl>
                                              <p:pRg end="0" st="0"/>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568">
                                            <p:txEl>
                                              <p:pRg end="1" st="1"/>
                                            </p:txEl>
                                          </p:spTgt>
                                        </p:tgtEl>
                                        <p:attrNameLst>
                                          <p:attrName>style.visibility</p:attrName>
                                        </p:attrNameLst>
                                      </p:cBhvr>
                                      <p:to>
                                        <p:strVal val="visible"/>
                                      </p:to>
                                    </p:set>
                                    <p:animEffect filter="fade" transition="in">
                                      <p:cBhvr>
                                        <p:cTn dur="750"/>
                                        <p:tgtEl>
                                          <p:spTgt spid="568">
                                            <p:txEl>
                                              <p:pRg end="1" st="1"/>
                                            </p:txEl>
                                          </p:spTgt>
                                        </p:tgtEl>
                                      </p:cBhvr>
                                    </p:animEffect>
                                  </p:childTnLst>
                                </p:cTn>
                              </p:par>
                            </p:childTnLst>
                          </p:cTn>
                        </p:par>
                        <p:par>
                          <p:cTn fill="hold">
                            <p:stCondLst>
                              <p:cond delay="2250"/>
                            </p:stCondLst>
                            <p:childTnLst>
                              <p:par>
                                <p:cTn fill="hold" nodeType="afterEffect" presetClass="entr" presetID="10" presetSubtype="0">
                                  <p:stCondLst>
                                    <p:cond delay="0"/>
                                  </p:stCondLst>
                                  <p:childTnLst>
                                    <p:set>
                                      <p:cBhvr>
                                        <p:cTn dur="1" fill="hold">
                                          <p:stCondLst>
                                            <p:cond delay="0"/>
                                          </p:stCondLst>
                                        </p:cTn>
                                        <p:tgtEl>
                                          <p:spTgt spid="568">
                                            <p:txEl>
                                              <p:pRg end="2" st="2"/>
                                            </p:txEl>
                                          </p:spTgt>
                                        </p:tgtEl>
                                        <p:attrNameLst>
                                          <p:attrName>style.visibility</p:attrName>
                                        </p:attrNameLst>
                                      </p:cBhvr>
                                      <p:to>
                                        <p:strVal val="visible"/>
                                      </p:to>
                                    </p:set>
                                    <p:animEffect filter="fade" transition="in">
                                      <p:cBhvr>
                                        <p:cTn dur="750"/>
                                        <p:tgtEl>
                                          <p:spTgt spid="568">
                                            <p:txEl>
                                              <p:pRg end="2" st="2"/>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568">
                                            <p:txEl>
                                              <p:pRg end="3" st="3"/>
                                            </p:txEl>
                                          </p:spTgt>
                                        </p:tgtEl>
                                        <p:attrNameLst>
                                          <p:attrName>style.visibility</p:attrName>
                                        </p:attrNameLst>
                                      </p:cBhvr>
                                      <p:to>
                                        <p:strVal val="visible"/>
                                      </p:to>
                                    </p:set>
                                    <p:animEffect filter="fade" transition="in">
                                      <p:cBhvr>
                                        <p:cTn dur="750"/>
                                        <p:tgtEl>
                                          <p:spTgt spid="568">
                                            <p:txEl>
                                              <p:pRg end="3" st="3"/>
                                            </p:txEl>
                                          </p:spTgt>
                                        </p:tgtEl>
                                      </p:cBhvr>
                                    </p:animEffect>
                                  </p:childTnLst>
                                </p:cTn>
                              </p:par>
                            </p:childTnLst>
                          </p:cTn>
                        </p:par>
                        <p:par>
                          <p:cTn fill="hold">
                            <p:stCondLst>
                              <p:cond delay="3750"/>
                            </p:stCondLst>
                            <p:childTnLst>
                              <p:par>
                                <p:cTn fill="hold" nodeType="afterEffect" presetClass="entr" presetID="10" presetSubtype="0">
                                  <p:stCondLst>
                                    <p:cond delay="0"/>
                                  </p:stCondLst>
                                  <p:childTnLst>
                                    <p:set>
                                      <p:cBhvr>
                                        <p:cTn dur="1" fill="hold">
                                          <p:stCondLst>
                                            <p:cond delay="0"/>
                                          </p:stCondLst>
                                        </p:cTn>
                                        <p:tgtEl>
                                          <p:spTgt spid="568">
                                            <p:txEl>
                                              <p:pRg end="4" st="4"/>
                                            </p:txEl>
                                          </p:spTgt>
                                        </p:tgtEl>
                                        <p:attrNameLst>
                                          <p:attrName>style.visibility</p:attrName>
                                        </p:attrNameLst>
                                      </p:cBhvr>
                                      <p:to>
                                        <p:strVal val="visible"/>
                                      </p:to>
                                    </p:set>
                                    <p:animEffect filter="fade" transition="in">
                                      <p:cBhvr>
                                        <p:cTn dur="750"/>
                                        <p:tgtEl>
                                          <p:spTgt spid="568">
                                            <p:txEl>
                                              <p:pRg end="4" st="4"/>
                                            </p:txEl>
                                          </p:spTgt>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568">
                                            <p:txEl>
                                              <p:pRg end="5" st="5"/>
                                            </p:txEl>
                                          </p:spTgt>
                                        </p:tgtEl>
                                        <p:attrNameLst>
                                          <p:attrName>style.visibility</p:attrName>
                                        </p:attrNameLst>
                                      </p:cBhvr>
                                      <p:to>
                                        <p:strVal val="visible"/>
                                      </p:to>
                                    </p:set>
                                    <p:animEffect filter="fade" transition="in">
                                      <p:cBhvr>
                                        <p:cTn dur="750"/>
                                        <p:tgtEl>
                                          <p:spTgt spid="568">
                                            <p:txEl>
                                              <p:pRg end="5" st="5"/>
                                            </p:txEl>
                                          </p:spTgt>
                                        </p:tgtEl>
                                      </p:cBhvr>
                                    </p:animEffect>
                                  </p:childTnLst>
                                </p:cTn>
                              </p:par>
                            </p:childTnLst>
                          </p:cTn>
                        </p:par>
                        <p:par>
                          <p:cTn fill="hold">
                            <p:stCondLst>
                              <p:cond delay="5250"/>
                            </p:stCondLst>
                            <p:childTnLst>
                              <p:par>
                                <p:cTn fill="hold" nodeType="afterEffect" presetClass="entr" presetID="10" presetSubtype="0">
                                  <p:stCondLst>
                                    <p:cond delay="0"/>
                                  </p:stCondLst>
                                  <p:childTnLst>
                                    <p:set>
                                      <p:cBhvr>
                                        <p:cTn dur="1" fill="hold">
                                          <p:stCondLst>
                                            <p:cond delay="0"/>
                                          </p:stCondLst>
                                        </p:cTn>
                                        <p:tgtEl>
                                          <p:spTgt spid="568">
                                            <p:txEl>
                                              <p:pRg end="6" st="6"/>
                                            </p:txEl>
                                          </p:spTgt>
                                        </p:tgtEl>
                                        <p:attrNameLst>
                                          <p:attrName>style.visibility</p:attrName>
                                        </p:attrNameLst>
                                      </p:cBhvr>
                                      <p:to>
                                        <p:strVal val="visible"/>
                                      </p:to>
                                    </p:set>
                                    <p:animEffect filter="fade" transition="in">
                                      <p:cBhvr>
                                        <p:cTn dur="750"/>
                                        <p:tgtEl>
                                          <p:spTgt spid="568">
                                            <p:txEl>
                                              <p:pRg end="6" st="6"/>
                                            </p:txEl>
                                          </p:spTgt>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568">
                                            <p:txEl>
                                              <p:pRg end="7" st="7"/>
                                            </p:txEl>
                                          </p:spTgt>
                                        </p:tgtEl>
                                        <p:attrNameLst>
                                          <p:attrName>style.visibility</p:attrName>
                                        </p:attrNameLst>
                                      </p:cBhvr>
                                      <p:to>
                                        <p:strVal val="visible"/>
                                      </p:to>
                                    </p:set>
                                    <p:animEffect filter="fade" transition="in">
                                      <p:cBhvr>
                                        <p:cTn dur="750"/>
                                        <p:tgtEl>
                                          <p:spTgt spid="568">
                                            <p:txEl>
                                              <p:pRg end="7" st="7"/>
                                            </p:txEl>
                                          </p:spTgt>
                                        </p:tgtEl>
                                      </p:cBhvr>
                                    </p:animEffect>
                                  </p:childTnLst>
                                </p:cTn>
                              </p:par>
                            </p:childTnLst>
                          </p:cTn>
                        </p:par>
                        <p:par>
                          <p:cTn fill="hold">
                            <p:stCondLst>
                              <p:cond delay="6750"/>
                            </p:stCondLst>
                            <p:childTnLst>
                              <p:par>
                                <p:cTn fill="hold" nodeType="afterEffect" presetClass="entr" presetID="10" presetSubtype="0">
                                  <p:stCondLst>
                                    <p:cond delay="0"/>
                                  </p:stCondLst>
                                  <p:childTnLst>
                                    <p:set>
                                      <p:cBhvr>
                                        <p:cTn dur="1" fill="hold">
                                          <p:stCondLst>
                                            <p:cond delay="0"/>
                                          </p:stCondLst>
                                        </p:cTn>
                                        <p:tgtEl>
                                          <p:spTgt spid="568">
                                            <p:txEl>
                                              <p:pRg end="8" st="8"/>
                                            </p:txEl>
                                          </p:spTgt>
                                        </p:tgtEl>
                                        <p:attrNameLst>
                                          <p:attrName>style.visibility</p:attrName>
                                        </p:attrNameLst>
                                      </p:cBhvr>
                                      <p:to>
                                        <p:strVal val="visible"/>
                                      </p:to>
                                    </p:set>
                                    <p:animEffect filter="fade" transition="in">
                                      <p:cBhvr>
                                        <p:cTn dur="750"/>
                                        <p:tgtEl>
                                          <p:spTgt spid="568">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p:cSld name="Text only">
    <p:spTree>
      <p:nvGrpSpPr>
        <p:cNvPr id="570" name="Shape 570"/>
        <p:cNvGrpSpPr/>
        <p:nvPr/>
      </p:nvGrpSpPr>
      <p:grpSpPr>
        <a:xfrm>
          <a:off x="0" y="0"/>
          <a:ext cx="0" cy="0"/>
          <a:chOff x="0" y="0"/>
          <a:chExt cx="0" cy="0"/>
        </a:xfrm>
      </p:grpSpPr>
      <p:sp>
        <p:nvSpPr>
          <p:cNvPr id="571" name="Google Shape;571;g237ea097884_0_4199"/>
          <p:cNvSpPr txBox="1"/>
          <p:nvPr/>
        </p:nvSpPr>
        <p:spPr>
          <a:xfrm>
            <a:off x="-6304" y="0"/>
            <a:ext cx="9150300" cy="921600"/>
          </a:xfrm>
          <a:prstGeom prst="rect">
            <a:avLst/>
          </a:prstGeom>
          <a:solidFill>
            <a:srgbClr val="333399"/>
          </a:solidFill>
          <a:ln>
            <a:noFill/>
          </a:ln>
        </p:spPr>
        <p:txBody>
          <a:bodyPr anchorCtr="0" anchor="ctr" bIns="33475" lIns="66950" spcFirstLastPara="1" rIns="66950" wrap="square" tIns="33475">
            <a:noAutofit/>
          </a:bodyPr>
          <a:lstStyle/>
          <a:p>
            <a:pPr indent="0" lvl="0" marL="0" marR="0" rtl="0" algn="ctr">
              <a:lnSpc>
                <a:spcPct val="100000"/>
              </a:lnSpc>
              <a:spcBef>
                <a:spcPts val="0"/>
              </a:spcBef>
              <a:spcAft>
                <a:spcPts val="0"/>
              </a:spcAft>
              <a:buClr>
                <a:srgbClr val="000000"/>
              </a:buClr>
              <a:buSzPts val="2344"/>
              <a:buFont typeface="Arial"/>
              <a:buNone/>
            </a:pPr>
            <a:r>
              <a:t/>
            </a:r>
            <a:endParaRPr b="0" i="0" sz="2344" u="none" cap="none" strike="noStrike">
              <a:solidFill>
                <a:schemeClr val="dk1"/>
              </a:solidFill>
              <a:latin typeface="Lato Black"/>
              <a:ea typeface="Lato Black"/>
              <a:cs typeface="Lato Black"/>
              <a:sym typeface="Lato Black"/>
            </a:endParaRPr>
          </a:p>
        </p:txBody>
      </p:sp>
      <p:sp>
        <p:nvSpPr>
          <p:cNvPr id="572" name="Google Shape;572;g237ea097884_0_4199"/>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573" name="Google Shape;573;g237ea097884_0_4199"/>
          <p:cNvSpPr txBox="1"/>
          <p:nvPr>
            <p:ph idx="2" type="body"/>
          </p:nvPr>
        </p:nvSpPr>
        <p:spPr>
          <a:xfrm>
            <a:off x="2052028" y="1197429"/>
            <a:ext cx="5046900" cy="2512800"/>
          </a:xfrm>
          <a:prstGeom prst="rect">
            <a:avLst/>
          </a:prstGeom>
          <a:noFill/>
          <a:ln>
            <a:noFill/>
          </a:ln>
        </p:spPr>
        <p:txBody>
          <a:bodyPr anchorCtr="0" anchor="t" bIns="45700" lIns="91425" spcFirstLastPara="1" rIns="91425" wrap="square" tIns="45700">
            <a:normAutofit/>
          </a:bodyPr>
          <a:lstStyle>
            <a:lvl1pPr indent="-381000" lvl="0" marL="457200" rtl="0" algn="l">
              <a:lnSpc>
                <a:spcPct val="150000"/>
              </a:lnSpc>
              <a:spcBef>
                <a:spcPts val="0"/>
              </a:spcBef>
              <a:spcAft>
                <a:spcPts val="0"/>
              </a:spcAft>
              <a:buClr>
                <a:schemeClr val="dk1"/>
              </a:buClr>
              <a:buSzPts val="2400"/>
              <a:buFont typeface="Arial"/>
              <a:buChar char="•"/>
              <a:defRPr b="1" sz="2400"/>
            </a:lvl1pPr>
            <a:lvl2pPr indent="-228600" lvl="1" marL="914400" rtl="0" algn="l">
              <a:lnSpc>
                <a:spcPct val="150000"/>
              </a:lnSpc>
              <a:spcBef>
                <a:spcPts val="439"/>
              </a:spcBef>
              <a:spcAft>
                <a:spcPts val="0"/>
              </a:spcAft>
              <a:buClr>
                <a:schemeClr val="dk1"/>
              </a:buClr>
              <a:buSzPts val="1758"/>
              <a:buNone/>
              <a:defRPr sz="1758"/>
            </a:lvl2pPr>
            <a:lvl3pPr indent="-228600" lvl="2" marL="1371600" rtl="0" algn="l">
              <a:lnSpc>
                <a:spcPct val="90000"/>
              </a:lnSpc>
              <a:spcBef>
                <a:spcPts val="375"/>
              </a:spcBef>
              <a:spcAft>
                <a:spcPts val="0"/>
              </a:spcAft>
              <a:buClr>
                <a:schemeClr val="dk1"/>
              </a:buClr>
              <a:buSzPts val="1758"/>
              <a:buNone/>
              <a:defRPr sz="1758"/>
            </a:lvl3pPr>
            <a:lvl4pPr indent="-228600" lvl="3" marL="1828800" rtl="0" algn="l">
              <a:lnSpc>
                <a:spcPct val="90000"/>
              </a:lnSpc>
              <a:spcBef>
                <a:spcPts val="375"/>
              </a:spcBef>
              <a:spcAft>
                <a:spcPts val="0"/>
              </a:spcAft>
              <a:buClr>
                <a:schemeClr val="dk1"/>
              </a:buClr>
              <a:buSzPts val="1758"/>
              <a:buNone/>
              <a:defRPr sz="1758"/>
            </a:lvl4pPr>
            <a:lvl5pPr indent="-228600" lvl="4" marL="2286000" rtl="0" algn="l">
              <a:lnSpc>
                <a:spcPct val="90000"/>
              </a:lnSpc>
              <a:spcBef>
                <a:spcPts val="375"/>
              </a:spcBef>
              <a:spcAft>
                <a:spcPts val="0"/>
              </a:spcAft>
              <a:buClr>
                <a:schemeClr val="dk1"/>
              </a:buClr>
              <a:buSzPts val="1758"/>
              <a:buNone/>
              <a:defRPr sz="1758"/>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574" name="Google Shape;574;g237ea097884_0_4199"/>
          <p:cNvPicPr preferRelativeResize="0"/>
          <p:nvPr/>
        </p:nvPicPr>
        <p:blipFill rotWithShape="1">
          <a:blip r:embed="rId2">
            <a:alphaModFix/>
          </a:blip>
          <a:srcRect b="33560" l="109" r="0" t="7102"/>
          <a:stretch/>
        </p:blipFill>
        <p:spPr>
          <a:xfrm>
            <a:off x="-8814" y="3710690"/>
            <a:ext cx="9152875" cy="1436291"/>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image">
  <p:cSld name="Text with image">
    <p:spTree>
      <p:nvGrpSpPr>
        <p:cNvPr id="575" name="Shape 575"/>
        <p:cNvGrpSpPr/>
        <p:nvPr/>
      </p:nvGrpSpPr>
      <p:grpSpPr>
        <a:xfrm>
          <a:off x="0" y="0"/>
          <a:ext cx="0" cy="0"/>
          <a:chOff x="0" y="0"/>
          <a:chExt cx="0" cy="0"/>
        </a:xfrm>
      </p:grpSpPr>
      <p:sp>
        <p:nvSpPr>
          <p:cNvPr id="576" name="Google Shape;576;g237ea097884_0_4204"/>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577" name="Google Shape;577;g237ea097884_0_4204"/>
          <p:cNvSpPr txBox="1"/>
          <p:nvPr>
            <p:ph idx="2" type="body"/>
          </p:nvPr>
        </p:nvSpPr>
        <p:spPr>
          <a:xfrm>
            <a:off x="942822" y="1277258"/>
            <a:ext cx="3993600" cy="2329500"/>
          </a:xfrm>
          <a:prstGeom prst="rect">
            <a:avLst/>
          </a:prstGeom>
          <a:noFill/>
          <a:ln>
            <a:noFill/>
          </a:ln>
        </p:spPr>
        <p:txBody>
          <a:bodyPr anchorCtr="0" anchor="t" bIns="45700" lIns="91425" spcFirstLastPara="1" rIns="91425" wrap="square" tIns="45700">
            <a:normAutofit/>
          </a:bodyPr>
          <a:lstStyle>
            <a:lvl1pPr indent="-381000" lvl="0" marL="457200" rtl="0" algn="l">
              <a:lnSpc>
                <a:spcPct val="150000"/>
              </a:lnSpc>
              <a:spcBef>
                <a:spcPts val="0"/>
              </a:spcBef>
              <a:spcAft>
                <a:spcPts val="0"/>
              </a:spcAft>
              <a:buClr>
                <a:schemeClr val="dk1"/>
              </a:buClr>
              <a:buSzPts val="2400"/>
              <a:buFont typeface="Arial"/>
              <a:buChar char="•"/>
              <a:defRPr b="1" sz="2400"/>
            </a:lvl1pPr>
            <a:lvl2pPr indent="-228600" lvl="1" marL="914400" rtl="0" algn="l">
              <a:lnSpc>
                <a:spcPct val="150000"/>
              </a:lnSpc>
              <a:spcBef>
                <a:spcPts val="439"/>
              </a:spcBef>
              <a:spcAft>
                <a:spcPts val="0"/>
              </a:spcAft>
              <a:buClr>
                <a:schemeClr val="dk1"/>
              </a:buClr>
              <a:buSzPts val="2400"/>
              <a:buNone/>
              <a:defRPr/>
            </a:lvl2pPr>
            <a:lvl3pPr indent="-228600" lvl="2" marL="1371600" rtl="0" algn="l">
              <a:lnSpc>
                <a:spcPct val="150000"/>
              </a:lnSpc>
              <a:spcBef>
                <a:spcPts val="375"/>
              </a:spcBef>
              <a:spcAft>
                <a:spcPts val="0"/>
              </a:spcAft>
              <a:buClr>
                <a:schemeClr val="dk1"/>
              </a:buClr>
              <a:buSzPts val="1500"/>
              <a:buNone/>
              <a:defRPr/>
            </a:lvl3pPr>
            <a:lvl4pPr indent="-228600" lvl="3" marL="1828800" rtl="0" algn="l">
              <a:lnSpc>
                <a:spcPct val="150000"/>
              </a:lnSpc>
              <a:spcBef>
                <a:spcPts val="375"/>
              </a:spcBef>
              <a:spcAft>
                <a:spcPts val="0"/>
              </a:spcAft>
              <a:buClr>
                <a:schemeClr val="dk1"/>
              </a:buClr>
              <a:buSzPts val="1350"/>
              <a:buNone/>
              <a:defRPr/>
            </a:lvl4pPr>
            <a:lvl5pPr indent="-228600" lvl="4" marL="2286000" rtl="0" algn="l">
              <a:lnSpc>
                <a:spcPct val="150000"/>
              </a:lnSpc>
              <a:spcBef>
                <a:spcPts val="375"/>
              </a:spcBef>
              <a:spcAft>
                <a:spcPts val="0"/>
              </a:spcAft>
              <a:buClr>
                <a:schemeClr val="dk1"/>
              </a:buClr>
              <a:buSzPts val="135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578" name="Google Shape;578;g237ea097884_0_4204"/>
          <p:cNvSpPr/>
          <p:nvPr>
            <p:ph idx="3" type="pic"/>
          </p:nvPr>
        </p:nvSpPr>
        <p:spPr>
          <a:xfrm>
            <a:off x="5262429" y="1291773"/>
            <a:ext cx="3420300" cy="3090600"/>
          </a:xfrm>
          <a:prstGeom prst="rect">
            <a:avLst/>
          </a:prstGeom>
          <a:noFill/>
          <a:ln>
            <a:noFill/>
          </a:ln>
        </p:spPr>
      </p:sp>
      <p:pic>
        <p:nvPicPr>
          <p:cNvPr id="579" name="Google Shape;579;g237ea097884_0_4204"/>
          <p:cNvPicPr preferRelativeResize="0"/>
          <p:nvPr/>
        </p:nvPicPr>
        <p:blipFill rotWithShape="1">
          <a:blip r:embed="rId2">
            <a:alphaModFix/>
          </a:blip>
          <a:srcRect b="33560" l="109" r="0" t="7102"/>
          <a:stretch/>
        </p:blipFill>
        <p:spPr>
          <a:xfrm>
            <a:off x="-8814" y="3710690"/>
            <a:ext cx="9152875" cy="1436291"/>
          </a:xfrm>
          <a:prstGeom prst="rect">
            <a:avLst/>
          </a:prstGeom>
          <a:noFill/>
          <a:ln>
            <a:noFill/>
          </a:ln>
        </p:spPr>
      </p:pic>
    </p:spTree>
  </p:cSld>
  <p:clrMapOvr>
    <a:masterClrMapping/>
  </p:clrMapOvr>
  <p:extLst>
    <p:ext uri="{DCECCB84-F9BA-43D5-87BE-67443E8EF086}">
      <p15:sldGuideLst>
        <p15:guide id="1" orient="horz" pos="1638">
          <p15:clr>
            <a:srgbClr val="FBAE40"/>
          </p15:clr>
        </p15:guide>
        <p15:guide id="2" pos="576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p:cSld name="Video">
    <p:spTree>
      <p:nvGrpSpPr>
        <p:cNvPr id="580" name="Shape 580"/>
        <p:cNvGrpSpPr/>
        <p:nvPr/>
      </p:nvGrpSpPr>
      <p:grpSpPr>
        <a:xfrm>
          <a:off x="0" y="0"/>
          <a:ext cx="0" cy="0"/>
          <a:chOff x="0" y="0"/>
          <a:chExt cx="0" cy="0"/>
        </a:xfrm>
      </p:grpSpPr>
      <p:sp>
        <p:nvSpPr>
          <p:cNvPr id="581" name="Google Shape;581;g237ea097884_0_4209"/>
          <p:cNvSpPr txBox="1"/>
          <p:nvPr/>
        </p:nvSpPr>
        <p:spPr>
          <a:xfrm>
            <a:off x="-6304" y="0"/>
            <a:ext cx="9150300" cy="921600"/>
          </a:xfrm>
          <a:prstGeom prst="rect">
            <a:avLst/>
          </a:prstGeom>
          <a:solidFill>
            <a:srgbClr val="333399"/>
          </a:solidFill>
          <a:ln>
            <a:noFill/>
          </a:ln>
        </p:spPr>
        <p:txBody>
          <a:bodyPr anchorCtr="0" anchor="ctr" bIns="33475" lIns="66950" spcFirstLastPara="1" rIns="66950" wrap="square" tIns="33475">
            <a:noAutofit/>
          </a:bodyPr>
          <a:lstStyle/>
          <a:p>
            <a:pPr indent="0" lvl="0" marL="0" marR="0" rtl="0" algn="ctr">
              <a:lnSpc>
                <a:spcPct val="100000"/>
              </a:lnSpc>
              <a:spcBef>
                <a:spcPts val="0"/>
              </a:spcBef>
              <a:spcAft>
                <a:spcPts val="0"/>
              </a:spcAft>
              <a:buClr>
                <a:srgbClr val="000000"/>
              </a:buClr>
              <a:buSzPts val="2344"/>
              <a:buFont typeface="Arial"/>
              <a:buNone/>
            </a:pPr>
            <a:r>
              <a:t/>
            </a:r>
            <a:endParaRPr b="0" i="0" sz="2344" u="none" cap="none" strike="noStrike">
              <a:solidFill>
                <a:schemeClr val="dk1"/>
              </a:solidFill>
              <a:latin typeface="Lato Black"/>
              <a:ea typeface="Lato Black"/>
              <a:cs typeface="Lato Black"/>
              <a:sym typeface="Lato Black"/>
            </a:endParaRPr>
          </a:p>
        </p:txBody>
      </p:sp>
      <p:sp>
        <p:nvSpPr>
          <p:cNvPr id="582" name="Google Shape;582;g237ea097884_0_4209"/>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583" name="Google Shape;583;g237ea097884_0_4209"/>
          <p:cNvSpPr/>
          <p:nvPr>
            <p:ph idx="2" type="media"/>
          </p:nvPr>
        </p:nvSpPr>
        <p:spPr>
          <a:xfrm>
            <a:off x="2042012" y="1304873"/>
            <a:ext cx="5045100" cy="2530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400"/>
              <a:buFont typeface="Arial"/>
              <a:buChar char="•"/>
              <a:defRPr b="1" i="0" sz="2400" u="none" cap="none" strike="noStrike">
                <a:solidFill>
                  <a:schemeClr val="dk1"/>
                </a:solidFill>
                <a:latin typeface="Lato"/>
                <a:ea typeface="Lato"/>
                <a:cs typeface="Lato"/>
                <a:sym typeface="Lato"/>
              </a:defRPr>
            </a:lvl1pPr>
            <a:lvl2pPr lvl="1" marR="0" rtl="0" algn="l">
              <a:lnSpc>
                <a:spcPct val="150000"/>
              </a:lnSpc>
              <a:spcBef>
                <a:spcPts val="3000"/>
              </a:spcBef>
              <a:spcAft>
                <a:spcPts val="0"/>
              </a:spcAft>
              <a:buClr>
                <a:schemeClr val="dk1"/>
              </a:buClr>
              <a:buSzPts val="2400"/>
              <a:buFont typeface="Lato"/>
              <a:buNone/>
              <a:defRPr b="0" i="0" sz="2400" u="none" cap="none" strike="noStrike">
                <a:solidFill>
                  <a:schemeClr val="dk1"/>
                </a:solidFill>
                <a:latin typeface="Lato"/>
                <a:ea typeface="Lato"/>
                <a:cs typeface="Lato"/>
                <a:sym typeface="Lato"/>
              </a:defRPr>
            </a:lvl2pPr>
            <a:lvl3pPr lvl="2"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lvl="4"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pic>
        <p:nvPicPr>
          <p:cNvPr id="584" name="Google Shape;584;g237ea097884_0_4209"/>
          <p:cNvPicPr preferRelativeResize="0"/>
          <p:nvPr/>
        </p:nvPicPr>
        <p:blipFill rotWithShape="1">
          <a:blip r:embed="rId2">
            <a:alphaModFix/>
          </a:blip>
          <a:srcRect b="33560" l="109" r="0" t="7102"/>
          <a:stretch/>
        </p:blipFill>
        <p:spPr>
          <a:xfrm>
            <a:off x="-8814" y="3710690"/>
            <a:ext cx="9152875" cy="143629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10" Type="http://schemas.openxmlformats.org/officeDocument/2006/relationships/theme" Target="../theme/theme13.xml"/><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9" Type="http://schemas.openxmlformats.org/officeDocument/2006/relationships/slideLayout" Target="../slideLayouts/slideLayout87.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slideLayout" Target="../slideLayouts/slideLayout89.xml"/><Relationship Id="rId3" Type="http://schemas.openxmlformats.org/officeDocument/2006/relationships/slideLayout" Target="../slideLayouts/slideLayout90.xml"/><Relationship Id="rId4" Type="http://schemas.openxmlformats.org/officeDocument/2006/relationships/slideLayout" Target="../slideLayouts/slideLayout91.xml"/><Relationship Id="rId5" Type="http://schemas.openxmlformats.org/officeDocument/2006/relationships/slideLayout" Target="../slideLayouts/slideLayout92.xml"/><Relationship Id="rId6" Type="http://schemas.openxmlformats.org/officeDocument/2006/relationships/slideLayout" Target="../slideLayouts/slideLayout93.xml"/><Relationship Id="rId7" Type="http://schemas.openxmlformats.org/officeDocument/2006/relationships/slideLayout" Target="../slideLayouts/slideLayout94.xml"/><Relationship Id="rId8" Type="http://schemas.openxmlformats.org/officeDocument/2006/relationships/theme" Target="../theme/theme2.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slideLayout" Target="../slideLayouts/slideLayout96.xml"/><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theme" Target="../theme/theme4.xml"/></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slideLayout" Target="../slideLayouts/slideLayout103.xml"/><Relationship Id="rId3" Type="http://schemas.openxmlformats.org/officeDocument/2006/relationships/slideLayout" Target="../slideLayouts/slideLayout104.xml"/><Relationship Id="rId4" Type="http://schemas.openxmlformats.org/officeDocument/2006/relationships/slideLayout" Target="../slideLayouts/slideLayout105.xml"/><Relationship Id="rId5" Type="http://schemas.openxmlformats.org/officeDocument/2006/relationships/slideLayout" Target="../slideLayouts/slideLayout106.xml"/><Relationship Id="rId6" Type="http://schemas.openxmlformats.org/officeDocument/2006/relationships/slideLayout" Target="../slideLayouts/slideLayout107.xml"/><Relationship Id="rId7" Type="http://schemas.openxmlformats.org/officeDocument/2006/relationships/theme" Target="../theme/theme10.xml"/></Relationships>
</file>

<file path=ppt/slideMasters/_rels/slideMaster14.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slideLayout" Target="../slideLayouts/slideLayout109.xml"/><Relationship Id="rId3" Type="http://schemas.openxmlformats.org/officeDocument/2006/relationships/slideLayout" Target="../slideLayouts/slideLayout110.xml"/><Relationship Id="rId4" Type="http://schemas.openxmlformats.org/officeDocument/2006/relationships/slideLayout" Target="../slideLayouts/slideLayout111.xml"/><Relationship Id="rId5" Type="http://schemas.openxmlformats.org/officeDocument/2006/relationships/slideLayout" Target="../slideLayouts/slideLayout112.xml"/><Relationship Id="rId6" Type="http://schemas.openxmlformats.org/officeDocument/2006/relationships/slideLayout" Target="../slideLayouts/slideLayout113.xml"/><Relationship Id="rId7" Type="http://schemas.openxmlformats.org/officeDocument/2006/relationships/slideLayout" Target="../slideLayouts/slideLayout114.xml"/><Relationship Id="rId8" Type="http://schemas.openxmlformats.org/officeDocument/2006/relationships/theme" Target="../theme/theme6.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11" Type="http://schemas.openxmlformats.org/officeDocument/2006/relationships/slideLayout" Target="../slideLayouts/slideLayout19.xml"/><Relationship Id="rId10" Type="http://schemas.openxmlformats.org/officeDocument/2006/relationships/slideLayout" Target="../slideLayouts/slideLayout18.xml"/><Relationship Id="rId12" Type="http://schemas.openxmlformats.org/officeDocument/2006/relationships/theme" Target="../theme/theme12.xml"/><Relationship Id="rId9" Type="http://schemas.openxmlformats.org/officeDocument/2006/relationships/slideLayout" Target="../slideLayouts/slideLayout17.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9.xml"/><Relationship Id="rId10" Type="http://schemas.openxmlformats.org/officeDocument/2006/relationships/slideLayout" Target="../slideLayouts/slideLayout28.xml"/><Relationship Id="rId13" Type="http://schemas.openxmlformats.org/officeDocument/2006/relationships/theme" Target="../theme/theme9.xml"/><Relationship Id="rId12" Type="http://schemas.openxmlformats.org/officeDocument/2006/relationships/slideLayout" Target="../slideLayouts/slideLayout30.xml"/><Relationship Id="rId1" Type="http://schemas.openxmlformats.org/officeDocument/2006/relationships/image" Target="../media/image19.jpg"/><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9" Type="http://schemas.openxmlformats.org/officeDocument/2006/relationships/slideLayout" Target="../slideLayouts/slideLayout27.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theme" Target="../theme/theme5.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theme" Target="../theme/theme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3.xml"/><Relationship Id="rId10" Type="http://schemas.openxmlformats.org/officeDocument/2006/relationships/slideLayout" Target="../slideLayouts/slideLayout52.xml"/><Relationship Id="rId13" Type="http://schemas.openxmlformats.org/officeDocument/2006/relationships/slideLayout" Target="../slideLayouts/slideLayout55.xml"/><Relationship Id="rId12" Type="http://schemas.openxmlformats.org/officeDocument/2006/relationships/slideLayout" Target="../slideLayouts/slideLayout54.xml"/><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5" Type="http://schemas.openxmlformats.org/officeDocument/2006/relationships/theme" Target="../theme/theme11.xml"/><Relationship Id="rId14" Type="http://schemas.openxmlformats.org/officeDocument/2006/relationships/slideLayout" Target="../slideLayouts/slideLayout56.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theme" Target="../theme/theme1.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slideLayout" Target="../slideLayouts/slideLayout64.xml"/><Relationship Id="rId3" Type="http://schemas.openxmlformats.org/officeDocument/2006/relationships/slideLayout" Target="../slideLayouts/slideLayout65.xml"/><Relationship Id="rId4" Type="http://schemas.openxmlformats.org/officeDocument/2006/relationships/slideLayout" Target="../slideLayouts/slideLayout66.xml"/><Relationship Id="rId5" Type="http://schemas.openxmlformats.org/officeDocument/2006/relationships/slideLayout" Target="../slideLayouts/slideLayout67.xml"/><Relationship Id="rId6" Type="http://schemas.openxmlformats.org/officeDocument/2006/relationships/slideLayout" Target="../slideLayouts/slideLayout68.xml"/><Relationship Id="rId7" Type="http://schemas.openxmlformats.org/officeDocument/2006/relationships/slideLayout" Target="../slideLayouts/slideLayout69.xml"/><Relationship Id="rId8" Type="http://schemas.openxmlformats.org/officeDocument/2006/relationships/theme" Target="../theme/theme15.xml"/></Relationships>
</file>

<file path=ppt/slideMasters/_rels/slideMaster9.xml.rels><?xml version="1.0" encoding="UTF-8" standalone="yes"?><Relationships xmlns="http://schemas.openxmlformats.org/package/2006/relationships"><Relationship Id="rId10" Type="http://schemas.openxmlformats.org/officeDocument/2006/relationships/theme" Target="../theme/theme14.xml"/><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9" Type="http://schemas.openxmlformats.org/officeDocument/2006/relationships/slideLayout" Target="../slideLayouts/slideLayout78.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9"/>
          <p:cNvSpPr txBox="1"/>
          <p:nvPr>
            <p:ph idx="1" type="body"/>
          </p:nvPr>
        </p:nvSpPr>
        <p:spPr>
          <a:xfrm>
            <a:off x="2184116" y="1364104"/>
            <a:ext cx="4762552" cy="2478963"/>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100000"/>
              </a:lnSpc>
              <a:spcBef>
                <a:spcPts val="0"/>
              </a:spcBef>
              <a:spcAft>
                <a:spcPts val="0"/>
              </a:spcAft>
              <a:buClr>
                <a:schemeClr val="dk1"/>
              </a:buClr>
              <a:buSzPts val="2400"/>
              <a:buFont typeface="Arial"/>
              <a:buChar char="•"/>
              <a:defRPr b="1" i="0" sz="2400" u="none" cap="none" strike="noStrike">
                <a:solidFill>
                  <a:schemeClr val="dk1"/>
                </a:solidFill>
                <a:latin typeface="Lato"/>
                <a:ea typeface="Lato"/>
                <a:cs typeface="Lato"/>
                <a:sym typeface="Lato"/>
              </a:defRPr>
            </a:lvl1pPr>
            <a:lvl2pPr indent="-228600" lvl="1" marL="914400" marR="0" rtl="0" algn="l">
              <a:lnSpc>
                <a:spcPct val="150000"/>
              </a:lnSpc>
              <a:spcBef>
                <a:spcPts val="3000"/>
              </a:spcBef>
              <a:spcAft>
                <a:spcPts val="0"/>
              </a:spcAft>
              <a:buClr>
                <a:schemeClr val="dk1"/>
              </a:buClr>
              <a:buSzPts val="2400"/>
              <a:buFont typeface="Lato"/>
              <a:buNone/>
              <a:defRPr b="0" i="0" sz="2400" u="none" cap="none" strike="noStrike">
                <a:solidFill>
                  <a:schemeClr val="dk1"/>
                </a:solidFill>
                <a:latin typeface="Lato"/>
                <a:ea typeface="Lato"/>
                <a:cs typeface="Lato"/>
                <a:sym typeface="Lato"/>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1" name="Google Shape;11;p9"/>
          <p:cNvSpPr txBox="1"/>
          <p:nvPr/>
        </p:nvSpPr>
        <p:spPr>
          <a:xfrm>
            <a:off x="-6304" y="0"/>
            <a:ext cx="9150304" cy="921657"/>
          </a:xfrm>
          <a:prstGeom prst="rect">
            <a:avLst/>
          </a:prstGeom>
          <a:solidFill>
            <a:srgbClr val="333399"/>
          </a:solidFill>
          <a:ln>
            <a:noFill/>
          </a:ln>
        </p:spPr>
        <p:txBody>
          <a:bodyPr anchorCtr="0" anchor="ctr" bIns="33475" lIns="66950" spcFirstLastPara="1" rIns="66950" wrap="square" tIns="33475">
            <a:noAutofit/>
          </a:bodyPr>
          <a:lstStyle/>
          <a:p>
            <a:pPr indent="0" lvl="0" marL="0" marR="0" rtl="0" algn="ctr">
              <a:lnSpc>
                <a:spcPct val="100000"/>
              </a:lnSpc>
              <a:spcBef>
                <a:spcPts val="0"/>
              </a:spcBef>
              <a:spcAft>
                <a:spcPts val="0"/>
              </a:spcAft>
              <a:buClr>
                <a:srgbClr val="000000"/>
              </a:buClr>
              <a:buSzPts val="2344"/>
              <a:buFont typeface="Arial"/>
              <a:buNone/>
            </a:pPr>
            <a:r>
              <a:t/>
            </a:r>
            <a:endParaRPr b="0" i="0" sz="2344" u="none" cap="none" strike="noStrike">
              <a:solidFill>
                <a:schemeClr val="dk1"/>
              </a:solidFill>
              <a:latin typeface="Lato Black"/>
              <a:ea typeface="Lato Black"/>
              <a:cs typeface="Lato Black"/>
              <a:sym typeface="Lato Black"/>
            </a:endParaRPr>
          </a:p>
        </p:txBody>
      </p:sp>
      <p:sp>
        <p:nvSpPr>
          <p:cNvPr id="12" name="Google Shape;12;p9"/>
          <p:cNvSpPr txBox="1"/>
          <p:nvPr>
            <p:ph type="title"/>
          </p:nvPr>
        </p:nvSpPr>
        <p:spPr>
          <a:xfrm>
            <a:off x="616258" y="0"/>
            <a:ext cx="7886700" cy="914400"/>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chemeClr val="lt1"/>
              </a:buClr>
              <a:buSzPts val="3600"/>
              <a:buFont typeface="Lato Black"/>
              <a:buNone/>
              <a:defRPr b="0" i="0" sz="3600" u="none" cap="none" strike="noStrike">
                <a:solidFill>
                  <a:schemeClr val="lt1"/>
                </a:solidFill>
                <a:latin typeface="Lato Black"/>
                <a:ea typeface="Lato Black"/>
                <a:cs typeface="Lato Black"/>
                <a:sym typeface="Lato Black"/>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1" name="Shape 461"/>
        <p:cNvGrpSpPr/>
        <p:nvPr/>
      </p:nvGrpSpPr>
      <p:grpSpPr>
        <a:xfrm>
          <a:off x="0" y="0"/>
          <a:ext cx="0" cy="0"/>
          <a:chOff x="0" y="0"/>
          <a:chExt cx="0" cy="0"/>
        </a:xfrm>
      </p:grpSpPr>
      <p:sp>
        <p:nvSpPr>
          <p:cNvPr id="462" name="Google Shape;462;g237ea097884_0_3586"/>
          <p:cNvSpPr txBox="1"/>
          <p:nvPr>
            <p:ph idx="1" type="body"/>
          </p:nvPr>
        </p:nvSpPr>
        <p:spPr>
          <a:xfrm>
            <a:off x="2184116" y="1364104"/>
            <a:ext cx="4762500" cy="2478900"/>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100000"/>
              </a:lnSpc>
              <a:spcBef>
                <a:spcPts val="0"/>
              </a:spcBef>
              <a:spcAft>
                <a:spcPts val="0"/>
              </a:spcAft>
              <a:buClr>
                <a:schemeClr val="dk1"/>
              </a:buClr>
              <a:buSzPts val="2400"/>
              <a:buFont typeface="Arial"/>
              <a:buChar char="•"/>
              <a:defRPr b="1" i="0" sz="2400" u="none" cap="none" strike="noStrike">
                <a:solidFill>
                  <a:schemeClr val="dk1"/>
                </a:solidFill>
                <a:latin typeface="Lato"/>
                <a:ea typeface="Lato"/>
                <a:cs typeface="Lato"/>
                <a:sym typeface="Lato"/>
              </a:defRPr>
            </a:lvl1pPr>
            <a:lvl2pPr indent="-228600" lvl="1" marL="914400" marR="0" rtl="0" algn="l">
              <a:lnSpc>
                <a:spcPct val="150000"/>
              </a:lnSpc>
              <a:spcBef>
                <a:spcPts val="3000"/>
              </a:spcBef>
              <a:spcAft>
                <a:spcPts val="0"/>
              </a:spcAft>
              <a:buClr>
                <a:schemeClr val="dk1"/>
              </a:buClr>
              <a:buSzPts val="2400"/>
              <a:buFont typeface="Lato"/>
              <a:buNone/>
              <a:defRPr b="0" i="0" sz="2400" u="none" cap="none" strike="noStrike">
                <a:solidFill>
                  <a:schemeClr val="dk1"/>
                </a:solidFill>
                <a:latin typeface="Lato"/>
                <a:ea typeface="Lato"/>
                <a:cs typeface="Lato"/>
                <a:sym typeface="Lato"/>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463" name="Google Shape;463;g237ea097884_0_3586"/>
          <p:cNvSpPr txBox="1"/>
          <p:nvPr/>
        </p:nvSpPr>
        <p:spPr>
          <a:xfrm>
            <a:off x="-6304" y="0"/>
            <a:ext cx="9150300" cy="921600"/>
          </a:xfrm>
          <a:prstGeom prst="rect">
            <a:avLst/>
          </a:prstGeom>
          <a:solidFill>
            <a:srgbClr val="333399"/>
          </a:solidFill>
          <a:ln>
            <a:noFill/>
          </a:ln>
        </p:spPr>
        <p:txBody>
          <a:bodyPr anchorCtr="0" anchor="ctr" bIns="33475" lIns="66950" spcFirstLastPara="1" rIns="66950" wrap="square" tIns="33475">
            <a:noAutofit/>
          </a:bodyPr>
          <a:lstStyle/>
          <a:p>
            <a:pPr indent="0" lvl="0" marL="0" marR="0" rtl="0" algn="ctr">
              <a:lnSpc>
                <a:spcPct val="100000"/>
              </a:lnSpc>
              <a:spcBef>
                <a:spcPts val="0"/>
              </a:spcBef>
              <a:spcAft>
                <a:spcPts val="0"/>
              </a:spcAft>
              <a:buClr>
                <a:srgbClr val="000000"/>
              </a:buClr>
              <a:buSzPts val="2344"/>
              <a:buFont typeface="Arial"/>
              <a:buNone/>
            </a:pPr>
            <a:r>
              <a:t/>
            </a:r>
            <a:endParaRPr b="0" i="0" sz="2344" u="none" cap="none" strike="noStrike">
              <a:solidFill>
                <a:schemeClr val="dk1"/>
              </a:solidFill>
              <a:latin typeface="Lato Black"/>
              <a:ea typeface="Lato Black"/>
              <a:cs typeface="Lato Black"/>
              <a:sym typeface="Lato Black"/>
            </a:endParaRPr>
          </a:p>
        </p:txBody>
      </p:sp>
      <p:sp>
        <p:nvSpPr>
          <p:cNvPr id="464" name="Google Shape;464;g237ea097884_0_3586"/>
          <p:cNvSpPr txBox="1"/>
          <p:nvPr>
            <p:ph type="title"/>
          </p:nvPr>
        </p:nvSpPr>
        <p:spPr>
          <a:xfrm>
            <a:off x="616258" y="0"/>
            <a:ext cx="7886700" cy="914400"/>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chemeClr val="lt1"/>
              </a:buClr>
              <a:buSzPts val="3600"/>
              <a:buFont typeface="Lato Black"/>
              <a:buNone/>
              <a:defRPr b="0" i="0" sz="3600" u="none" cap="none" strike="noStrike">
                <a:solidFill>
                  <a:schemeClr val="lt1"/>
                </a:solidFill>
                <a:latin typeface="Lato Black"/>
                <a:ea typeface="Lato Black"/>
                <a:cs typeface="Lato Black"/>
                <a:sym typeface="Lato Black"/>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3" name="Shape 523"/>
        <p:cNvGrpSpPr/>
        <p:nvPr/>
      </p:nvGrpSpPr>
      <p:grpSpPr>
        <a:xfrm>
          <a:off x="0" y="0"/>
          <a:ext cx="0" cy="0"/>
          <a:chOff x="0" y="0"/>
          <a:chExt cx="0" cy="0"/>
        </a:xfrm>
      </p:grpSpPr>
      <p:sp>
        <p:nvSpPr>
          <p:cNvPr id="524" name="Google Shape;524;g237ea097884_0_3838"/>
          <p:cNvSpPr txBox="1"/>
          <p:nvPr>
            <p:ph idx="1" type="body"/>
          </p:nvPr>
        </p:nvSpPr>
        <p:spPr>
          <a:xfrm>
            <a:off x="2184116" y="1364104"/>
            <a:ext cx="4762500" cy="2478900"/>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100000"/>
              </a:lnSpc>
              <a:spcBef>
                <a:spcPts val="0"/>
              </a:spcBef>
              <a:spcAft>
                <a:spcPts val="0"/>
              </a:spcAft>
              <a:buClr>
                <a:schemeClr val="dk1"/>
              </a:buClr>
              <a:buSzPts val="2400"/>
              <a:buFont typeface="Arial"/>
              <a:buChar char="•"/>
              <a:defRPr b="1" i="0" sz="2400" u="none" cap="none" strike="noStrike">
                <a:solidFill>
                  <a:schemeClr val="dk1"/>
                </a:solidFill>
                <a:latin typeface="Lato"/>
                <a:ea typeface="Lato"/>
                <a:cs typeface="Lato"/>
                <a:sym typeface="Lato"/>
              </a:defRPr>
            </a:lvl1pPr>
            <a:lvl2pPr indent="-228600" lvl="1" marL="914400" marR="0" rtl="0" algn="l">
              <a:lnSpc>
                <a:spcPct val="150000"/>
              </a:lnSpc>
              <a:spcBef>
                <a:spcPts val="3000"/>
              </a:spcBef>
              <a:spcAft>
                <a:spcPts val="0"/>
              </a:spcAft>
              <a:buClr>
                <a:schemeClr val="dk1"/>
              </a:buClr>
              <a:buSzPts val="2400"/>
              <a:buFont typeface="Lato"/>
              <a:buNone/>
              <a:defRPr b="0" i="0" sz="2400" u="none" cap="none" strike="noStrike">
                <a:solidFill>
                  <a:schemeClr val="dk1"/>
                </a:solidFill>
                <a:latin typeface="Lato"/>
                <a:ea typeface="Lato"/>
                <a:cs typeface="Lato"/>
                <a:sym typeface="Lato"/>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525" name="Google Shape;525;g237ea097884_0_3838"/>
          <p:cNvSpPr txBox="1"/>
          <p:nvPr/>
        </p:nvSpPr>
        <p:spPr>
          <a:xfrm>
            <a:off x="-6304" y="0"/>
            <a:ext cx="9150300" cy="921600"/>
          </a:xfrm>
          <a:prstGeom prst="rect">
            <a:avLst/>
          </a:prstGeom>
          <a:solidFill>
            <a:srgbClr val="333399"/>
          </a:solidFill>
          <a:ln>
            <a:noFill/>
          </a:ln>
        </p:spPr>
        <p:txBody>
          <a:bodyPr anchorCtr="0" anchor="ctr" bIns="33475" lIns="66950" spcFirstLastPara="1" rIns="66950" wrap="square" tIns="33475">
            <a:noAutofit/>
          </a:bodyPr>
          <a:lstStyle/>
          <a:p>
            <a:pPr indent="0" lvl="0" marL="0" marR="0" rtl="0" algn="ctr">
              <a:lnSpc>
                <a:spcPct val="100000"/>
              </a:lnSpc>
              <a:spcBef>
                <a:spcPts val="0"/>
              </a:spcBef>
              <a:spcAft>
                <a:spcPts val="0"/>
              </a:spcAft>
              <a:buClr>
                <a:srgbClr val="000000"/>
              </a:buClr>
              <a:buSzPts val="2344"/>
              <a:buFont typeface="Arial"/>
              <a:buNone/>
            </a:pPr>
            <a:r>
              <a:t/>
            </a:r>
            <a:endParaRPr b="0" i="0" sz="2344" u="none" cap="none" strike="noStrike">
              <a:solidFill>
                <a:schemeClr val="dk1"/>
              </a:solidFill>
              <a:latin typeface="Lato Black"/>
              <a:ea typeface="Lato Black"/>
              <a:cs typeface="Lato Black"/>
              <a:sym typeface="Lato Black"/>
            </a:endParaRPr>
          </a:p>
        </p:txBody>
      </p:sp>
      <p:sp>
        <p:nvSpPr>
          <p:cNvPr id="526" name="Google Shape;526;g237ea097884_0_3838"/>
          <p:cNvSpPr txBox="1"/>
          <p:nvPr>
            <p:ph type="title"/>
          </p:nvPr>
        </p:nvSpPr>
        <p:spPr>
          <a:xfrm>
            <a:off x="616258" y="0"/>
            <a:ext cx="7886700" cy="914400"/>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chemeClr val="lt1"/>
              </a:buClr>
              <a:buSzPts val="3600"/>
              <a:buFont typeface="Lato Black"/>
              <a:buNone/>
              <a:defRPr b="0" i="0" sz="3600" u="none" cap="none" strike="noStrike">
                <a:solidFill>
                  <a:schemeClr val="lt1"/>
                </a:solidFill>
                <a:latin typeface="Lato Black"/>
                <a:ea typeface="Lato Black"/>
                <a:cs typeface="Lato Black"/>
                <a:sym typeface="Lato Black"/>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46" r:id="rId1"/>
    <p:sldLayoutId id="2147483747" r:id="rId2"/>
    <p:sldLayoutId id="2147483748" r:id="rId3"/>
    <p:sldLayoutId id="2147483749" r:id="rId4"/>
    <p:sldLayoutId id="2147483750" r:id="rId5"/>
    <p:sldLayoutId id="2147483751" r:id="rId6"/>
    <p:sldLayoutId id="2147483752"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59" name="Shape 559"/>
        <p:cNvGrpSpPr/>
        <p:nvPr/>
      </p:nvGrpSpPr>
      <p:grpSpPr>
        <a:xfrm>
          <a:off x="0" y="0"/>
          <a:ext cx="0" cy="0"/>
          <a:chOff x="0" y="0"/>
          <a:chExt cx="0" cy="0"/>
        </a:xfrm>
      </p:grpSpPr>
      <p:sp>
        <p:nvSpPr>
          <p:cNvPr id="560" name="Google Shape;560;g237ea097884_0_4188"/>
          <p:cNvSpPr txBox="1"/>
          <p:nvPr>
            <p:ph idx="1" type="body"/>
          </p:nvPr>
        </p:nvSpPr>
        <p:spPr>
          <a:xfrm>
            <a:off x="2184116" y="1364104"/>
            <a:ext cx="4762500" cy="2478900"/>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100000"/>
              </a:lnSpc>
              <a:spcBef>
                <a:spcPts val="0"/>
              </a:spcBef>
              <a:spcAft>
                <a:spcPts val="0"/>
              </a:spcAft>
              <a:buClr>
                <a:schemeClr val="dk1"/>
              </a:buClr>
              <a:buSzPts val="2400"/>
              <a:buFont typeface="Arial"/>
              <a:buChar char="•"/>
              <a:defRPr b="1" i="0" sz="2400" u="none" cap="none" strike="noStrike">
                <a:solidFill>
                  <a:schemeClr val="dk1"/>
                </a:solidFill>
                <a:latin typeface="Lato"/>
                <a:ea typeface="Lato"/>
                <a:cs typeface="Lato"/>
                <a:sym typeface="Lato"/>
              </a:defRPr>
            </a:lvl1pPr>
            <a:lvl2pPr indent="-228600" lvl="1" marL="914400" marR="0" rtl="0" algn="l">
              <a:lnSpc>
                <a:spcPct val="150000"/>
              </a:lnSpc>
              <a:spcBef>
                <a:spcPts val="3000"/>
              </a:spcBef>
              <a:spcAft>
                <a:spcPts val="0"/>
              </a:spcAft>
              <a:buClr>
                <a:schemeClr val="dk1"/>
              </a:buClr>
              <a:buSzPts val="2400"/>
              <a:buFont typeface="Lato"/>
              <a:buNone/>
              <a:defRPr b="0" i="0" sz="2400" u="none" cap="none" strike="noStrike">
                <a:solidFill>
                  <a:schemeClr val="dk1"/>
                </a:solidFill>
                <a:latin typeface="Lato"/>
                <a:ea typeface="Lato"/>
                <a:cs typeface="Lato"/>
                <a:sym typeface="Lato"/>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561" name="Google Shape;561;g237ea097884_0_4188"/>
          <p:cNvSpPr txBox="1"/>
          <p:nvPr/>
        </p:nvSpPr>
        <p:spPr>
          <a:xfrm>
            <a:off x="-6304" y="0"/>
            <a:ext cx="9150300" cy="921600"/>
          </a:xfrm>
          <a:prstGeom prst="rect">
            <a:avLst/>
          </a:prstGeom>
          <a:solidFill>
            <a:srgbClr val="333399"/>
          </a:solidFill>
          <a:ln>
            <a:noFill/>
          </a:ln>
        </p:spPr>
        <p:txBody>
          <a:bodyPr anchorCtr="0" anchor="ctr" bIns="33475" lIns="66950" spcFirstLastPara="1" rIns="66950" wrap="square" tIns="33475">
            <a:noAutofit/>
          </a:bodyPr>
          <a:lstStyle/>
          <a:p>
            <a:pPr indent="0" lvl="0" marL="0" marR="0" rtl="0" algn="ctr">
              <a:lnSpc>
                <a:spcPct val="100000"/>
              </a:lnSpc>
              <a:spcBef>
                <a:spcPts val="0"/>
              </a:spcBef>
              <a:spcAft>
                <a:spcPts val="0"/>
              </a:spcAft>
              <a:buClr>
                <a:srgbClr val="000000"/>
              </a:buClr>
              <a:buSzPts val="2344"/>
              <a:buFont typeface="Arial"/>
              <a:buNone/>
            </a:pPr>
            <a:r>
              <a:t/>
            </a:r>
            <a:endParaRPr b="0" i="0" sz="2344" u="none" cap="none" strike="noStrike">
              <a:solidFill>
                <a:schemeClr val="dk1"/>
              </a:solidFill>
              <a:latin typeface="Lato Black"/>
              <a:ea typeface="Lato Black"/>
              <a:cs typeface="Lato Black"/>
              <a:sym typeface="Lato Black"/>
            </a:endParaRPr>
          </a:p>
        </p:txBody>
      </p:sp>
      <p:sp>
        <p:nvSpPr>
          <p:cNvPr id="562" name="Google Shape;562;g237ea097884_0_4188"/>
          <p:cNvSpPr txBox="1"/>
          <p:nvPr>
            <p:ph type="title"/>
          </p:nvPr>
        </p:nvSpPr>
        <p:spPr>
          <a:xfrm>
            <a:off x="616258" y="0"/>
            <a:ext cx="7886700" cy="914400"/>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chemeClr val="lt1"/>
              </a:buClr>
              <a:buSzPts val="3600"/>
              <a:buFont typeface="Lato Black"/>
              <a:buNone/>
              <a:defRPr b="0" i="0" sz="3600" u="none" cap="none" strike="noStrike">
                <a:solidFill>
                  <a:schemeClr val="lt1"/>
                </a:solidFill>
                <a:latin typeface="Lato Black"/>
                <a:ea typeface="Lato Black"/>
                <a:cs typeface="Lato Black"/>
                <a:sym typeface="Lato Black"/>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54" r:id="rId1"/>
    <p:sldLayoutId id="2147483755" r:id="rId2"/>
    <p:sldLayoutId id="2147483756" r:id="rId3"/>
    <p:sldLayoutId id="2147483757" r:id="rId4"/>
    <p:sldLayoutId id="2147483758" r:id="rId5"/>
    <p:sldLayoutId id="2147483759" r:id="rId6"/>
    <p:sldLayoutId id="2147483760"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3" name="Shape 593"/>
        <p:cNvGrpSpPr/>
        <p:nvPr/>
      </p:nvGrpSpPr>
      <p:grpSpPr>
        <a:xfrm>
          <a:off x="0" y="0"/>
          <a:ext cx="0" cy="0"/>
          <a:chOff x="0" y="0"/>
          <a:chExt cx="0" cy="0"/>
        </a:xfrm>
      </p:grpSpPr>
      <p:sp>
        <p:nvSpPr>
          <p:cNvPr id="594" name="Google Shape;594;g237ea097884_0_4222"/>
          <p:cNvSpPr txBox="1"/>
          <p:nvPr>
            <p:ph idx="1" type="body"/>
          </p:nvPr>
        </p:nvSpPr>
        <p:spPr>
          <a:xfrm>
            <a:off x="2184116" y="1364104"/>
            <a:ext cx="4762500" cy="2478900"/>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100000"/>
              </a:lnSpc>
              <a:spcBef>
                <a:spcPts val="0"/>
              </a:spcBef>
              <a:spcAft>
                <a:spcPts val="0"/>
              </a:spcAft>
              <a:buClr>
                <a:schemeClr val="dk1"/>
              </a:buClr>
              <a:buSzPts val="2400"/>
              <a:buFont typeface="Arial"/>
              <a:buChar char="•"/>
              <a:defRPr b="1" i="0" sz="2400" u="none" cap="none" strike="noStrike">
                <a:solidFill>
                  <a:schemeClr val="dk1"/>
                </a:solidFill>
                <a:latin typeface="Lato"/>
                <a:ea typeface="Lato"/>
                <a:cs typeface="Lato"/>
                <a:sym typeface="Lato"/>
              </a:defRPr>
            </a:lvl1pPr>
            <a:lvl2pPr indent="-228600" lvl="1" marL="914400" marR="0" rtl="0" algn="l">
              <a:lnSpc>
                <a:spcPct val="150000"/>
              </a:lnSpc>
              <a:spcBef>
                <a:spcPts val="3000"/>
              </a:spcBef>
              <a:spcAft>
                <a:spcPts val="0"/>
              </a:spcAft>
              <a:buClr>
                <a:schemeClr val="dk1"/>
              </a:buClr>
              <a:buSzPts val="2400"/>
              <a:buFont typeface="Lato"/>
              <a:buNone/>
              <a:defRPr b="0" i="0" sz="2400" u="none" cap="none" strike="noStrike">
                <a:solidFill>
                  <a:schemeClr val="dk1"/>
                </a:solidFill>
                <a:latin typeface="Lato"/>
                <a:ea typeface="Lato"/>
                <a:cs typeface="Lato"/>
                <a:sym typeface="Lato"/>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595" name="Google Shape;595;g237ea097884_0_4222"/>
          <p:cNvSpPr txBox="1"/>
          <p:nvPr/>
        </p:nvSpPr>
        <p:spPr>
          <a:xfrm>
            <a:off x="-6304" y="0"/>
            <a:ext cx="9150300" cy="921600"/>
          </a:xfrm>
          <a:prstGeom prst="rect">
            <a:avLst/>
          </a:prstGeom>
          <a:solidFill>
            <a:srgbClr val="333399"/>
          </a:solidFill>
          <a:ln>
            <a:noFill/>
          </a:ln>
        </p:spPr>
        <p:txBody>
          <a:bodyPr anchorCtr="0" anchor="ctr" bIns="33475" lIns="66950" spcFirstLastPara="1" rIns="66950" wrap="square" tIns="33475">
            <a:noAutofit/>
          </a:bodyPr>
          <a:lstStyle/>
          <a:p>
            <a:pPr indent="0" lvl="0" marL="0" marR="0" rtl="0" algn="ctr">
              <a:spcBef>
                <a:spcPts val="0"/>
              </a:spcBef>
              <a:spcAft>
                <a:spcPts val="0"/>
              </a:spcAft>
              <a:buNone/>
            </a:pPr>
            <a:r>
              <a:t/>
            </a:r>
            <a:endParaRPr b="0" i="0" sz="2344" u="none" cap="none" strike="noStrike">
              <a:solidFill>
                <a:schemeClr val="dk1"/>
              </a:solidFill>
              <a:latin typeface="Lato Black"/>
              <a:ea typeface="Lato Black"/>
              <a:cs typeface="Lato Black"/>
              <a:sym typeface="Lato Black"/>
            </a:endParaRPr>
          </a:p>
        </p:txBody>
      </p:sp>
      <p:sp>
        <p:nvSpPr>
          <p:cNvPr id="596" name="Google Shape;596;g237ea097884_0_4222"/>
          <p:cNvSpPr txBox="1"/>
          <p:nvPr>
            <p:ph type="title"/>
          </p:nvPr>
        </p:nvSpPr>
        <p:spPr>
          <a:xfrm>
            <a:off x="616258" y="0"/>
            <a:ext cx="7886700" cy="914400"/>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chemeClr val="lt1"/>
              </a:buClr>
              <a:buSzPts val="3600"/>
              <a:buFont typeface="Lato Black"/>
              <a:buNone/>
              <a:defRPr b="0" i="0" sz="3600" u="none" cap="none" strike="noStrike">
                <a:solidFill>
                  <a:schemeClr val="lt1"/>
                </a:solidFill>
                <a:latin typeface="Lato Black"/>
                <a:ea typeface="Lato Black"/>
                <a:cs typeface="Lato Black"/>
                <a:sym typeface="Lato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 accent1="accent1" accent2="accent2" accent3="accent3" accent4="accent4" accent5="accent5" accent6="accent6" bg1="lt1" bg2="dk2" tx1="dk1" tx2="lt2" folHlink="folHlink" hlink="hlink"/>
  <p:sldLayoutIdLst>
    <p:sldLayoutId id="2147483762" r:id="rId1"/>
    <p:sldLayoutId id="2147483763" r:id="rId2"/>
    <p:sldLayoutId id="2147483764" r:id="rId3"/>
    <p:sldLayoutId id="2147483765" r:id="rId4"/>
    <p:sldLayoutId id="2147483766" r:id="rId5"/>
    <p:sldLayoutId id="2147483767"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3" name="Shape 623"/>
        <p:cNvGrpSpPr/>
        <p:nvPr/>
      </p:nvGrpSpPr>
      <p:grpSpPr>
        <a:xfrm>
          <a:off x="0" y="0"/>
          <a:ext cx="0" cy="0"/>
          <a:chOff x="0" y="0"/>
          <a:chExt cx="0" cy="0"/>
        </a:xfrm>
      </p:grpSpPr>
      <p:sp>
        <p:nvSpPr>
          <p:cNvPr id="624" name="Google Shape;624;g237ea097884_0_4300"/>
          <p:cNvSpPr txBox="1"/>
          <p:nvPr>
            <p:ph idx="1" type="body"/>
          </p:nvPr>
        </p:nvSpPr>
        <p:spPr>
          <a:xfrm>
            <a:off x="2184116" y="1364104"/>
            <a:ext cx="4762500" cy="2478900"/>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100000"/>
              </a:lnSpc>
              <a:spcBef>
                <a:spcPts val="0"/>
              </a:spcBef>
              <a:spcAft>
                <a:spcPts val="0"/>
              </a:spcAft>
              <a:buClr>
                <a:schemeClr val="dk1"/>
              </a:buClr>
              <a:buSzPts val="2400"/>
              <a:buFont typeface="Arial"/>
              <a:buChar char="•"/>
              <a:defRPr b="1" i="0" sz="2400" u="none" cap="none" strike="noStrike">
                <a:solidFill>
                  <a:schemeClr val="dk1"/>
                </a:solidFill>
                <a:latin typeface="Lato"/>
                <a:ea typeface="Lato"/>
                <a:cs typeface="Lato"/>
                <a:sym typeface="Lato"/>
              </a:defRPr>
            </a:lvl1pPr>
            <a:lvl2pPr indent="-228600" lvl="1" marL="914400" marR="0" rtl="0" algn="l">
              <a:lnSpc>
                <a:spcPct val="150000"/>
              </a:lnSpc>
              <a:spcBef>
                <a:spcPts val="3000"/>
              </a:spcBef>
              <a:spcAft>
                <a:spcPts val="0"/>
              </a:spcAft>
              <a:buClr>
                <a:schemeClr val="dk1"/>
              </a:buClr>
              <a:buSzPts val="2400"/>
              <a:buFont typeface="Lato"/>
              <a:buNone/>
              <a:defRPr b="0" i="0" sz="2400" u="none" cap="none" strike="noStrike">
                <a:solidFill>
                  <a:schemeClr val="dk1"/>
                </a:solidFill>
                <a:latin typeface="Lato"/>
                <a:ea typeface="Lato"/>
                <a:cs typeface="Lato"/>
                <a:sym typeface="Lato"/>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625" name="Google Shape;625;g237ea097884_0_4300"/>
          <p:cNvSpPr txBox="1"/>
          <p:nvPr/>
        </p:nvSpPr>
        <p:spPr>
          <a:xfrm>
            <a:off x="-6304" y="0"/>
            <a:ext cx="9150300" cy="921600"/>
          </a:xfrm>
          <a:prstGeom prst="rect">
            <a:avLst/>
          </a:prstGeom>
          <a:solidFill>
            <a:srgbClr val="333399"/>
          </a:solidFill>
          <a:ln>
            <a:noFill/>
          </a:ln>
        </p:spPr>
        <p:txBody>
          <a:bodyPr anchorCtr="0" anchor="ctr" bIns="33475" lIns="66950" spcFirstLastPara="1" rIns="66950" wrap="square" tIns="33475">
            <a:noAutofit/>
          </a:bodyPr>
          <a:lstStyle/>
          <a:p>
            <a:pPr indent="0" lvl="0" marL="0" marR="0" rtl="0" algn="ctr">
              <a:lnSpc>
                <a:spcPct val="100000"/>
              </a:lnSpc>
              <a:spcBef>
                <a:spcPts val="0"/>
              </a:spcBef>
              <a:spcAft>
                <a:spcPts val="0"/>
              </a:spcAft>
              <a:buClr>
                <a:srgbClr val="000000"/>
              </a:buClr>
              <a:buSzPts val="2344"/>
              <a:buFont typeface="Arial"/>
              <a:buNone/>
            </a:pPr>
            <a:r>
              <a:t/>
            </a:r>
            <a:endParaRPr b="0" i="0" sz="2344" u="none" cap="none" strike="noStrike">
              <a:solidFill>
                <a:schemeClr val="dk1"/>
              </a:solidFill>
              <a:latin typeface="Lato Black"/>
              <a:ea typeface="Lato Black"/>
              <a:cs typeface="Lato Black"/>
              <a:sym typeface="Lato Black"/>
            </a:endParaRPr>
          </a:p>
        </p:txBody>
      </p:sp>
      <p:sp>
        <p:nvSpPr>
          <p:cNvPr id="626" name="Google Shape;626;g237ea097884_0_4300"/>
          <p:cNvSpPr txBox="1"/>
          <p:nvPr>
            <p:ph type="title"/>
          </p:nvPr>
        </p:nvSpPr>
        <p:spPr>
          <a:xfrm>
            <a:off x="616258" y="0"/>
            <a:ext cx="7886700" cy="914400"/>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chemeClr val="lt1"/>
              </a:buClr>
              <a:buSzPts val="3600"/>
              <a:buFont typeface="Lato Black"/>
              <a:buNone/>
              <a:defRPr b="0" i="0" sz="3600" u="none" cap="none" strike="noStrike">
                <a:solidFill>
                  <a:schemeClr val="lt1"/>
                </a:solidFill>
                <a:latin typeface="Lato Black"/>
                <a:ea typeface="Lato Black"/>
                <a:cs typeface="Lato Black"/>
                <a:sym typeface="Lato Black"/>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69" r:id="rId1"/>
    <p:sldLayoutId id="2147483770" r:id="rId2"/>
    <p:sldLayoutId id="2147483771" r:id="rId3"/>
    <p:sldLayoutId id="2147483772" r:id="rId4"/>
    <p:sldLayoutId id="2147483773" r:id="rId5"/>
    <p:sldLayoutId id="2147483774" r:id="rId6"/>
    <p:sldLayoutId id="2147483775"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 name="Shape 67"/>
        <p:cNvGrpSpPr/>
        <p:nvPr/>
      </p:nvGrpSpPr>
      <p:grpSpPr>
        <a:xfrm>
          <a:off x="0" y="0"/>
          <a:ext cx="0" cy="0"/>
          <a:chOff x="0" y="0"/>
          <a:chExt cx="0" cy="0"/>
        </a:xfrm>
      </p:grpSpPr>
      <p:sp>
        <p:nvSpPr>
          <p:cNvPr id="68" name="Google Shape;68;g237ea097884_0_27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Roboto Black"/>
              <a:buNone/>
              <a:defRPr b="0" i="0" sz="3300" u="none" cap="none" strike="noStrike">
                <a:solidFill>
                  <a:schemeClr val="dk1"/>
                </a:solidFill>
                <a:latin typeface="Roboto Black"/>
                <a:ea typeface="Roboto Black"/>
                <a:cs typeface="Roboto Black"/>
                <a:sym typeface="Roboto Black"/>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69" name="Google Shape;69;g237ea097884_0_27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Roboto"/>
                <a:ea typeface="Roboto"/>
                <a:cs typeface="Roboto"/>
                <a:sym typeface="Roboto"/>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Roboto"/>
                <a:ea typeface="Roboto"/>
                <a:cs typeface="Roboto"/>
                <a:sym typeface="Roboto"/>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Roboto"/>
                <a:ea typeface="Roboto"/>
                <a:cs typeface="Roboto"/>
                <a:sym typeface="Roboto"/>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Roboto"/>
                <a:ea typeface="Roboto"/>
                <a:cs typeface="Roboto"/>
                <a:sym typeface="Roboto"/>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Roboto"/>
                <a:ea typeface="Roboto"/>
                <a:cs typeface="Roboto"/>
                <a:sym typeface="Roboto"/>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Roboto"/>
                <a:ea typeface="Roboto"/>
                <a:cs typeface="Roboto"/>
                <a:sym typeface="Roboto"/>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Roboto"/>
                <a:ea typeface="Roboto"/>
                <a:cs typeface="Roboto"/>
                <a:sym typeface="Roboto"/>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Roboto"/>
                <a:ea typeface="Roboto"/>
                <a:cs typeface="Roboto"/>
                <a:sym typeface="Roboto"/>
              </a:defRPr>
            </a:lvl9pPr>
          </a:lstStyle>
          <a:p/>
        </p:txBody>
      </p:sp>
      <p:sp>
        <p:nvSpPr>
          <p:cNvPr id="70" name="Google Shape;70;g237ea097884_0_27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C78E95"/>
                </a:solidFill>
                <a:latin typeface="Roboto"/>
                <a:ea typeface="Roboto"/>
                <a:cs typeface="Roboto"/>
                <a:sym typeface="Roboto"/>
              </a:defRPr>
            </a:lvl1pPr>
            <a:lvl2pPr lvl="1" marR="0" rtl="0" algn="l">
              <a:spcBef>
                <a:spcPts val="0"/>
              </a:spcBef>
              <a:spcAft>
                <a:spcPts val="0"/>
              </a:spcAft>
              <a:buSzPts val="1100"/>
              <a:buNone/>
              <a:defRPr b="0" i="0" sz="1400" u="none" cap="none" strike="noStrike">
                <a:solidFill>
                  <a:schemeClr val="dk1"/>
                </a:solidFill>
                <a:latin typeface="Roboto"/>
                <a:ea typeface="Roboto"/>
                <a:cs typeface="Roboto"/>
                <a:sym typeface="Roboto"/>
              </a:defRPr>
            </a:lvl2pPr>
            <a:lvl3pPr lvl="2" marR="0" rtl="0" algn="l">
              <a:spcBef>
                <a:spcPts val="0"/>
              </a:spcBef>
              <a:spcAft>
                <a:spcPts val="0"/>
              </a:spcAft>
              <a:buSzPts val="1100"/>
              <a:buNone/>
              <a:defRPr b="0" i="0" sz="1400" u="none" cap="none" strike="noStrike">
                <a:solidFill>
                  <a:schemeClr val="dk1"/>
                </a:solidFill>
                <a:latin typeface="Roboto"/>
                <a:ea typeface="Roboto"/>
                <a:cs typeface="Roboto"/>
                <a:sym typeface="Roboto"/>
              </a:defRPr>
            </a:lvl3pPr>
            <a:lvl4pPr lvl="3" marR="0" rtl="0" algn="l">
              <a:spcBef>
                <a:spcPts val="0"/>
              </a:spcBef>
              <a:spcAft>
                <a:spcPts val="0"/>
              </a:spcAft>
              <a:buSzPts val="1100"/>
              <a:buNone/>
              <a:defRPr b="0" i="0" sz="1400" u="none" cap="none" strike="noStrike">
                <a:solidFill>
                  <a:schemeClr val="dk1"/>
                </a:solidFill>
                <a:latin typeface="Roboto"/>
                <a:ea typeface="Roboto"/>
                <a:cs typeface="Roboto"/>
                <a:sym typeface="Roboto"/>
              </a:defRPr>
            </a:lvl4pPr>
            <a:lvl5pPr lvl="4" marR="0" rtl="0" algn="l">
              <a:spcBef>
                <a:spcPts val="0"/>
              </a:spcBef>
              <a:spcAft>
                <a:spcPts val="0"/>
              </a:spcAft>
              <a:buSzPts val="1100"/>
              <a:buNone/>
              <a:defRPr b="0" i="0" sz="1400" u="none" cap="none" strike="noStrike">
                <a:solidFill>
                  <a:schemeClr val="dk1"/>
                </a:solidFill>
                <a:latin typeface="Roboto"/>
                <a:ea typeface="Roboto"/>
                <a:cs typeface="Roboto"/>
                <a:sym typeface="Roboto"/>
              </a:defRPr>
            </a:lvl5pPr>
            <a:lvl6pPr lvl="5" marR="0" rtl="0" algn="l">
              <a:spcBef>
                <a:spcPts val="0"/>
              </a:spcBef>
              <a:spcAft>
                <a:spcPts val="0"/>
              </a:spcAft>
              <a:buSzPts val="1100"/>
              <a:buNone/>
              <a:defRPr b="0" i="0" sz="1400" u="none" cap="none" strike="noStrike">
                <a:solidFill>
                  <a:schemeClr val="dk1"/>
                </a:solidFill>
                <a:latin typeface="Roboto"/>
                <a:ea typeface="Roboto"/>
                <a:cs typeface="Roboto"/>
                <a:sym typeface="Roboto"/>
              </a:defRPr>
            </a:lvl6pPr>
            <a:lvl7pPr lvl="6" marR="0" rtl="0" algn="l">
              <a:spcBef>
                <a:spcPts val="0"/>
              </a:spcBef>
              <a:spcAft>
                <a:spcPts val="0"/>
              </a:spcAft>
              <a:buSzPts val="1100"/>
              <a:buNone/>
              <a:defRPr b="0" i="0" sz="1400" u="none" cap="none" strike="noStrike">
                <a:solidFill>
                  <a:schemeClr val="dk1"/>
                </a:solidFill>
                <a:latin typeface="Roboto"/>
                <a:ea typeface="Roboto"/>
                <a:cs typeface="Roboto"/>
                <a:sym typeface="Roboto"/>
              </a:defRPr>
            </a:lvl7pPr>
            <a:lvl8pPr lvl="7" marR="0" rtl="0" algn="l">
              <a:spcBef>
                <a:spcPts val="0"/>
              </a:spcBef>
              <a:spcAft>
                <a:spcPts val="0"/>
              </a:spcAft>
              <a:buSzPts val="1100"/>
              <a:buNone/>
              <a:defRPr b="0" i="0" sz="1400" u="none" cap="none" strike="noStrike">
                <a:solidFill>
                  <a:schemeClr val="dk1"/>
                </a:solidFill>
                <a:latin typeface="Roboto"/>
                <a:ea typeface="Roboto"/>
                <a:cs typeface="Roboto"/>
                <a:sym typeface="Roboto"/>
              </a:defRPr>
            </a:lvl8pPr>
            <a:lvl9pPr lvl="8" marR="0" rtl="0" algn="l">
              <a:spcBef>
                <a:spcPts val="0"/>
              </a:spcBef>
              <a:spcAft>
                <a:spcPts val="0"/>
              </a:spcAft>
              <a:buSzPts val="1100"/>
              <a:buNone/>
              <a:defRPr b="0" i="0" sz="1400" u="none" cap="none" strike="noStrike">
                <a:solidFill>
                  <a:schemeClr val="dk1"/>
                </a:solidFill>
                <a:latin typeface="Roboto"/>
                <a:ea typeface="Roboto"/>
                <a:cs typeface="Roboto"/>
                <a:sym typeface="Roboto"/>
              </a:defRPr>
            </a:lvl9pPr>
          </a:lstStyle>
          <a:p/>
        </p:txBody>
      </p:sp>
      <p:sp>
        <p:nvSpPr>
          <p:cNvPr id="71" name="Google Shape;71;g237ea097884_0_27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C78E95"/>
                </a:solidFill>
                <a:latin typeface="Roboto"/>
                <a:ea typeface="Roboto"/>
                <a:cs typeface="Roboto"/>
                <a:sym typeface="Roboto"/>
              </a:defRPr>
            </a:lvl1pPr>
            <a:lvl2pPr lvl="1" marR="0" rtl="0" algn="l">
              <a:spcBef>
                <a:spcPts val="0"/>
              </a:spcBef>
              <a:spcAft>
                <a:spcPts val="0"/>
              </a:spcAft>
              <a:buSzPts val="1100"/>
              <a:buNone/>
              <a:defRPr b="0" i="0" sz="1400" u="none" cap="none" strike="noStrike">
                <a:solidFill>
                  <a:schemeClr val="dk1"/>
                </a:solidFill>
                <a:latin typeface="Roboto"/>
                <a:ea typeface="Roboto"/>
                <a:cs typeface="Roboto"/>
                <a:sym typeface="Roboto"/>
              </a:defRPr>
            </a:lvl2pPr>
            <a:lvl3pPr lvl="2" marR="0" rtl="0" algn="l">
              <a:spcBef>
                <a:spcPts val="0"/>
              </a:spcBef>
              <a:spcAft>
                <a:spcPts val="0"/>
              </a:spcAft>
              <a:buSzPts val="1100"/>
              <a:buNone/>
              <a:defRPr b="0" i="0" sz="1400" u="none" cap="none" strike="noStrike">
                <a:solidFill>
                  <a:schemeClr val="dk1"/>
                </a:solidFill>
                <a:latin typeface="Roboto"/>
                <a:ea typeface="Roboto"/>
                <a:cs typeface="Roboto"/>
                <a:sym typeface="Roboto"/>
              </a:defRPr>
            </a:lvl3pPr>
            <a:lvl4pPr lvl="3" marR="0" rtl="0" algn="l">
              <a:spcBef>
                <a:spcPts val="0"/>
              </a:spcBef>
              <a:spcAft>
                <a:spcPts val="0"/>
              </a:spcAft>
              <a:buSzPts val="1100"/>
              <a:buNone/>
              <a:defRPr b="0" i="0" sz="1400" u="none" cap="none" strike="noStrike">
                <a:solidFill>
                  <a:schemeClr val="dk1"/>
                </a:solidFill>
                <a:latin typeface="Roboto"/>
                <a:ea typeface="Roboto"/>
                <a:cs typeface="Roboto"/>
                <a:sym typeface="Roboto"/>
              </a:defRPr>
            </a:lvl4pPr>
            <a:lvl5pPr lvl="4" marR="0" rtl="0" algn="l">
              <a:spcBef>
                <a:spcPts val="0"/>
              </a:spcBef>
              <a:spcAft>
                <a:spcPts val="0"/>
              </a:spcAft>
              <a:buSzPts val="1100"/>
              <a:buNone/>
              <a:defRPr b="0" i="0" sz="1400" u="none" cap="none" strike="noStrike">
                <a:solidFill>
                  <a:schemeClr val="dk1"/>
                </a:solidFill>
                <a:latin typeface="Roboto"/>
                <a:ea typeface="Roboto"/>
                <a:cs typeface="Roboto"/>
                <a:sym typeface="Roboto"/>
              </a:defRPr>
            </a:lvl5pPr>
            <a:lvl6pPr lvl="5" marR="0" rtl="0" algn="l">
              <a:spcBef>
                <a:spcPts val="0"/>
              </a:spcBef>
              <a:spcAft>
                <a:spcPts val="0"/>
              </a:spcAft>
              <a:buSzPts val="1100"/>
              <a:buNone/>
              <a:defRPr b="0" i="0" sz="1400" u="none" cap="none" strike="noStrike">
                <a:solidFill>
                  <a:schemeClr val="dk1"/>
                </a:solidFill>
                <a:latin typeface="Roboto"/>
                <a:ea typeface="Roboto"/>
                <a:cs typeface="Roboto"/>
                <a:sym typeface="Roboto"/>
              </a:defRPr>
            </a:lvl6pPr>
            <a:lvl7pPr lvl="6" marR="0" rtl="0" algn="l">
              <a:spcBef>
                <a:spcPts val="0"/>
              </a:spcBef>
              <a:spcAft>
                <a:spcPts val="0"/>
              </a:spcAft>
              <a:buSzPts val="1100"/>
              <a:buNone/>
              <a:defRPr b="0" i="0" sz="1400" u="none" cap="none" strike="noStrike">
                <a:solidFill>
                  <a:schemeClr val="dk1"/>
                </a:solidFill>
                <a:latin typeface="Roboto"/>
                <a:ea typeface="Roboto"/>
                <a:cs typeface="Roboto"/>
                <a:sym typeface="Roboto"/>
              </a:defRPr>
            </a:lvl7pPr>
            <a:lvl8pPr lvl="7" marR="0" rtl="0" algn="l">
              <a:spcBef>
                <a:spcPts val="0"/>
              </a:spcBef>
              <a:spcAft>
                <a:spcPts val="0"/>
              </a:spcAft>
              <a:buSzPts val="1100"/>
              <a:buNone/>
              <a:defRPr b="0" i="0" sz="1400" u="none" cap="none" strike="noStrike">
                <a:solidFill>
                  <a:schemeClr val="dk1"/>
                </a:solidFill>
                <a:latin typeface="Roboto"/>
                <a:ea typeface="Roboto"/>
                <a:cs typeface="Roboto"/>
                <a:sym typeface="Roboto"/>
              </a:defRPr>
            </a:lvl8pPr>
            <a:lvl9pPr lvl="8" marR="0" rtl="0" algn="l">
              <a:spcBef>
                <a:spcPts val="0"/>
              </a:spcBef>
              <a:spcAft>
                <a:spcPts val="0"/>
              </a:spcAft>
              <a:buSzPts val="1100"/>
              <a:buNone/>
              <a:defRPr b="0" i="0" sz="1400" u="none" cap="none" strike="noStrike">
                <a:solidFill>
                  <a:schemeClr val="dk1"/>
                </a:solidFill>
                <a:latin typeface="Roboto"/>
                <a:ea typeface="Roboto"/>
                <a:cs typeface="Roboto"/>
                <a:sym typeface="Roboto"/>
              </a:defRPr>
            </a:lvl9pPr>
          </a:lstStyle>
          <a:p/>
        </p:txBody>
      </p:sp>
      <p:sp>
        <p:nvSpPr>
          <p:cNvPr id="72" name="Google Shape;72;g237ea097884_0_27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C78E95"/>
                </a:solidFill>
                <a:latin typeface="Roboto"/>
                <a:ea typeface="Roboto"/>
                <a:cs typeface="Roboto"/>
                <a:sym typeface="Roboto"/>
              </a:defRPr>
            </a:lvl1pPr>
            <a:lvl2pPr indent="0" lvl="1" marL="0" marR="0" rtl="0" algn="r">
              <a:spcBef>
                <a:spcPts val="0"/>
              </a:spcBef>
              <a:buNone/>
              <a:defRPr b="0" i="0" sz="900" u="none" cap="none" strike="noStrike">
                <a:solidFill>
                  <a:srgbClr val="C78E95"/>
                </a:solidFill>
                <a:latin typeface="Roboto"/>
                <a:ea typeface="Roboto"/>
                <a:cs typeface="Roboto"/>
                <a:sym typeface="Roboto"/>
              </a:defRPr>
            </a:lvl2pPr>
            <a:lvl3pPr indent="0" lvl="2" marL="0" marR="0" rtl="0" algn="r">
              <a:spcBef>
                <a:spcPts val="0"/>
              </a:spcBef>
              <a:buNone/>
              <a:defRPr b="0" i="0" sz="900" u="none" cap="none" strike="noStrike">
                <a:solidFill>
                  <a:srgbClr val="C78E95"/>
                </a:solidFill>
                <a:latin typeface="Roboto"/>
                <a:ea typeface="Roboto"/>
                <a:cs typeface="Roboto"/>
                <a:sym typeface="Roboto"/>
              </a:defRPr>
            </a:lvl3pPr>
            <a:lvl4pPr indent="0" lvl="3" marL="0" marR="0" rtl="0" algn="r">
              <a:spcBef>
                <a:spcPts val="0"/>
              </a:spcBef>
              <a:buNone/>
              <a:defRPr b="0" i="0" sz="900" u="none" cap="none" strike="noStrike">
                <a:solidFill>
                  <a:srgbClr val="C78E95"/>
                </a:solidFill>
                <a:latin typeface="Roboto"/>
                <a:ea typeface="Roboto"/>
                <a:cs typeface="Roboto"/>
                <a:sym typeface="Roboto"/>
              </a:defRPr>
            </a:lvl4pPr>
            <a:lvl5pPr indent="0" lvl="4" marL="0" marR="0" rtl="0" algn="r">
              <a:spcBef>
                <a:spcPts val="0"/>
              </a:spcBef>
              <a:buNone/>
              <a:defRPr b="0" i="0" sz="900" u="none" cap="none" strike="noStrike">
                <a:solidFill>
                  <a:srgbClr val="C78E95"/>
                </a:solidFill>
                <a:latin typeface="Roboto"/>
                <a:ea typeface="Roboto"/>
                <a:cs typeface="Roboto"/>
                <a:sym typeface="Roboto"/>
              </a:defRPr>
            </a:lvl5pPr>
            <a:lvl6pPr indent="0" lvl="5" marL="0" marR="0" rtl="0" algn="r">
              <a:spcBef>
                <a:spcPts val="0"/>
              </a:spcBef>
              <a:buNone/>
              <a:defRPr b="0" i="0" sz="900" u="none" cap="none" strike="noStrike">
                <a:solidFill>
                  <a:srgbClr val="C78E95"/>
                </a:solidFill>
                <a:latin typeface="Roboto"/>
                <a:ea typeface="Roboto"/>
                <a:cs typeface="Roboto"/>
                <a:sym typeface="Roboto"/>
              </a:defRPr>
            </a:lvl6pPr>
            <a:lvl7pPr indent="0" lvl="6" marL="0" marR="0" rtl="0" algn="r">
              <a:spcBef>
                <a:spcPts val="0"/>
              </a:spcBef>
              <a:buNone/>
              <a:defRPr b="0" i="0" sz="900" u="none" cap="none" strike="noStrike">
                <a:solidFill>
                  <a:srgbClr val="C78E95"/>
                </a:solidFill>
                <a:latin typeface="Roboto"/>
                <a:ea typeface="Roboto"/>
                <a:cs typeface="Roboto"/>
                <a:sym typeface="Roboto"/>
              </a:defRPr>
            </a:lvl7pPr>
            <a:lvl8pPr indent="0" lvl="7" marL="0" marR="0" rtl="0" algn="r">
              <a:spcBef>
                <a:spcPts val="0"/>
              </a:spcBef>
              <a:buNone/>
              <a:defRPr b="0" i="0" sz="900" u="none" cap="none" strike="noStrike">
                <a:solidFill>
                  <a:srgbClr val="C78E95"/>
                </a:solidFill>
                <a:latin typeface="Roboto"/>
                <a:ea typeface="Roboto"/>
                <a:cs typeface="Roboto"/>
                <a:sym typeface="Roboto"/>
              </a:defRPr>
            </a:lvl8pPr>
            <a:lvl9pPr indent="0" lvl="8" marL="0" marR="0" rtl="0" algn="r">
              <a:spcBef>
                <a:spcPts val="0"/>
              </a:spcBef>
              <a:buNone/>
              <a:defRPr b="0" i="0" sz="900" u="none" cap="none" strike="noStrike">
                <a:solidFill>
                  <a:srgbClr val="C78E95"/>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42" name="Shape 142"/>
        <p:cNvGrpSpPr/>
        <p:nvPr/>
      </p:nvGrpSpPr>
      <p:grpSpPr>
        <a:xfrm>
          <a:off x="0" y="0"/>
          <a:ext cx="0" cy="0"/>
          <a:chOff x="0" y="0"/>
          <a:chExt cx="0" cy="0"/>
        </a:xfrm>
      </p:grpSpPr>
      <p:sp>
        <p:nvSpPr>
          <p:cNvPr id="143" name="Google Shape;143;g237ea097884_0_35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Roboto"/>
              <a:buNone/>
              <a:defRPr b="1" i="0" sz="3300" u="none" cap="none" strike="noStrike">
                <a:solidFill>
                  <a:schemeClr val="dk1"/>
                </a:solidFill>
                <a:latin typeface="Roboto"/>
                <a:ea typeface="Roboto"/>
                <a:cs typeface="Roboto"/>
                <a:sym typeface="Roboto"/>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44" name="Google Shape;144;g237ea097884_0_35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Roboto"/>
                <a:ea typeface="Roboto"/>
                <a:cs typeface="Roboto"/>
                <a:sym typeface="Roboto"/>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Roboto"/>
                <a:ea typeface="Roboto"/>
                <a:cs typeface="Roboto"/>
                <a:sym typeface="Roboto"/>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Roboto"/>
                <a:ea typeface="Roboto"/>
                <a:cs typeface="Roboto"/>
                <a:sym typeface="Roboto"/>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Roboto"/>
                <a:ea typeface="Roboto"/>
                <a:cs typeface="Roboto"/>
                <a:sym typeface="Roboto"/>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Roboto"/>
                <a:ea typeface="Roboto"/>
                <a:cs typeface="Roboto"/>
                <a:sym typeface="Roboto"/>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Roboto"/>
                <a:ea typeface="Roboto"/>
                <a:cs typeface="Roboto"/>
                <a:sym typeface="Roboto"/>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Roboto"/>
                <a:ea typeface="Roboto"/>
                <a:cs typeface="Roboto"/>
                <a:sym typeface="Roboto"/>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Roboto"/>
                <a:ea typeface="Roboto"/>
                <a:cs typeface="Roboto"/>
                <a:sym typeface="Roboto"/>
              </a:defRPr>
            </a:lvl9pPr>
          </a:lstStyle>
          <a:p/>
        </p:txBody>
      </p:sp>
      <p:sp>
        <p:nvSpPr>
          <p:cNvPr id="145" name="Google Shape;145;g237ea097884_0_35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Roboto"/>
                <a:ea typeface="Roboto"/>
                <a:cs typeface="Roboto"/>
                <a:sym typeface="Roboto"/>
              </a:defRPr>
            </a:lvl1pPr>
            <a:lvl2pPr lvl="1" marR="0" rtl="0" algn="l">
              <a:spcBef>
                <a:spcPts val="0"/>
              </a:spcBef>
              <a:spcAft>
                <a:spcPts val="0"/>
              </a:spcAft>
              <a:buSzPts val="1100"/>
              <a:buNone/>
              <a:defRPr b="0" i="0" sz="1400" u="none" cap="none" strike="noStrike">
                <a:solidFill>
                  <a:schemeClr val="dk1"/>
                </a:solidFill>
                <a:latin typeface="Roboto"/>
                <a:ea typeface="Roboto"/>
                <a:cs typeface="Roboto"/>
                <a:sym typeface="Roboto"/>
              </a:defRPr>
            </a:lvl2pPr>
            <a:lvl3pPr lvl="2" marR="0" rtl="0" algn="l">
              <a:spcBef>
                <a:spcPts val="0"/>
              </a:spcBef>
              <a:spcAft>
                <a:spcPts val="0"/>
              </a:spcAft>
              <a:buSzPts val="1100"/>
              <a:buNone/>
              <a:defRPr b="0" i="0" sz="1400" u="none" cap="none" strike="noStrike">
                <a:solidFill>
                  <a:schemeClr val="dk1"/>
                </a:solidFill>
                <a:latin typeface="Roboto"/>
                <a:ea typeface="Roboto"/>
                <a:cs typeface="Roboto"/>
                <a:sym typeface="Roboto"/>
              </a:defRPr>
            </a:lvl3pPr>
            <a:lvl4pPr lvl="3" marR="0" rtl="0" algn="l">
              <a:spcBef>
                <a:spcPts val="0"/>
              </a:spcBef>
              <a:spcAft>
                <a:spcPts val="0"/>
              </a:spcAft>
              <a:buSzPts val="1100"/>
              <a:buNone/>
              <a:defRPr b="0" i="0" sz="1400" u="none" cap="none" strike="noStrike">
                <a:solidFill>
                  <a:schemeClr val="dk1"/>
                </a:solidFill>
                <a:latin typeface="Roboto"/>
                <a:ea typeface="Roboto"/>
                <a:cs typeface="Roboto"/>
                <a:sym typeface="Roboto"/>
              </a:defRPr>
            </a:lvl4pPr>
            <a:lvl5pPr lvl="4" marR="0" rtl="0" algn="l">
              <a:spcBef>
                <a:spcPts val="0"/>
              </a:spcBef>
              <a:spcAft>
                <a:spcPts val="0"/>
              </a:spcAft>
              <a:buSzPts val="1100"/>
              <a:buNone/>
              <a:defRPr b="0" i="0" sz="1400" u="none" cap="none" strike="noStrike">
                <a:solidFill>
                  <a:schemeClr val="dk1"/>
                </a:solidFill>
                <a:latin typeface="Roboto"/>
                <a:ea typeface="Roboto"/>
                <a:cs typeface="Roboto"/>
                <a:sym typeface="Roboto"/>
              </a:defRPr>
            </a:lvl5pPr>
            <a:lvl6pPr lvl="5" marR="0" rtl="0" algn="l">
              <a:spcBef>
                <a:spcPts val="0"/>
              </a:spcBef>
              <a:spcAft>
                <a:spcPts val="0"/>
              </a:spcAft>
              <a:buSzPts val="1100"/>
              <a:buNone/>
              <a:defRPr b="0" i="0" sz="1400" u="none" cap="none" strike="noStrike">
                <a:solidFill>
                  <a:schemeClr val="dk1"/>
                </a:solidFill>
                <a:latin typeface="Roboto"/>
                <a:ea typeface="Roboto"/>
                <a:cs typeface="Roboto"/>
                <a:sym typeface="Roboto"/>
              </a:defRPr>
            </a:lvl6pPr>
            <a:lvl7pPr lvl="6" marR="0" rtl="0" algn="l">
              <a:spcBef>
                <a:spcPts val="0"/>
              </a:spcBef>
              <a:spcAft>
                <a:spcPts val="0"/>
              </a:spcAft>
              <a:buSzPts val="1100"/>
              <a:buNone/>
              <a:defRPr b="0" i="0" sz="1400" u="none" cap="none" strike="noStrike">
                <a:solidFill>
                  <a:schemeClr val="dk1"/>
                </a:solidFill>
                <a:latin typeface="Roboto"/>
                <a:ea typeface="Roboto"/>
                <a:cs typeface="Roboto"/>
                <a:sym typeface="Roboto"/>
              </a:defRPr>
            </a:lvl7pPr>
            <a:lvl8pPr lvl="7" marR="0" rtl="0" algn="l">
              <a:spcBef>
                <a:spcPts val="0"/>
              </a:spcBef>
              <a:spcAft>
                <a:spcPts val="0"/>
              </a:spcAft>
              <a:buSzPts val="1100"/>
              <a:buNone/>
              <a:defRPr b="0" i="0" sz="1400" u="none" cap="none" strike="noStrike">
                <a:solidFill>
                  <a:schemeClr val="dk1"/>
                </a:solidFill>
                <a:latin typeface="Roboto"/>
                <a:ea typeface="Roboto"/>
                <a:cs typeface="Roboto"/>
                <a:sym typeface="Roboto"/>
              </a:defRPr>
            </a:lvl8pPr>
            <a:lvl9pPr lvl="8" marR="0" rtl="0" algn="l">
              <a:spcBef>
                <a:spcPts val="0"/>
              </a:spcBef>
              <a:spcAft>
                <a:spcPts val="0"/>
              </a:spcAft>
              <a:buSzPts val="1100"/>
              <a:buNone/>
              <a:defRPr b="0" i="0" sz="1400" u="none" cap="none" strike="noStrike">
                <a:solidFill>
                  <a:schemeClr val="dk1"/>
                </a:solidFill>
                <a:latin typeface="Roboto"/>
                <a:ea typeface="Roboto"/>
                <a:cs typeface="Roboto"/>
                <a:sym typeface="Roboto"/>
              </a:defRPr>
            </a:lvl9pPr>
          </a:lstStyle>
          <a:p/>
        </p:txBody>
      </p:sp>
      <p:sp>
        <p:nvSpPr>
          <p:cNvPr id="146" name="Google Shape;146;g237ea097884_0_35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Roboto"/>
                <a:ea typeface="Roboto"/>
                <a:cs typeface="Roboto"/>
                <a:sym typeface="Roboto"/>
              </a:defRPr>
            </a:lvl1pPr>
            <a:lvl2pPr lvl="1" marR="0" rtl="0" algn="l">
              <a:spcBef>
                <a:spcPts val="0"/>
              </a:spcBef>
              <a:spcAft>
                <a:spcPts val="0"/>
              </a:spcAft>
              <a:buSzPts val="1100"/>
              <a:buNone/>
              <a:defRPr b="0" i="0" sz="1400" u="none" cap="none" strike="noStrike">
                <a:solidFill>
                  <a:schemeClr val="dk1"/>
                </a:solidFill>
                <a:latin typeface="Roboto"/>
                <a:ea typeface="Roboto"/>
                <a:cs typeface="Roboto"/>
                <a:sym typeface="Roboto"/>
              </a:defRPr>
            </a:lvl2pPr>
            <a:lvl3pPr lvl="2" marR="0" rtl="0" algn="l">
              <a:spcBef>
                <a:spcPts val="0"/>
              </a:spcBef>
              <a:spcAft>
                <a:spcPts val="0"/>
              </a:spcAft>
              <a:buSzPts val="1100"/>
              <a:buNone/>
              <a:defRPr b="0" i="0" sz="1400" u="none" cap="none" strike="noStrike">
                <a:solidFill>
                  <a:schemeClr val="dk1"/>
                </a:solidFill>
                <a:latin typeface="Roboto"/>
                <a:ea typeface="Roboto"/>
                <a:cs typeface="Roboto"/>
                <a:sym typeface="Roboto"/>
              </a:defRPr>
            </a:lvl3pPr>
            <a:lvl4pPr lvl="3" marR="0" rtl="0" algn="l">
              <a:spcBef>
                <a:spcPts val="0"/>
              </a:spcBef>
              <a:spcAft>
                <a:spcPts val="0"/>
              </a:spcAft>
              <a:buSzPts val="1100"/>
              <a:buNone/>
              <a:defRPr b="0" i="0" sz="1400" u="none" cap="none" strike="noStrike">
                <a:solidFill>
                  <a:schemeClr val="dk1"/>
                </a:solidFill>
                <a:latin typeface="Roboto"/>
                <a:ea typeface="Roboto"/>
                <a:cs typeface="Roboto"/>
                <a:sym typeface="Roboto"/>
              </a:defRPr>
            </a:lvl4pPr>
            <a:lvl5pPr lvl="4" marR="0" rtl="0" algn="l">
              <a:spcBef>
                <a:spcPts val="0"/>
              </a:spcBef>
              <a:spcAft>
                <a:spcPts val="0"/>
              </a:spcAft>
              <a:buSzPts val="1100"/>
              <a:buNone/>
              <a:defRPr b="0" i="0" sz="1400" u="none" cap="none" strike="noStrike">
                <a:solidFill>
                  <a:schemeClr val="dk1"/>
                </a:solidFill>
                <a:latin typeface="Roboto"/>
                <a:ea typeface="Roboto"/>
                <a:cs typeface="Roboto"/>
                <a:sym typeface="Roboto"/>
              </a:defRPr>
            </a:lvl5pPr>
            <a:lvl6pPr lvl="5" marR="0" rtl="0" algn="l">
              <a:spcBef>
                <a:spcPts val="0"/>
              </a:spcBef>
              <a:spcAft>
                <a:spcPts val="0"/>
              </a:spcAft>
              <a:buSzPts val="1100"/>
              <a:buNone/>
              <a:defRPr b="0" i="0" sz="1400" u="none" cap="none" strike="noStrike">
                <a:solidFill>
                  <a:schemeClr val="dk1"/>
                </a:solidFill>
                <a:latin typeface="Roboto"/>
                <a:ea typeface="Roboto"/>
                <a:cs typeface="Roboto"/>
                <a:sym typeface="Roboto"/>
              </a:defRPr>
            </a:lvl6pPr>
            <a:lvl7pPr lvl="6" marR="0" rtl="0" algn="l">
              <a:spcBef>
                <a:spcPts val="0"/>
              </a:spcBef>
              <a:spcAft>
                <a:spcPts val="0"/>
              </a:spcAft>
              <a:buSzPts val="1100"/>
              <a:buNone/>
              <a:defRPr b="0" i="0" sz="1400" u="none" cap="none" strike="noStrike">
                <a:solidFill>
                  <a:schemeClr val="dk1"/>
                </a:solidFill>
                <a:latin typeface="Roboto"/>
                <a:ea typeface="Roboto"/>
                <a:cs typeface="Roboto"/>
                <a:sym typeface="Roboto"/>
              </a:defRPr>
            </a:lvl7pPr>
            <a:lvl8pPr lvl="7" marR="0" rtl="0" algn="l">
              <a:spcBef>
                <a:spcPts val="0"/>
              </a:spcBef>
              <a:spcAft>
                <a:spcPts val="0"/>
              </a:spcAft>
              <a:buSzPts val="1100"/>
              <a:buNone/>
              <a:defRPr b="0" i="0" sz="1400" u="none" cap="none" strike="noStrike">
                <a:solidFill>
                  <a:schemeClr val="dk1"/>
                </a:solidFill>
                <a:latin typeface="Roboto"/>
                <a:ea typeface="Roboto"/>
                <a:cs typeface="Roboto"/>
                <a:sym typeface="Roboto"/>
              </a:defRPr>
            </a:lvl8pPr>
            <a:lvl9pPr lvl="8" marR="0" rtl="0" algn="l">
              <a:spcBef>
                <a:spcPts val="0"/>
              </a:spcBef>
              <a:spcAft>
                <a:spcPts val="0"/>
              </a:spcAft>
              <a:buSzPts val="1100"/>
              <a:buNone/>
              <a:defRPr b="0" i="0" sz="1400" u="none" cap="none" strike="noStrike">
                <a:solidFill>
                  <a:schemeClr val="dk1"/>
                </a:solidFill>
                <a:latin typeface="Roboto"/>
                <a:ea typeface="Roboto"/>
                <a:cs typeface="Roboto"/>
                <a:sym typeface="Roboto"/>
              </a:defRPr>
            </a:lvl9pPr>
          </a:lstStyle>
          <a:p/>
        </p:txBody>
      </p:sp>
      <p:sp>
        <p:nvSpPr>
          <p:cNvPr id="147" name="Google Shape;147;g237ea097884_0_35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Roboto"/>
                <a:ea typeface="Roboto"/>
                <a:cs typeface="Roboto"/>
                <a:sym typeface="Roboto"/>
              </a:defRPr>
            </a:lvl1pPr>
            <a:lvl2pPr indent="0" lvl="1" marL="0" marR="0" rtl="0" algn="r">
              <a:spcBef>
                <a:spcPts val="0"/>
              </a:spcBef>
              <a:buNone/>
              <a:defRPr b="0" i="0" sz="900" u="none" cap="none" strike="noStrike">
                <a:solidFill>
                  <a:srgbClr val="888888"/>
                </a:solidFill>
                <a:latin typeface="Roboto"/>
                <a:ea typeface="Roboto"/>
                <a:cs typeface="Roboto"/>
                <a:sym typeface="Roboto"/>
              </a:defRPr>
            </a:lvl2pPr>
            <a:lvl3pPr indent="0" lvl="2" marL="0" marR="0" rtl="0" algn="r">
              <a:spcBef>
                <a:spcPts val="0"/>
              </a:spcBef>
              <a:buNone/>
              <a:defRPr b="0" i="0" sz="900" u="none" cap="none" strike="noStrike">
                <a:solidFill>
                  <a:srgbClr val="888888"/>
                </a:solidFill>
                <a:latin typeface="Roboto"/>
                <a:ea typeface="Roboto"/>
                <a:cs typeface="Roboto"/>
                <a:sym typeface="Roboto"/>
              </a:defRPr>
            </a:lvl3pPr>
            <a:lvl4pPr indent="0" lvl="3" marL="0" marR="0" rtl="0" algn="r">
              <a:spcBef>
                <a:spcPts val="0"/>
              </a:spcBef>
              <a:buNone/>
              <a:defRPr b="0" i="0" sz="900" u="none" cap="none" strike="noStrike">
                <a:solidFill>
                  <a:srgbClr val="888888"/>
                </a:solidFill>
                <a:latin typeface="Roboto"/>
                <a:ea typeface="Roboto"/>
                <a:cs typeface="Roboto"/>
                <a:sym typeface="Roboto"/>
              </a:defRPr>
            </a:lvl4pPr>
            <a:lvl5pPr indent="0" lvl="4" marL="0" marR="0" rtl="0" algn="r">
              <a:spcBef>
                <a:spcPts val="0"/>
              </a:spcBef>
              <a:buNone/>
              <a:defRPr b="0" i="0" sz="900" u="none" cap="none" strike="noStrike">
                <a:solidFill>
                  <a:srgbClr val="888888"/>
                </a:solidFill>
                <a:latin typeface="Roboto"/>
                <a:ea typeface="Roboto"/>
                <a:cs typeface="Roboto"/>
                <a:sym typeface="Roboto"/>
              </a:defRPr>
            </a:lvl5pPr>
            <a:lvl6pPr indent="0" lvl="5" marL="0" marR="0" rtl="0" algn="r">
              <a:spcBef>
                <a:spcPts val="0"/>
              </a:spcBef>
              <a:buNone/>
              <a:defRPr b="0" i="0" sz="900" u="none" cap="none" strike="noStrike">
                <a:solidFill>
                  <a:srgbClr val="888888"/>
                </a:solidFill>
                <a:latin typeface="Roboto"/>
                <a:ea typeface="Roboto"/>
                <a:cs typeface="Roboto"/>
                <a:sym typeface="Roboto"/>
              </a:defRPr>
            </a:lvl6pPr>
            <a:lvl7pPr indent="0" lvl="6" marL="0" marR="0" rtl="0" algn="r">
              <a:spcBef>
                <a:spcPts val="0"/>
              </a:spcBef>
              <a:buNone/>
              <a:defRPr b="0" i="0" sz="900" u="none" cap="none" strike="noStrike">
                <a:solidFill>
                  <a:srgbClr val="888888"/>
                </a:solidFill>
                <a:latin typeface="Roboto"/>
                <a:ea typeface="Roboto"/>
                <a:cs typeface="Roboto"/>
                <a:sym typeface="Roboto"/>
              </a:defRPr>
            </a:lvl7pPr>
            <a:lvl8pPr indent="0" lvl="7" marL="0" marR="0" rtl="0" algn="r">
              <a:spcBef>
                <a:spcPts val="0"/>
              </a:spcBef>
              <a:buNone/>
              <a:defRPr b="0" i="0" sz="900" u="none" cap="none" strike="noStrike">
                <a:solidFill>
                  <a:srgbClr val="888888"/>
                </a:solidFill>
                <a:latin typeface="Roboto"/>
                <a:ea typeface="Roboto"/>
                <a:cs typeface="Roboto"/>
                <a:sym typeface="Roboto"/>
              </a:defRPr>
            </a:lvl8pPr>
            <a:lvl9pPr indent="0" lvl="8" marL="0" marR="0" rtl="0" algn="r">
              <a:spcBef>
                <a:spcPts val="0"/>
              </a:spcBef>
              <a:buNone/>
              <a:defRPr b="0" i="0" sz="900" u="none" cap="none" strike="noStrike">
                <a:solidFill>
                  <a:srgbClr val="888888"/>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3" name="Shape 213"/>
        <p:cNvGrpSpPr/>
        <p:nvPr/>
      </p:nvGrpSpPr>
      <p:grpSpPr>
        <a:xfrm>
          <a:off x="0" y="0"/>
          <a:ext cx="0" cy="0"/>
          <a:chOff x="0" y="0"/>
          <a:chExt cx="0" cy="0"/>
        </a:xfrm>
      </p:grpSpPr>
      <p:sp>
        <p:nvSpPr>
          <p:cNvPr id="214" name="Google Shape;214;g237ea097884_0_1028"/>
          <p:cNvSpPr txBox="1"/>
          <p:nvPr>
            <p:ph idx="1" type="body"/>
          </p:nvPr>
        </p:nvSpPr>
        <p:spPr>
          <a:xfrm>
            <a:off x="2184116" y="1364104"/>
            <a:ext cx="4762500" cy="2478900"/>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100000"/>
              </a:lnSpc>
              <a:spcBef>
                <a:spcPts val="0"/>
              </a:spcBef>
              <a:spcAft>
                <a:spcPts val="0"/>
              </a:spcAft>
              <a:buClr>
                <a:schemeClr val="dk1"/>
              </a:buClr>
              <a:buSzPts val="2400"/>
              <a:buFont typeface="Arial"/>
              <a:buChar char="•"/>
              <a:defRPr b="1" i="0" sz="2400" u="none" cap="none" strike="noStrike">
                <a:solidFill>
                  <a:schemeClr val="dk1"/>
                </a:solidFill>
                <a:latin typeface="Lato"/>
                <a:ea typeface="Lato"/>
                <a:cs typeface="Lato"/>
                <a:sym typeface="Lato"/>
              </a:defRPr>
            </a:lvl1pPr>
            <a:lvl2pPr indent="-228600" lvl="1" marL="914400" marR="0" rtl="0" algn="l">
              <a:lnSpc>
                <a:spcPct val="150000"/>
              </a:lnSpc>
              <a:spcBef>
                <a:spcPts val="3000"/>
              </a:spcBef>
              <a:spcAft>
                <a:spcPts val="0"/>
              </a:spcAft>
              <a:buClr>
                <a:schemeClr val="dk1"/>
              </a:buClr>
              <a:buSzPts val="2400"/>
              <a:buFont typeface="Lato"/>
              <a:buNone/>
              <a:defRPr b="0" i="0" sz="2400" u="none" cap="none" strike="noStrike">
                <a:solidFill>
                  <a:schemeClr val="dk1"/>
                </a:solidFill>
                <a:latin typeface="Lato"/>
                <a:ea typeface="Lato"/>
                <a:cs typeface="Lato"/>
                <a:sym typeface="Lato"/>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215" name="Google Shape;215;g237ea097884_0_1028"/>
          <p:cNvSpPr txBox="1"/>
          <p:nvPr/>
        </p:nvSpPr>
        <p:spPr>
          <a:xfrm>
            <a:off x="-6304" y="0"/>
            <a:ext cx="9150300" cy="921600"/>
          </a:xfrm>
          <a:prstGeom prst="rect">
            <a:avLst/>
          </a:prstGeom>
          <a:solidFill>
            <a:srgbClr val="333399"/>
          </a:solidFill>
          <a:ln>
            <a:noFill/>
          </a:ln>
        </p:spPr>
        <p:txBody>
          <a:bodyPr anchorCtr="0" anchor="ctr" bIns="33475" lIns="66950" spcFirstLastPara="1" rIns="66950" wrap="square" tIns="33475">
            <a:noAutofit/>
          </a:bodyPr>
          <a:lstStyle/>
          <a:p>
            <a:pPr indent="0" lvl="0" marL="0" marR="0" rtl="0" algn="ctr">
              <a:lnSpc>
                <a:spcPct val="100000"/>
              </a:lnSpc>
              <a:spcBef>
                <a:spcPts val="0"/>
              </a:spcBef>
              <a:spcAft>
                <a:spcPts val="0"/>
              </a:spcAft>
              <a:buClr>
                <a:srgbClr val="000000"/>
              </a:buClr>
              <a:buSzPts val="2344"/>
              <a:buFont typeface="Arial"/>
              <a:buNone/>
            </a:pPr>
            <a:r>
              <a:t/>
            </a:r>
            <a:endParaRPr b="0" i="0" sz="2344" u="none" cap="none" strike="noStrike">
              <a:solidFill>
                <a:schemeClr val="dk1"/>
              </a:solidFill>
              <a:latin typeface="Lato Black"/>
              <a:ea typeface="Lato Black"/>
              <a:cs typeface="Lato Black"/>
              <a:sym typeface="Lato Black"/>
            </a:endParaRPr>
          </a:p>
        </p:txBody>
      </p:sp>
      <p:sp>
        <p:nvSpPr>
          <p:cNvPr id="216" name="Google Shape;216;g237ea097884_0_1028"/>
          <p:cNvSpPr txBox="1"/>
          <p:nvPr>
            <p:ph type="title"/>
          </p:nvPr>
        </p:nvSpPr>
        <p:spPr>
          <a:xfrm>
            <a:off x="616258" y="0"/>
            <a:ext cx="7886700" cy="914400"/>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chemeClr val="lt1"/>
              </a:buClr>
              <a:buSzPts val="3600"/>
              <a:buFont typeface="Lato Black"/>
              <a:buNone/>
              <a:defRPr b="0" i="0" sz="3600" u="none" cap="none" strike="noStrike">
                <a:solidFill>
                  <a:schemeClr val="lt1"/>
                </a:solidFill>
                <a:latin typeface="Lato Black"/>
                <a:ea typeface="Lato Black"/>
                <a:cs typeface="Lato Black"/>
                <a:sym typeface="Lato Black"/>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82" r:id="rId1"/>
    <p:sldLayoutId id="2147483683" r:id="rId2"/>
    <p:sldLayoutId id="2147483684" r:id="rId3"/>
    <p:sldLayoutId id="2147483685" r:id="rId4"/>
    <p:sldLayoutId id="2147483686" r:id="rId5"/>
    <p:sldLayoutId id="2147483687"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3" name="Shape 243"/>
        <p:cNvGrpSpPr/>
        <p:nvPr/>
      </p:nvGrpSpPr>
      <p:grpSpPr>
        <a:xfrm>
          <a:off x="0" y="0"/>
          <a:ext cx="0" cy="0"/>
          <a:chOff x="0" y="0"/>
          <a:chExt cx="0" cy="0"/>
        </a:xfrm>
      </p:grpSpPr>
      <p:sp>
        <p:nvSpPr>
          <p:cNvPr id="244" name="Google Shape;244;g237ea097884_0_1662"/>
          <p:cNvSpPr txBox="1"/>
          <p:nvPr>
            <p:ph idx="1" type="body"/>
          </p:nvPr>
        </p:nvSpPr>
        <p:spPr>
          <a:xfrm>
            <a:off x="2184116" y="1364104"/>
            <a:ext cx="4762500" cy="2478900"/>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100000"/>
              </a:lnSpc>
              <a:spcBef>
                <a:spcPts val="0"/>
              </a:spcBef>
              <a:spcAft>
                <a:spcPts val="0"/>
              </a:spcAft>
              <a:buClr>
                <a:schemeClr val="dk1"/>
              </a:buClr>
              <a:buSzPts val="2400"/>
              <a:buFont typeface="Arial"/>
              <a:buChar char="•"/>
              <a:defRPr b="1" i="0" sz="2400" u="none" cap="none" strike="noStrike">
                <a:solidFill>
                  <a:schemeClr val="dk1"/>
                </a:solidFill>
                <a:latin typeface="Lato"/>
                <a:ea typeface="Lato"/>
                <a:cs typeface="Lato"/>
                <a:sym typeface="Lato"/>
              </a:defRPr>
            </a:lvl1pPr>
            <a:lvl2pPr indent="-228600" lvl="1" marL="914400" marR="0" rtl="0" algn="l">
              <a:lnSpc>
                <a:spcPct val="150000"/>
              </a:lnSpc>
              <a:spcBef>
                <a:spcPts val="3000"/>
              </a:spcBef>
              <a:spcAft>
                <a:spcPts val="0"/>
              </a:spcAft>
              <a:buClr>
                <a:schemeClr val="dk1"/>
              </a:buClr>
              <a:buSzPts val="2400"/>
              <a:buFont typeface="Lato"/>
              <a:buNone/>
              <a:defRPr b="0" i="0" sz="2400" u="none" cap="none" strike="noStrike">
                <a:solidFill>
                  <a:schemeClr val="dk1"/>
                </a:solidFill>
                <a:latin typeface="Lato"/>
                <a:ea typeface="Lato"/>
                <a:cs typeface="Lato"/>
                <a:sym typeface="Lato"/>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245" name="Google Shape;245;g237ea097884_0_1662"/>
          <p:cNvSpPr txBox="1"/>
          <p:nvPr/>
        </p:nvSpPr>
        <p:spPr>
          <a:xfrm>
            <a:off x="-6304" y="0"/>
            <a:ext cx="9150300" cy="921600"/>
          </a:xfrm>
          <a:prstGeom prst="rect">
            <a:avLst/>
          </a:prstGeom>
          <a:solidFill>
            <a:srgbClr val="333399"/>
          </a:solidFill>
          <a:ln>
            <a:noFill/>
          </a:ln>
        </p:spPr>
        <p:txBody>
          <a:bodyPr anchorCtr="0" anchor="ctr" bIns="33475" lIns="66950" spcFirstLastPara="1" rIns="66950" wrap="square" tIns="33475">
            <a:noAutofit/>
          </a:bodyPr>
          <a:lstStyle/>
          <a:p>
            <a:pPr indent="0" lvl="0" marL="0" marR="0" rtl="0" algn="ctr">
              <a:lnSpc>
                <a:spcPct val="100000"/>
              </a:lnSpc>
              <a:spcBef>
                <a:spcPts val="0"/>
              </a:spcBef>
              <a:spcAft>
                <a:spcPts val="0"/>
              </a:spcAft>
              <a:buClr>
                <a:srgbClr val="000000"/>
              </a:buClr>
              <a:buSzPts val="2344"/>
              <a:buFont typeface="Arial"/>
              <a:buNone/>
            </a:pPr>
            <a:r>
              <a:t/>
            </a:r>
            <a:endParaRPr b="0" i="0" sz="2344" u="none" cap="none" strike="noStrike">
              <a:solidFill>
                <a:schemeClr val="dk1"/>
              </a:solidFill>
              <a:latin typeface="Lato Black"/>
              <a:ea typeface="Lato Black"/>
              <a:cs typeface="Lato Black"/>
              <a:sym typeface="Lato Black"/>
            </a:endParaRPr>
          </a:p>
        </p:txBody>
      </p:sp>
      <p:sp>
        <p:nvSpPr>
          <p:cNvPr id="246" name="Google Shape;246;g237ea097884_0_1662"/>
          <p:cNvSpPr txBox="1"/>
          <p:nvPr>
            <p:ph type="title"/>
          </p:nvPr>
        </p:nvSpPr>
        <p:spPr>
          <a:xfrm>
            <a:off x="616258" y="0"/>
            <a:ext cx="7886700" cy="914400"/>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chemeClr val="lt1"/>
              </a:buClr>
              <a:buSzPts val="3600"/>
              <a:buFont typeface="Lato Black"/>
              <a:buNone/>
              <a:defRPr b="0" i="0" sz="3600" u="none" cap="none" strike="noStrike">
                <a:solidFill>
                  <a:schemeClr val="lt1"/>
                </a:solidFill>
                <a:latin typeface="Lato Black"/>
                <a:ea typeface="Lato Black"/>
                <a:cs typeface="Lato Black"/>
                <a:sym typeface="Lato Black"/>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89" r:id="rId1"/>
    <p:sldLayoutId id="2147483690" r:id="rId2"/>
    <p:sldLayoutId id="2147483691" r:id="rId3"/>
    <p:sldLayoutId id="2147483692" r:id="rId4"/>
    <p:sldLayoutId id="2147483693" r:id="rId5"/>
    <p:sldLayoutId id="2147483694"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73" name="Shape 273"/>
        <p:cNvGrpSpPr/>
        <p:nvPr/>
      </p:nvGrpSpPr>
      <p:grpSpPr>
        <a:xfrm>
          <a:off x="0" y="0"/>
          <a:ext cx="0" cy="0"/>
          <a:chOff x="0" y="0"/>
          <a:chExt cx="0" cy="0"/>
        </a:xfrm>
      </p:grpSpPr>
      <p:sp>
        <p:nvSpPr>
          <p:cNvPr id="274" name="Google Shape;274;g237ea097884_0_169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275" name="Google Shape;275;g237ea097884_0_169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276" name="Google Shape;276;g237ea097884_0_169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3" name="Shape 333"/>
        <p:cNvGrpSpPr/>
        <p:nvPr/>
      </p:nvGrpSpPr>
      <p:grpSpPr>
        <a:xfrm>
          <a:off x="0" y="0"/>
          <a:ext cx="0" cy="0"/>
          <a:chOff x="0" y="0"/>
          <a:chExt cx="0" cy="0"/>
        </a:xfrm>
      </p:grpSpPr>
      <p:sp>
        <p:nvSpPr>
          <p:cNvPr id="334" name="Google Shape;334;g237ea097884_0_2356"/>
          <p:cNvSpPr txBox="1"/>
          <p:nvPr>
            <p:ph idx="1" type="body"/>
          </p:nvPr>
        </p:nvSpPr>
        <p:spPr>
          <a:xfrm>
            <a:off x="2184116" y="1364104"/>
            <a:ext cx="4762500" cy="2478900"/>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100000"/>
              </a:lnSpc>
              <a:spcBef>
                <a:spcPts val="0"/>
              </a:spcBef>
              <a:spcAft>
                <a:spcPts val="0"/>
              </a:spcAft>
              <a:buClr>
                <a:schemeClr val="dk1"/>
              </a:buClr>
              <a:buSzPts val="2400"/>
              <a:buFont typeface="Arial"/>
              <a:buChar char="•"/>
              <a:defRPr b="1" i="0" sz="2400" u="none" cap="none" strike="noStrike">
                <a:solidFill>
                  <a:schemeClr val="dk1"/>
                </a:solidFill>
                <a:latin typeface="Lato"/>
                <a:ea typeface="Lato"/>
                <a:cs typeface="Lato"/>
                <a:sym typeface="Lato"/>
              </a:defRPr>
            </a:lvl1pPr>
            <a:lvl2pPr indent="-228600" lvl="1" marL="914400" marR="0" rtl="0" algn="l">
              <a:lnSpc>
                <a:spcPct val="150000"/>
              </a:lnSpc>
              <a:spcBef>
                <a:spcPts val="3000"/>
              </a:spcBef>
              <a:spcAft>
                <a:spcPts val="0"/>
              </a:spcAft>
              <a:buClr>
                <a:schemeClr val="dk1"/>
              </a:buClr>
              <a:buSzPts val="2400"/>
              <a:buFont typeface="Lato"/>
              <a:buNone/>
              <a:defRPr b="0" i="0" sz="2400" u="none" cap="none" strike="noStrike">
                <a:solidFill>
                  <a:schemeClr val="dk1"/>
                </a:solidFill>
                <a:latin typeface="Lato"/>
                <a:ea typeface="Lato"/>
                <a:cs typeface="Lato"/>
                <a:sym typeface="Lato"/>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335" name="Google Shape;335;g237ea097884_0_2356"/>
          <p:cNvSpPr txBox="1"/>
          <p:nvPr/>
        </p:nvSpPr>
        <p:spPr>
          <a:xfrm>
            <a:off x="-6304" y="0"/>
            <a:ext cx="9150300" cy="921600"/>
          </a:xfrm>
          <a:prstGeom prst="rect">
            <a:avLst/>
          </a:prstGeom>
          <a:solidFill>
            <a:srgbClr val="333399"/>
          </a:solidFill>
          <a:ln>
            <a:noFill/>
          </a:ln>
        </p:spPr>
        <p:txBody>
          <a:bodyPr anchorCtr="0" anchor="ctr" bIns="33475" lIns="66950" spcFirstLastPara="1" rIns="66950" wrap="square" tIns="33475">
            <a:noAutofit/>
          </a:bodyPr>
          <a:lstStyle/>
          <a:p>
            <a:pPr indent="0" lvl="0" marL="0" marR="0" rtl="0" algn="ctr">
              <a:lnSpc>
                <a:spcPct val="100000"/>
              </a:lnSpc>
              <a:spcBef>
                <a:spcPts val="0"/>
              </a:spcBef>
              <a:spcAft>
                <a:spcPts val="0"/>
              </a:spcAft>
              <a:buClr>
                <a:srgbClr val="000000"/>
              </a:buClr>
              <a:buSzPts val="2344"/>
              <a:buFont typeface="Arial"/>
              <a:buNone/>
            </a:pPr>
            <a:r>
              <a:t/>
            </a:r>
            <a:endParaRPr b="0" i="0" sz="2344" u="none" cap="none" strike="noStrike">
              <a:solidFill>
                <a:schemeClr val="dk1"/>
              </a:solidFill>
              <a:latin typeface="Lato Black"/>
              <a:ea typeface="Lato Black"/>
              <a:cs typeface="Lato Black"/>
              <a:sym typeface="Lato Black"/>
            </a:endParaRPr>
          </a:p>
        </p:txBody>
      </p:sp>
      <p:sp>
        <p:nvSpPr>
          <p:cNvPr id="336" name="Google Shape;336;g237ea097884_0_2356"/>
          <p:cNvSpPr txBox="1"/>
          <p:nvPr>
            <p:ph type="title"/>
          </p:nvPr>
        </p:nvSpPr>
        <p:spPr>
          <a:xfrm>
            <a:off x="616258" y="0"/>
            <a:ext cx="7886700" cy="914400"/>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chemeClr val="lt1"/>
              </a:buClr>
              <a:buSzPts val="3600"/>
              <a:buFont typeface="Lato Black"/>
              <a:buNone/>
              <a:defRPr b="0" i="0" sz="3600" u="none" cap="none" strike="noStrike">
                <a:solidFill>
                  <a:schemeClr val="lt1"/>
                </a:solidFill>
                <a:latin typeface="Lato Black"/>
                <a:ea typeface="Lato Black"/>
                <a:cs typeface="Lato Black"/>
                <a:sym typeface="Lato Black"/>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11" r:id="rId1"/>
    <p:sldLayoutId id="2147483712" r:id="rId2"/>
    <p:sldLayoutId id="2147483713" r:id="rId3"/>
    <p:sldLayoutId id="2147483714" r:id="rId4"/>
    <p:sldLayoutId id="2147483715" r:id="rId5"/>
    <p:sldLayoutId id="2147483716"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3" name="Shape 363"/>
        <p:cNvGrpSpPr/>
        <p:nvPr/>
      </p:nvGrpSpPr>
      <p:grpSpPr>
        <a:xfrm>
          <a:off x="0" y="0"/>
          <a:ext cx="0" cy="0"/>
          <a:chOff x="0" y="0"/>
          <a:chExt cx="0" cy="0"/>
        </a:xfrm>
      </p:grpSpPr>
      <p:sp>
        <p:nvSpPr>
          <p:cNvPr id="364" name="Google Shape;364;g237ea097884_0_2768"/>
          <p:cNvSpPr txBox="1"/>
          <p:nvPr>
            <p:ph idx="1" type="body"/>
          </p:nvPr>
        </p:nvSpPr>
        <p:spPr>
          <a:xfrm>
            <a:off x="2184116" y="1364104"/>
            <a:ext cx="4762500" cy="2478900"/>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100000"/>
              </a:lnSpc>
              <a:spcBef>
                <a:spcPts val="0"/>
              </a:spcBef>
              <a:spcAft>
                <a:spcPts val="0"/>
              </a:spcAft>
              <a:buClr>
                <a:schemeClr val="dk1"/>
              </a:buClr>
              <a:buSzPts val="2400"/>
              <a:buFont typeface="Arial"/>
              <a:buChar char="•"/>
              <a:defRPr b="1" i="0" sz="2400" u="none" cap="none" strike="noStrike">
                <a:solidFill>
                  <a:schemeClr val="dk1"/>
                </a:solidFill>
                <a:latin typeface="Lato"/>
                <a:ea typeface="Lato"/>
                <a:cs typeface="Lato"/>
                <a:sym typeface="Lato"/>
              </a:defRPr>
            </a:lvl1pPr>
            <a:lvl2pPr indent="-228600" lvl="1" marL="914400" marR="0" rtl="0" algn="l">
              <a:lnSpc>
                <a:spcPct val="150000"/>
              </a:lnSpc>
              <a:spcBef>
                <a:spcPts val="3000"/>
              </a:spcBef>
              <a:spcAft>
                <a:spcPts val="0"/>
              </a:spcAft>
              <a:buClr>
                <a:schemeClr val="dk1"/>
              </a:buClr>
              <a:buSzPts val="2400"/>
              <a:buFont typeface="Lato"/>
              <a:buNone/>
              <a:defRPr b="0" i="0" sz="2400" u="none" cap="none" strike="noStrike">
                <a:solidFill>
                  <a:schemeClr val="dk1"/>
                </a:solidFill>
                <a:latin typeface="Lato"/>
                <a:ea typeface="Lato"/>
                <a:cs typeface="Lato"/>
                <a:sym typeface="Lato"/>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365" name="Google Shape;365;g237ea097884_0_2768"/>
          <p:cNvSpPr txBox="1"/>
          <p:nvPr/>
        </p:nvSpPr>
        <p:spPr>
          <a:xfrm>
            <a:off x="-6304" y="0"/>
            <a:ext cx="9150300" cy="921600"/>
          </a:xfrm>
          <a:prstGeom prst="rect">
            <a:avLst/>
          </a:prstGeom>
          <a:solidFill>
            <a:srgbClr val="333399"/>
          </a:solidFill>
          <a:ln>
            <a:noFill/>
          </a:ln>
        </p:spPr>
        <p:txBody>
          <a:bodyPr anchorCtr="0" anchor="ctr" bIns="33475" lIns="66950" spcFirstLastPara="1" rIns="66950" wrap="square" tIns="33475">
            <a:noAutofit/>
          </a:bodyPr>
          <a:lstStyle/>
          <a:p>
            <a:pPr indent="0" lvl="0" marL="0" marR="0" rtl="0" algn="ctr">
              <a:lnSpc>
                <a:spcPct val="100000"/>
              </a:lnSpc>
              <a:spcBef>
                <a:spcPts val="0"/>
              </a:spcBef>
              <a:spcAft>
                <a:spcPts val="0"/>
              </a:spcAft>
              <a:buClr>
                <a:srgbClr val="000000"/>
              </a:buClr>
              <a:buSzPts val="2344"/>
              <a:buFont typeface="Arial"/>
              <a:buNone/>
            </a:pPr>
            <a:r>
              <a:t/>
            </a:r>
            <a:endParaRPr b="0" i="0" sz="2344" u="none" cap="none" strike="noStrike">
              <a:solidFill>
                <a:schemeClr val="dk1"/>
              </a:solidFill>
              <a:latin typeface="Lato Black"/>
              <a:ea typeface="Lato Black"/>
              <a:cs typeface="Lato Black"/>
              <a:sym typeface="Lato Black"/>
            </a:endParaRPr>
          </a:p>
        </p:txBody>
      </p:sp>
      <p:sp>
        <p:nvSpPr>
          <p:cNvPr id="366" name="Google Shape;366;g237ea097884_0_2768"/>
          <p:cNvSpPr txBox="1"/>
          <p:nvPr>
            <p:ph type="title"/>
          </p:nvPr>
        </p:nvSpPr>
        <p:spPr>
          <a:xfrm>
            <a:off x="616258" y="0"/>
            <a:ext cx="7886700" cy="914400"/>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chemeClr val="lt1"/>
              </a:buClr>
              <a:buSzPts val="3600"/>
              <a:buFont typeface="Lato Black"/>
              <a:buNone/>
              <a:defRPr b="0" i="0" sz="3600" u="none" cap="none" strike="noStrike">
                <a:solidFill>
                  <a:schemeClr val="lt1"/>
                </a:solidFill>
                <a:latin typeface="Lato Black"/>
                <a:ea typeface="Lato Black"/>
                <a:cs typeface="Lato Black"/>
                <a:sym typeface="Lato Black"/>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18" r:id="rId1"/>
    <p:sldLayoutId id="2147483719" r:id="rId2"/>
    <p:sldLayoutId id="2147483720" r:id="rId3"/>
    <p:sldLayoutId id="2147483721" r:id="rId4"/>
    <p:sldLayoutId id="2147483722" r:id="rId5"/>
    <p:sldLayoutId id="2147483723" r:id="rId6"/>
    <p:sldLayoutId id="214748372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9" name="Shape 399"/>
        <p:cNvGrpSpPr/>
        <p:nvPr/>
      </p:nvGrpSpPr>
      <p:grpSpPr>
        <a:xfrm>
          <a:off x="0" y="0"/>
          <a:ext cx="0" cy="0"/>
          <a:chOff x="0" y="0"/>
          <a:chExt cx="0" cy="0"/>
        </a:xfrm>
      </p:grpSpPr>
      <p:sp>
        <p:nvSpPr>
          <p:cNvPr id="400" name="Google Shape;400;g237ea097884_0_2838"/>
          <p:cNvSpPr txBox="1"/>
          <p:nvPr>
            <p:ph idx="1" type="body"/>
          </p:nvPr>
        </p:nvSpPr>
        <p:spPr>
          <a:xfrm>
            <a:off x="2184116" y="1364104"/>
            <a:ext cx="4762500" cy="2478900"/>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100000"/>
              </a:lnSpc>
              <a:spcBef>
                <a:spcPts val="0"/>
              </a:spcBef>
              <a:spcAft>
                <a:spcPts val="0"/>
              </a:spcAft>
              <a:buClr>
                <a:schemeClr val="dk1"/>
              </a:buClr>
              <a:buSzPts val="2400"/>
              <a:buFont typeface="Arial"/>
              <a:buChar char="•"/>
              <a:defRPr b="1" i="0" sz="2400" u="none" cap="none" strike="noStrike">
                <a:solidFill>
                  <a:schemeClr val="dk1"/>
                </a:solidFill>
                <a:latin typeface="Lato"/>
                <a:ea typeface="Lato"/>
                <a:cs typeface="Lato"/>
                <a:sym typeface="Lato"/>
              </a:defRPr>
            </a:lvl1pPr>
            <a:lvl2pPr indent="-228600" lvl="1" marL="914400" marR="0" rtl="0" algn="l">
              <a:lnSpc>
                <a:spcPct val="150000"/>
              </a:lnSpc>
              <a:spcBef>
                <a:spcPts val="3000"/>
              </a:spcBef>
              <a:spcAft>
                <a:spcPts val="0"/>
              </a:spcAft>
              <a:buClr>
                <a:schemeClr val="dk1"/>
              </a:buClr>
              <a:buSzPts val="2400"/>
              <a:buFont typeface="Lato"/>
              <a:buNone/>
              <a:defRPr b="0" i="0" sz="2400" u="none" cap="none" strike="noStrike">
                <a:solidFill>
                  <a:schemeClr val="dk1"/>
                </a:solidFill>
                <a:latin typeface="Lato"/>
                <a:ea typeface="Lato"/>
                <a:cs typeface="Lato"/>
                <a:sym typeface="Lato"/>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401" name="Google Shape;401;g237ea097884_0_2838"/>
          <p:cNvSpPr txBox="1"/>
          <p:nvPr/>
        </p:nvSpPr>
        <p:spPr>
          <a:xfrm>
            <a:off x="-6304" y="0"/>
            <a:ext cx="9150300" cy="921600"/>
          </a:xfrm>
          <a:prstGeom prst="rect">
            <a:avLst/>
          </a:prstGeom>
          <a:solidFill>
            <a:srgbClr val="333399"/>
          </a:solidFill>
          <a:ln>
            <a:noFill/>
          </a:ln>
        </p:spPr>
        <p:txBody>
          <a:bodyPr anchorCtr="0" anchor="ctr" bIns="33475" lIns="66950" spcFirstLastPara="1" rIns="66950" wrap="square" tIns="33475">
            <a:noAutofit/>
          </a:bodyPr>
          <a:lstStyle/>
          <a:p>
            <a:pPr indent="0" lvl="0" marL="0" marR="0" rtl="0" algn="ctr">
              <a:lnSpc>
                <a:spcPct val="100000"/>
              </a:lnSpc>
              <a:spcBef>
                <a:spcPts val="0"/>
              </a:spcBef>
              <a:spcAft>
                <a:spcPts val="0"/>
              </a:spcAft>
              <a:buClr>
                <a:srgbClr val="000000"/>
              </a:buClr>
              <a:buSzPts val="2344"/>
              <a:buFont typeface="Arial"/>
              <a:buNone/>
            </a:pPr>
            <a:r>
              <a:t/>
            </a:r>
            <a:endParaRPr b="0" i="0" sz="2344" u="none" cap="none" strike="noStrike">
              <a:solidFill>
                <a:schemeClr val="dk1"/>
              </a:solidFill>
              <a:latin typeface="Lato Black"/>
              <a:ea typeface="Lato Black"/>
              <a:cs typeface="Lato Black"/>
              <a:sym typeface="Lato Black"/>
            </a:endParaRPr>
          </a:p>
        </p:txBody>
      </p:sp>
      <p:sp>
        <p:nvSpPr>
          <p:cNvPr id="402" name="Google Shape;402;g237ea097884_0_2838"/>
          <p:cNvSpPr txBox="1"/>
          <p:nvPr>
            <p:ph type="title"/>
          </p:nvPr>
        </p:nvSpPr>
        <p:spPr>
          <a:xfrm>
            <a:off x="616258" y="0"/>
            <a:ext cx="7886700" cy="914400"/>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chemeClr val="lt1"/>
              </a:buClr>
              <a:buSzPts val="3600"/>
              <a:buFont typeface="Lato Black"/>
              <a:buNone/>
              <a:defRPr b="0" i="0" sz="3600" u="none" cap="none" strike="noStrike">
                <a:solidFill>
                  <a:schemeClr val="lt1"/>
                </a:solidFill>
                <a:latin typeface="Lato Black"/>
                <a:ea typeface="Lato Black"/>
                <a:cs typeface="Lato Black"/>
                <a:sym typeface="Lato Black"/>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3.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100.xml"/><Relationship Id="rId3" Type="http://schemas.openxmlformats.org/officeDocument/2006/relationships/image" Target="../media/image111.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101.xml"/><Relationship Id="rId3" Type="http://schemas.openxmlformats.org/officeDocument/2006/relationships/image" Target="../media/image136.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102.xml"/><Relationship Id="rId3" Type="http://schemas.openxmlformats.org/officeDocument/2006/relationships/image" Target="../media/image134.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103.xml"/><Relationship Id="rId3" Type="http://schemas.openxmlformats.org/officeDocument/2006/relationships/image" Target="../media/image111.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104.xml"/><Relationship Id="rId3" Type="http://schemas.openxmlformats.org/officeDocument/2006/relationships/image" Target="../media/image115.png"/><Relationship Id="rId4" Type="http://schemas.openxmlformats.org/officeDocument/2006/relationships/image" Target="../media/image117.png"/><Relationship Id="rId5" Type="http://schemas.openxmlformats.org/officeDocument/2006/relationships/image" Target="../media/image118.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105.xml"/><Relationship Id="rId3" Type="http://schemas.openxmlformats.org/officeDocument/2006/relationships/image" Target="../media/image140.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106.xml"/><Relationship Id="rId3" Type="http://schemas.openxmlformats.org/officeDocument/2006/relationships/image" Target="../media/image138.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107.xml"/><Relationship Id="rId3" Type="http://schemas.openxmlformats.org/officeDocument/2006/relationships/image" Target="../media/image137.jp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notesSlide" Target="../notesSlides/notesSlide108.xml"/><Relationship Id="rId3" Type="http://schemas.openxmlformats.org/officeDocument/2006/relationships/image" Target="../media/image41.png"/><Relationship Id="rId4" Type="http://schemas.openxmlformats.org/officeDocument/2006/relationships/image" Target="../media/image123.png"/><Relationship Id="rId5" Type="http://schemas.openxmlformats.org/officeDocument/2006/relationships/image" Target="../media/image125.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109.xml"/><Relationship Id="rId3" Type="http://schemas.openxmlformats.org/officeDocument/2006/relationships/image" Target="../media/image13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110.xml"/><Relationship Id="rId3" Type="http://schemas.openxmlformats.org/officeDocument/2006/relationships/image" Target="../media/image141.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111.xml"/><Relationship Id="rId3" Type="http://schemas.openxmlformats.org/officeDocument/2006/relationships/image" Target="../media/image142.jp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20" Type="http://schemas.openxmlformats.org/officeDocument/2006/relationships/hyperlink" Target="https://doi.org/10.1007/s10567-009-0056-1" TargetMode="External"/><Relationship Id="rId11" Type="http://schemas.openxmlformats.org/officeDocument/2006/relationships/hyperlink" Target="https://doi.org/1656-1654.10.1007/s10995-021-03206-3" TargetMode="External"/><Relationship Id="rId10" Type="http://schemas.openxmlformats.org/officeDocument/2006/relationships/hyperlink" Target="https://doi.org/10.1016/j.chiabu.2019.104089" TargetMode="External"/><Relationship Id="rId21" Type="http://schemas.openxmlformats.org/officeDocument/2006/relationships/hyperlink" Target="https://dpi.wi.gov/sites/default/files/imce/sspw/pdf/WI_2021_YRBS_Summary.pdf" TargetMode="External"/><Relationship Id="rId13" Type="http://schemas.openxmlformats.org/officeDocument/2006/relationships/hyperlink" Target="https://vimeo.com/832724276" TargetMode="External"/><Relationship Id="rId12" Type="http://schemas.openxmlformats.org/officeDocument/2006/relationships/hyperlink" Target="https://doi.org/1656-1654.10.1007/s10995-021-03206-3" TargetMode="External"/><Relationship Id="rId1" Type="http://schemas.openxmlformats.org/officeDocument/2006/relationships/slideLayout" Target="../slideLayouts/slideLayout2.xml"/><Relationship Id="rId2" Type="http://schemas.openxmlformats.org/officeDocument/2006/relationships/notesSlide" Target="../notesSlides/notesSlide113.xml"/><Relationship Id="rId3" Type="http://schemas.openxmlformats.org/officeDocument/2006/relationships/hyperlink" Target="https://preventchildabuse.org/images/docs/anda_wht_ppr.pdf" TargetMode="External"/><Relationship Id="rId4" Type="http://schemas.openxmlformats.org/officeDocument/2006/relationships/hyperlink" Target="https://www.maineaap.org/assets/resources/Trauma-Guide.pdf" TargetMode="External"/><Relationship Id="rId9" Type="http://schemas.openxmlformats.org/officeDocument/2006/relationships/hyperlink" Target="https://doi.org/10.1016/s0145-2134(02)00385-x" TargetMode="External"/><Relationship Id="rId15" Type="http://schemas.openxmlformats.org/officeDocument/2006/relationships/hyperlink" Target="https://doi.org/10.1016/j.pcl.2016.07.005" TargetMode="External"/><Relationship Id="rId14" Type="http://schemas.openxmlformats.org/officeDocument/2006/relationships/hyperlink" Target="https://doi.org/10.1016/j.chiabu.2011.10.006" TargetMode="External"/><Relationship Id="rId17" Type="http://schemas.openxmlformats.org/officeDocument/2006/relationships/hyperlink" Target="https://www.childandadolescent.org/positive-childhood-experiences/" TargetMode="External"/><Relationship Id="rId16" Type="http://schemas.openxmlformats.org/officeDocument/2006/relationships/hyperlink" Target="https://doi.org/10.1016/j.psychres.2022.114990" TargetMode="External"/><Relationship Id="rId5" Type="http://schemas.openxmlformats.org/officeDocument/2006/relationships/hyperlink" Target="https://doi.org/10.1001/jamapediatrics.2019.3007" TargetMode="External"/><Relationship Id="rId19" Type="http://schemas.openxmlformats.org/officeDocument/2006/relationships/hyperlink" Target="https://www.pacesconnection.com/g/state-aces-action-group/blog/behavioral-risk-factor-surveillance-system-brfss" TargetMode="External"/><Relationship Id="rId6" Type="http://schemas.openxmlformats.org/officeDocument/2006/relationships/hyperlink" Target="https://www.cdc.gov/violenceprevention/childsexualabuse/fastfact.html" TargetMode="External"/><Relationship Id="rId18" Type="http://schemas.openxmlformats.org/officeDocument/2006/relationships/hyperlink" Target="https://doi.org/10.1111/jora.12404" TargetMode="External"/><Relationship Id="rId7" Type="http://schemas.openxmlformats.org/officeDocument/2006/relationships/hyperlink" Target="http://www.sciencedaily.com/releases/2023/02/230224135044.htm" TargetMode="External"/><Relationship Id="rId8" Type="http://schemas.openxmlformats.org/officeDocument/2006/relationships/hyperlink" Target="https://www.childwelfare.gov/pubpdfs/lgbtqyouth.pdf" TargetMode="Externa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notesSlide" Target="../notesSlides/notesSlide114.xml"/><Relationship Id="rId3" Type="http://schemas.openxmlformats.org/officeDocument/2006/relationships/hyperlink" Target="https://www.bia.gov/sites/default/files/dup/assets/bia/ois/raca/pdf/idc1-034295.pdf" TargetMode="External"/><Relationship Id="rId4" Type="http://schemas.openxmlformats.org/officeDocument/2006/relationships/hyperlink" Target="https://fiveforfamilies.org/family-resource-centers/" TargetMode="External"/><Relationship Id="rId5" Type="http://schemas.openxmlformats.org/officeDocument/2006/relationships/hyperlink" Target="https://www.nicwa.org/wp-content/uploads/2021/12/NICWA_11_2021-Disproportionality-Fact-Sheet.pdf" TargetMode="External"/></Relationships>
</file>

<file path=ppt/slides/_rels/slide115.xml.rels><?xml version="1.0" encoding="UTF-8" standalone="yes"?><Relationships xmlns="http://schemas.openxmlformats.org/package/2006/relationships"><Relationship Id="rId11" Type="http://schemas.openxmlformats.org/officeDocument/2006/relationships/hyperlink" Target="https://www.nicwa.org/wp-content/uploads/2021/12/NICWA_11_2021-Disproportionality-Fact-Sheet.pdf" TargetMode="External"/><Relationship Id="rId10" Type="http://schemas.openxmlformats.org/officeDocument/2006/relationships/hyperlink" Target="https://academic.oup.com/cs/article-abstract/37/2/89/452685" TargetMode="External"/><Relationship Id="rId12" Type="http://schemas.openxmlformats.org/officeDocument/2006/relationships/hyperlink" Target="https://www.pbs.org/wgbh/pages/frontline/shows/fostercare/caseworker/roberts.html" TargetMode="External"/><Relationship Id="rId1" Type="http://schemas.openxmlformats.org/officeDocument/2006/relationships/slideLayout" Target="../slideLayouts/slideLayout70.xml"/><Relationship Id="rId2" Type="http://schemas.openxmlformats.org/officeDocument/2006/relationships/notesSlide" Target="../notesSlides/notesSlide115.xml"/><Relationship Id="rId3" Type="http://schemas.openxmlformats.org/officeDocument/2006/relationships/hyperlink" Target="https://www.npr.org/2020/07/14/891140598/understanding-unconscious-bias" TargetMode="External"/><Relationship Id="rId4" Type="http://schemas.openxmlformats.org/officeDocument/2006/relationships/hyperlink" Target="https://minds.wisconsin.edu/bitstream/handle/1793/36539/racial.pdf?sequence=1&amp;isAllowed=y" TargetMode="External"/><Relationship Id="rId9" Type="http://schemas.openxmlformats.org/officeDocument/2006/relationships/hyperlink" Target="https://search.ebscohost.com/login.aspx?direct=true&amp;db=aqh&amp;AN=155923742&amp;site=eds-live" TargetMode="External"/><Relationship Id="rId5" Type="http://schemas.openxmlformats.org/officeDocument/2006/relationships/hyperlink" Target="https://www.childwelfare.gov/pubs/issue-briefs/racialdisproportionality/" TargetMode="External"/><Relationship Id="rId6" Type="http://schemas.openxmlformats.org/officeDocument/2006/relationships/hyperlink" Target="https://dcf.wisconsin.gov/files/familyfirst/research-one-pager.pdf" TargetMode="External"/><Relationship Id="rId7" Type="http://schemas.openxmlformats.org/officeDocument/2006/relationships/hyperlink" Target="https://doi.org/10.1177/0002716220980329" TargetMode="External"/><Relationship Id="rId8" Type="http://schemas.openxmlformats.org/officeDocument/2006/relationships/hyperlink" Target="https://www.americanbar.org/groups/public_interest/child_law/resources/child_law_practiceonline/january---december-2019/race-and-poverty-bias-in-the-child-welfare-system---strategies-f/" TargetMode="External"/></Relationships>
</file>

<file path=ppt/slides/_rels/slide116.xml.rels><?xml version="1.0" encoding="UTF-8" standalone="yes"?><Relationships xmlns="http://schemas.openxmlformats.org/package/2006/relationships"><Relationship Id="rId10" Type="http://schemas.openxmlformats.org/officeDocument/2006/relationships/hyperlink" Target="https://doi.org/10.1080/10538712.2019.1579292" TargetMode="External"/><Relationship Id="rId1" Type="http://schemas.openxmlformats.org/officeDocument/2006/relationships/slideLayout" Target="../slideLayouts/slideLayout80.xml"/><Relationship Id="rId2" Type="http://schemas.openxmlformats.org/officeDocument/2006/relationships/notesSlide" Target="../notesSlides/notesSlide116.xml"/><Relationship Id="rId3" Type="http://schemas.openxmlformats.org/officeDocument/2006/relationships/hyperlink" Target="https://www.a2awisconsin.org/A2AWisconsin/Prevention.htm" TargetMode="External"/><Relationship Id="rId4" Type="http://schemas.openxmlformats.org/officeDocument/2006/relationships/hyperlink" Target="https://doi.org/10.1542/peds.2021-052580" TargetMode="External"/><Relationship Id="rId9" Type="http://schemas.openxmlformats.org/officeDocument/2006/relationships/hyperlink" Target="https://dpi.wi.gov/sites/default/files/imce/sspw/pdf/Wisconsin_School_Mental_Health_Framework_-_Building_and_Sustaining_a_Comprehensive_System.pdf" TargetMode="External"/><Relationship Id="rId5" Type="http://schemas.openxmlformats.org/officeDocument/2006/relationships/hyperlink" Target="http://www.gao.gov/assets/670/660375.pdf" TargetMode="External"/><Relationship Id="rId6" Type="http://schemas.openxmlformats.org/officeDocument/2006/relationships/hyperlink" Target="https://jedfoundation.org/wp-content/uploads/2021/07/The-Comprehensive-Approach-to-Mental-Health-Promotion-and-Suicide-Prevention-for-High-Schools_JED.pdf" TargetMode="External"/><Relationship Id="rId7" Type="http://schemas.openxmlformats.org/officeDocument/2006/relationships/hyperlink" Target="https://safesupportivelearning.ed.gov/topic-research/engagement/relationships" TargetMode="External"/><Relationship Id="rId8" Type="http://schemas.openxmlformats.org/officeDocument/2006/relationships/hyperlink" Target="https://rems.ed.gov/docs/asmtrainingguide.pdf" TargetMode="Externa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117.xml"/><Relationship Id="rId3" Type="http://schemas.openxmlformats.org/officeDocument/2006/relationships/hyperlink" Target="https://dcf.wisconsin.gov/files/cps/pdf/2022-cps-process.pdf" TargetMode="External"/><Relationship Id="rId4" Type="http://schemas.openxmlformats.org/officeDocument/2006/relationships/hyperlink" Target="https://dcf.wisconsin.gov/files/familyfirst/case-flow-access.pdf" TargetMode="External"/><Relationship Id="rId5" Type="http://schemas.openxmlformats.org/officeDocument/2006/relationships/hyperlink" Target="https://dcf.wisconsin.gov/files/familyfirst/case-flow-initial-assessment.pdf" TargetMode="External"/><Relationship Id="rId6" Type="http://schemas.openxmlformats.org/officeDocument/2006/relationships/hyperlink" Target="https://dcf.wisconsin.gov/files/cwportal/policy/pdf/ongoing-services-standards.pdf" TargetMode="External"/><Relationship Id="rId7" Type="http://schemas.openxmlformats.org/officeDocument/2006/relationships/hyperlink" Target="https://dpi.wi.gov/sites/default/files/imce/sspw/pdf/SharingInfo_11-16-18.pdf" TargetMode="Externa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118.xml"/><Relationship Id="rId3" Type="http://schemas.openxmlformats.org/officeDocument/2006/relationships/hyperlink" Target="https://doi.org/10.1111/cdev.13565" TargetMode="External"/><Relationship Id="rId4" Type="http://schemas.openxmlformats.org/officeDocument/2006/relationships/hyperlink" Target="https://doi.org/10.1503/cmaj.101314" TargetMode="External"/><Relationship Id="rId5" Type="http://schemas.openxmlformats.org/officeDocument/2006/relationships/hyperlink" Target="https://doi.org/10.1080/09540261.2016.1205001"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notesSlide" Target="../notesSlides/notesSlide13.xml"/><Relationship Id="rId3" Type="http://schemas.openxmlformats.org/officeDocument/2006/relationships/image" Target="../media/image4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notesSlide" Target="../notesSlides/notesSlide14.xml"/><Relationship Id="rId3" Type="http://schemas.openxmlformats.org/officeDocument/2006/relationships/image" Target="../media/image39.png"/><Relationship Id="rId4" Type="http://schemas.openxmlformats.org/officeDocument/2006/relationships/image" Target="../media/image41.png"/><Relationship Id="rId5" Type="http://schemas.openxmlformats.org/officeDocument/2006/relationships/image" Target="../media/image5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15.xml"/><Relationship Id="rId3" Type="http://schemas.openxmlformats.org/officeDocument/2006/relationships/image" Target="../media/image4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notesSlide" Target="../notesSlides/notesSlide16.xml"/><Relationship Id="rId3" Type="http://schemas.openxmlformats.org/officeDocument/2006/relationships/image" Target="../media/image5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17.xml"/><Relationship Id="rId3" Type="http://schemas.openxmlformats.org/officeDocument/2006/relationships/image" Target="../media/image6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18.xml"/><Relationship Id="rId3" Type="http://schemas.openxmlformats.org/officeDocument/2006/relationships/image" Target="../media/image5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19.xml"/><Relationship Id="rId3" Type="http://schemas.openxmlformats.org/officeDocument/2006/relationships/image" Target="../media/image7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33.png"/><Relationship Id="rId4" Type="http://schemas.openxmlformats.org/officeDocument/2006/relationships/image" Target="../media/image3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notesSlide" Target="../notesSlides/notesSlide21.xml"/><Relationship Id="rId3" Type="http://schemas.openxmlformats.org/officeDocument/2006/relationships/image" Target="../media/image7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notesSlide" Target="../notesSlides/notesSlide22.xml"/><Relationship Id="rId3" Type="http://schemas.openxmlformats.org/officeDocument/2006/relationships/image" Target="../media/image46.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notesSlide" Target="../notesSlides/notesSlide23.xml"/><Relationship Id="rId3" Type="http://schemas.openxmlformats.org/officeDocument/2006/relationships/image" Target="../media/image5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notesSlide" Target="../notesSlides/notesSlide24.xml"/><Relationship Id="rId3" Type="http://schemas.openxmlformats.org/officeDocument/2006/relationships/image" Target="../media/image5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notesSlide" Target="../notesSlides/notesSlide25.xml"/><Relationship Id="rId3" Type="http://schemas.openxmlformats.org/officeDocument/2006/relationships/image" Target="../media/image6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notesSlide" Target="../notesSlides/notesSlide26.xml"/><Relationship Id="rId3" Type="http://schemas.openxmlformats.org/officeDocument/2006/relationships/image" Target="../media/image5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28.xml"/><Relationship Id="rId3" Type="http://schemas.openxmlformats.org/officeDocument/2006/relationships/image" Target="../media/image8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29.xml"/><Relationship Id="rId3"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xml"/><Relationship Id="rId3" Type="http://schemas.openxmlformats.org/officeDocument/2006/relationships/hyperlink" Target="https://www.youtube.com/watch?v=OrtFEgnDl-M" TargetMode="External"/><Relationship Id="rId4" Type="http://schemas.openxmlformats.org/officeDocument/2006/relationships/hyperlink" Target="https://www.youtube.com/watch?v=OrtFEgnDl-M"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30.xml"/><Relationship Id="rId3" Type="http://schemas.openxmlformats.org/officeDocument/2006/relationships/image" Target="../media/image5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31.xml"/><Relationship Id="rId3" Type="http://schemas.openxmlformats.org/officeDocument/2006/relationships/image" Target="../media/image7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2.xml"/><Relationship Id="rId3" Type="http://schemas.openxmlformats.org/officeDocument/2006/relationships/image" Target="../media/image8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34.xml"/><Relationship Id="rId3" Type="http://schemas.openxmlformats.org/officeDocument/2006/relationships/image" Target="../media/image7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35.xml"/><Relationship Id="rId3" Type="http://schemas.openxmlformats.org/officeDocument/2006/relationships/image" Target="../media/image5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36.xml"/><Relationship Id="rId3" Type="http://schemas.openxmlformats.org/officeDocument/2006/relationships/image" Target="../media/image8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7.xml"/><Relationship Id="rId3" Type="http://schemas.openxmlformats.org/officeDocument/2006/relationships/image" Target="../media/image5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38.xml"/><Relationship Id="rId3" Type="http://schemas.openxmlformats.org/officeDocument/2006/relationships/image" Target="../media/image5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xml"/><Relationship Id="rId3" Type="http://schemas.openxmlformats.org/officeDocument/2006/relationships/image" Target="../media/image3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0.xml"/><Relationship Id="rId3" Type="http://schemas.openxmlformats.org/officeDocument/2006/relationships/image" Target="../media/image7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1.xml"/><Relationship Id="rId3" Type="http://schemas.openxmlformats.org/officeDocument/2006/relationships/image" Target="../media/image8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2.xml"/><Relationship Id="rId3" Type="http://schemas.openxmlformats.org/officeDocument/2006/relationships/image" Target="../media/image8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3.xml"/><Relationship Id="rId3" Type="http://schemas.openxmlformats.org/officeDocument/2006/relationships/image" Target="../media/image10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45.xml"/><Relationship Id="rId3" Type="http://schemas.openxmlformats.org/officeDocument/2006/relationships/image" Target="../media/image61.png"/><Relationship Id="rId4" Type="http://schemas.openxmlformats.org/officeDocument/2006/relationships/image" Target="../media/image60.png"/><Relationship Id="rId5" Type="http://schemas.openxmlformats.org/officeDocument/2006/relationships/image" Target="../media/image69.png"/><Relationship Id="rId6" Type="http://schemas.openxmlformats.org/officeDocument/2006/relationships/image" Target="../media/image63.png"/><Relationship Id="rId7" Type="http://schemas.openxmlformats.org/officeDocument/2006/relationships/image" Target="../media/image65.png"/><Relationship Id="rId8" Type="http://schemas.openxmlformats.org/officeDocument/2006/relationships/image" Target="../media/image6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46.xml"/><Relationship Id="rId3" Type="http://schemas.openxmlformats.org/officeDocument/2006/relationships/hyperlink" Target="https://docs.legis.wisconsin.gov/statutes/statutes/118/01/2/d/8" TargetMode="External"/><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47.xml"/><Relationship Id="rId3" Type="http://schemas.openxmlformats.org/officeDocument/2006/relationships/image" Target="../media/image114.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48.xml"/><Relationship Id="rId3" Type="http://schemas.openxmlformats.org/officeDocument/2006/relationships/image" Target="../media/image41.png"/><Relationship Id="rId4" Type="http://schemas.openxmlformats.org/officeDocument/2006/relationships/image" Target="../media/image11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49.xml"/><Relationship Id="rId3" Type="http://schemas.openxmlformats.org/officeDocument/2006/relationships/hyperlink" Target="https://www.a2awisconsin.org/A2AWisconsin/Prevention.htm" TargetMode="Externa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xml"/><Relationship Id="rId3" Type="http://schemas.openxmlformats.org/officeDocument/2006/relationships/image" Target="../media/image3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50.xml"/><Relationship Id="rId3" Type="http://schemas.openxmlformats.org/officeDocument/2006/relationships/hyperlink" Target="https://docs.legis.wisconsin.gov/statutes/statutes/115/ii/31/3" TargetMode="External"/><Relationship Id="rId4" Type="http://schemas.openxmlformats.org/officeDocument/2006/relationships/image" Target="../media/image7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51.xml"/><Relationship Id="rId3" Type="http://schemas.openxmlformats.org/officeDocument/2006/relationships/image" Target="../media/image121.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53.xml"/><Relationship Id="rId3" Type="http://schemas.openxmlformats.org/officeDocument/2006/relationships/image" Target="../media/image124.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54.xml"/><Relationship Id="rId3" Type="http://schemas.openxmlformats.org/officeDocument/2006/relationships/image" Target="../media/image116.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55.xml"/><Relationship Id="rId3" Type="http://schemas.openxmlformats.org/officeDocument/2006/relationships/image" Target="../media/image7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56.xml"/><Relationship Id="rId3" Type="http://schemas.openxmlformats.org/officeDocument/2006/relationships/image" Target="../media/image7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58.xml"/><Relationship Id="rId3" Type="http://schemas.openxmlformats.org/officeDocument/2006/relationships/image" Target="../media/image8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59.xml"/><Relationship Id="rId3" Type="http://schemas.openxmlformats.org/officeDocument/2006/relationships/image" Target="../media/image12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xml"/><Relationship Id="rId3" Type="http://schemas.openxmlformats.org/officeDocument/2006/relationships/image" Target="../media/image4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60.xml"/><Relationship Id="rId3" Type="http://schemas.openxmlformats.org/officeDocument/2006/relationships/image" Target="../media/image127.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61.xml"/><Relationship Id="rId3" Type="http://schemas.openxmlformats.org/officeDocument/2006/relationships/image" Target="../media/image41.png"/><Relationship Id="rId4" Type="http://schemas.openxmlformats.org/officeDocument/2006/relationships/image" Target="../media/image8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65.xml"/><Relationship Id="rId3" Type="http://schemas.openxmlformats.org/officeDocument/2006/relationships/image" Target="../media/image113.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xml"/><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hyperlink" Target="https://dcf.wisconsin.gov/family-first" TargetMode="External"/><Relationship Id="rId6" Type="http://schemas.openxmlformats.org/officeDocument/2006/relationships/hyperlink" Target="https://dcf.wisconsin.gov/reportabuse"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70.xml"/><Relationship Id="rId3" Type="http://schemas.openxmlformats.org/officeDocument/2006/relationships/image" Target="../media/image110.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72.xml"/><Relationship Id="rId3" Type="http://schemas.openxmlformats.org/officeDocument/2006/relationships/image" Target="../media/image122.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73.xml"/><Relationship Id="rId3" Type="http://schemas.openxmlformats.org/officeDocument/2006/relationships/image" Target="../media/image109.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74.xml"/><Relationship Id="rId3" Type="http://schemas.openxmlformats.org/officeDocument/2006/relationships/image" Target="../media/image128.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75.xml"/><Relationship Id="rId3" Type="http://schemas.openxmlformats.org/officeDocument/2006/relationships/image" Target="../media/image112.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79.xml"/><Relationship Id="rId3" Type="http://schemas.openxmlformats.org/officeDocument/2006/relationships/image" Target="../media/image9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80.xml"/><Relationship Id="rId3" Type="http://schemas.openxmlformats.org/officeDocument/2006/relationships/image" Target="../media/image126.jpg"/><Relationship Id="rId4" Type="http://schemas.openxmlformats.org/officeDocument/2006/relationships/image" Target="../media/image8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82.xml"/><Relationship Id="rId3" Type="http://schemas.openxmlformats.org/officeDocument/2006/relationships/hyperlink" Target="https://sites.ed.gov/titleix/policy/" TargetMode="External"/><Relationship Id="rId4" Type="http://schemas.openxmlformats.org/officeDocument/2006/relationships/image" Target="../media/image91.png"/><Relationship Id="rId5" Type="http://schemas.openxmlformats.org/officeDocument/2006/relationships/hyperlink" Target="https://dpi.wi.gov/sped/pupil-nondiscrimination" TargetMode="External"/><Relationship Id="rId6" Type="http://schemas.openxmlformats.org/officeDocument/2006/relationships/image" Target="../media/image9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83.xml"/><Relationship Id="rId3" Type="http://schemas.openxmlformats.org/officeDocument/2006/relationships/image" Target="../media/image61.png"/><Relationship Id="rId4" Type="http://schemas.openxmlformats.org/officeDocument/2006/relationships/image" Target="../media/image60.png"/><Relationship Id="rId5" Type="http://schemas.openxmlformats.org/officeDocument/2006/relationships/image" Target="../media/image69.png"/><Relationship Id="rId6" Type="http://schemas.openxmlformats.org/officeDocument/2006/relationships/image" Target="../media/image63.png"/><Relationship Id="rId7" Type="http://schemas.openxmlformats.org/officeDocument/2006/relationships/image" Target="../media/image65.png"/><Relationship Id="rId8" Type="http://schemas.openxmlformats.org/officeDocument/2006/relationships/image" Target="../media/image6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84.xml"/><Relationship Id="rId3" Type="http://schemas.openxmlformats.org/officeDocument/2006/relationships/image" Target="../media/image9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85.xml"/><Relationship Id="rId3" Type="http://schemas.openxmlformats.org/officeDocument/2006/relationships/image" Target="../media/image99.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86.xml"/><Relationship Id="rId3" Type="http://schemas.openxmlformats.org/officeDocument/2006/relationships/image" Target="../media/image99.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87.xml"/><Relationship Id="rId3" Type="http://schemas.openxmlformats.org/officeDocument/2006/relationships/image" Target="../media/image130.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88.xml"/><Relationship Id="rId3" Type="http://schemas.openxmlformats.org/officeDocument/2006/relationships/image" Target="../media/image132.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0.png"/><Relationship Id="rId4" Type="http://schemas.openxmlformats.org/officeDocument/2006/relationships/hyperlink" Target="https://www.pacesconnection.com/ws/Handouts_3RealmsACEs_EN.pdf"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90.xml"/><Relationship Id="rId3" Type="http://schemas.openxmlformats.org/officeDocument/2006/relationships/hyperlink" Target="https://docs.legis.wisconsin.gov/statutes/statutes/948/051" TargetMode="External"/><Relationship Id="rId4" Type="http://schemas.openxmlformats.org/officeDocument/2006/relationships/hyperlink" Target="https://docs.legis.wisconsin.gov/statutes/statutes/48/i/02/1/cm" TargetMode="External"/><Relationship Id="rId5" Type="http://schemas.openxmlformats.org/officeDocument/2006/relationships/hyperlink" Target="https://docs.legis.wisconsin.gov/document/statutes/940.302(1)(a)" TargetMode="External"/><Relationship Id="rId6" Type="http://schemas.openxmlformats.org/officeDocument/2006/relationships/hyperlink" Target="https://docs.legis.wisconsin.gov/document/statutes/948.051(1)" TargetMode="External"/><Relationship Id="rId7" Type="http://schemas.openxmlformats.org/officeDocument/2006/relationships/hyperlink" Target="https://docs.legis.wisconsin.gov/document/statutes/948.051(1)"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91.xml"/><Relationship Id="rId3" Type="http://schemas.openxmlformats.org/officeDocument/2006/relationships/image" Target="../media/image101.png"/><Relationship Id="rId4" Type="http://schemas.openxmlformats.org/officeDocument/2006/relationships/image" Target="../media/image105.png"/><Relationship Id="rId5" Type="http://schemas.openxmlformats.org/officeDocument/2006/relationships/image" Target="../media/image102.png"/><Relationship Id="rId6" Type="http://schemas.openxmlformats.org/officeDocument/2006/relationships/image" Target="../media/image104.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notesSlide" Target="../notesSlides/notesSlide92.xml"/><Relationship Id="rId3" Type="http://schemas.openxmlformats.org/officeDocument/2006/relationships/image" Target="../media/image106.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93.xml"/><Relationship Id="rId3" Type="http://schemas.openxmlformats.org/officeDocument/2006/relationships/image" Target="../media/image133.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94.xml"/><Relationship Id="rId3" Type="http://schemas.openxmlformats.org/officeDocument/2006/relationships/image" Target="../media/image108.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97.xml"/><Relationship Id="rId3" Type="http://schemas.openxmlformats.org/officeDocument/2006/relationships/image" Target="../media/image108.png"/><Relationship Id="rId4" Type="http://schemas.openxmlformats.org/officeDocument/2006/relationships/image" Target="../media/image107.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99.xml"/><Relationship Id="rId3" Type="http://schemas.openxmlformats.org/officeDocument/2006/relationships/image" Target="../media/image13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p1"/>
          <p:cNvSpPr txBox="1"/>
          <p:nvPr>
            <p:ph idx="1" type="body"/>
          </p:nvPr>
        </p:nvSpPr>
        <p:spPr>
          <a:xfrm>
            <a:off x="1751475" y="1321550"/>
            <a:ext cx="5811000" cy="1351500"/>
          </a:xfrm>
          <a:prstGeom prst="rect">
            <a:avLst/>
          </a:prstGeom>
          <a:noFill/>
          <a:ln>
            <a:noFill/>
          </a:ln>
        </p:spPr>
        <p:txBody>
          <a:bodyPr anchorCtr="0" anchor="t" bIns="45700" lIns="91425" spcFirstLastPara="1" rIns="91425" wrap="square" tIns="45700">
            <a:normAutofit fontScale="85000"/>
          </a:bodyPr>
          <a:lstStyle/>
          <a:p>
            <a:pPr indent="0" lvl="0" marL="0" rtl="0" algn="ctr">
              <a:lnSpc>
                <a:spcPct val="100000"/>
              </a:lnSpc>
              <a:spcBef>
                <a:spcPts val="0"/>
              </a:spcBef>
              <a:spcAft>
                <a:spcPts val="0"/>
              </a:spcAft>
              <a:buClr>
                <a:schemeClr val="dk1"/>
              </a:buClr>
              <a:buSzPct val="27500"/>
              <a:buFont typeface="Arial"/>
              <a:buNone/>
            </a:pPr>
            <a:r>
              <a:rPr lang="en-US" sz="4000"/>
              <a:t>Mandated Reporting </a:t>
            </a:r>
            <a:endParaRPr sz="4000"/>
          </a:p>
          <a:p>
            <a:pPr indent="0" lvl="0" marL="0" rtl="0" algn="ctr">
              <a:lnSpc>
                <a:spcPct val="100000"/>
              </a:lnSpc>
              <a:spcBef>
                <a:spcPts val="0"/>
              </a:spcBef>
              <a:spcAft>
                <a:spcPts val="0"/>
              </a:spcAft>
              <a:buClr>
                <a:schemeClr val="dk1"/>
              </a:buClr>
              <a:buSzPct val="27500"/>
              <a:buNone/>
            </a:pPr>
            <a:r>
              <a:rPr lang="en-US" sz="4000"/>
              <a:t>    of Child Abuse and Neglect</a:t>
            </a:r>
            <a:endParaRPr sz="40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g203e2d6178e_0_178"/>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600"/>
              <a:buNone/>
            </a:pPr>
            <a:r>
              <a:rPr lang="en-US"/>
              <a:t>Vulnerable Populations</a:t>
            </a:r>
            <a:endParaRPr/>
          </a:p>
        </p:txBody>
      </p:sp>
      <p:sp>
        <p:nvSpPr>
          <p:cNvPr id="749" name="Google Shape;749;g203e2d6178e_0_178"/>
          <p:cNvSpPr txBox="1"/>
          <p:nvPr>
            <p:ph idx="2" type="body"/>
          </p:nvPr>
        </p:nvSpPr>
        <p:spPr>
          <a:xfrm>
            <a:off x="4773600" y="1428350"/>
            <a:ext cx="4157700" cy="1998000"/>
          </a:xfrm>
          <a:prstGeom prst="rect">
            <a:avLst/>
          </a:prstGeom>
          <a:noFill/>
          <a:ln>
            <a:noFill/>
          </a:ln>
        </p:spPr>
        <p:txBody>
          <a:bodyPr anchorCtr="0" anchor="t" bIns="45700" lIns="91425" spcFirstLastPara="1" rIns="91425" wrap="square" tIns="45700">
            <a:noAutofit/>
          </a:bodyPr>
          <a:lstStyle/>
          <a:p>
            <a:pPr indent="-382270" lvl="0" marL="457200" rtl="0" algn="l">
              <a:lnSpc>
                <a:spcPct val="150000"/>
              </a:lnSpc>
              <a:spcBef>
                <a:spcPts val="0"/>
              </a:spcBef>
              <a:spcAft>
                <a:spcPts val="0"/>
              </a:spcAft>
              <a:buSzPts val="2420"/>
              <a:buChar char="•"/>
            </a:pPr>
            <a:r>
              <a:rPr lang="en-US" sz="2420"/>
              <a:t>Young Children</a:t>
            </a:r>
            <a:endParaRPr sz="2420"/>
          </a:p>
          <a:p>
            <a:pPr indent="-382270" lvl="0" marL="457200" rtl="0" algn="l">
              <a:lnSpc>
                <a:spcPct val="150000"/>
              </a:lnSpc>
              <a:spcBef>
                <a:spcPts val="0"/>
              </a:spcBef>
              <a:spcAft>
                <a:spcPts val="0"/>
              </a:spcAft>
              <a:buSzPts val="2420"/>
              <a:buChar char="•"/>
            </a:pPr>
            <a:r>
              <a:rPr lang="en-US" sz="2420"/>
              <a:t>Children with disabilities</a:t>
            </a:r>
            <a:endParaRPr sz="2420"/>
          </a:p>
          <a:p>
            <a:pPr indent="-382270" lvl="0" marL="457200" rtl="0" algn="l">
              <a:lnSpc>
                <a:spcPct val="150000"/>
              </a:lnSpc>
              <a:spcBef>
                <a:spcPts val="0"/>
              </a:spcBef>
              <a:spcAft>
                <a:spcPts val="0"/>
              </a:spcAft>
              <a:buSzPts val="2420"/>
              <a:buChar char="•"/>
            </a:pPr>
            <a:r>
              <a:rPr lang="en-US" sz="2420"/>
              <a:t>LGBTQ+ individuals</a:t>
            </a:r>
            <a:endParaRPr sz="2420"/>
          </a:p>
          <a:p>
            <a:pPr indent="-382270" lvl="0" marL="457200" rtl="0" algn="l">
              <a:lnSpc>
                <a:spcPct val="150000"/>
              </a:lnSpc>
              <a:spcBef>
                <a:spcPts val="0"/>
              </a:spcBef>
              <a:spcAft>
                <a:spcPts val="0"/>
              </a:spcAft>
              <a:buSzPts val="2420"/>
              <a:buChar char="•"/>
            </a:pPr>
            <a:r>
              <a:rPr lang="en-US" sz="2420"/>
              <a:t>Females (sexual abuse)</a:t>
            </a:r>
            <a:endParaRPr sz="2420"/>
          </a:p>
        </p:txBody>
      </p:sp>
      <p:pic>
        <p:nvPicPr>
          <p:cNvPr id="750" name="Google Shape;750;g203e2d6178e_0_178"/>
          <p:cNvPicPr preferRelativeResize="0"/>
          <p:nvPr/>
        </p:nvPicPr>
        <p:blipFill rotWithShape="1">
          <a:blip r:embed="rId3">
            <a:alphaModFix/>
          </a:blip>
          <a:srcRect b="0" l="0" r="0" t="0"/>
          <a:stretch/>
        </p:blipFill>
        <p:spPr>
          <a:xfrm>
            <a:off x="917850" y="1499025"/>
            <a:ext cx="3216599" cy="2145450"/>
          </a:xfrm>
          <a:prstGeom prst="rect">
            <a:avLst/>
          </a:prstGeom>
          <a:noFill/>
          <a:ln>
            <a:noFill/>
          </a:ln>
          <a:effectLst>
            <a:outerShdw blurRad="57150" rotWithShape="0" algn="bl" dir="6480000" dist="152400">
              <a:srgbClr val="000000">
                <a:alpha val="49411"/>
              </a:srgbClr>
            </a:outerShdw>
          </a:effectLst>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5" name="Shape 1475"/>
        <p:cNvGrpSpPr/>
        <p:nvPr/>
      </p:nvGrpSpPr>
      <p:grpSpPr>
        <a:xfrm>
          <a:off x="0" y="0"/>
          <a:ext cx="0" cy="0"/>
          <a:chOff x="0" y="0"/>
          <a:chExt cx="0" cy="0"/>
        </a:xfrm>
      </p:grpSpPr>
      <p:sp>
        <p:nvSpPr>
          <p:cNvPr id="1476" name="Google Shape;1476;g237ea097884_0_4091"/>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600"/>
              <a:buNone/>
            </a:pPr>
            <a:r>
              <a:rPr lang="en-US"/>
              <a:t>What Information is Needed?</a:t>
            </a:r>
            <a:endParaRPr/>
          </a:p>
        </p:txBody>
      </p:sp>
      <p:sp>
        <p:nvSpPr>
          <p:cNvPr id="1477" name="Google Shape;1477;g237ea097884_0_4091"/>
          <p:cNvSpPr txBox="1"/>
          <p:nvPr>
            <p:ph idx="4294967295" type="body"/>
          </p:nvPr>
        </p:nvSpPr>
        <p:spPr>
          <a:xfrm>
            <a:off x="4697925" y="1491975"/>
            <a:ext cx="4045800" cy="2674500"/>
          </a:xfrm>
          <a:prstGeom prst="rect">
            <a:avLst/>
          </a:prstGeom>
          <a:noFill/>
          <a:ln>
            <a:noFill/>
          </a:ln>
        </p:spPr>
        <p:txBody>
          <a:bodyPr anchorCtr="0" anchor="t" bIns="45700" lIns="91425" spcFirstLastPara="1" rIns="91425" wrap="square" tIns="45700">
            <a:noAutofit/>
          </a:bodyPr>
          <a:lstStyle/>
          <a:p>
            <a:pPr indent="-400050" lvl="0" marL="457200" rtl="0" algn="l">
              <a:lnSpc>
                <a:spcPct val="100000"/>
              </a:lnSpc>
              <a:spcBef>
                <a:spcPts val="0"/>
              </a:spcBef>
              <a:spcAft>
                <a:spcPts val="0"/>
              </a:spcAft>
              <a:buSzPts val="2700"/>
              <a:buChar char="●"/>
            </a:pPr>
            <a:r>
              <a:rPr lang="en-US" sz="2700"/>
              <a:t>Who is/was involved?</a:t>
            </a:r>
            <a:endParaRPr sz="2700"/>
          </a:p>
          <a:p>
            <a:pPr indent="-400050" lvl="0" marL="457200" rtl="0" algn="l">
              <a:lnSpc>
                <a:spcPct val="100000"/>
              </a:lnSpc>
              <a:spcBef>
                <a:spcPts val="1000"/>
              </a:spcBef>
              <a:spcAft>
                <a:spcPts val="0"/>
              </a:spcAft>
              <a:buSzPts val="2700"/>
              <a:buChar char="●"/>
            </a:pPr>
            <a:r>
              <a:rPr lang="en-US" sz="2700"/>
              <a:t>What happened?</a:t>
            </a:r>
            <a:endParaRPr sz="2700"/>
          </a:p>
          <a:p>
            <a:pPr indent="-400050" lvl="0" marL="457200" rtl="0" algn="l">
              <a:lnSpc>
                <a:spcPct val="100000"/>
              </a:lnSpc>
              <a:spcBef>
                <a:spcPts val="1000"/>
              </a:spcBef>
              <a:spcAft>
                <a:spcPts val="0"/>
              </a:spcAft>
              <a:buSzPts val="2700"/>
              <a:buChar char="●"/>
            </a:pPr>
            <a:r>
              <a:rPr lang="en-US" sz="2700"/>
              <a:t>When?</a:t>
            </a:r>
            <a:endParaRPr sz="2700"/>
          </a:p>
          <a:p>
            <a:pPr indent="-400050" lvl="0" marL="457200" rtl="0" algn="l">
              <a:lnSpc>
                <a:spcPct val="100000"/>
              </a:lnSpc>
              <a:spcBef>
                <a:spcPts val="1000"/>
              </a:spcBef>
              <a:spcAft>
                <a:spcPts val="0"/>
              </a:spcAft>
              <a:buSzPts val="2700"/>
              <a:buChar char="●"/>
            </a:pPr>
            <a:r>
              <a:rPr lang="en-US" sz="2700"/>
              <a:t>Where? </a:t>
            </a:r>
            <a:endParaRPr sz="2700"/>
          </a:p>
          <a:p>
            <a:pPr indent="0" lvl="0" marL="0" rtl="0" algn="l">
              <a:lnSpc>
                <a:spcPct val="100000"/>
              </a:lnSpc>
              <a:spcBef>
                <a:spcPts val="1000"/>
              </a:spcBef>
              <a:spcAft>
                <a:spcPts val="0"/>
              </a:spcAft>
              <a:buSzPts val="2400"/>
              <a:buNone/>
            </a:pPr>
            <a:r>
              <a:t/>
            </a:r>
            <a:endParaRPr b="1" sz="2300"/>
          </a:p>
          <a:p>
            <a:pPr indent="0" lvl="0" marL="0" rtl="0" algn="l">
              <a:lnSpc>
                <a:spcPct val="100000"/>
              </a:lnSpc>
              <a:spcBef>
                <a:spcPts val="1000"/>
              </a:spcBef>
              <a:spcAft>
                <a:spcPts val="0"/>
              </a:spcAft>
              <a:buClr>
                <a:schemeClr val="dk1"/>
              </a:buClr>
              <a:buSzPts val="1100"/>
              <a:buFont typeface="Arial"/>
              <a:buNone/>
            </a:pPr>
            <a:r>
              <a:t/>
            </a:r>
            <a:endParaRPr sz="2300"/>
          </a:p>
          <a:p>
            <a:pPr indent="0" lvl="0" marL="0" rtl="0" algn="l">
              <a:lnSpc>
                <a:spcPct val="100000"/>
              </a:lnSpc>
              <a:spcBef>
                <a:spcPts val="1000"/>
              </a:spcBef>
              <a:spcAft>
                <a:spcPts val="0"/>
              </a:spcAft>
              <a:buClr>
                <a:schemeClr val="dk1"/>
              </a:buClr>
              <a:buSzPts val="1100"/>
              <a:buFont typeface="Arial"/>
              <a:buNone/>
            </a:pPr>
            <a:r>
              <a:t/>
            </a:r>
            <a:endParaRPr sz="2300"/>
          </a:p>
          <a:p>
            <a:pPr indent="0" lvl="0" marL="0" rtl="0" algn="l">
              <a:lnSpc>
                <a:spcPct val="100000"/>
              </a:lnSpc>
              <a:spcBef>
                <a:spcPts val="1000"/>
              </a:spcBef>
              <a:spcAft>
                <a:spcPts val="1000"/>
              </a:spcAft>
              <a:buSzPts val="2400"/>
              <a:buNone/>
            </a:pPr>
            <a:r>
              <a:t/>
            </a:r>
            <a:endParaRPr sz="2300"/>
          </a:p>
        </p:txBody>
      </p:sp>
      <p:pic>
        <p:nvPicPr>
          <p:cNvPr id="1478" name="Google Shape;1478;g237ea097884_0_4091"/>
          <p:cNvPicPr preferRelativeResize="0"/>
          <p:nvPr/>
        </p:nvPicPr>
        <p:blipFill rotWithShape="1">
          <a:blip r:embed="rId3">
            <a:alphaModFix/>
          </a:blip>
          <a:srcRect b="0" l="0" r="0" t="0"/>
          <a:stretch/>
        </p:blipFill>
        <p:spPr>
          <a:xfrm>
            <a:off x="1332200" y="1154800"/>
            <a:ext cx="2404450" cy="3132549"/>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3" name="Shape 1483"/>
        <p:cNvGrpSpPr/>
        <p:nvPr/>
      </p:nvGrpSpPr>
      <p:grpSpPr>
        <a:xfrm>
          <a:off x="0" y="0"/>
          <a:ext cx="0" cy="0"/>
          <a:chOff x="0" y="0"/>
          <a:chExt cx="0" cy="0"/>
        </a:xfrm>
      </p:grpSpPr>
      <p:sp>
        <p:nvSpPr>
          <p:cNvPr id="1484" name="Google Shape;1484;g237ea097884_0_4098"/>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600"/>
              <a:buNone/>
            </a:pPr>
            <a:r>
              <a:rPr lang="en-US"/>
              <a:t>Empathetic Listening</a:t>
            </a:r>
            <a:endParaRPr/>
          </a:p>
        </p:txBody>
      </p:sp>
      <p:sp>
        <p:nvSpPr>
          <p:cNvPr id="1485" name="Google Shape;1485;g237ea097884_0_4098"/>
          <p:cNvSpPr txBox="1"/>
          <p:nvPr>
            <p:ph idx="4294967295" type="body"/>
          </p:nvPr>
        </p:nvSpPr>
        <p:spPr>
          <a:xfrm>
            <a:off x="219700" y="1149925"/>
            <a:ext cx="4953600" cy="3546600"/>
          </a:xfrm>
          <a:prstGeom prst="rect">
            <a:avLst/>
          </a:prstGeom>
          <a:noFill/>
          <a:ln>
            <a:noFill/>
          </a:ln>
        </p:spPr>
        <p:txBody>
          <a:bodyPr anchorCtr="0" anchor="t" bIns="45700" lIns="91425" spcFirstLastPara="1" rIns="91425" wrap="square" tIns="45700">
            <a:noAutofit/>
          </a:bodyPr>
          <a:lstStyle/>
          <a:p>
            <a:pPr indent="-368300" lvl="0" marL="457200" rtl="0" algn="l">
              <a:lnSpc>
                <a:spcPct val="115000"/>
              </a:lnSpc>
              <a:spcBef>
                <a:spcPts val="0"/>
              </a:spcBef>
              <a:spcAft>
                <a:spcPts val="0"/>
              </a:spcAft>
              <a:buSzPts val="2200"/>
              <a:buChar char="•"/>
            </a:pPr>
            <a:r>
              <a:rPr lang="en-US" sz="2200"/>
              <a:t>Listen openly and calmly</a:t>
            </a:r>
            <a:endParaRPr sz="2200"/>
          </a:p>
          <a:p>
            <a:pPr indent="-368300" lvl="0" marL="457200" rtl="0" algn="l">
              <a:lnSpc>
                <a:spcPct val="115000"/>
              </a:lnSpc>
              <a:spcBef>
                <a:spcPts val="0"/>
              </a:spcBef>
              <a:spcAft>
                <a:spcPts val="0"/>
              </a:spcAft>
              <a:buSzPts val="2200"/>
              <a:buChar char="•"/>
            </a:pPr>
            <a:r>
              <a:rPr lang="en-US" sz="2200"/>
              <a:t>Do not rush or interrupt</a:t>
            </a:r>
            <a:endParaRPr sz="2200"/>
          </a:p>
          <a:p>
            <a:pPr indent="-368300" lvl="0" marL="457200" rtl="0" algn="l">
              <a:lnSpc>
                <a:spcPct val="115000"/>
              </a:lnSpc>
              <a:spcBef>
                <a:spcPts val="0"/>
              </a:spcBef>
              <a:spcAft>
                <a:spcPts val="0"/>
              </a:spcAft>
              <a:buSzPts val="2200"/>
              <a:buChar char="•"/>
            </a:pPr>
            <a:r>
              <a:rPr lang="en-US" sz="2200"/>
              <a:t>Allow student to use terms they are comfortable with and seek clarification</a:t>
            </a:r>
            <a:endParaRPr sz="2200"/>
          </a:p>
          <a:p>
            <a:pPr indent="-368300" lvl="0" marL="457200" rtl="0" algn="l">
              <a:lnSpc>
                <a:spcPct val="115000"/>
              </a:lnSpc>
              <a:spcBef>
                <a:spcPts val="0"/>
              </a:spcBef>
              <a:spcAft>
                <a:spcPts val="0"/>
              </a:spcAft>
              <a:buSzPts val="2200"/>
              <a:buChar char="•"/>
            </a:pPr>
            <a:r>
              <a:rPr lang="en-US" sz="2200"/>
              <a:t>Use age appropriate language</a:t>
            </a:r>
            <a:endParaRPr sz="2200"/>
          </a:p>
          <a:p>
            <a:pPr indent="-368300" lvl="0" marL="457200" rtl="0" algn="l">
              <a:lnSpc>
                <a:spcPct val="115000"/>
              </a:lnSpc>
              <a:spcBef>
                <a:spcPts val="0"/>
              </a:spcBef>
              <a:spcAft>
                <a:spcPts val="0"/>
              </a:spcAft>
              <a:buSzPts val="2200"/>
              <a:buChar char="•"/>
            </a:pPr>
            <a:r>
              <a:rPr lang="en-US" sz="2200"/>
              <a:t>Avoid negative comments about the alleged maltreater</a:t>
            </a:r>
            <a:endParaRPr sz="2200"/>
          </a:p>
          <a:p>
            <a:pPr indent="0" lvl="0" marL="914400" rtl="0" algn="l">
              <a:lnSpc>
                <a:spcPct val="100000"/>
              </a:lnSpc>
              <a:spcBef>
                <a:spcPts val="1000"/>
              </a:spcBef>
              <a:spcAft>
                <a:spcPts val="0"/>
              </a:spcAft>
              <a:buSzPts val="2400"/>
              <a:buNone/>
            </a:pPr>
            <a:r>
              <a:t/>
            </a:r>
            <a:endParaRPr sz="1558"/>
          </a:p>
          <a:p>
            <a:pPr indent="0" lvl="0" marL="0" rtl="0" algn="l">
              <a:lnSpc>
                <a:spcPct val="100000"/>
              </a:lnSpc>
              <a:spcBef>
                <a:spcPts val="1000"/>
              </a:spcBef>
              <a:spcAft>
                <a:spcPts val="0"/>
              </a:spcAft>
              <a:buSzPts val="2400"/>
              <a:buNone/>
            </a:pPr>
            <a:r>
              <a:t/>
            </a:r>
            <a:endParaRPr sz="1558"/>
          </a:p>
        </p:txBody>
      </p:sp>
      <p:pic>
        <p:nvPicPr>
          <p:cNvPr id="1486" name="Google Shape;1486;g237ea097884_0_4098"/>
          <p:cNvPicPr preferRelativeResize="0"/>
          <p:nvPr/>
        </p:nvPicPr>
        <p:blipFill rotWithShape="1">
          <a:blip r:embed="rId3">
            <a:alphaModFix/>
          </a:blip>
          <a:srcRect b="29" l="0" r="0" t="39"/>
          <a:stretch/>
        </p:blipFill>
        <p:spPr>
          <a:xfrm>
            <a:off x="5525475" y="1497775"/>
            <a:ext cx="3310904" cy="2205113"/>
          </a:xfrm>
          <a:prstGeom prst="rect">
            <a:avLst/>
          </a:prstGeom>
          <a:noFill/>
          <a:ln>
            <a:noFill/>
          </a:ln>
          <a:effectLst>
            <a:outerShdw blurRad="57150" rotWithShape="0" algn="bl" dir="7620000" dist="161925">
              <a:srgbClr val="000000">
                <a:alpha val="49800"/>
              </a:srgbClr>
            </a:outerShdw>
          </a:effectLst>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1" name="Shape 1491"/>
        <p:cNvGrpSpPr/>
        <p:nvPr/>
      </p:nvGrpSpPr>
      <p:grpSpPr>
        <a:xfrm>
          <a:off x="0" y="0"/>
          <a:ext cx="0" cy="0"/>
          <a:chOff x="0" y="0"/>
          <a:chExt cx="0" cy="0"/>
        </a:xfrm>
      </p:grpSpPr>
      <p:sp>
        <p:nvSpPr>
          <p:cNvPr id="1492" name="Google Shape;1492;g237ea097884_0_4105"/>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600"/>
              <a:buNone/>
            </a:pPr>
            <a:r>
              <a:rPr lang="en-US"/>
              <a:t>Disclosure is a Process</a:t>
            </a:r>
            <a:endParaRPr/>
          </a:p>
        </p:txBody>
      </p:sp>
      <p:sp>
        <p:nvSpPr>
          <p:cNvPr id="1493" name="Google Shape;1493;g237ea097884_0_4105"/>
          <p:cNvSpPr txBox="1"/>
          <p:nvPr>
            <p:ph idx="4294967295" type="body"/>
          </p:nvPr>
        </p:nvSpPr>
        <p:spPr>
          <a:xfrm>
            <a:off x="4622375" y="1208225"/>
            <a:ext cx="4380000" cy="3546600"/>
          </a:xfrm>
          <a:prstGeom prst="rect">
            <a:avLst/>
          </a:prstGeom>
          <a:noFill/>
          <a:ln>
            <a:noFill/>
          </a:ln>
        </p:spPr>
        <p:txBody>
          <a:bodyPr anchorCtr="0" anchor="t" bIns="45700" lIns="91425" spcFirstLastPara="1" rIns="91425" wrap="square" tIns="45700">
            <a:noAutofit/>
          </a:bodyPr>
          <a:lstStyle/>
          <a:p>
            <a:pPr indent="-387350" lvl="0" marL="457200" rtl="0" algn="l">
              <a:lnSpc>
                <a:spcPct val="100000"/>
              </a:lnSpc>
              <a:spcBef>
                <a:spcPts val="0"/>
              </a:spcBef>
              <a:spcAft>
                <a:spcPts val="0"/>
              </a:spcAft>
              <a:buSzPts val="2500"/>
              <a:buChar char="•"/>
            </a:pPr>
            <a:r>
              <a:rPr lang="en-US" sz="2500"/>
              <a:t>Do not attempt to force a disclosure</a:t>
            </a:r>
            <a:endParaRPr sz="2500"/>
          </a:p>
          <a:p>
            <a:pPr indent="-387350" lvl="0" marL="457200" rtl="0" algn="l">
              <a:lnSpc>
                <a:spcPct val="100000"/>
              </a:lnSpc>
              <a:spcBef>
                <a:spcPts val="1000"/>
              </a:spcBef>
              <a:spcAft>
                <a:spcPts val="0"/>
              </a:spcAft>
              <a:buSzPts val="2500"/>
              <a:buChar char="•"/>
            </a:pPr>
            <a:r>
              <a:rPr lang="en-US" sz="2500"/>
              <a:t>Be mindful of verbal </a:t>
            </a:r>
            <a:r>
              <a:rPr i="1" lang="en-US" sz="2500"/>
              <a:t>and </a:t>
            </a:r>
            <a:r>
              <a:rPr lang="en-US" sz="2500"/>
              <a:t>non-verbal responses</a:t>
            </a:r>
            <a:endParaRPr sz="2500"/>
          </a:p>
          <a:p>
            <a:pPr indent="-387350" lvl="0" marL="457200" rtl="0" algn="l">
              <a:lnSpc>
                <a:spcPct val="100000"/>
              </a:lnSpc>
              <a:spcBef>
                <a:spcPts val="1000"/>
              </a:spcBef>
              <a:spcAft>
                <a:spcPts val="0"/>
              </a:spcAft>
              <a:buSzPts val="2500"/>
              <a:buChar char="•"/>
            </a:pPr>
            <a:r>
              <a:rPr lang="en-US" sz="2500"/>
              <a:t>Focus on providing a safe, welcoming environment</a:t>
            </a:r>
            <a:endParaRPr sz="2500"/>
          </a:p>
          <a:p>
            <a:pPr indent="0" lvl="0" marL="914400" rtl="0" algn="l">
              <a:lnSpc>
                <a:spcPct val="100000"/>
              </a:lnSpc>
              <a:spcBef>
                <a:spcPts val="1000"/>
              </a:spcBef>
              <a:spcAft>
                <a:spcPts val="0"/>
              </a:spcAft>
              <a:buSzPts val="2400"/>
              <a:buNone/>
            </a:pPr>
            <a:r>
              <a:t/>
            </a:r>
            <a:endParaRPr sz="1858"/>
          </a:p>
          <a:p>
            <a:pPr indent="0" lvl="0" marL="0" rtl="0" algn="l">
              <a:lnSpc>
                <a:spcPct val="100000"/>
              </a:lnSpc>
              <a:spcBef>
                <a:spcPts val="1000"/>
              </a:spcBef>
              <a:spcAft>
                <a:spcPts val="0"/>
              </a:spcAft>
              <a:buSzPts val="2400"/>
              <a:buNone/>
            </a:pPr>
            <a:r>
              <a:t/>
            </a:r>
            <a:endParaRPr sz="1858"/>
          </a:p>
        </p:txBody>
      </p:sp>
      <p:pic>
        <p:nvPicPr>
          <p:cNvPr id="1494" name="Google Shape;1494;g237ea097884_0_4105"/>
          <p:cNvPicPr preferRelativeResize="0"/>
          <p:nvPr/>
        </p:nvPicPr>
        <p:blipFill rotWithShape="1">
          <a:blip r:embed="rId3">
            <a:alphaModFix/>
          </a:blip>
          <a:srcRect b="0" l="0" r="0" t="0"/>
          <a:stretch/>
        </p:blipFill>
        <p:spPr>
          <a:xfrm>
            <a:off x="304000" y="1602674"/>
            <a:ext cx="3900027" cy="2193774"/>
          </a:xfrm>
          <a:prstGeom prst="rect">
            <a:avLst/>
          </a:prstGeom>
          <a:noFill/>
          <a:ln>
            <a:noFill/>
          </a:ln>
          <a:effectLst>
            <a:outerShdw blurRad="57150" rotWithShape="0" algn="bl" dir="6480000" dist="95250">
              <a:srgbClr val="000000">
                <a:alpha val="50000"/>
              </a:srgbClr>
            </a:outerShdw>
          </a:effectLst>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9" name="Shape 1499"/>
        <p:cNvGrpSpPr/>
        <p:nvPr/>
      </p:nvGrpSpPr>
      <p:grpSpPr>
        <a:xfrm>
          <a:off x="0" y="0"/>
          <a:ext cx="0" cy="0"/>
          <a:chOff x="0" y="0"/>
          <a:chExt cx="0" cy="0"/>
        </a:xfrm>
      </p:grpSpPr>
      <p:sp>
        <p:nvSpPr>
          <p:cNvPr id="1500" name="Google Shape;1500;g237ea097884_0_4112"/>
          <p:cNvSpPr txBox="1"/>
          <p:nvPr>
            <p:ph idx="1" type="body"/>
          </p:nvPr>
        </p:nvSpPr>
        <p:spPr>
          <a:xfrm>
            <a:off x="0" y="0"/>
            <a:ext cx="9144000" cy="9216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Open Ended Questions</a:t>
            </a:r>
            <a:endParaRPr/>
          </a:p>
        </p:txBody>
      </p:sp>
      <p:sp>
        <p:nvSpPr>
          <p:cNvPr id="1501" name="Google Shape;1501;g237ea097884_0_4112"/>
          <p:cNvSpPr txBox="1"/>
          <p:nvPr>
            <p:ph idx="4294967295" type="body"/>
          </p:nvPr>
        </p:nvSpPr>
        <p:spPr>
          <a:xfrm>
            <a:off x="1717700" y="921600"/>
            <a:ext cx="7638600" cy="3991500"/>
          </a:xfrm>
          <a:prstGeom prst="rect">
            <a:avLst/>
          </a:prstGeom>
        </p:spPr>
        <p:txBody>
          <a:bodyPr anchorCtr="0" anchor="t" bIns="45700" lIns="91425" spcFirstLastPara="1" rIns="91425" wrap="square" tIns="45700">
            <a:noAutofit/>
          </a:bodyPr>
          <a:lstStyle/>
          <a:p>
            <a:pPr indent="-381000" lvl="0" marL="457200" rtl="0" algn="l">
              <a:lnSpc>
                <a:spcPct val="115000"/>
              </a:lnSpc>
              <a:spcBef>
                <a:spcPts val="0"/>
              </a:spcBef>
              <a:spcAft>
                <a:spcPts val="0"/>
              </a:spcAft>
              <a:buSzPts val="2400"/>
              <a:buChar char="•"/>
            </a:pPr>
            <a:r>
              <a:rPr lang="en-US"/>
              <a:t>What happened to you...tell me more about that…</a:t>
            </a:r>
            <a:endParaRPr/>
          </a:p>
          <a:p>
            <a:pPr indent="-381000" lvl="0" marL="457200" rtl="0" algn="l">
              <a:lnSpc>
                <a:spcPct val="115000"/>
              </a:lnSpc>
              <a:spcBef>
                <a:spcPts val="0"/>
              </a:spcBef>
              <a:spcAft>
                <a:spcPts val="0"/>
              </a:spcAft>
              <a:buSzPts val="2400"/>
              <a:buChar char="•"/>
            </a:pPr>
            <a:r>
              <a:rPr lang="en-US"/>
              <a:t>Where were you when that happened?</a:t>
            </a:r>
            <a:endParaRPr/>
          </a:p>
          <a:p>
            <a:pPr indent="-381000" lvl="0" marL="457200" rtl="0" algn="l">
              <a:lnSpc>
                <a:spcPct val="115000"/>
              </a:lnSpc>
              <a:spcBef>
                <a:spcPts val="0"/>
              </a:spcBef>
              <a:spcAft>
                <a:spcPts val="0"/>
              </a:spcAft>
              <a:buSzPts val="2400"/>
              <a:buChar char="•"/>
            </a:pPr>
            <a:r>
              <a:rPr lang="en-US"/>
              <a:t>When did it happen?</a:t>
            </a:r>
            <a:endParaRPr/>
          </a:p>
          <a:p>
            <a:pPr indent="-381000" lvl="0" marL="457200" rtl="0" algn="l">
              <a:lnSpc>
                <a:spcPct val="115000"/>
              </a:lnSpc>
              <a:spcBef>
                <a:spcPts val="0"/>
              </a:spcBef>
              <a:spcAft>
                <a:spcPts val="0"/>
              </a:spcAft>
              <a:buSzPts val="2400"/>
              <a:buChar char="•"/>
            </a:pPr>
            <a:r>
              <a:rPr lang="en-US"/>
              <a:t>Who else saw it happen?</a:t>
            </a:r>
            <a:endParaRPr/>
          </a:p>
          <a:p>
            <a:pPr indent="-381000" lvl="0" marL="457200" rtl="0" algn="l">
              <a:lnSpc>
                <a:spcPct val="115000"/>
              </a:lnSpc>
              <a:spcBef>
                <a:spcPts val="0"/>
              </a:spcBef>
              <a:spcAft>
                <a:spcPts val="0"/>
              </a:spcAft>
              <a:buSzPts val="2400"/>
              <a:buChar char="•"/>
            </a:pPr>
            <a:r>
              <a:rPr lang="en-US"/>
              <a:t>Who else knows about this?</a:t>
            </a:r>
            <a:endParaRPr/>
          </a:p>
          <a:p>
            <a:pPr indent="-381000" lvl="0" marL="457200" rtl="0" algn="l">
              <a:lnSpc>
                <a:spcPct val="115000"/>
              </a:lnSpc>
              <a:spcBef>
                <a:spcPts val="0"/>
              </a:spcBef>
              <a:spcAft>
                <a:spcPts val="0"/>
              </a:spcAft>
              <a:buSzPts val="2400"/>
              <a:buChar char="•"/>
            </a:pPr>
            <a:r>
              <a:rPr lang="en-US"/>
              <a:t>Has this happened before?</a:t>
            </a:r>
            <a:endParaRPr/>
          </a:p>
          <a:p>
            <a:pPr indent="-381000" lvl="0" marL="457200" rtl="0" algn="l">
              <a:lnSpc>
                <a:spcPct val="115000"/>
              </a:lnSpc>
              <a:spcBef>
                <a:spcPts val="0"/>
              </a:spcBef>
              <a:spcAft>
                <a:spcPts val="0"/>
              </a:spcAft>
              <a:buSzPts val="2400"/>
              <a:buChar char="•"/>
            </a:pPr>
            <a:r>
              <a:rPr lang="en-US"/>
              <a:t>What are you most worried about now?</a:t>
            </a:r>
            <a:endParaRPr/>
          </a:p>
          <a:p>
            <a:pPr indent="-381000" lvl="0" marL="457200" rtl="0" algn="l">
              <a:lnSpc>
                <a:spcPct val="115000"/>
              </a:lnSpc>
              <a:spcBef>
                <a:spcPts val="0"/>
              </a:spcBef>
              <a:spcAft>
                <a:spcPts val="0"/>
              </a:spcAft>
              <a:buSzPts val="2400"/>
              <a:buChar char="•"/>
            </a:pPr>
            <a:r>
              <a:rPr lang="en-US"/>
              <a:t>What happened next?</a:t>
            </a:r>
            <a:endParaRPr/>
          </a:p>
          <a:p>
            <a:pPr indent="-381000" lvl="0" marL="457200" rtl="0" algn="l">
              <a:lnSpc>
                <a:spcPct val="115000"/>
              </a:lnSpc>
              <a:spcBef>
                <a:spcPts val="0"/>
              </a:spcBef>
              <a:spcAft>
                <a:spcPts val="0"/>
              </a:spcAft>
              <a:buSzPts val="2400"/>
              <a:buChar char="•"/>
            </a:pPr>
            <a:r>
              <a:rPr lang="en-US"/>
              <a:t>What else?</a:t>
            </a:r>
            <a:endParaRPr/>
          </a:p>
        </p:txBody>
      </p:sp>
      <p:pic>
        <p:nvPicPr>
          <p:cNvPr id="1502" name="Google Shape;1502;g237ea097884_0_4112"/>
          <p:cNvPicPr preferRelativeResize="0"/>
          <p:nvPr/>
        </p:nvPicPr>
        <p:blipFill>
          <a:blip r:embed="rId3">
            <a:alphaModFix/>
          </a:blip>
          <a:stretch>
            <a:fillRect/>
          </a:stretch>
        </p:blipFill>
        <p:spPr>
          <a:xfrm>
            <a:off x="354100" y="1683488"/>
            <a:ext cx="1363600" cy="1776525"/>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7" name="Shape 1507"/>
        <p:cNvGrpSpPr/>
        <p:nvPr/>
      </p:nvGrpSpPr>
      <p:grpSpPr>
        <a:xfrm>
          <a:off x="0" y="0"/>
          <a:ext cx="0" cy="0"/>
          <a:chOff x="0" y="0"/>
          <a:chExt cx="0" cy="0"/>
        </a:xfrm>
      </p:grpSpPr>
      <p:sp>
        <p:nvSpPr>
          <p:cNvPr id="1508" name="Google Shape;1508;g237ea097884_0_4119"/>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600"/>
              <a:buNone/>
            </a:pPr>
            <a:r>
              <a:rPr lang="en-US"/>
              <a:t>Questions to Avoid </a:t>
            </a:r>
            <a:endParaRPr/>
          </a:p>
        </p:txBody>
      </p:sp>
      <p:pic>
        <p:nvPicPr>
          <p:cNvPr id="1509" name="Google Shape;1509;g237ea097884_0_4119"/>
          <p:cNvPicPr preferRelativeResize="0"/>
          <p:nvPr/>
        </p:nvPicPr>
        <p:blipFill>
          <a:blip r:embed="rId3">
            <a:alphaModFix/>
          </a:blip>
          <a:stretch>
            <a:fillRect/>
          </a:stretch>
        </p:blipFill>
        <p:spPr>
          <a:xfrm>
            <a:off x="479150" y="1114726"/>
            <a:ext cx="8131748" cy="3521900"/>
          </a:xfrm>
          <a:prstGeom prst="rect">
            <a:avLst/>
          </a:prstGeom>
          <a:noFill/>
          <a:ln>
            <a:noFill/>
          </a:ln>
        </p:spPr>
      </p:pic>
      <p:pic>
        <p:nvPicPr>
          <p:cNvPr id="1510" name="Google Shape;1510;g237ea097884_0_4119"/>
          <p:cNvPicPr preferRelativeResize="0"/>
          <p:nvPr/>
        </p:nvPicPr>
        <p:blipFill>
          <a:blip r:embed="rId4">
            <a:alphaModFix/>
          </a:blip>
          <a:stretch>
            <a:fillRect/>
          </a:stretch>
        </p:blipFill>
        <p:spPr>
          <a:xfrm>
            <a:off x="473502" y="1529475"/>
            <a:ext cx="8131849" cy="640825"/>
          </a:xfrm>
          <a:prstGeom prst="rect">
            <a:avLst/>
          </a:prstGeom>
          <a:noFill/>
          <a:ln>
            <a:noFill/>
          </a:ln>
        </p:spPr>
      </p:pic>
      <p:pic>
        <p:nvPicPr>
          <p:cNvPr id="1511" name="Google Shape;1511;g237ea097884_0_4119"/>
          <p:cNvPicPr preferRelativeResize="0"/>
          <p:nvPr/>
        </p:nvPicPr>
        <p:blipFill>
          <a:blip r:embed="rId5">
            <a:alphaModFix/>
          </a:blip>
          <a:stretch>
            <a:fillRect/>
          </a:stretch>
        </p:blipFill>
        <p:spPr>
          <a:xfrm>
            <a:off x="470802" y="2170302"/>
            <a:ext cx="8126197" cy="2421275"/>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6" name="Shape 1516"/>
        <p:cNvGrpSpPr/>
        <p:nvPr/>
      </p:nvGrpSpPr>
      <p:grpSpPr>
        <a:xfrm>
          <a:off x="0" y="0"/>
          <a:ext cx="0" cy="0"/>
          <a:chOff x="0" y="0"/>
          <a:chExt cx="0" cy="0"/>
        </a:xfrm>
      </p:grpSpPr>
      <p:sp>
        <p:nvSpPr>
          <p:cNvPr id="1517" name="Google Shape;1517;g237ea097884_0_4127"/>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600"/>
              <a:buNone/>
            </a:pPr>
            <a:r>
              <a:rPr lang="en-US"/>
              <a:t>Provide Reassurance</a:t>
            </a:r>
            <a:endParaRPr/>
          </a:p>
        </p:txBody>
      </p:sp>
      <p:sp>
        <p:nvSpPr>
          <p:cNvPr id="1518" name="Google Shape;1518;g237ea097884_0_4127"/>
          <p:cNvSpPr txBox="1"/>
          <p:nvPr>
            <p:ph idx="4294967295" type="body"/>
          </p:nvPr>
        </p:nvSpPr>
        <p:spPr>
          <a:xfrm>
            <a:off x="4572000" y="1022527"/>
            <a:ext cx="4643700" cy="3960900"/>
          </a:xfrm>
          <a:prstGeom prst="rect">
            <a:avLst/>
          </a:prstGeom>
          <a:noFill/>
          <a:ln>
            <a:noFill/>
          </a:ln>
        </p:spPr>
        <p:txBody>
          <a:bodyPr anchorCtr="0" anchor="t" bIns="45700" lIns="91425" spcFirstLastPara="1" rIns="91425" wrap="square" tIns="45700">
            <a:noAutofit/>
          </a:bodyPr>
          <a:lstStyle/>
          <a:p>
            <a:pPr indent="-381000" lvl="0" marL="457200" rtl="0" algn="l">
              <a:spcBef>
                <a:spcPts val="0"/>
              </a:spcBef>
              <a:spcAft>
                <a:spcPts val="0"/>
              </a:spcAft>
              <a:buSzPts val="2400"/>
              <a:buChar char="•"/>
            </a:pPr>
            <a:r>
              <a:rPr lang="en-US"/>
              <a:t>Thank you for telling me.</a:t>
            </a:r>
            <a:endParaRPr/>
          </a:p>
          <a:p>
            <a:pPr indent="-381000" lvl="0" marL="457200" rtl="0" algn="l">
              <a:spcBef>
                <a:spcPts val="1000"/>
              </a:spcBef>
              <a:spcAft>
                <a:spcPts val="0"/>
              </a:spcAft>
              <a:buSzPts val="2400"/>
              <a:buChar char="•"/>
            </a:pPr>
            <a:r>
              <a:rPr lang="en-US"/>
              <a:t>You were brave to tell me.</a:t>
            </a:r>
            <a:endParaRPr/>
          </a:p>
          <a:p>
            <a:pPr indent="-381000" lvl="0" marL="457200" rtl="0" algn="l">
              <a:spcBef>
                <a:spcPts val="1000"/>
              </a:spcBef>
              <a:spcAft>
                <a:spcPts val="0"/>
              </a:spcAft>
              <a:buSzPts val="2400"/>
              <a:buChar char="•"/>
            </a:pPr>
            <a:r>
              <a:rPr lang="en-US"/>
              <a:t>It is not your fault. </a:t>
            </a:r>
            <a:endParaRPr/>
          </a:p>
          <a:p>
            <a:pPr indent="-381000" lvl="0" marL="457200" rtl="0" algn="l">
              <a:spcBef>
                <a:spcPts val="1000"/>
              </a:spcBef>
              <a:spcAft>
                <a:spcPts val="0"/>
              </a:spcAft>
              <a:buSzPts val="2400"/>
              <a:buChar char="•"/>
            </a:pPr>
            <a:r>
              <a:rPr lang="en-US"/>
              <a:t>I’m glad you told me.</a:t>
            </a:r>
            <a:endParaRPr/>
          </a:p>
          <a:p>
            <a:pPr indent="-381000" lvl="0" marL="457200" rtl="0" algn="l">
              <a:spcBef>
                <a:spcPts val="1000"/>
              </a:spcBef>
              <a:spcAft>
                <a:spcPts val="0"/>
              </a:spcAft>
              <a:buSzPts val="2400"/>
              <a:buChar char="•"/>
            </a:pPr>
            <a:r>
              <a:rPr lang="en-US"/>
              <a:t>I will need to tell some other people who help to protect children.</a:t>
            </a:r>
            <a:endParaRPr/>
          </a:p>
          <a:p>
            <a:pPr indent="-381000" lvl="0" marL="457200" rtl="0" algn="l">
              <a:spcBef>
                <a:spcPts val="1000"/>
              </a:spcBef>
              <a:spcAft>
                <a:spcPts val="1000"/>
              </a:spcAft>
              <a:buSzPts val="2400"/>
              <a:buChar char="•"/>
            </a:pPr>
            <a:r>
              <a:rPr lang="en-US"/>
              <a:t>I’m going to continue to be here for you.</a:t>
            </a:r>
            <a:endParaRPr sz="2600"/>
          </a:p>
        </p:txBody>
      </p:sp>
      <p:pic>
        <p:nvPicPr>
          <p:cNvPr id="1519" name="Google Shape;1519;g237ea097884_0_4127"/>
          <p:cNvPicPr preferRelativeResize="0"/>
          <p:nvPr/>
        </p:nvPicPr>
        <p:blipFill rotWithShape="1">
          <a:blip r:embed="rId3">
            <a:alphaModFix/>
          </a:blip>
          <a:srcRect b="29" l="0" r="0" t="39"/>
          <a:stretch/>
        </p:blipFill>
        <p:spPr>
          <a:xfrm>
            <a:off x="632550" y="1400852"/>
            <a:ext cx="3843026" cy="2559525"/>
          </a:xfrm>
          <a:prstGeom prst="rect">
            <a:avLst/>
          </a:prstGeom>
          <a:noFill/>
          <a:ln>
            <a:noFill/>
          </a:ln>
          <a:effectLst>
            <a:outerShdw blurRad="57150" rotWithShape="0" algn="bl" dir="6660000" dist="171450">
              <a:srgbClr val="000000">
                <a:alpha val="49800"/>
              </a:srgbClr>
            </a:outerShdw>
          </a:effectLst>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4" name="Shape 1524"/>
        <p:cNvGrpSpPr/>
        <p:nvPr/>
      </p:nvGrpSpPr>
      <p:grpSpPr>
        <a:xfrm>
          <a:off x="0" y="0"/>
          <a:ext cx="0" cy="0"/>
          <a:chOff x="0" y="0"/>
          <a:chExt cx="0" cy="0"/>
        </a:xfrm>
      </p:grpSpPr>
      <p:sp>
        <p:nvSpPr>
          <p:cNvPr id="1525" name="Google Shape;1525;g237ea097884_0_4134"/>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600"/>
              <a:buNone/>
            </a:pPr>
            <a:r>
              <a:rPr lang="en-US"/>
              <a:t>Avoid Multiple Questioning Sessions</a:t>
            </a:r>
            <a:endParaRPr/>
          </a:p>
        </p:txBody>
      </p:sp>
      <p:sp>
        <p:nvSpPr>
          <p:cNvPr id="1526" name="Google Shape;1526;g237ea097884_0_4134"/>
          <p:cNvSpPr txBox="1"/>
          <p:nvPr>
            <p:ph idx="2" type="body"/>
          </p:nvPr>
        </p:nvSpPr>
        <p:spPr>
          <a:xfrm>
            <a:off x="4304450" y="1179750"/>
            <a:ext cx="4488300" cy="2512800"/>
          </a:xfrm>
          <a:prstGeom prst="rect">
            <a:avLst/>
          </a:prstGeom>
          <a:noFill/>
          <a:ln>
            <a:noFill/>
          </a:ln>
        </p:spPr>
        <p:txBody>
          <a:bodyPr anchorCtr="0" anchor="t" bIns="45700" lIns="91425" spcFirstLastPara="1" rIns="91425" wrap="square" tIns="45700">
            <a:normAutofit lnSpcReduction="20000"/>
          </a:bodyPr>
          <a:lstStyle/>
          <a:p>
            <a:pPr indent="-381000" lvl="0" marL="457200" rtl="0" algn="l">
              <a:lnSpc>
                <a:spcPct val="100000"/>
              </a:lnSpc>
              <a:spcBef>
                <a:spcPts val="0"/>
              </a:spcBef>
              <a:spcAft>
                <a:spcPts val="0"/>
              </a:spcAft>
              <a:buSzPts val="2400"/>
              <a:buChar char="•"/>
            </a:pPr>
            <a:r>
              <a:rPr lang="en-US"/>
              <a:t>Do not have multiple school staff ask the student the same questions</a:t>
            </a:r>
            <a:endParaRPr/>
          </a:p>
          <a:p>
            <a:pPr indent="-381000" lvl="0" marL="457200" rtl="0" algn="l">
              <a:lnSpc>
                <a:spcPct val="100000"/>
              </a:lnSpc>
              <a:spcBef>
                <a:spcPts val="1000"/>
              </a:spcBef>
              <a:spcAft>
                <a:spcPts val="0"/>
              </a:spcAft>
              <a:buSzPts val="2400"/>
              <a:buChar char="•"/>
            </a:pPr>
            <a:r>
              <a:rPr lang="en-US"/>
              <a:t>Do not ask a student to repeat their story</a:t>
            </a:r>
            <a:endParaRPr/>
          </a:p>
          <a:p>
            <a:pPr indent="-381000" lvl="0" marL="457200" rtl="0" algn="l">
              <a:lnSpc>
                <a:spcPct val="100000"/>
              </a:lnSpc>
              <a:spcBef>
                <a:spcPts val="1000"/>
              </a:spcBef>
              <a:spcAft>
                <a:spcPts val="1000"/>
              </a:spcAft>
              <a:buSzPts val="2400"/>
              <a:buChar char="•"/>
            </a:pPr>
            <a:r>
              <a:rPr lang="en-US">
                <a:extLst>
                  <a:ext uri="http://customooxmlschemas.google.com/">
                    <go:slidesCustomData xmlns:go="http://customooxmlschemas.google.com/" textRoundtripDataId="3"/>
                  </a:ext>
                </a:extLst>
              </a:rPr>
              <a:t>Do not seek out siblings to interview them</a:t>
            </a:r>
            <a:endParaRPr/>
          </a:p>
        </p:txBody>
      </p:sp>
      <p:pic>
        <p:nvPicPr>
          <p:cNvPr id="1527" name="Google Shape;1527;g237ea097884_0_4134"/>
          <p:cNvPicPr preferRelativeResize="0"/>
          <p:nvPr/>
        </p:nvPicPr>
        <p:blipFill rotWithShape="1">
          <a:blip r:embed="rId3">
            <a:alphaModFix/>
          </a:blip>
          <a:srcRect b="0" l="0" r="0" t="0"/>
          <a:stretch/>
        </p:blipFill>
        <p:spPr>
          <a:xfrm>
            <a:off x="677700" y="1410525"/>
            <a:ext cx="3474350" cy="2225752"/>
          </a:xfrm>
          <a:prstGeom prst="rect">
            <a:avLst/>
          </a:prstGeom>
          <a:noFill/>
          <a:ln>
            <a:noFill/>
          </a:ln>
          <a:effectLst>
            <a:outerShdw blurRad="57150" rotWithShape="0" algn="bl" dir="6600000" dist="114300">
              <a:srgbClr val="000000">
                <a:alpha val="50000"/>
              </a:srgbClr>
            </a:outerShdw>
          </a:effectLst>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2" name="Shape 1532"/>
        <p:cNvGrpSpPr/>
        <p:nvPr/>
      </p:nvGrpSpPr>
      <p:grpSpPr>
        <a:xfrm>
          <a:off x="0" y="0"/>
          <a:ext cx="0" cy="0"/>
          <a:chOff x="0" y="0"/>
          <a:chExt cx="0" cy="0"/>
        </a:xfrm>
      </p:grpSpPr>
      <p:sp>
        <p:nvSpPr>
          <p:cNvPr id="1533" name="Google Shape;1533;g237ea097884_0_4141"/>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600"/>
              <a:buNone/>
            </a:pPr>
            <a:r>
              <a:rPr lang="en-US"/>
              <a:t>Limit Visual Observation</a:t>
            </a:r>
            <a:endParaRPr/>
          </a:p>
        </p:txBody>
      </p:sp>
      <p:sp>
        <p:nvSpPr>
          <p:cNvPr id="1534" name="Google Shape;1534;g237ea097884_0_4141"/>
          <p:cNvSpPr txBox="1"/>
          <p:nvPr>
            <p:ph idx="2" type="body"/>
          </p:nvPr>
        </p:nvSpPr>
        <p:spPr>
          <a:xfrm>
            <a:off x="445650" y="1478275"/>
            <a:ext cx="4099500" cy="1980000"/>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0"/>
              </a:spcBef>
              <a:spcAft>
                <a:spcPts val="0"/>
              </a:spcAft>
              <a:buSzPts val="2400"/>
              <a:buChar char="•"/>
            </a:pPr>
            <a:r>
              <a:rPr lang="en-US"/>
              <a:t>School staff should exercise caution  </a:t>
            </a:r>
            <a:endParaRPr/>
          </a:p>
          <a:p>
            <a:pPr indent="-381000" lvl="0" marL="457200" rtl="0" algn="l">
              <a:lnSpc>
                <a:spcPct val="100000"/>
              </a:lnSpc>
              <a:spcBef>
                <a:spcPts val="1000"/>
              </a:spcBef>
              <a:spcAft>
                <a:spcPts val="0"/>
              </a:spcAft>
              <a:buSzPts val="2400"/>
              <a:buChar char="•"/>
            </a:pPr>
            <a:r>
              <a:rPr lang="en-US"/>
              <a:t>Limit visual observation </a:t>
            </a:r>
            <a:endParaRPr/>
          </a:p>
          <a:p>
            <a:pPr indent="0" lvl="0" marL="457200" rtl="0" algn="l">
              <a:lnSpc>
                <a:spcPct val="100000"/>
              </a:lnSpc>
              <a:spcBef>
                <a:spcPts val="1000"/>
              </a:spcBef>
              <a:spcAft>
                <a:spcPts val="0"/>
              </a:spcAft>
              <a:buSzPts val="2400"/>
              <a:buNone/>
            </a:pPr>
            <a:r>
              <a:t/>
            </a:r>
            <a:endParaRPr/>
          </a:p>
        </p:txBody>
      </p:sp>
      <p:pic>
        <p:nvPicPr>
          <p:cNvPr id="1535" name="Google Shape;1535;g237ea097884_0_4141"/>
          <p:cNvPicPr preferRelativeResize="0"/>
          <p:nvPr/>
        </p:nvPicPr>
        <p:blipFill rotWithShape="1">
          <a:blip r:embed="rId3">
            <a:alphaModFix/>
          </a:blip>
          <a:srcRect b="29" l="0" r="0" t="39"/>
          <a:stretch/>
        </p:blipFill>
        <p:spPr>
          <a:xfrm>
            <a:off x="4951825" y="1290650"/>
            <a:ext cx="3536374" cy="2355273"/>
          </a:xfrm>
          <a:prstGeom prst="rect">
            <a:avLst/>
          </a:prstGeom>
          <a:noFill/>
          <a:ln>
            <a:noFill/>
          </a:ln>
          <a:effectLst>
            <a:outerShdw blurRad="57150" rotWithShape="0" algn="bl" dir="6180000" dist="133350">
              <a:srgbClr val="000000">
                <a:alpha val="49800"/>
              </a:srgbClr>
            </a:outerShdw>
          </a:effectLst>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0" name="Shape 1540"/>
        <p:cNvGrpSpPr/>
        <p:nvPr/>
      </p:nvGrpSpPr>
      <p:grpSpPr>
        <a:xfrm>
          <a:off x="0" y="0"/>
          <a:ext cx="0" cy="0"/>
          <a:chOff x="0" y="0"/>
          <a:chExt cx="0" cy="0"/>
        </a:xfrm>
      </p:grpSpPr>
      <p:pic>
        <p:nvPicPr>
          <p:cNvPr id="1541" name="Google Shape;1541;g237ea097884_0_4148"/>
          <p:cNvPicPr preferRelativeResize="0"/>
          <p:nvPr/>
        </p:nvPicPr>
        <p:blipFill rotWithShape="1">
          <a:blip r:embed="rId3">
            <a:alphaModFix/>
          </a:blip>
          <a:srcRect b="0" l="0" r="0" t="0"/>
          <a:stretch/>
        </p:blipFill>
        <p:spPr>
          <a:xfrm>
            <a:off x="1" y="946"/>
            <a:ext cx="9143998" cy="971033"/>
          </a:xfrm>
          <a:prstGeom prst="rect">
            <a:avLst/>
          </a:prstGeom>
          <a:noFill/>
          <a:ln>
            <a:noFill/>
          </a:ln>
        </p:spPr>
      </p:pic>
      <p:sp>
        <p:nvSpPr>
          <p:cNvPr id="1542" name="Google Shape;1542;g237ea097884_0_4148"/>
          <p:cNvSpPr txBox="1"/>
          <p:nvPr/>
        </p:nvSpPr>
        <p:spPr>
          <a:xfrm>
            <a:off x="168050" y="1050600"/>
            <a:ext cx="7014000" cy="3689100"/>
          </a:xfrm>
          <a:prstGeom prst="rect">
            <a:avLst/>
          </a:prstGeom>
          <a:noFill/>
          <a:ln>
            <a:noFill/>
          </a:ln>
        </p:spPr>
        <p:txBody>
          <a:bodyPr anchorCtr="0" anchor="t" bIns="33475" lIns="66975" spcFirstLastPara="1" rIns="66975" wrap="square" tIns="33475">
            <a:noAutofit/>
          </a:bodyPr>
          <a:lstStyle/>
          <a:p>
            <a:pPr indent="0" lvl="0" marL="0" marR="0" rtl="0" algn="l">
              <a:lnSpc>
                <a:spcPct val="100000"/>
              </a:lnSpc>
              <a:spcBef>
                <a:spcPts val="0"/>
              </a:spcBef>
              <a:spcAft>
                <a:spcPts val="0"/>
              </a:spcAft>
              <a:buNone/>
            </a:pPr>
            <a:r>
              <a:rPr b="1" i="0" lang="en-US" sz="2300" u="none" cap="none" strike="noStrike">
                <a:solidFill>
                  <a:schemeClr val="dk1"/>
                </a:solidFill>
                <a:latin typeface="Lato"/>
                <a:ea typeface="Lato"/>
                <a:cs typeface="Lato"/>
                <a:sym typeface="Lato"/>
              </a:rPr>
              <a:t>Student discloses abuse in a classroom discussion</a:t>
            </a:r>
            <a:endParaRPr b="1" i="0" sz="1400" u="none" cap="none" strike="noStrike">
              <a:solidFill>
                <a:srgbClr val="000000"/>
              </a:solidFill>
              <a:latin typeface="Arial"/>
              <a:ea typeface="Arial"/>
              <a:cs typeface="Arial"/>
              <a:sym typeface="Arial"/>
            </a:endParaRPr>
          </a:p>
          <a:p>
            <a:pPr indent="-330200" lvl="1" marL="673100" marR="0" rtl="0" algn="l">
              <a:lnSpc>
                <a:spcPct val="100000"/>
              </a:lnSpc>
              <a:spcBef>
                <a:spcPts val="1000"/>
              </a:spcBef>
              <a:spcAft>
                <a:spcPts val="0"/>
              </a:spcAft>
              <a:buClr>
                <a:schemeClr val="dk1"/>
              </a:buClr>
              <a:buSzPts val="1800"/>
              <a:buFont typeface="Arial"/>
              <a:buChar char="•"/>
            </a:pPr>
            <a:r>
              <a:rPr b="1" lang="en-US" sz="1800">
                <a:solidFill>
                  <a:schemeClr val="dk1"/>
                </a:solidFill>
                <a:latin typeface="Lato"/>
                <a:ea typeface="Lato"/>
                <a:cs typeface="Lato"/>
                <a:sym typeface="Lato"/>
              </a:rPr>
              <a:t>A</a:t>
            </a:r>
            <a:r>
              <a:rPr b="1" i="0" lang="en-US" sz="1800" u="none" cap="none" strike="noStrike">
                <a:solidFill>
                  <a:schemeClr val="dk1"/>
                </a:solidFill>
                <a:latin typeface="Lato"/>
                <a:ea typeface="Lato"/>
                <a:cs typeface="Lato"/>
                <a:sym typeface="Lato"/>
              </a:rPr>
              <a:t>cknowledge the disclosure, and act to refocus the conversation </a:t>
            </a:r>
            <a:endParaRPr b="1" i="0" sz="1000" u="none" cap="none" strike="noStrike">
              <a:solidFill>
                <a:srgbClr val="000000"/>
              </a:solidFill>
              <a:latin typeface="Arial"/>
              <a:ea typeface="Arial"/>
              <a:cs typeface="Arial"/>
              <a:sym typeface="Arial"/>
            </a:endParaRPr>
          </a:p>
          <a:p>
            <a:pPr indent="-330200" lvl="1" marL="673100" marR="0" rtl="0" algn="l">
              <a:lnSpc>
                <a:spcPct val="100000"/>
              </a:lnSpc>
              <a:spcBef>
                <a:spcPts val="1000"/>
              </a:spcBef>
              <a:spcAft>
                <a:spcPts val="0"/>
              </a:spcAft>
              <a:buClr>
                <a:schemeClr val="dk1"/>
              </a:buClr>
              <a:buSzPts val="1800"/>
              <a:buFont typeface="Arial"/>
              <a:buChar char="•"/>
            </a:pPr>
            <a:r>
              <a:rPr b="1" lang="en-US" sz="1800">
                <a:solidFill>
                  <a:schemeClr val="dk1"/>
                </a:solidFill>
                <a:latin typeface="Lato"/>
                <a:ea typeface="Lato"/>
                <a:cs typeface="Lato"/>
                <a:sym typeface="Lato"/>
              </a:rPr>
              <a:t>T</a:t>
            </a:r>
            <a:r>
              <a:rPr b="1" i="0" lang="en-US" sz="1800" u="none" cap="none" strike="noStrike">
                <a:solidFill>
                  <a:schemeClr val="dk1"/>
                </a:solidFill>
                <a:latin typeface="Lato"/>
                <a:ea typeface="Lato"/>
                <a:cs typeface="Lato"/>
                <a:sym typeface="Lato"/>
              </a:rPr>
              <a:t>alk with the student privately immediately after class</a:t>
            </a:r>
            <a:endParaRPr b="1" i="0" sz="10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None/>
            </a:pPr>
            <a:r>
              <a:rPr b="1" i="0" lang="en-US" sz="2300" u="none" cap="none" strike="noStrike">
                <a:solidFill>
                  <a:schemeClr val="dk1"/>
                </a:solidFill>
                <a:latin typeface="Lato"/>
                <a:ea typeface="Lato"/>
                <a:cs typeface="Lato"/>
                <a:sym typeface="Lato"/>
              </a:rPr>
              <a:t>Student discloses abuse or neglect in a writing assignment</a:t>
            </a:r>
            <a:endParaRPr b="1" i="0" sz="1400" u="none" cap="none" strike="noStrike">
              <a:solidFill>
                <a:srgbClr val="000000"/>
              </a:solidFill>
              <a:latin typeface="Arial"/>
              <a:ea typeface="Arial"/>
              <a:cs typeface="Arial"/>
              <a:sym typeface="Arial"/>
            </a:endParaRPr>
          </a:p>
          <a:p>
            <a:pPr indent="-330200" lvl="1" marL="673100" marR="0" rtl="0" algn="l">
              <a:lnSpc>
                <a:spcPct val="100000"/>
              </a:lnSpc>
              <a:spcBef>
                <a:spcPts val="1000"/>
              </a:spcBef>
              <a:spcAft>
                <a:spcPts val="0"/>
              </a:spcAft>
              <a:buClr>
                <a:schemeClr val="dk1"/>
              </a:buClr>
              <a:buSzPts val="1800"/>
              <a:buFont typeface="Arial"/>
              <a:buChar char="•"/>
            </a:pPr>
            <a:r>
              <a:rPr b="1" lang="en-US" sz="1800">
                <a:solidFill>
                  <a:schemeClr val="dk1"/>
                </a:solidFill>
                <a:latin typeface="Lato"/>
                <a:ea typeface="Lato"/>
                <a:cs typeface="Lato"/>
                <a:sym typeface="Lato"/>
              </a:rPr>
              <a:t>T</a:t>
            </a:r>
            <a:r>
              <a:rPr b="1" i="0" lang="en-US" sz="1800" u="none" cap="none" strike="noStrike">
                <a:solidFill>
                  <a:schemeClr val="dk1"/>
                </a:solidFill>
                <a:latin typeface="Lato"/>
                <a:ea typeface="Lato"/>
                <a:cs typeface="Lato"/>
                <a:sym typeface="Lato"/>
              </a:rPr>
              <a:t>alk with the student immediately about the possible disclosure</a:t>
            </a:r>
            <a:endParaRPr b="1" i="0" sz="1000" u="none" cap="none" strike="noStrike">
              <a:solidFill>
                <a:srgbClr val="000000"/>
              </a:solidFill>
              <a:latin typeface="Arial"/>
              <a:ea typeface="Arial"/>
              <a:cs typeface="Arial"/>
              <a:sym typeface="Arial"/>
            </a:endParaRPr>
          </a:p>
          <a:p>
            <a:pPr indent="-330200" lvl="1" marL="673100" marR="0" rtl="0" algn="l">
              <a:lnSpc>
                <a:spcPct val="100000"/>
              </a:lnSpc>
              <a:spcBef>
                <a:spcPts val="1000"/>
              </a:spcBef>
              <a:spcAft>
                <a:spcPts val="1000"/>
              </a:spcAft>
              <a:buClr>
                <a:schemeClr val="dk1"/>
              </a:buClr>
              <a:buSzPts val="1800"/>
              <a:buFont typeface="Arial"/>
              <a:buChar char="•"/>
            </a:pPr>
            <a:r>
              <a:rPr b="1" lang="en-US" sz="1800">
                <a:solidFill>
                  <a:schemeClr val="dk1"/>
                </a:solidFill>
                <a:latin typeface="Lato"/>
                <a:ea typeface="Lato"/>
                <a:cs typeface="Lato"/>
                <a:sym typeface="Lato"/>
              </a:rPr>
              <a:t>E</a:t>
            </a:r>
            <a:r>
              <a:rPr b="1" i="0" lang="en-US" sz="1800" u="none" cap="none" strike="noStrike">
                <a:solidFill>
                  <a:schemeClr val="dk1"/>
                </a:solidFill>
                <a:latin typeface="Lato"/>
                <a:ea typeface="Lato"/>
                <a:cs typeface="Lato"/>
                <a:sym typeface="Lato"/>
              </a:rPr>
              <a:t>ngage in minimal facts interviewing to gather enough information to establish reasonable cause or not</a:t>
            </a:r>
            <a:endParaRPr b="1" i="0" sz="1900" u="none" cap="none" strike="noStrike">
              <a:solidFill>
                <a:schemeClr val="dk1"/>
              </a:solidFill>
              <a:latin typeface="Lato"/>
              <a:ea typeface="Lato"/>
              <a:cs typeface="Lato"/>
              <a:sym typeface="Lato"/>
            </a:endParaRPr>
          </a:p>
        </p:txBody>
      </p:sp>
      <p:sp>
        <p:nvSpPr>
          <p:cNvPr id="1543" name="Google Shape;1543;g237ea097884_0_4148"/>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600"/>
              <a:buNone/>
            </a:pPr>
            <a:r>
              <a:rPr lang="en-US"/>
              <a:t>Disclosure in the Classroom</a:t>
            </a:r>
            <a:endParaRPr/>
          </a:p>
        </p:txBody>
      </p:sp>
      <p:pic>
        <p:nvPicPr>
          <p:cNvPr id="1544" name="Google Shape;1544;g237ea097884_0_4148"/>
          <p:cNvPicPr preferRelativeResize="0"/>
          <p:nvPr/>
        </p:nvPicPr>
        <p:blipFill rotWithShape="1">
          <a:blip r:embed="rId4">
            <a:alphaModFix/>
          </a:blip>
          <a:srcRect b="0" l="0" r="0" t="0"/>
          <a:stretch/>
        </p:blipFill>
        <p:spPr>
          <a:xfrm>
            <a:off x="7182048" y="1375674"/>
            <a:ext cx="1311124" cy="1224650"/>
          </a:xfrm>
          <a:prstGeom prst="rect">
            <a:avLst/>
          </a:prstGeom>
          <a:noFill/>
          <a:ln>
            <a:noFill/>
          </a:ln>
        </p:spPr>
      </p:pic>
      <p:pic>
        <p:nvPicPr>
          <p:cNvPr id="1545" name="Google Shape;1545;g237ea097884_0_4148"/>
          <p:cNvPicPr preferRelativeResize="0"/>
          <p:nvPr/>
        </p:nvPicPr>
        <p:blipFill rotWithShape="1">
          <a:blip r:embed="rId5">
            <a:alphaModFix/>
          </a:blip>
          <a:srcRect b="0" l="0" r="0" t="0"/>
          <a:stretch/>
        </p:blipFill>
        <p:spPr>
          <a:xfrm>
            <a:off x="7182055" y="3123024"/>
            <a:ext cx="1417899" cy="1429924"/>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0" name="Shape 1550"/>
        <p:cNvGrpSpPr/>
        <p:nvPr/>
      </p:nvGrpSpPr>
      <p:grpSpPr>
        <a:xfrm>
          <a:off x="0" y="0"/>
          <a:ext cx="0" cy="0"/>
          <a:chOff x="0" y="0"/>
          <a:chExt cx="0" cy="0"/>
        </a:xfrm>
      </p:grpSpPr>
      <p:sp>
        <p:nvSpPr>
          <p:cNvPr id="1551" name="Google Shape;1551;g237ea097884_0_4157"/>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600"/>
              <a:buNone/>
            </a:pPr>
            <a:r>
              <a:rPr lang="en-US"/>
              <a:t>Document Observations After Discussion</a:t>
            </a:r>
            <a:endParaRPr/>
          </a:p>
        </p:txBody>
      </p:sp>
      <p:sp>
        <p:nvSpPr>
          <p:cNvPr id="1552" name="Google Shape;1552;g237ea097884_0_4157"/>
          <p:cNvSpPr txBox="1"/>
          <p:nvPr>
            <p:ph idx="2" type="body"/>
          </p:nvPr>
        </p:nvSpPr>
        <p:spPr>
          <a:xfrm>
            <a:off x="397950" y="1377700"/>
            <a:ext cx="3630900" cy="2136000"/>
          </a:xfrm>
          <a:prstGeom prst="rect">
            <a:avLst/>
          </a:prstGeom>
          <a:noFill/>
          <a:ln>
            <a:noFill/>
          </a:ln>
        </p:spPr>
        <p:txBody>
          <a:bodyPr anchorCtr="0" anchor="t" bIns="45700" lIns="91425" spcFirstLastPara="1" rIns="91425" wrap="square" tIns="45700">
            <a:normAutofit fontScale="85000" lnSpcReduction="20000"/>
          </a:bodyPr>
          <a:lstStyle/>
          <a:p>
            <a:pPr indent="-368935" lvl="0" marL="457200" rtl="0" algn="l">
              <a:lnSpc>
                <a:spcPct val="100000"/>
              </a:lnSpc>
              <a:spcBef>
                <a:spcPts val="1000"/>
              </a:spcBef>
              <a:spcAft>
                <a:spcPts val="0"/>
              </a:spcAft>
              <a:buSzPct val="100000"/>
              <a:buChar char="•"/>
            </a:pPr>
            <a:r>
              <a:rPr lang="en-US" sz="2600"/>
              <a:t>Be specific</a:t>
            </a:r>
            <a:endParaRPr sz="2600"/>
          </a:p>
          <a:p>
            <a:pPr indent="-368935" lvl="0" marL="457200" rtl="0" algn="l">
              <a:lnSpc>
                <a:spcPct val="100000"/>
              </a:lnSpc>
              <a:spcBef>
                <a:spcPts val="1000"/>
              </a:spcBef>
              <a:spcAft>
                <a:spcPts val="0"/>
              </a:spcAft>
              <a:buSzPct val="100000"/>
              <a:buChar char="•"/>
            </a:pPr>
            <a:r>
              <a:rPr lang="en-US" sz="2600"/>
              <a:t>Use exact phrases</a:t>
            </a:r>
            <a:endParaRPr sz="2600"/>
          </a:p>
          <a:p>
            <a:pPr indent="-368935" lvl="0" marL="457200" rtl="0" algn="l">
              <a:lnSpc>
                <a:spcPct val="100000"/>
              </a:lnSpc>
              <a:spcBef>
                <a:spcPts val="1000"/>
              </a:spcBef>
              <a:spcAft>
                <a:spcPts val="0"/>
              </a:spcAft>
              <a:buSzPct val="100000"/>
              <a:buChar char="•"/>
            </a:pPr>
            <a:r>
              <a:rPr lang="en-US" sz="2600"/>
              <a:t>Focus on facts</a:t>
            </a:r>
            <a:endParaRPr sz="2600"/>
          </a:p>
          <a:p>
            <a:pPr indent="-368935" lvl="0" marL="457200" rtl="0" algn="l">
              <a:lnSpc>
                <a:spcPct val="100000"/>
              </a:lnSpc>
              <a:spcBef>
                <a:spcPts val="1000"/>
              </a:spcBef>
              <a:spcAft>
                <a:spcPts val="1000"/>
              </a:spcAft>
              <a:buSzPct val="100000"/>
              <a:buChar char="•"/>
            </a:pPr>
            <a:r>
              <a:rPr lang="en-US" sz="2600"/>
              <a:t>Shred detailed documentation after making a report</a:t>
            </a:r>
            <a:endParaRPr sz="2600"/>
          </a:p>
        </p:txBody>
      </p:sp>
      <p:pic>
        <p:nvPicPr>
          <p:cNvPr id="1553" name="Google Shape;1553;g237ea097884_0_4157"/>
          <p:cNvPicPr preferRelativeResize="0"/>
          <p:nvPr/>
        </p:nvPicPr>
        <p:blipFill rotWithShape="1">
          <a:blip r:embed="rId3">
            <a:alphaModFix/>
          </a:blip>
          <a:srcRect b="29" l="0" r="0" t="39"/>
          <a:stretch/>
        </p:blipFill>
        <p:spPr>
          <a:xfrm>
            <a:off x="4355175" y="1252251"/>
            <a:ext cx="3962378" cy="2639002"/>
          </a:xfrm>
          <a:prstGeom prst="rect">
            <a:avLst/>
          </a:prstGeom>
          <a:noFill/>
          <a:ln>
            <a:noFill/>
          </a:ln>
          <a:effectLst>
            <a:outerShdw blurRad="57150" rotWithShape="0" algn="bl" dir="6300000" dist="104775">
              <a:srgbClr val="000000">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g250f77b3eac_0_1"/>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fontScale="92500"/>
          </a:bodyPr>
          <a:lstStyle/>
          <a:p>
            <a:pPr indent="0" lvl="0" marL="0" rtl="0" algn="ctr">
              <a:lnSpc>
                <a:spcPct val="100000"/>
              </a:lnSpc>
              <a:spcBef>
                <a:spcPts val="0"/>
              </a:spcBef>
              <a:spcAft>
                <a:spcPts val="0"/>
              </a:spcAft>
              <a:buSzPct val="108108"/>
              <a:buNone/>
            </a:pPr>
            <a:r>
              <a:rPr lang="en-US"/>
              <a:t>Child Maltreatment Prevention is Important</a:t>
            </a:r>
            <a:endParaRPr/>
          </a:p>
        </p:txBody>
      </p:sp>
      <p:sp>
        <p:nvSpPr>
          <p:cNvPr id="757" name="Google Shape;757;g250f77b3eac_0_1"/>
          <p:cNvSpPr txBox="1"/>
          <p:nvPr>
            <p:ph idx="4294967295" type="body"/>
          </p:nvPr>
        </p:nvSpPr>
        <p:spPr>
          <a:xfrm>
            <a:off x="433025" y="1252900"/>
            <a:ext cx="8452200" cy="3124500"/>
          </a:xfrm>
          <a:prstGeom prst="rect">
            <a:avLst/>
          </a:prstGeom>
          <a:noFill/>
          <a:ln>
            <a:noFill/>
          </a:ln>
        </p:spPr>
        <p:txBody>
          <a:bodyPr anchorCtr="0" anchor="t" bIns="45700" lIns="91425" spcFirstLastPara="1" rIns="91425" wrap="square" tIns="45700">
            <a:noAutofit/>
          </a:bodyPr>
          <a:lstStyle/>
          <a:p>
            <a:pPr indent="-382270" lvl="0" marL="457200" rtl="0" algn="l">
              <a:lnSpc>
                <a:spcPct val="100000"/>
              </a:lnSpc>
              <a:spcBef>
                <a:spcPts val="0"/>
              </a:spcBef>
              <a:spcAft>
                <a:spcPts val="0"/>
              </a:spcAft>
              <a:buSzPts val="2420"/>
              <a:buChar char="•"/>
            </a:pPr>
            <a:r>
              <a:rPr lang="en-US" sz="2420"/>
              <a:t>Child maltreatment is an adverse childhood experience</a:t>
            </a:r>
            <a:endParaRPr sz="2420"/>
          </a:p>
          <a:p>
            <a:pPr indent="-382270" lvl="0" marL="457200" rtl="0" algn="l">
              <a:lnSpc>
                <a:spcPct val="100000"/>
              </a:lnSpc>
              <a:spcBef>
                <a:spcPts val="1000"/>
              </a:spcBef>
              <a:spcAft>
                <a:spcPts val="0"/>
              </a:spcAft>
              <a:buSzPts val="2420"/>
              <a:buChar char="•"/>
            </a:pPr>
            <a:r>
              <a:rPr lang="en-US" sz="2420"/>
              <a:t>Some groups of students are more vulnerable</a:t>
            </a:r>
            <a:endParaRPr sz="2420"/>
          </a:p>
          <a:p>
            <a:pPr indent="-382270" lvl="0" marL="457200" rtl="0" algn="l">
              <a:lnSpc>
                <a:spcPct val="100000"/>
              </a:lnSpc>
              <a:spcBef>
                <a:spcPts val="1000"/>
              </a:spcBef>
              <a:spcAft>
                <a:spcPts val="0"/>
              </a:spcAft>
              <a:buSzPts val="2420"/>
              <a:buChar char="•"/>
            </a:pPr>
            <a:r>
              <a:rPr lang="en-US" sz="2420"/>
              <a:t>Positive Childhood Experiences buffer against negative impacts of adversity</a:t>
            </a:r>
            <a:endParaRPr sz="2420"/>
          </a:p>
          <a:p>
            <a:pPr indent="-382270" lvl="0" marL="457200" rtl="0" algn="l">
              <a:lnSpc>
                <a:spcPct val="100000"/>
              </a:lnSpc>
              <a:spcBef>
                <a:spcPts val="1000"/>
              </a:spcBef>
              <a:spcAft>
                <a:spcPts val="1000"/>
              </a:spcAft>
              <a:buSzPts val="2420"/>
              <a:buChar char="•"/>
            </a:pPr>
            <a:r>
              <a:rPr lang="en-US" sz="2420"/>
              <a:t>Staff can build supportive relationships at school</a:t>
            </a:r>
            <a:endParaRPr sz="2420"/>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8" name="Shape 1558"/>
        <p:cNvGrpSpPr/>
        <p:nvPr/>
      </p:nvGrpSpPr>
      <p:grpSpPr>
        <a:xfrm>
          <a:off x="0" y="0"/>
          <a:ext cx="0" cy="0"/>
          <a:chOff x="0" y="0"/>
          <a:chExt cx="0" cy="0"/>
        </a:xfrm>
      </p:grpSpPr>
      <p:sp>
        <p:nvSpPr>
          <p:cNvPr id="1559" name="Google Shape;1559;g237ea097884_0_4182"/>
          <p:cNvSpPr txBox="1"/>
          <p:nvPr>
            <p:ph idx="1" type="body"/>
          </p:nvPr>
        </p:nvSpPr>
        <p:spPr>
          <a:xfrm>
            <a:off x="0" y="0"/>
            <a:ext cx="9144000" cy="9216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Wrap Up</a:t>
            </a:r>
            <a:endParaRPr/>
          </a:p>
        </p:txBody>
      </p:sp>
      <p:pic>
        <p:nvPicPr>
          <p:cNvPr id="1560" name="Google Shape;1560;g237ea097884_0_4182"/>
          <p:cNvPicPr preferRelativeResize="0"/>
          <p:nvPr/>
        </p:nvPicPr>
        <p:blipFill rotWithShape="1">
          <a:blip r:embed="rId3">
            <a:alphaModFix/>
          </a:blip>
          <a:srcRect b="29" l="0" r="0" t="39"/>
          <a:stretch/>
        </p:blipFill>
        <p:spPr>
          <a:xfrm>
            <a:off x="1994363" y="1074200"/>
            <a:ext cx="5079076" cy="3382750"/>
          </a:xfrm>
          <a:prstGeom prst="rect">
            <a:avLst/>
          </a:prstGeom>
          <a:noFill/>
          <a:ln>
            <a:noFill/>
          </a:ln>
          <a:effectLst>
            <a:outerShdw blurRad="57150" rotWithShape="0" algn="bl" dir="7020000" dist="104775">
              <a:srgbClr val="000000">
                <a:alpha val="50000"/>
              </a:srgbClr>
            </a:outerShdw>
          </a:effectLst>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5" name="Shape 1565"/>
        <p:cNvGrpSpPr/>
        <p:nvPr/>
      </p:nvGrpSpPr>
      <p:grpSpPr>
        <a:xfrm>
          <a:off x="0" y="0"/>
          <a:ext cx="0" cy="0"/>
          <a:chOff x="0" y="0"/>
          <a:chExt cx="0" cy="0"/>
        </a:xfrm>
      </p:grpSpPr>
      <p:sp>
        <p:nvSpPr>
          <p:cNvPr id="1566" name="Google Shape;1566;g237ea097884_0_4293"/>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600"/>
              <a:buNone/>
            </a:pPr>
            <a:r>
              <a:rPr lang="en-US"/>
              <a:t>In Conclusion</a:t>
            </a:r>
            <a:endParaRPr/>
          </a:p>
        </p:txBody>
      </p:sp>
      <p:sp>
        <p:nvSpPr>
          <p:cNvPr id="1567" name="Google Shape;1567;g237ea097884_0_4293"/>
          <p:cNvSpPr txBox="1"/>
          <p:nvPr>
            <p:ph idx="4294967295" type="body"/>
          </p:nvPr>
        </p:nvSpPr>
        <p:spPr>
          <a:xfrm>
            <a:off x="96700" y="1044000"/>
            <a:ext cx="4805100" cy="3702000"/>
          </a:xfrm>
          <a:prstGeom prst="rect">
            <a:avLst/>
          </a:prstGeom>
        </p:spPr>
        <p:txBody>
          <a:bodyPr anchorCtr="0" anchor="t" bIns="45700" lIns="91425" spcFirstLastPara="1" rIns="91425" wrap="square" tIns="45700">
            <a:noAutofit/>
          </a:bodyPr>
          <a:lstStyle/>
          <a:p>
            <a:pPr indent="-336550" lvl="0" marL="457200" rtl="0" algn="l">
              <a:lnSpc>
                <a:spcPct val="100000"/>
              </a:lnSpc>
              <a:spcBef>
                <a:spcPts val="0"/>
              </a:spcBef>
              <a:spcAft>
                <a:spcPts val="0"/>
              </a:spcAft>
              <a:buSzPts val="1700"/>
              <a:buChar char="•"/>
            </a:pPr>
            <a:r>
              <a:rPr lang="en-US" sz="1700"/>
              <a:t>Child maltreatment prevention is important </a:t>
            </a:r>
            <a:endParaRPr sz="1700"/>
          </a:p>
          <a:p>
            <a:pPr indent="-336550" lvl="0" marL="457200" rtl="0" algn="l">
              <a:lnSpc>
                <a:spcPct val="100000"/>
              </a:lnSpc>
              <a:spcBef>
                <a:spcPts val="1000"/>
              </a:spcBef>
              <a:spcAft>
                <a:spcPts val="0"/>
              </a:spcAft>
              <a:buSzPts val="1700"/>
              <a:buChar char="•"/>
            </a:pPr>
            <a:r>
              <a:rPr lang="en-US" sz="1700"/>
              <a:t>You must report when you have reasonable cause to suspect maltreatment</a:t>
            </a:r>
            <a:endParaRPr sz="1700"/>
          </a:p>
          <a:p>
            <a:pPr indent="-336550" lvl="0" marL="457200" rtl="0" algn="l">
              <a:lnSpc>
                <a:spcPct val="100000"/>
              </a:lnSpc>
              <a:spcBef>
                <a:spcPts val="1000"/>
              </a:spcBef>
              <a:spcAft>
                <a:spcPts val="0"/>
              </a:spcAft>
              <a:buSzPts val="1700"/>
              <a:buChar char="•"/>
            </a:pPr>
            <a:r>
              <a:rPr lang="en-US" sz="1700"/>
              <a:t>Reporting has consequences, consider bias and engage critical thinking</a:t>
            </a:r>
            <a:endParaRPr sz="1700"/>
          </a:p>
          <a:p>
            <a:pPr indent="-336550" lvl="0" marL="457200" rtl="0" algn="l">
              <a:lnSpc>
                <a:spcPct val="100000"/>
              </a:lnSpc>
              <a:spcBef>
                <a:spcPts val="1000"/>
              </a:spcBef>
              <a:spcAft>
                <a:spcPts val="0"/>
              </a:spcAft>
              <a:buSzPts val="1700"/>
              <a:buChar char="•"/>
            </a:pPr>
            <a:r>
              <a:rPr lang="en-US" sz="1700"/>
              <a:t>Make connections with families</a:t>
            </a:r>
            <a:endParaRPr sz="1700"/>
          </a:p>
          <a:p>
            <a:pPr indent="-336550" lvl="0" marL="457200" rtl="0" algn="l">
              <a:lnSpc>
                <a:spcPct val="100000"/>
              </a:lnSpc>
              <a:spcBef>
                <a:spcPts val="1000"/>
              </a:spcBef>
              <a:spcAft>
                <a:spcPts val="0"/>
              </a:spcAft>
              <a:buSzPts val="1700"/>
              <a:buChar char="•"/>
            </a:pPr>
            <a:r>
              <a:rPr lang="en-US" sz="1700"/>
              <a:t>Proactively collaborate with child welfare professionals </a:t>
            </a:r>
            <a:endParaRPr sz="1700"/>
          </a:p>
          <a:p>
            <a:pPr indent="-336550" lvl="0" marL="457200" rtl="0" algn="l">
              <a:lnSpc>
                <a:spcPct val="100000"/>
              </a:lnSpc>
              <a:spcBef>
                <a:spcPts val="1000"/>
              </a:spcBef>
              <a:spcAft>
                <a:spcPts val="1000"/>
              </a:spcAft>
              <a:buSzPts val="1700"/>
              <a:buChar char="•"/>
            </a:pPr>
            <a:r>
              <a:rPr lang="en-US" sz="1700"/>
              <a:t>Thank you. Your actions matter.</a:t>
            </a:r>
            <a:endParaRPr sz="1700"/>
          </a:p>
        </p:txBody>
      </p:sp>
      <p:pic>
        <p:nvPicPr>
          <p:cNvPr id="1568" name="Google Shape;1568;g237ea097884_0_4293"/>
          <p:cNvPicPr preferRelativeResize="0"/>
          <p:nvPr/>
        </p:nvPicPr>
        <p:blipFill rotWithShape="1">
          <a:blip r:embed="rId3">
            <a:alphaModFix/>
          </a:blip>
          <a:srcRect b="29" l="0" r="0" t="39"/>
          <a:stretch/>
        </p:blipFill>
        <p:spPr>
          <a:xfrm>
            <a:off x="4901800" y="1325675"/>
            <a:ext cx="3827702" cy="2549308"/>
          </a:xfrm>
          <a:prstGeom prst="rect">
            <a:avLst/>
          </a:prstGeom>
          <a:noFill/>
          <a:ln>
            <a:noFill/>
          </a:ln>
          <a:effectLst>
            <a:outerShdw blurRad="57150" rotWithShape="0" algn="bl" dir="7920000" dist="95250">
              <a:srgbClr val="000000">
                <a:alpha val="50000"/>
              </a:srgbClr>
            </a:outerShdw>
          </a:effectLst>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3" name="Shape 1573"/>
        <p:cNvGrpSpPr/>
        <p:nvPr/>
      </p:nvGrpSpPr>
      <p:grpSpPr>
        <a:xfrm>
          <a:off x="0" y="0"/>
          <a:ext cx="0" cy="0"/>
          <a:chOff x="0" y="0"/>
          <a:chExt cx="0" cy="0"/>
        </a:xfrm>
      </p:grpSpPr>
      <p:sp>
        <p:nvSpPr>
          <p:cNvPr id="1574" name="Google Shape;1574;g237f1443b28_0_0"/>
          <p:cNvSpPr txBox="1"/>
          <p:nvPr>
            <p:ph idx="1" type="body"/>
          </p:nvPr>
        </p:nvSpPr>
        <p:spPr>
          <a:xfrm>
            <a:off x="0" y="0"/>
            <a:ext cx="9144000" cy="9216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Acknowledgements</a:t>
            </a:r>
            <a:endParaRPr/>
          </a:p>
        </p:txBody>
      </p:sp>
      <p:sp>
        <p:nvSpPr>
          <p:cNvPr id="1575" name="Google Shape;1575;g237f1443b28_0_0"/>
          <p:cNvSpPr txBox="1"/>
          <p:nvPr/>
        </p:nvSpPr>
        <p:spPr>
          <a:xfrm>
            <a:off x="188275" y="1101325"/>
            <a:ext cx="5551800" cy="327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US" sz="1100">
                <a:solidFill>
                  <a:schemeClr val="dk1"/>
                </a:solidFill>
                <a:latin typeface="Lato"/>
                <a:ea typeface="Lato"/>
                <a:cs typeface="Lato"/>
                <a:sym typeface="Lato"/>
              </a:rPr>
              <a:t>Written and Developed By: </a:t>
            </a:r>
            <a:endParaRPr b="1" sz="1100">
              <a:solidFill>
                <a:schemeClr val="dk1"/>
              </a:solidFill>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rPr lang="en-US" sz="1100">
                <a:solidFill>
                  <a:schemeClr val="dk1"/>
                </a:solidFill>
                <a:latin typeface="Lato"/>
                <a:ea typeface="Lato"/>
                <a:cs typeface="Lato"/>
                <a:sym typeface="Lato"/>
              </a:rPr>
              <a:t>Julie Incitti, MSW, ASPW - School Social Work Consultant DPI</a:t>
            </a:r>
            <a:endParaRPr sz="1100">
              <a:solidFill>
                <a:schemeClr val="dk1"/>
              </a:solidFill>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t/>
            </a:r>
            <a:endParaRPr b="1" sz="1100">
              <a:solidFill>
                <a:schemeClr val="dk1"/>
              </a:solidFill>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rPr b="1" lang="en-US" sz="1100">
                <a:solidFill>
                  <a:schemeClr val="dk1"/>
                </a:solidFill>
                <a:latin typeface="Lato"/>
                <a:ea typeface="Lato"/>
                <a:cs typeface="Lato"/>
                <a:sym typeface="Lato"/>
              </a:rPr>
              <a:t>Mandated Reporting of Child Abuse and Neglect Training Workgroup </a:t>
            </a:r>
            <a:endParaRPr b="1" sz="1100">
              <a:solidFill>
                <a:schemeClr val="dk1"/>
              </a:solidFill>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rPr lang="en-US" sz="1100">
                <a:solidFill>
                  <a:schemeClr val="dk1"/>
                </a:solidFill>
                <a:latin typeface="Lato"/>
                <a:ea typeface="Lato"/>
                <a:cs typeface="Lato"/>
                <a:sym typeface="Lato"/>
              </a:rPr>
              <a:t>Julie Ahnen, MSSW - Dane County Department of Human Services</a:t>
            </a:r>
            <a:endParaRPr sz="1100">
              <a:solidFill>
                <a:schemeClr val="dk1"/>
              </a:solidFill>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rPr lang="en-US" sz="1100">
                <a:solidFill>
                  <a:schemeClr val="dk1"/>
                </a:solidFill>
                <a:latin typeface="Lato"/>
                <a:ea typeface="Lato"/>
                <a:cs typeface="Lato"/>
                <a:sym typeface="Lato"/>
              </a:rPr>
              <a:t>Nicole Cain, MSW - Milwaukee Public Schools</a:t>
            </a:r>
            <a:endParaRPr sz="1100">
              <a:solidFill>
                <a:schemeClr val="dk1"/>
              </a:solidFill>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rPr lang="en-US" sz="1100">
                <a:solidFill>
                  <a:schemeClr val="dk1"/>
                </a:solidFill>
                <a:latin typeface="Lato"/>
                <a:ea typeface="Lato"/>
                <a:cs typeface="Lato"/>
                <a:sym typeface="Lato"/>
              </a:rPr>
              <a:t>Laura Crave, MSW - Children's Wisconsin - Awareness to Action</a:t>
            </a:r>
            <a:endParaRPr sz="1100">
              <a:solidFill>
                <a:schemeClr val="dk1"/>
              </a:solidFill>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rPr lang="en-US" sz="1100">
                <a:solidFill>
                  <a:schemeClr val="dk1"/>
                </a:solidFill>
                <a:latin typeface="Lato"/>
                <a:ea typeface="Lato"/>
                <a:cs typeface="Lato"/>
                <a:sym typeface="Lato"/>
              </a:rPr>
              <a:t>Jessica Goodman Schutz, MSSW, LCSW - Milwaukee Public Schools</a:t>
            </a:r>
            <a:endParaRPr sz="1100">
              <a:solidFill>
                <a:schemeClr val="dk1"/>
              </a:solidFill>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rPr lang="en-US" sz="1100">
                <a:solidFill>
                  <a:schemeClr val="dk1"/>
                </a:solidFill>
                <a:latin typeface="Lato"/>
                <a:ea typeface="Lato"/>
                <a:cs typeface="Lato"/>
                <a:sym typeface="Lato"/>
              </a:rPr>
              <a:t>Meghan Mahar, MSW - Walworth County Department of Health and Human Services</a:t>
            </a:r>
            <a:endParaRPr sz="1100">
              <a:solidFill>
                <a:schemeClr val="dk1"/>
              </a:solidFill>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rPr lang="en-US" sz="1100">
                <a:solidFill>
                  <a:schemeClr val="dk1"/>
                </a:solidFill>
                <a:latin typeface="Lato"/>
                <a:ea typeface="Lato"/>
                <a:cs typeface="Lato"/>
                <a:sym typeface="Lato"/>
              </a:rPr>
              <a:t>Rebecca Murray, MBA	 - Wisconsin Child Abuse and Neglect Prevention Board</a:t>
            </a:r>
            <a:endParaRPr sz="1100">
              <a:solidFill>
                <a:schemeClr val="dk1"/>
              </a:solidFill>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rPr lang="en-US" sz="1100">
                <a:solidFill>
                  <a:schemeClr val="dk1"/>
                </a:solidFill>
                <a:latin typeface="Lato"/>
                <a:ea typeface="Lato"/>
                <a:cs typeface="Lato"/>
                <a:sym typeface="Lato"/>
              </a:rPr>
              <a:t>Teresa Nicholas, MSSW, CISW - Verona Area School District</a:t>
            </a:r>
            <a:endParaRPr sz="1100">
              <a:solidFill>
                <a:schemeClr val="dk1"/>
              </a:solidFill>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rPr lang="en-US" sz="1100">
                <a:solidFill>
                  <a:schemeClr val="dk1"/>
                </a:solidFill>
                <a:latin typeface="Lato"/>
                <a:ea typeface="Lato"/>
                <a:cs typeface="Lato"/>
                <a:sym typeface="Lato"/>
              </a:rPr>
              <a:t>Tim Peerenboom - Wisconsin Department of Public Instruction</a:t>
            </a:r>
            <a:endParaRPr sz="1100">
              <a:solidFill>
                <a:schemeClr val="dk1"/>
              </a:solidFill>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rPr lang="en-US" sz="1100">
                <a:solidFill>
                  <a:schemeClr val="dk1"/>
                </a:solidFill>
                <a:latin typeface="Lato"/>
                <a:ea typeface="Lato"/>
                <a:cs typeface="Lato"/>
                <a:sym typeface="Lato"/>
              </a:rPr>
              <a:t>Marc Seidl, MSW, CSW - Brown County Health and Human Services Department </a:t>
            </a:r>
            <a:endParaRPr sz="1100">
              <a:solidFill>
                <a:schemeClr val="dk1"/>
              </a:solidFill>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rPr lang="en-US" sz="1100">
                <a:solidFill>
                  <a:schemeClr val="dk1"/>
                </a:solidFill>
                <a:latin typeface="Lato"/>
                <a:ea typeface="Lato"/>
                <a:cs typeface="Lato"/>
                <a:sym typeface="Lato"/>
              </a:rPr>
              <a:t>Corrie B. Warning, SSW, CAPSW - Milwaukee Public Schools</a:t>
            </a:r>
            <a:endParaRPr sz="1100">
              <a:solidFill>
                <a:schemeClr val="dk1"/>
              </a:solidFill>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rPr lang="en-US" sz="1100">
                <a:solidFill>
                  <a:schemeClr val="dk1"/>
                </a:solidFill>
                <a:latin typeface="Lato"/>
                <a:ea typeface="Lato"/>
                <a:cs typeface="Lato"/>
                <a:sym typeface="Lato"/>
              </a:rPr>
              <a:t>Beth Wanke LCSW CSAC - Washington County Health and Human Services</a:t>
            </a:r>
            <a:endParaRPr sz="1100">
              <a:solidFill>
                <a:schemeClr val="dk1"/>
              </a:solidFill>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rPr lang="en-US" sz="1100">
                <a:solidFill>
                  <a:schemeClr val="dk1"/>
                </a:solidFill>
                <a:latin typeface="Lato"/>
                <a:ea typeface="Lato"/>
                <a:cs typeface="Lato"/>
                <a:sym typeface="Lato"/>
              </a:rPr>
              <a:t>Louise Wilson, MS, BSN, RN, LSN, NCSN - Wisconsin Department of Public Instruction</a:t>
            </a:r>
            <a:endParaRPr>
              <a:latin typeface="Lato"/>
              <a:ea typeface="Lato"/>
              <a:cs typeface="Lato"/>
              <a:sym typeface="Lato"/>
            </a:endParaRPr>
          </a:p>
        </p:txBody>
      </p:sp>
      <p:sp>
        <p:nvSpPr>
          <p:cNvPr id="1576" name="Google Shape;1576;g237f1443b28_0_0"/>
          <p:cNvSpPr txBox="1"/>
          <p:nvPr/>
        </p:nvSpPr>
        <p:spPr>
          <a:xfrm>
            <a:off x="4061050" y="1102150"/>
            <a:ext cx="3025500" cy="552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US" sz="1100">
                <a:solidFill>
                  <a:schemeClr val="dk1"/>
                </a:solidFill>
                <a:latin typeface="Lato"/>
                <a:ea typeface="Lato"/>
                <a:cs typeface="Lato"/>
                <a:sym typeface="Lato"/>
              </a:rPr>
              <a:t>In Consultation With: </a:t>
            </a:r>
            <a:endParaRPr b="1" sz="1100">
              <a:solidFill>
                <a:schemeClr val="dk1"/>
              </a:solidFill>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rPr lang="en-US" sz="1100">
                <a:solidFill>
                  <a:schemeClr val="dk1"/>
                </a:solidFill>
                <a:latin typeface="Lato"/>
                <a:ea typeface="Lato"/>
                <a:cs typeface="Lato"/>
                <a:sym typeface="Lato"/>
              </a:rPr>
              <a:t>The Department of Children and Families</a:t>
            </a:r>
            <a:endParaRPr i="1" sz="1500">
              <a:solidFill>
                <a:srgbClr val="333399"/>
              </a:solidFill>
              <a:latin typeface="Lato"/>
              <a:ea typeface="Lato"/>
              <a:cs typeface="Lato"/>
              <a:sym typeface="Lato"/>
            </a:endParaRPr>
          </a:p>
        </p:txBody>
      </p:sp>
      <p:sp>
        <p:nvSpPr>
          <p:cNvPr id="1577" name="Google Shape;1577;g237f1443b28_0_0"/>
          <p:cNvSpPr/>
          <p:nvPr/>
        </p:nvSpPr>
        <p:spPr>
          <a:xfrm>
            <a:off x="5740075" y="1835025"/>
            <a:ext cx="2980200" cy="2140500"/>
          </a:xfrm>
          <a:prstGeom prst="roundRect">
            <a:avLst>
              <a:gd fmla="val 16667" name="adj"/>
            </a:avLst>
          </a:prstGeom>
          <a:solidFill>
            <a:srgbClr val="3333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i="1" lang="en-US" sz="1500">
                <a:solidFill>
                  <a:schemeClr val="lt1"/>
                </a:solidFill>
                <a:latin typeface="Lato"/>
                <a:ea typeface="Lato"/>
                <a:cs typeface="Lato"/>
                <a:sym typeface="Lato"/>
              </a:rPr>
              <a:t>A special thank you to all of the educators, consultants, and community partners that provided insight, answered questions, and served as reviewers on this training.</a:t>
            </a:r>
            <a:endParaRPr>
              <a:solidFill>
                <a:schemeClr val="lt1"/>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2" name="Shape 1582"/>
        <p:cNvGrpSpPr/>
        <p:nvPr/>
      </p:nvGrpSpPr>
      <p:grpSpPr>
        <a:xfrm>
          <a:off x="0" y="0"/>
          <a:ext cx="0" cy="0"/>
          <a:chOff x="0" y="0"/>
          <a:chExt cx="0" cy="0"/>
        </a:xfrm>
      </p:grpSpPr>
      <p:sp>
        <p:nvSpPr>
          <p:cNvPr id="1583" name="Google Shape;1583;g250f77b3eac_0_8"/>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ctr">
              <a:lnSpc>
                <a:spcPct val="100000"/>
              </a:lnSpc>
              <a:spcBef>
                <a:spcPts val="0"/>
              </a:spcBef>
              <a:spcAft>
                <a:spcPts val="0"/>
              </a:spcAft>
              <a:buSzPct val="100000"/>
              <a:buNone/>
            </a:pPr>
            <a:r>
              <a:rPr lang="en-US"/>
              <a:t>Importance of Preventing Maltreatment - Section References</a:t>
            </a:r>
            <a:endParaRPr/>
          </a:p>
        </p:txBody>
      </p:sp>
      <p:sp>
        <p:nvSpPr>
          <p:cNvPr id="1584" name="Google Shape;1584;g250f77b3eac_0_8"/>
          <p:cNvSpPr txBox="1"/>
          <p:nvPr>
            <p:ph idx="4294967295" type="body"/>
          </p:nvPr>
        </p:nvSpPr>
        <p:spPr>
          <a:xfrm>
            <a:off x="312975" y="975150"/>
            <a:ext cx="8587800" cy="3850800"/>
          </a:xfrm>
          <a:prstGeom prst="rect">
            <a:avLst/>
          </a:prstGeom>
          <a:noFill/>
          <a:ln>
            <a:noFill/>
          </a:ln>
        </p:spPr>
        <p:txBody>
          <a:bodyPr anchorCtr="0" anchor="t" bIns="45700" lIns="91425" spcFirstLastPara="1" rIns="91425" wrap="square" tIns="45700">
            <a:normAutofit fontScale="55000" lnSpcReduction="20000"/>
          </a:bodyPr>
          <a:lstStyle/>
          <a:p>
            <a:pPr indent="0" lvl="0" marL="0" rtl="0" algn="l">
              <a:lnSpc>
                <a:spcPct val="115000"/>
              </a:lnSpc>
              <a:spcBef>
                <a:spcPts val="0"/>
              </a:spcBef>
              <a:spcAft>
                <a:spcPts val="0"/>
              </a:spcAft>
              <a:buClr>
                <a:schemeClr val="dk1"/>
              </a:buClr>
              <a:buSzPct val="100000"/>
              <a:buFont typeface="Arial"/>
              <a:buNone/>
            </a:pPr>
            <a:r>
              <a:rPr b="0" lang="en-US" sz="1100"/>
              <a:t>Anda, Robert n.d. "The Adverse Childhood Experiences Study: Child Abuse and Public Health." Prevent Child Abuse America. Accessed June, 2023.  </a:t>
            </a:r>
            <a:r>
              <a:rPr b="0" lang="en-US" sz="1100" u="sng">
                <a:solidFill>
                  <a:srgbClr val="1155CC"/>
                </a:solidFill>
                <a:hlinkClick r:id="rId3">
                  <a:extLst>
                    <a:ext uri="{A12FA001-AC4F-418D-AE19-62706E023703}">
                      <ahyp:hlinkClr val="tx"/>
                    </a:ext>
                  </a:extLst>
                </a:hlinkClick>
              </a:rPr>
              <a:t>https://preventchildabuse.org/images/docs/anda_wht_ppr.pdf</a:t>
            </a:r>
            <a:r>
              <a:rPr b="0" lang="en-US" sz="1100"/>
              <a:t>.</a:t>
            </a:r>
            <a:endParaRPr b="0" sz="1100"/>
          </a:p>
          <a:p>
            <a:pPr indent="0" lvl="0" marL="0" rtl="0" algn="l">
              <a:lnSpc>
                <a:spcPct val="115000"/>
              </a:lnSpc>
              <a:spcBef>
                <a:spcPts val="0"/>
              </a:spcBef>
              <a:spcAft>
                <a:spcPts val="0"/>
              </a:spcAft>
              <a:buClr>
                <a:schemeClr val="dk1"/>
              </a:buClr>
              <a:buSzPct val="100000"/>
              <a:buFont typeface="Arial"/>
              <a:buNone/>
            </a:pPr>
            <a:r>
              <a:t/>
            </a:r>
            <a:endParaRPr b="0" sz="1100"/>
          </a:p>
          <a:p>
            <a:pPr indent="0" lvl="0" marL="0" rtl="0" algn="l">
              <a:lnSpc>
                <a:spcPct val="115000"/>
              </a:lnSpc>
              <a:spcBef>
                <a:spcPts val="0"/>
              </a:spcBef>
              <a:spcAft>
                <a:spcPts val="0"/>
              </a:spcAft>
              <a:buClr>
                <a:schemeClr val="dk1"/>
              </a:buClr>
              <a:buSzPct val="100000"/>
              <a:buFont typeface="Arial"/>
              <a:buNone/>
            </a:pPr>
            <a:r>
              <a:rPr b="0" lang="en-US" sz="1100"/>
              <a:t>American Academy of Pediatrics and Dave Thomas Foundation for Adoption. 2015. “Helping Foster and Adoptive Families Cope With Trauma.” </a:t>
            </a:r>
            <a:r>
              <a:rPr b="0" lang="en-US" sz="1100" u="sng">
                <a:solidFill>
                  <a:srgbClr val="1155CC"/>
                </a:solidFill>
                <a:hlinkClick r:id="rId4">
                  <a:extLst>
                    <a:ext uri="{A12FA001-AC4F-418D-AE19-62706E023703}">
                      <ahyp:hlinkClr val="tx"/>
                    </a:ext>
                  </a:extLst>
                </a:hlinkClick>
              </a:rPr>
              <a:t>https://www.maineaap.org/assets/resources/Trauma-Guide.pdf</a:t>
            </a:r>
            <a:r>
              <a:rPr b="0" lang="en-US" sz="1100"/>
              <a:t>. </a:t>
            </a:r>
            <a:endParaRPr b="0" sz="1100"/>
          </a:p>
          <a:p>
            <a:pPr indent="0" lvl="0" marL="0" rtl="0" algn="l">
              <a:lnSpc>
                <a:spcPct val="115000"/>
              </a:lnSpc>
              <a:spcBef>
                <a:spcPts val="0"/>
              </a:spcBef>
              <a:spcAft>
                <a:spcPts val="0"/>
              </a:spcAft>
              <a:buClr>
                <a:schemeClr val="dk1"/>
              </a:buClr>
              <a:buSzPct val="100000"/>
              <a:buFont typeface="Arial"/>
              <a:buNone/>
            </a:pPr>
            <a:r>
              <a:t/>
            </a:r>
            <a:endParaRPr b="0" sz="1100"/>
          </a:p>
          <a:p>
            <a:pPr indent="0" lvl="0" marL="0" rtl="0" algn="l">
              <a:lnSpc>
                <a:spcPct val="115000"/>
              </a:lnSpc>
              <a:spcBef>
                <a:spcPts val="0"/>
              </a:spcBef>
              <a:spcAft>
                <a:spcPts val="0"/>
              </a:spcAft>
              <a:buClr>
                <a:schemeClr val="dk1"/>
              </a:buClr>
              <a:buSzPct val="100000"/>
              <a:buFont typeface="Arial"/>
              <a:buNone/>
            </a:pPr>
            <a:r>
              <a:rPr b="0" lang="en-US" sz="1100"/>
              <a:t>Bethell, Christina, Jennifer Jones, Narangerel Gombojav, Jeff Linkenbach, and Robert Sege. 2019. “Positive Childhood Experiences and Adult Mental and Relational Health in a Statewide Sample: Associations Across Adverse Childhood Experiences Levels”. JAMA Pediatrics, 173(11). </a:t>
            </a:r>
            <a:r>
              <a:rPr b="0" lang="en-US" sz="1100" u="sng">
                <a:solidFill>
                  <a:srgbClr val="1155CC"/>
                </a:solidFill>
                <a:hlinkClick r:id="rId5">
                  <a:extLst>
                    <a:ext uri="{A12FA001-AC4F-418D-AE19-62706E023703}">
                      <ahyp:hlinkClr val="tx"/>
                    </a:ext>
                  </a:extLst>
                </a:hlinkClick>
              </a:rPr>
              <a:t>https://doi.org/10.1001/jamapediatrics.2019.3007</a:t>
            </a:r>
            <a:r>
              <a:rPr b="0" lang="en-US" sz="1100"/>
              <a:t>.</a:t>
            </a:r>
            <a:endParaRPr b="0" sz="1100"/>
          </a:p>
          <a:p>
            <a:pPr indent="0" lvl="0" marL="0" rtl="0" algn="l">
              <a:lnSpc>
                <a:spcPct val="115000"/>
              </a:lnSpc>
              <a:spcBef>
                <a:spcPts val="0"/>
              </a:spcBef>
              <a:spcAft>
                <a:spcPts val="0"/>
              </a:spcAft>
              <a:buClr>
                <a:schemeClr val="dk1"/>
              </a:buClr>
              <a:buSzPct val="100000"/>
              <a:buFont typeface="Arial"/>
              <a:buNone/>
            </a:pPr>
            <a:r>
              <a:t/>
            </a:r>
            <a:endParaRPr b="0" sz="1100"/>
          </a:p>
          <a:p>
            <a:pPr indent="0" lvl="0" marL="0" rtl="0" algn="l">
              <a:lnSpc>
                <a:spcPct val="115000"/>
              </a:lnSpc>
              <a:spcBef>
                <a:spcPts val="0"/>
              </a:spcBef>
              <a:spcAft>
                <a:spcPts val="0"/>
              </a:spcAft>
              <a:buClr>
                <a:schemeClr val="dk1"/>
              </a:buClr>
              <a:buSzPct val="100000"/>
              <a:buFont typeface="Arial"/>
              <a:buNone/>
            </a:pPr>
            <a:r>
              <a:rPr b="0" lang="en-US" sz="1100"/>
              <a:t>Centers for Disease Control (CDC). 2022. “Fast Facts: Preventing Child Sexual Abuse.” </a:t>
            </a:r>
            <a:r>
              <a:rPr b="0" lang="en-US" sz="1100" u="sng">
                <a:solidFill>
                  <a:srgbClr val="1155CC"/>
                </a:solidFill>
                <a:hlinkClick r:id="rId6">
                  <a:extLst>
                    <a:ext uri="{A12FA001-AC4F-418D-AE19-62706E023703}">
                      <ahyp:hlinkClr val="tx"/>
                    </a:ext>
                  </a:extLst>
                </a:hlinkClick>
              </a:rPr>
              <a:t>https://www.cdc.gov/violenceprevention/childsexualabuse/fastfact.html</a:t>
            </a:r>
            <a:r>
              <a:rPr b="0" lang="en-US" sz="1100"/>
              <a:t>. </a:t>
            </a:r>
            <a:endParaRPr b="0" sz="1100"/>
          </a:p>
          <a:p>
            <a:pPr indent="0" lvl="0" marL="0" rtl="0" algn="l">
              <a:lnSpc>
                <a:spcPct val="115000"/>
              </a:lnSpc>
              <a:spcBef>
                <a:spcPts val="0"/>
              </a:spcBef>
              <a:spcAft>
                <a:spcPts val="0"/>
              </a:spcAft>
              <a:buClr>
                <a:schemeClr val="dk1"/>
              </a:buClr>
              <a:buSzPct val="100000"/>
              <a:buFont typeface="Arial"/>
              <a:buNone/>
            </a:pPr>
            <a:r>
              <a:t/>
            </a:r>
            <a:endParaRPr b="0" sz="1100"/>
          </a:p>
          <a:p>
            <a:pPr indent="0" lvl="0" marL="0" rtl="0" algn="l">
              <a:lnSpc>
                <a:spcPct val="115000"/>
              </a:lnSpc>
              <a:spcBef>
                <a:spcPts val="0"/>
              </a:spcBef>
              <a:spcAft>
                <a:spcPts val="0"/>
              </a:spcAft>
              <a:buClr>
                <a:schemeClr val="dk1"/>
              </a:buClr>
              <a:buSzPct val="100000"/>
              <a:buFont typeface="Arial"/>
              <a:buNone/>
            </a:pPr>
            <a:r>
              <a:rPr b="0" lang="en-US" sz="1100"/>
              <a:t>Charité - Universitätsmedizin Berlin. 2023. "The far-reaching consequences of child abuse: Study shows link between early trauma experienced by mothers and health problems in their children." ScienceDaily. </a:t>
            </a:r>
            <a:r>
              <a:rPr b="0" lang="en-US" sz="1100" u="sng">
                <a:solidFill>
                  <a:srgbClr val="1155CC"/>
                </a:solidFill>
                <a:hlinkClick r:id="rId7">
                  <a:extLst>
                    <a:ext uri="{A12FA001-AC4F-418D-AE19-62706E023703}">
                      <ahyp:hlinkClr val="tx"/>
                    </a:ext>
                  </a:extLst>
                </a:hlinkClick>
              </a:rPr>
              <a:t>www.sciencedaily.com/releases/2023/02/230224135044.htm</a:t>
            </a:r>
            <a:r>
              <a:rPr b="0" lang="en-US" sz="1100"/>
              <a:t>.</a:t>
            </a:r>
            <a:endParaRPr b="0" sz="1100"/>
          </a:p>
          <a:p>
            <a:pPr indent="0" lvl="0" marL="0" rtl="0" algn="l">
              <a:lnSpc>
                <a:spcPct val="115000"/>
              </a:lnSpc>
              <a:spcBef>
                <a:spcPts val="0"/>
              </a:spcBef>
              <a:spcAft>
                <a:spcPts val="0"/>
              </a:spcAft>
              <a:buClr>
                <a:schemeClr val="dk1"/>
              </a:buClr>
              <a:buSzPct val="100000"/>
              <a:buFont typeface="Arial"/>
              <a:buNone/>
            </a:pPr>
            <a:r>
              <a:t/>
            </a:r>
            <a:endParaRPr b="0" sz="1100"/>
          </a:p>
          <a:p>
            <a:pPr indent="0" lvl="0" marL="0" rtl="0" algn="l">
              <a:lnSpc>
                <a:spcPct val="115000"/>
              </a:lnSpc>
              <a:spcBef>
                <a:spcPts val="0"/>
              </a:spcBef>
              <a:spcAft>
                <a:spcPts val="0"/>
              </a:spcAft>
              <a:buClr>
                <a:schemeClr val="dk1"/>
              </a:buClr>
              <a:buSzPct val="100000"/>
              <a:buFont typeface="Arial"/>
              <a:buNone/>
            </a:pPr>
            <a:r>
              <a:rPr b="0" lang="en-US" sz="1100"/>
              <a:t>Child Welfare Information Gateway. 2021. “Supporting LGBTQ+ Youth:  A Guide for Foster Parents.” </a:t>
            </a:r>
            <a:r>
              <a:rPr b="0" lang="en-US" sz="1100" u="sng">
                <a:solidFill>
                  <a:srgbClr val="0563C1"/>
                </a:solidFill>
                <a:hlinkClick r:id="rId8">
                  <a:extLst>
                    <a:ext uri="{A12FA001-AC4F-418D-AE19-62706E023703}">
                      <ahyp:hlinkClr val="tx"/>
                    </a:ext>
                  </a:extLst>
                </a:hlinkClick>
              </a:rPr>
              <a:t>https://www.childwelfare.gov/pubpdfs/lgbtqyouth.pdf</a:t>
            </a:r>
            <a:r>
              <a:rPr b="0" lang="en-US" sz="1100"/>
              <a:t>. </a:t>
            </a:r>
            <a:endParaRPr b="0" sz="1100"/>
          </a:p>
          <a:p>
            <a:pPr indent="0" lvl="0" marL="0" rtl="0" algn="l">
              <a:lnSpc>
                <a:spcPct val="115000"/>
              </a:lnSpc>
              <a:spcBef>
                <a:spcPts val="0"/>
              </a:spcBef>
              <a:spcAft>
                <a:spcPts val="0"/>
              </a:spcAft>
              <a:buClr>
                <a:schemeClr val="dk1"/>
              </a:buClr>
              <a:buSzPct val="100000"/>
              <a:buFont typeface="Arial"/>
              <a:buNone/>
            </a:pPr>
            <a:r>
              <a:t/>
            </a:r>
            <a:endParaRPr b="0" sz="1100"/>
          </a:p>
          <a:p>
            <a:pPr indent="0" lvl="0" marL="0" rtl="0" algn="l">
              <a:lnSpc>
                <a:spcPct val="115000"/>
              </a:lnSpc>
              <a:spcBef>
                <a:spcPts val="0"/>
              </a:spcBef>
              <a:spcAft>
                <a:spcPts val="0"/>
              </a:spcAft>
              <a:buClr>
                <a:schemeClr val="dk1"/>
              </a:buClr>
              <a:buSzPct val="100000"/>
              <a:buFont typeface="Arial"/>
              <a:buNone/>
            </a:pPr>
            <a:r>
              <a:rPr b="0" lang="en-US" sz="1100"/>
              <a:t>Corliss, H. L., Cochran, S. D., &amp; Mays, V. M. 2002. “Reports of parental maltreatment during childhood in a United States population-based survey of homosexual, bisexual, and heterosexual adults.” </a:t>
            </a:r>
            <a:r>
              <a:rPr b="0" i="1" lang="en-US" sz="1100"/>
              <a:t>Child Abuse &amp; Neglect</a:t>
            </a:r>
            <a:r>
              <a:rPr b="0" lang="en-US" sz="1100"/>
              <a:t>, 26(11), 1165–1178. </a:t>
            </a:r>
            <a:r>
              <a:rPr b="0" lang="en-US" sz="1100" u="sng">
                <a:solidFill>
                  <a:srgbClr val="1155CC"/>
                </a:solidFill>
                <a:hlinkClick r:id="rId9">
                  <a:extLst>
                    <a:ext uri="{A12FA001-AC4F-418D-AE19-62706E023703}">
                      <ahyp:hlinkClr val="tx"/>
                    </a:ext>
                  </a:extLst>
                </a:hlinkClick>
              </a:rPr>
              <a:t>https://doi.org/10.1016/s0145-2134(02)00385-x</a:t>
            </a:r>
            <a:r>
              <a:rPr b="0" lang="en-US" sz="1100"/>
              <a:t>. </a:t>
            </a:r>
            <a:endParaRPr b="0" sz="1100"/>
          </a:p>
          <a:p>
            <a:pPr indent="0" lvl="0" marL="0" rtl="0" algn="l">
              <a:lnSpc>
                <a:spcPct val="115000"/>
              </a:lnSpc>
              <a:spcBef>
                <a:spcPts val="0"/>
              </a:spcBef>
              <a:spcAft>
                <a:spcPts val="0"/>
              </a:spcAft>
              <a:buClr>
                <a:schemeClr val="dk1"/>
              </a:buClr>
              <a:buSzPct val="100000"/>
              <a:buFont typeface="Arial"/>
              <a:buNone/>
            </a:pPr>
            <a:r>
              <a:t/>
            </a:r>
            <a:endParaRPr b="0" sz="1100"/>
          </a:p>
          <a:p>
            <a:pPr indent="0" lvl="0" marL="0" rtl="0" algn="l">
              <a:lnSpc>
                <a:spcPct val="115000"/>
              </a:lnSpc>
              <a:spcBef>
                <a:spcPts val="0"/>
              </a:spcBef>
              <a:spcAft>
                <a:spcPts val="0"/>
              </a:spcAft>
              <a:buClr>
                <a:schemeClr val="dk1"/>
              </a:buClr>
              <a:buSzPct val="100000"/>
              <a:buFont typeface="Arial"/>
              <a:buNone/>
            </a:pPr>
            <a:r>
              <a:rPr b="0" lang="en-US" sz="1100"/>
              <a:t>Crandall et al. (2019) “ACEs and counter-ACEs: How positive and negative childhood experiences influence adult health.” </a:t>
            </a:r>
            <a:r>
              <a:rPr b="0" i="1" lang="en-US" sz="1100"/>
              <a:t>Child Abuse and Neglect</a:t>
            </a:r>
            <a:r>
              <a:rPr b="0" lang="en-US" sz="1100"/>
              <a:t>, Issue 96. </a:t>
            </a:r>
            <a:r>
              <a:rPr b="0" lang="en-US" sz="1100" u="sng">
                <a:solidFill>
                  <a:srgbClr val="1155CC"/>
                </a:solidFill>
                <a:hlinkClick r:id="rId10">
                  <a:extLst>
                    <a:ext uri="{A12FA001-AC4F-418D-AE19-62706E023703}">
                      <ahyp:hlinkClr val="tx"/>
                    </a:ext>
                  </a:extLst>
                </a:hlinkClick>
              </a:rPr>
              <a:t>https://doi.org/10.1016/j.chiabu.2019.104089</a:t>
            </a:r>
            <a:r>
              <a:rPr b="0" lang="en-US" sz="1100"/>
              <a:t> </a:t>
            </a:r>
            <a:endParaRPr b="0" sz="1100"/>
          </a:p>
          <a:p>
            <a:pPr indent="0" lvl="0" marL="0" rtl="0" algn="l">
              <a:lnSpc>
                <a:spcPct val="115000"/>
              </a:lnSpc>
              <a:spcBef>
                <a:spcPts val="0"/>
              </a:spcBef>
              <a:spcAft>
                <a:spcPts val="0"/>
              </a:spcAft>
              <a:buClr>
                <a:schemeClr val="dk1"/>
              </a:buClr>
              <a:buSzPct val="100000"/>
              <a:buFont typeface="Arial"/>
              <a:buNone/>
            </a:pPr>
            <a:r>
              <a:t/>
            </a:r>
            <a:endParaRPr b="0" sz="1100"/>
          </a:p>
          <a:p>
            <a:pPr indent="0" lvl="0" marL="0" rtl="0" algn="l">
              <a:lnSpc>
                <a:spcPct val="115000"/>
              </a:lnSpc>
              <a:spcBef>
                <a:spcPts val="0"/>
              </a:spcBef>
              <a:spcAft>
                <a:spcPts val="0"/>
              </a:spcAft>
              <a:buClr>
                <a:schemeClr val="dk1"/>
              </a:buClr>
              <a:buSzPct val="100000"/>
              <a:buFont typeface="Arial"/>
              <a:buNone/>
            </a:pPr>
            <a:r>
              <a:rPr b="0" lang="en-US" sz="1100"/>
              <a:t>Crouch, Elizabeth, Elizabeth Radcliff, Melinda A. Merrell, Peiyin Hung, and Kevin Bennett. 2021. “Positive Childhood Experiences Promote School Success.” </a:t>
            </a:r>
            <a:r>
              <a:rPr b="0" i="1" lang="en-US" sz="1100"/>
              <a:t>Maternal and Child Health Journal</a:t>
            </a:r>
            <a:r>
              <a:rPr b="0" lang="en-US" sz="1100"/>
              <a:t>, 25(10), </a:t>
            </a:r>
            <a:r>
              <a:rPr b="0" lang="en-US" sz="1100" u="sng">
                <a:solidFill>
                  <a:srgbClr val="1155CC"/>
                </a:solidFill>
                <a:hlinkClick r:id="rId11">
                  <a:extLst>
                    <a:ext uri="{A12FA001-AC4F-418D-AE19-62706E023703}">
                      <ahyp:hlinkClr val="tx"/>
                    </a:ext>
                  </a:extLst>
                </a:hlinkClick>
              </a:rPr>
              <a:t>https://doi.org/</a:t>
            </a:r>
            <a:endParaRPr b="0" sz="1100"/>
          </a:p>
          <a:p>
            <a:pPr indent="0" lvl="0" marL="0" rtl="0" algn="l">
              <a:lnSpc>
                <a:spcPct val="115000"/>
              </a:lnSpc>
              <a:spcBef>
                <a:spcPts val="0"/>
              </a:spcBef>
              <a:spcAft>
                <a:spcPts val="0"/>
              </a:spcAft>
              <a:buClr>
                <a:schemeClr val="dk1"/>
              </a:buClr>
              <a:buSzPct val="100000"/>
              <a:buFont typeface="Arial"/>
              <a:buNone/>
            </a:pPr>
            <a:r>
              <a:rPr b="0" lang="en-US" sz="1100" u="sng">
                <a:solidFill>
                  <a:srgbClr val="1155CC"/>
                </a:solidFill>
                <a:hlinkClick r:id="rId12">
                  <a:extLst>
                    <a:ext uri="{A12FA001-AC4F-418D-AE19-62706E023703}">
                      <ahyp:hlinkClr val="tx"/>
                    </a:ext>
                  </a:extLst>
                </a:hlinkClick>
              </a:rPr>
              <a:t>10.1007/s10995-021-03206-3</a:t>
            </a:r>
            <a:r>
              <a:rPr b="0" lang="en-US" sz="1100"/>
              <a:t>.</a:t>
            </a:r>
            <a:endParaRPr b="0" sz="1100"/>
          </a:p>
          <a:p>
            <a:pPr indent="0" lvl="0" marL="0" rtl="0" algn="l">
              <a:lnSpc>
                <a:spcPct val="115000"/>
              </a:lnSpc>
              <a:spcBef>
                <a:spcPts val="0"/>
              </a:spcBef>
              <a:spcAft>
                <a:spcPts val="0"/>
              </a:spcAft>
              <a:buClr>
                <a:schemeClr val="dk1"/>
              </a:buClr>
              <a:buSzPct val="100000"/>
              <a:buFont typeface="Arial"/>
              <a:buNone/>
            </a:pPr>
            <a:r>
              <a:t/>
            </a:r>
            <a:endParaRPr b="0" sz="1100"/>
          </a:p>
          <a:p>
            <a:pPr indent="0" lvl="0" marL="0" rtl="0" algn="l">
              <a:lnSpc>
                <a:spcPct val="115000"/>
              </a:lnSpc>
              <a:spcBef>
                <a:spcPts val="0"/>
              </a:spcBef>
              <a:spcAft>
                <a:spcPts val="0"/>
              </a:spcAft>
              <a:buClr>
                <a:schemeClr val="dk1"/>
              </a:buClr>
              <a:buSzPct val="100000"/>
              <a:buFont typeface="Arial"/>
              <a:buNone/>
            </a:pPr>
            <a:r>
              <a:rPr b="0" lang="en-US" sz="1100"/>
              <a:t>Davis, Carrie, Warren Ng, Jose Bauermeister, &amp; Carla Ibarra. 2023. “Community Spotlight: LGBTQ+ Youth: Adolescent Mental Health Crisis Dialogue Series.” Aspen Institute. </a:t>
            </a:r>
            <a:r>
              <a:rPr b="0" lang="en-US" sz="1100" u="sng">
                <a:solidFill>
                  <a:srgbClr val="1155CC"/>
                </a:solidFill>
                <a:hlinkClick r:id="rId13">
                  <a:extLst>
                    <a:ext uri="{A12FA001-AC4F-418D-AE19-62706E023703}">
                      <ahyp:hlinkClr val="tx"/>
                    </a:ext>
                  </a:extLst>
                </a:hlinkClick>
              </a:rPr>
              <a:t>https://vimeo.com/832724276</a:t>
            </a:r>
            <a:r>
              <a:rPr b="0" lang="en-US" sz="1100"/>
              <a:t>. </a:t>
            </a:r>
            <a:endParaRPr b="0" sz="1100"/>
          </a:p>
          <a:p>
            <a:pPr indent="0" lvl="0" marL="0" rtl="0" algn="l">
              <a:lnSpc>
                <a:spcPct val="115000"/>
              </a:lnSpc>
              <a:spcBef>
                <a:spcPts val="0"/>
              </a:spcBef>
              <a:spcAft>
                <a:spcPts val="0"/>
              </a:spcAft>
              <a:buClr>
                <a:schemeClr val="dk1"/>
              </a:buClr>
              <a:buSzPct val="100000"/>
              <a:buFont typeface="Arial"/>
              <a:buNone/>
            </a:pPr>
            <a:r>
              <a:t/>
            </a:r>
            <a:endParaRPr b="0" sz="1100"/>
          </a:p>
          <a:p>
            <a:pPr indent="0" lvl="0" marL="0" rtl="0" algn="l">
              <a:lnSpc>
                <a:spcPct val="115000"/>
              </a:lnSpc>
              <a:spcBef>
                <a:spcPts val="0"/>
              </a:spcBef>
              <a:spcAft>
                <a:spcPts val="0"/>
              </a:spcAft>
              <a:buClr>
                <a:schemeClr val="dk1"/>
              </a:buClr>
              <a:buSzPct val="100000"/>
              <a:buFont typeface="Arial"/>
              <a:buNone/>
            </a:pPr>
            <a:r>
              <a:rPr b="0" lang="en-US" sz="1100"/>
              <a:t>Fang, X., Brown, D. S., Florence, C. S., &amp; Mercy, J. A. 2012. “The economic burden of child maltreatment in the United States and implications for prevention.” </a:t>
            </a:r>
            <a:r>
              <a:rPr b="0" i="1" lang="en-US" sz="1100"/>
              <a:t>Child Abuse &amp; Neglect</a:t>
            </a:r>
            <a:r>
              <a:rPr b="0" lang="en-US" sz="1100"/>
              <a:t>, 36(2), 156–165. </a:t>
            </a:r>
            <a:r>
              <a:rPr b="0" lang="en-US" sz="1100" u="sng">
                <a:solidFill>
                  <a:srgbClr val="1155CC"/>
                </a:solidFill>
                <a:hlinkClick r:id="rId14">
                  <a:extLst>
                    <a:ext uri="{A12FA001-AC4F-418D-AE19-62706E023703}">
                      <ahyp:hlinkClr val="tx"/>
                    </a:ext>
                  </a:extLst>
                </a:hlinkClick>
              </a:rPr>
              <a:t>https://doi.org/10.1016/j.chiabu.2011.10.006</a:t>
            </a:r>
            <a:r>
              <a:rPr b="0" lang="en-US" sz="1100"/>
              <a:t>. </a:t>
            </a:r>
            <a:endParaRPr b="0" sz="1100"/>
          </a:p>
          <a:p>
            <a:pPr indent="0" lvl="0" marL="0" rtl="0" algn="l">
              <a:lnSpc>
                <a:spcPct val="115000"/>
              </a:lnSpc>
              <a:spcBef>
                <a:spcPts val="0"/>
              </a:spcBef>
              <a:spcAft>
                <a:spcPts val="0"/>
              </a:spcAft>
              <a:buClr>
                <a:schemeClr val="dk1"/>
              </a:buClr>
              <a:buSzPct val="100000"/>
              <a:buFont typeface="Arial"/>
              <a:buNone/>
            </a:pPr>
            <a:r>
              <a:t/>
            </a:r>
            <a:endParaRPr b="0" sz="1100"/>
          </a:p>
          <a:p>
            <a:pPr indent="0" lvl="0" marL="0" rtl="0" algn="l">
              <a:lnSpc>
                <a:spcPct val="115000"/>
              </a:lnSpc>
              <a:spcBef>
                <a:spcPts val="0"/>
              </a:spcBef>
              <a:spcAft>
                <a:spcPts val="0"/>
              </a:spcAft>
              <a:buClr>
                <a:schemeClr val="dk1"/>
              </a:buClr>
              <a:buSzPct val="100000"/>
              <a:buFont typeface="Arial"/>
              <a:buNone/>
            </a:pPr>
            <a:r>
              <a:rPr b="0" lang="en-US" sz="1100"/>
              <a:t>Katz-Wise, S. L., Rosario, M., &amp; Tsappis, M. 2016. “Lesbian, Gay, Bisexual, and Transgender Youth and Family Acceptance.” </a:t>
            </a:r>
            <a:r>
              <a:rPr b="0" i="1" lang="en-US" sz="1100"/>
              <a:t>Pediatric clinics of North America</a:t>
            </a:r>
            <a:r>
              <a:rPr b="0" lang="en-US" sz="1100"/>
              <a:t>, 63(6), 1011–1025. </a:t>
            </a:r>
            <a:r>
              <a:rPr b="0" lang="en-US" sz="1100" u="sng">
                <a:solidFill>
                  <a:srgbClr val="1155CC"/>
                </a:solidFill>
                <a:hlinkClick r:id="rId15">
                  <a:extLst>
                    <a:ext uri="{A12FA001-AC4F-418D-AE19-62706E023703}">
                      <ahyp:hlinkClr val="tx"/>
                    </a:ext>
                  </a:extLst>
                </a:hlinkClick>
              </a:rPr>
              <a:t>https://doi.org/10.1016/j.pcl.2016.07.005</a:t>
            </a:r>
            <a:r>
              <a:rPr b="0" lang="en-US" sz="1100"/>
              <a:t>. </a:t>
            </a:r>
            <a:endParaRPr b="0" sz="1100"/>
          </a:p>
          <a:p>
            <a:pPr indent="0" lvl="0" marL="0" rtl="0" algn="l">
              <a:lnSpc>
                <a:spcPct val="115000"/>
              </a:lnSpc>
              <a:spcBef>
                <a:spcPts val="0"/>
              </a:spcBef>
              <a:spcAft>
                <a:spcPts val="0"/>
              </a:spcAft>
              <a:buClr>
                <a:schemeClr val="dk1"/>
              </a:buClr>
              <a:buSzPct val="100000"/>
              <a:buFont typeface="Arial"/>
              <a:buNone/>
            </a:pPr>
            <a:r>
              <a:t/>
            </a:r>
            <a:endParaRPr b="0" sz="1100"/>
          </a:p>
          <a:p>
            <a:pPr indent="0" lvl="0" marL="0" rtl="0" algn="l">
              <a:lnSpc>
                <a:spcPct val="115000"/>
              </a:lnSpc>
              <a:spcBef>
                <a:spcPts val="0"/>
              </a:spcBef>
              <a:spcAft>
                <a:spcPts val="0"/>
              </a:spcAft>
              <a:buClr>
                <a:schemeClr val="dk1"/>
              </a:buClr>
              <a:buSzPct val="100000"/>
              <a:buFont typeface="Arial"/>
              <a:buNone/>
            </a:pPr>
            <a:r>
              <a:rPr b="0" lang="en-US" sz="1100"/>
              <a:t>Kim, Soo Young,  Seong Joon An, Jong Hee Han, Youbin Kang, Eun Bit Bae,  Woo-Suk Tae,  Byung-Joo Ham, &amp; Kyu-Man Han. 2022. “Childhood abuse and cortical gray matter volume in patients with major depressive disorder.” </a:t>
            </a:r>
            <a:r>
              <a:rPr b="0" i="1" lang="en-US" sz="1100"/>
              <a:t>Psychiatry Research</a:t>
            </a:r>
            <a:r>
              <a:rPr b="0" lang="en-US" sz="1100"/>
              <a:t>, Volume 319. </a:t>
            </a:r>
            <a:r>
              <a:rPr b="0" lang="en-US" sz="1100" u="sng">
                <a:solidFill>
                  <a:srgbClr val="1155CC"/>
                </a:solidFill>
                <a:hlinkClick r:id="rId16">
                  <a:extLst>
                    <a:ext uri="{A12FA001-AC4F-418D-AE19-62706E023703}">
                      <ahyp:hlinkClr val="tx"/>
                    </a:ext>
                  </a:extLst>
                </a:hlinkClick>
              </a:rPr>
              <a:t>https://doi.org/10.1016/j.psychres.2022.114990</a:t>
            </a:r>
            <a:r>
              <a:rPr b="0" lang="en-US" sz="1100"/>
              <a:t>. </a:t>
            </a:r>
            <a:endParaRPr b="0" sz="1100"/>
          </a:p>
          <a:p>
            <a:pPr indent="0" lvl="0" marL="0" rtl="0" algn="l">
              <a:lnSpc>
                <a:spcPct val="115000"/>
              </a:lnSpc>
              <a:spcBef>
                <a:spcPts val="0"/>
              </a:spcBef>
              <a:spcAft>
                <a:spcPts val="0"/>
              </a:spcAft>
              <a:buClr>
                <a:schemeClr val="dk1"/>
              </a:buClr>
              <a:buSzPct val="100000"/>
              <a:buFont typeface="Arial"/>
              <a:buNone/>
            </a:pPr>
            <a:r>
              <a:t/>
            </a:r>
            <a:endParaRPr b="0" sz="1100"/>
          </a:p>
          <a:p>
            <a:pPr indent="0" lvl="0" marL="0" rtl="0" algn="l">
              <a:lnSpc>
                <a:spcPct val="115000"/>
              </a:lnSpc>
              <a:spcBef>
                <a:spcPts val="0"/>
              </a:spcBef>
              <a:spcAft>
                <a:spcPts val="0"/>
              </a:spcAft>
              <a:buClr>
                <a:schemeClr val="dk1"/>
              </a:buClr>
              <a:buSzPct val="100000"/>
              <a:buFont typeface="Arial"/>
              <a:buNone/>
            </a:pPr>
            <a:r>
              <a:rPr b="0" lang="en-US" sz="1100"/>
              <a:t>Kreitz, Mary. n.d. “Positive Childhood Experiences”. Child and Adolescent Behavioral Health. Accessed June, 2023. </a:t>
            </a:r>
            <a:r>
              <a:rPr b="0" lang="en-US" sz="1100" u="sng">
                <a:solidFill>
                  <a:srgbClr val="0563C1"/>
                </a:solidFill>
                <a:hlinkClick r:id="rId17">
                  <a:extLst>
                    <a:ext uri="{A12FA001-AC4F-418D-AE19-62706E023703}">
                      <ahyp:hlinkClr val="tx"/>
                    </a:ext>
                  </a:extLst>
                </a:hlinkClick>
              </a:rPr>
              <a:t>https://www.childandadolescent.org/positive-childhood-experiences/</a:t>
            </a:r>
            <a:r>
              <a:rPr b="0" lang="en-US" sz="1100"/>
              <a:t>. </a:t>
            </a:r>
            <a:endParaRPr b="0" sz="1100"/>
          </a:p>
          <a:p>
            <a:pPr indent="0" lvl="0" marL="0" rtl="0" algn="l">
              <a:lnSpc>
                <a:spcPct val="115000"/>
              </a:lnSpc>
              <a:spcBef>
                <a:spcPts val="0"/>
              </a:spcBef>
              <a:spcAft>
                <a:spcPts val="0"/>
              </a:spcAft>
              <a:buClr>
                <a:schemeClr val="dk1"/>
              </a:buClr>
              <a:buSzPct val="100000"/>
              <a:buFont typeface="Arial"/>
              <a:buNone/>
            </a:pPr>
            <a:r>
              <a:t/>
            </a:r>
            <a:endParaRPr b="0" sz="1100"/>
          </a:p>
          <a:p>
            <a:pPr indent="0" lvl="0" marL="0" rtl="0" algn="l">
              <a:lnSpc>
                <a:spcPct val="115000"/>
              </a:lnSpc>
              <a:spcBef>
                <a:spcPts val="0"/>
              </a:spcBef>
              <a:spcAft>
                <a:spcPts val="0"/>
              </a:spcAft>
              <a:buClr>
                <a:schemeClr val="dk1"/>
              </a:buClr>
              <a:buSzPct val="100000"/>
              <a:buFont typeface="Arial"/>
              <a:buNone/>
            </a:pPr>
            <a:r>
              <a:rPr b="0" lang="en-US" sz="1100">
                <a:solidFill>
                  <a:srgbClr val="212121"/>
                </a:solidFill>
                <a:highlight>
                  <a:srgbClr val="FFFFFF"/>
                </a:highlight>
              </a:rPr>
              <a:t>Mills-Koonce, W. R., Rehder, P. D., &amp; McCurdy, A. L. 2018. “The Significance of Parenting and Parent-Child Relationships for Sexual and Gender Minority Adolescents.” </a:t>
            </a:r>
            <a:r>
              <a:rPr b="0" i="1" lang="en-US" sz="1100">
                <a:solidFill>
                  <a:srgbClr val="212121"/>
                </a:solidFill>
                <a:highlight>
                  <a:srgbClr val="FFFFFF"/>
                </a:highlight>
              </a:rPr>
              <a:t>Journal of research on adolescence : the official journal of the Society for Research on Adolescence</a:t>
            </a:r>
            <a:r>
              <a:rPr b="0" lang="en-US" sz="1100">
                <a:solidFill>
                  <a:srgbClr val="212121"/>
                </a:solidFill>
                <a:highlight>
                  <a:srgbClr val="FFFFFF"/>
                </a:highlight>
              </a:rPr>
              <a:t>, </a:t>
            </a:r>
            <a:r>
              <a:rPr b="0" i="1" lang="en-US" sz="1100">
                <a:solidFill>
                  <a:srgbClr val="212121"/>
                </a:solidFill>
                <a:highlight>
                  <a:srgbClr val="FFFFFF"/>
                </a:highlight>
              </a:rPr>
              <a:t>28</a:t>
            </a:r>
            <a:r>
              <a:rPr b="0" lang="en-US" sz="1100">
                <a:solidFill>
                  <a:srgbClr val="212121"/>
                </a:solidFill>
                <a:highlight>
                  <a:srgbClr val="FFFFFF"/>
                </a:highlight>
              </a:rPr>
              <a:t>(3), 637–649. </a:t>
            </a:r>
            <a:r>
              <a:rPr b="0" lang="en-US" sz="1100" u="sng">
                <a:solidFill>
                  <a:srgbClr val="1155CC"/>
                </a:solidFill>
                <a:highlight>
                  <a:srgbClr val="FFFFFF"/>
                </a:highlight>
                <a:hlinkClick r:id="rId18">
                  <a:extLst>
                    <a:ext uri="{A12FA001-AC4F-418D-AE19-62706E023703}">
                      <ahyp:hlinkClr val="tx"/>
                    </a:ext>
                  </a:extLst>
                </a:hlinkClick>
              </a:rPr>
              <a:t>https://doi.org/10.1111/jora.12404</a:t>
            </a:r>
            <a:r>
              <a:rPr b="0" lang="en-US" sz="1100">
                <a:solidFill>
                  <a:srgbClr val="212121"/>
                </a:solidFill>
                <a:highlight>
                  <a:srgbClr val="FFFFFF"/>
                </a:highlight>
              </a:rPr>
              <a:t>. </a:t>
            </a:r>
            <a:endParaRPr b="0" sz="1100"/>
          </a:p>
          <a:p>
            <a:pPr indent="0" lvl="0" marL="0" rtl="0" algn="l">
              <a:lnSpc>
                <a:spcPct val="115000"/>
              </a:lnSpc>
              <a:spcBef>
                <a:spcPts val="0"/>
              </a:spcBef>
              <a:spcAft>
                <a:spcPts val="0"/>
              </a:spcAft>
              <a:buClr>
                <a:schemeClr val="dk1"/>
              </a:buClr>
              <a:buSzPct val="100000"/>
              <a:buFont typeface="Arial"/>
              <a:buNone/>
            </a:pPr>
            <a:r>
              <a:t/>
            </a:r>
            <a:endParaRPr b="0" sz="1100"/>
          </a:p>
          <a:p>
            <a:pPr indent="0" lvl="0" marL="0" rtl="0" algn="l">
              <a:lnSpc>
                <a:spcPct val="115000"/>
              </a:lnSpc>
              <a:spcBef>
                <a:spcPts val="0"/>
              </a:spcBef>
              <a:spcAft>
                <a:spcPts val="0"/>
              </a:spcAft>
              <a:buClr>
                <a:schemeClr val="dk1"/>
              </a:buClr>
              <a:buSzPct val="100000"/>
              <a:buFont typeface="Arial"/>
              <a:buNone/>
            </a:pPr>
            <a:r>
              <a:rPr b="0" lang="en-US" sz="1100"/>
              <a:t>Prewitt, Elizabeth. 2020. "States Collecting ACE Data in the BRFSS through 2020." PACES Connection.  </a:t>
            </a:r>
            <a:r>
              <a:rPr b="0" lang="en-US" sz="1100" u="sng">
                <a:solidFill>
                  <a:srgbClr val="1155CC"/>
                </a:solidFill>
                <a:highlight>
                  <a:srgbClr val="FFFFFF"/>
                </a:highlight>
                <a:hlinkClick r:id="rId19">
                  <a:extLst>
                    <a:ext uri="{A12FA001-AC4F-418D-AE19-62706E023703}">
                      <ahyp:hlinkClr val="tx"/>
                    </a:ext>
                  </a:extLst>
                </a:hlinkClick>
              </a:rPr>
              <a:t>https://www.pacesconnection.com/g/state-aces-action-group/blog/behavioral-risk-factor-surveillance-system-brfss</a:t>
            </a:r>
            <a:r>
              <a:rPr b="0" lang="en-US" sz="1100"/>
              <a:t>.</a:t>
            </a:r>
            <a:endParaRPr b="0" sz="1100"/>
          </a:p>
          <a:p>
            <a:pPr indent="0" lvl="0" marL="0" rtl="0" algn="l">
              <a:lnSpc>
                <a:spcPct val="100000"/>
              </a:lnSpc>
              <a:spcBef>
                <a:spcPts val="0"/>
              </a:spcBef>
              <a:spcAft>
                <a:spcPts val="0"/>
              </a:spcAft>
              <a:buClr>
                <a:schemeClr val="dk1"/>
              </a:buClr>
              <a:buSzPct val="100000"/>
              <a:buFont typeface="Arial"/>
              <a:buNone/>
            </a:pPr>
            <a:r>
              <a:t/>
            </a:r>
            <a:endParaRPr b="0" sz="1100"/>
          </a:p>
          <a:p>
            <a:pPr indent="0" lvl="0" marL="0" rtl="0" algn="l">
              <a:lnSpc>
                <a:spcPct val="100000"/>
              </a:lnSpc>
              <a:spcBef>
                <a:spcPts val="0"/>
              </a:spcBef>
              <a:spcAft>
                <a:spcPts val="0"/>
              </a:spcAft>
              <a:buClr>
                <a:schemeClr val="dk1"/>
              </a:buClr>
              <a:buSzPct val="100000"/>
              <a:buFont typeface="Arial"/>
              <a:buNone/>
            </a:pPr>
            <a:r>
              <a:rPr b="0" lang="en-US" sz="1100">
                <a:solidFill>
                  <a:srgbClr val="212121"/>
                </a:solidFill>
                <a:highlight>
                  <a:srgbClr val="FFFFFF"/>
                </a:highlight>
              </a:rPr>
              <a:t>Sullivan P. M. 2009.</a:t>
            </a:r>
            <a:r>
              <a:rPr b="0" lang="en-US" sz="1100"/>
              <a:t> “Violence against children with disabilities: Prevention, public policy, and research implications.”</a:t>
            </a:r>
            <a:r>
              <a:rPr b="0" lang="en-US" sz="1100">
                <a:solidFill>
                  <a:srgbClr val="212121"/>
                </a:solidFill>
                <a:highlight>
                  <a:srgbClr val="FFFFFF"/>
                </a:highlight>
              </a:rPr>
              <a:t> </a:t>
            </a:r>
            <a:r>
              <a:rPr b="0" i="1" lang="en-US" sz="1100">
                <a:solidFill>
                  <a:srgbClr val="212121"/>
                </a:solidFill>
                <a:highlight>
                  <a:srgbClr val="FFFFFF"/>
                </a:highlight>
              </a:rPr>
              <a:t>Clinical child and family psychology review</a:t>
            </a:r>
            <a:r>
              <a:rPr b="0" lang="en-US" sz="1100">
                <a:solidFill>
                  <a:srgbClr val="212121"/>
                </a:solidFill>
                <a:highlight>
                  <a:srgbClr val="FFFFFF"/>
                </a:highlight>
              </a:rPr>
              <a:t>, </a:t>
            </a:r>
            <a:r>
              <a:rPr b="0" i="1" lang="en-US" sz="1100">
                <a:solidFill>
                  <a:srgbClr val="212121"/>
                </a:solidFill>
                <a:highlight>
                  <a:srgbClr val="FFFFFF"/>
                </a:highlight>
              </a:rPr>
              <a:t>12</a:t>
            </a:r>
            <a:r>
              <a:rPr b="0" lang="en-US" sz="1100">
                <a:solidFill>
                  <a:srgbClr val="212121"/>
                </a:solidFill>
                <a:highlight>
                  <a:srgbClr val="FFFFFF"/>
                </a:highlight>
              </a:rPr>
              <a:t>(2), 196–216. </a:t>
            </a:r>
            <a:r>
              <a:rPr b="0" lang="en-US" sz="1100" u="sng">
                <a:solidFill>
                  <a:srgbClr val="1155CC"/>
                </a:solidFill>
                <a:highlight>
                  <a:srgbClr val="FFFFFF"/>
                </a:highlight>
                <a:hlinkClick r:id="rId20">
                  <a:extLst>
                    <a:ext uri="{A12FA001-AC4F-418D-AE19-62706E023703}">
                      <ahyp:hlinkClr val="tx"/>
                    </a:ext>
                  </a:extLst>
                </a:hlinkClick>
              </a:rPr>
              <a:t>https://doi.org/10.1007/s10567-009-0056-1</a:t>
            </a:r>
            <a:r>
              <a:rPr b="0" lang="en-US" sz="1100">
                <a:solidFill>
                  <a:srgbClr val="212121"/>
                </a:solidFill>
                <a:highlight>
                  <a:srgbClr val="FFFFFF"/>
                </a:highlight>
              </a:rPr>
              <a:t>. </a:t>
            </a:r>
            <a:endParaRPr b="0" sz="1100">
              <a:solidFill>
                <a:srgbClr val="212121"/>
              </a:solidFill>
              <a:highlight>
                <a:srgbClr val="FFFFFF"/>
              </a:highlight>
            </a:endParaRPr>
          </a:p>
          <a:p>
            <a:pPr indent="0" lvl="0" marL="0" rtl="0" algn="l">
              <a:lnSpc>
                <a:spcPct val="100000"/>
              </a:lnSpc>
              <a:spcBef>
                <a:spcPts val="0"/>
              </a:spcBef>
              <a:spcAft>
                <a:spcPts val="0"/>
              </a:spcAft>
              <a:buClr>
                <a:schemeClr val="dk1"/>
              </a:buClr>
              <a:buSzPct val="100000"/>
              <a:buFont typeface="Arial"/>
              <a:buNone/>
            </a:pPr>
            <a:r>
              <a:t/>
            </a:r>
            <a:endParaRPr b="0" sz="1100"/>
          </a:p>
          <a:p>
            <a:pPr indent="0" lvl="0" marL="0" rtl="0" algn="l">
              <a:lnSpc>
                <a:spcPct val="115000"/>
              </a:lnSpc>
              <a:spcBef>
                <a:spcPts val="0"/>
              </a:spcBef>
              <a:spcAft>
                <a:spcPts val="1200"/>
              </a:spcAft>
              <a:buClr>
                <a:schemeClr val="dk1"/>
              </a:buClr>
              <a:buSzPct val="100000"/>
              <a:buFont typeface="Arial"/>
              <a:buNone/>
            </a:pPr>
            <a:r>
              <a:rPr b="0" lang="en-US" sz="1100"/>
              <a:t>Tortora, Owen. 2023. “2021 Wisconsin Youth Risk Behavior Summary Report.” Madison: Wisconsin Department of Public Instruction. </a:t>
            </a:r>
            <a:r>
              <a:rPr b="0" lang="en-US" sz="1100" u="sng">
                <a:solidFill>
                  <a:srgbClr val="1155CC"/>
                </a:solidFill>
                <a:hlinkClick r:id="rId21">
                  <a:extLst>
                    <a:ext uri="{A12FA001-AC4F-418D-AE19-62706E023703}">
                      <ahyp:hlinkClr val="tx"/>
                    </a:ext>
                  </a:extLst>
                </a:hlinkClick>
              </a:rPr>
              <a:t>https://dpi.wi.gov/sites/default/files/imce/sspw/pdf/WI_2021_YRBS_Summary.pdf</a:t>
            </a:r>
            <a:r>
              <a:rPr b="0" lang="en-US" sz="1100"/>
              <a:t>. </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9" name="Shape 1589"/>
        <p:cNvGrpSpPr/>
        <p:nvPr/>
      </p:nvGrpSpPr>
      <p:grpSpPr>
        <a:xfrm>
          <a:off x="0" y="0"/>
          <a:ext cx="0" cy="0"/>
          <a:chOff x="0" y="0"/>
          <a:chExt cx="0" cy="0"/>
        </a:xfrm>
      </p:grpSpPr>
      <p:sp>
        <p:nvSpPr>
          <p:cNvPr id="1590" name="Google Shape;1590;g237ea097884_0_710"/>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ctr">
              <a:lnSpc>
                <a:spcPct val="100000"/>
              </a:lnSpc>
              <a:spcBef>
                <a:spcPts val="0"/>
              </a:spcBef>
              <a:spcAft>
                <a:spcPts val="0"/>
              </a:spcAft>
              <a:buSzPct val="100000"/>
              <a:buNone/>
            </a:pPr>
            <a:r>
              <a:rPr lang="en-US"/>
              <a:t>Mandated Reporting and Supporting - </a:t>
            </a:r>
            <a:r>
              <a:rPr lang="en-US"/>
              <a:t>Section References</a:t>
            </a:r>
            <a:endParaRPr/>
          </a:p>
        </p:txBody>
      </p:sp>
      <p:sp>
        <p:nvSpPr>
          <p:cNvPr id="1591" name="Google Shape;1591;g237ea097884_0_710"/>
          <p:cNvSpPr txBox="1"/>
          <p:nvPr>
            <p:ph idx="4294967295" type="body"/>
          </p:nvPr>
        </p:nvSpPr>
        <p:spPr>
          <a:xfrm>
            <a:off x="312975" y="975150"/>
            <a:ext cx="8587800" cy="385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1100"/>
              <a:buFont typeface="Arial"/>
              <a:buNone/>
            </a:pPr>
            <a:r>
              <a:rPr b="0" lang="en-US" sz="1100"/>
              <a:t>Bureau of Indian Affairs. 2016. “Frequently Asked Questions Bureau of Indian Affairs Final Rule: Indian Child Welfare Act (ICWA) Proceedings.” </a:t>
            </a:r>
            <a:r>
              <a:rPr b="0" lang="en-US" sz="1100" u="sng">
                <a:solidFill>
                  <a:srgbClr val="333399"/>
                </a:solidFill>
                <a:hlinkClick r:id="rId3">
                  <a:extLst>
                    <a:ext uri="{A12FA001-AC4F-418D-AE19-62706E023703}">
                      <ahyp:hlinkClr val="tx"/>
                    </a:ext>
                  </a:extLst>
                </a:hlinkClick>
              </a:rPr>
              <a:t>https://www.bia.gov/sites/default/files/dup/assets/bia/ois/raca/pdf/idc1-034295.pdf</a:t>
            </a:r>
            <a:r>
              <a:rPr b="0" lang="en-US" sz="1100"/>
              <a:t>.</a:t>
            </a:r>
            <a:endParaRPr b="0" sz="1100"/>
          </a:p>
          <a:p>
            <a:pPr indent="0" lvl="0" marL="0" rtl="0" algn="l">
              <a:spcBef>
                <a:spcPts val="0"/>
              </a:spcBef>
              <a:spcAft>
                <a:spcPts val="0"/>
              </a:spcAft>
              <a:buNone/>
            </a:pPr>
            <a:r>
              <a:t/>
            </a:r>
            <a:endParaRPr b="0" sz="1100"/>
          </a:p>
          <a:p>
            <a:pPr indent="0" lvl="0" marL="0" rtl="0" algn="l">
              <a:lnSpc>
                <a:spcPct val="115000"/>
              </a:lnSpc>
              <a:spcBef>
                <a:spcPts val="0"/>
              </a:spcBef>
              <a:spcAft>
                <a:spcPts val="0"/>
              </a:spcAft>
              <a:buNone/>
            </a:pPr>
            <a:r>
              <a:rPr b="0" lang="en-US" sz="1100"/>
              <a:t>Family Resource Center. 2022. Child Abuse and Neglect Prevention Board. </a:t>
            </a:r>
            <a:r>
              <a:rPr b="0" lang="en-US" sz="1100" u="sng">
                <a:solidFill>
                  <a:srgbClr val="1155CC"/>
                </a:solidFill>
                <a:hlinkClick r:id="rId4">
                  <a:extLst>
                    <a:ext uri="{A12FA001-AC4F-418D-AE19-62706E023703}">
                      <ahyp:hlinkClr val="tx"/>
                    </a:ext>
                  </a:extLst>
                </a:hlinkClick>
              </a:rPr>
              <a:t>https://fiveforfamilies.org/family-resource-centers/</a:t>
            </a:r>
            <a:r>
              <a:rPr b="0" lang="en-US" sz="1100"/>
              <a:t>.</a:t>
            </a:r>
            <a:endParaRPr b="0" sz="1100"/>
          </a:p>
          <a:p>
            <a:pPr indent="0" lvl="0" marL="0" rtl="0" algn="l">
              <a:lnSpc>
                <a:spcPct val="115000"/>
              </a:lnSpc>
              <a:spcBef>
                <a:spcPts val="0"/>
              </a:spcBef>
              <a:spcAft>
                <a:spcPts val="0"/>
              </a:spcAft>
              <a:buClr>
                <a:schemeClr val="dk1"/>
              </a:buClr>
              <a:buSzPts val="1100"/>
              <a:buFont typeface="Arial"/>
              <a:buNone/>
            </a:pPr>
            <a:r>
              <a:t/>
            </a:r>
            <a:endParaRPr b="0" sz="1100"/>
          </a:p>
          <a:p>
            <a:pPr indent="0" lvl="0" marL="0" rtl="0" algn="l">
              <a:lnSpc>
                <a:spcPct val="115000"/>
              </a:lnSpc>
              <a:spcBef>
                <a:spcPts val="0"/>
              </a:spcBef>
              <a:spcAft>
                <a:spcPts val="0"/>
              </a:spcAft>
              <a:buNone/>
            </a:pPr>
            <a:r>
              <a:rPr b="0" lang="en-US" sz="1100"/>
              <a:t>National Indian Child Welfare Association. 2021. “Disproportionality in Child Welfare Fact Sheet.” </a:t>
            </a:r>
            <a:r>
              <a:rPr b="0" lang="en-US" sz="1100" u="sng">
                <a:solidFill>
                  <a:srgbClr val="333399"/>
                </a:solidFill>
                <a:hlinkClick r:id="rId5">
                  <a:extLst>
                    <a:ext uri="{A12FA001-AC4F-418D-AE19-62706E023703}">
                      <ahyp:hlinkClr val="tx"/>
                    </a:ext>
                  </a:extLst>
                </a:hlinkClick>
              </a:rPr>
              <a:t>https://www.nicwa.org/wp-content/uploads/2021/12/NICWA_11_2021-Disproportionality-Fact-Sheet.pdf</a:t>
            </a:r>
            <a:r>
              <a:rPr b="0" lang="en-US" sz="1100" u="sng">
                <a:solidFill>
                  <a:srgbClr val="333399"/>
                </a:solidFill>
              </a:rPr>
              <a:t>  </a:t>
            </a:r>
            <a:r>
              <a:rPr b="0" lang="en-US" sz="1100"/>
              <a:t>   </a:t>
            </a:r>
            <a:r>
              <a:rPr b="0" lang="en-US" sz="1100"/>
              <a:t> </a:t>
            </a:r>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6" name="Shape 1596"/>
        <p:cNvGrpSpPr/>
        <p:nvPr/>
      </p:nvGrpSpPr>
      <p:grpSpPr>
        <a:xfrm>
          <a:off x="0" y="0"/>
          <a:ext cx="0" cy="0"/>
          <a:chOff x="0" y="0"/>
          <a:chExt cx="0" cy="0"/>
        </a:xfrm>
      </p:grpSpPr>
      <p:sp>
        <p:nvSpPr>
          <p:cNvPr id="1597" name="Google Shape;1597;g237ea097884_0_1598"/>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600"/>
              <a:buNone/>
            </a:pPr>
            <a:r>
              <a:rPr lang="en-US"/>
              <a:t>The Role of Bias - </a:t>
            </a:r>
            <a:r>
              <a:rPr lang="en-US"/>
              <a:t>Section References</a:t>
            </a:r>
            <a:endParaRPr/>
          </a:p>
        </p:txBody>
      </p:sp>
      <p:sp>
        <p:nvSpPr>
          <p:cNvPr id="1598" name="Google Shape;1598;g237ea097884_0_1598"/>
          <p:cNvSpPr txBox="1"/>
          <p:nvPr>
            <p:ph idx="4294967295" type="body"/>
          </p:nvPr>
        </p:nvSpPr>
        <p:spPr>
          <a:xfrm>
            <a:off x="312975" y="975150"/>
            <a:ext cx="8587800" cy="3843300"/>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115000"/>
              </a:lnSpc>
              <a:spcBef>
                <a:spcPts val="0"/>
              </a:spcBef>
              <a:spcAft>
                <a:spcPts val="0"/>
              </a:spcAft>
              <a:buClr>
                <a:schemeClr val="dk1"/>
              </a:buClr>
              <a:buSzPct val="100000"/>
              <a:buFont typeface="Arial"/>
              <a:buNone/>
            </a:pPr>
            <a:r>
              <a:rPr b="0" lang="en-US" sz="1100"/>
              <a:t>Agarwal, Pragya. 2020. “Understanding Unconscious Bias.” National Public Radio Interview. </a:t>
            </a:r>
            <a:r>
              <a:rPr b="0" lang="en-US" sz="1100" u="sng">
                <a:solidFill>
                  <a:srgbClr val="0563C1"/>
                </a:solidFill>
                <a:hlinkClick r:id="rId3">
                  <a:extLst>
                    <a:ext uri="{A12FA001-AC4F-418D-AE19-62706E023703}">
                      <ahyp:hlinkClr val="tx"/>
                    </a:ext>
                  </a:extLst>
                </a:hlinkClick>
              </a:rPr>
              <a:t>https://www.npr.org/2020/07/14/891140598/understanding-unconscious-bias</a:t>
            </a:r>
            <a:r>
              <a:rPr b="0" lang="en-US" sz="1100"/>
              <a:t>. </a:t>
            </a:r>
            <a:endParaRPr b="0" sz="1100"/>
          </a:p>
          <a:p>
            <a:pPr indent="0" lvl="0" marL="0" rtl="0" algn="l">
              <a:lnSpc>
                <a:spcPct val="115000"/>
              </a:lnSpc>
              <a:spcBef>
                <a:spcPts val="0"/>
              </a:spcBef>
              <a:spcAft>
                <a:spcPts val="0"/>
              </a:spcAft>
              <a:buClr>
                <a:schemeClr val="dk1"/>
              </a:buClr>
              <a:buSzPct val="100000"/>
              <a:buFont typeface="Arial"/>
              <a:buNone/>
            </a:pPr>
            <a:r>
              <a:t/>
            </a:r>
            <a:endParaRPr b="0" sz="1100"/>
          </a:p>
          <a:p>
            <a:pPr indent="0" lvl="0" marL="0" rtl="0" algn="l">
              <a:lnSpc>
                <a:spcPct val="115000"/>
              </a:lnSpc>
              <a:spcBef>
                <a:spcPts val="0"/>
              </a:spcBef>
              <a:spcAft>
                <a:spcPts val="0"/>
              </a:spcAft>
              <a:buClr>
                <a:schemeClr val="dk1"/>
              </a:buClr>
              <a:buSzPct val="100000"/>
              <a:buFont typeface="Arial"/>
              <a:buNone/>
            </a:pPr>
            <a:r>
              <a:rPr b="0" lang="en-US" sz="1100"/>
              <a:t>Bowman, Alison, Laura Hofer, Collin O’Rourke, and Lindsay Read. 2009. “Racial Disproportionality in Wisconsin’s Child Welfare System.” Robert M. La Follette School of Public Affairs University of Wisconsin Madison. </a:t>
            </a:r>
            <a:r>
              <a:rPr b="0" lang="en-US" sz="1100" u="sng">
                <a:solidFill>
                  <a:srgbClr val="1155CC"/>
                </a:solidFill>
                <a:hlinkClick r:id="rId4">
                  <a:extLst>
                    <a:ext uri="{A12FA001-AC4F-418D-AE19-62706E023703}">
                      <ahyp:hlinkClr val="tx"/>
                    </a:ext>
                  </a:extLst>
                </a:hlinkClick>
              </a:rPr>
              <a:t>https://minds.wisconsin.edu/bitstream/handle/1793/36539/racial.pdf?sequence=1&amp;isAllowed=y</a:t>
            </a:r>
            <a:r>
              <a:rPr b="0" lang="en-US" sz="1100"/>
              <a:t>. </a:t>
            </a:r>
            <a:endParaRPr b="0" sz="1100"/>
          </a:p>
          <a:p>
            <a:pPr indent="0" lvl="0" marL="0" rtl="0" algn="l">
              <a:lnSpc>
                <a:spcPct val="115000"/>
              </a:lnSpc>
              <a:spcBef>
                <a:spcPts val="0"/>
              </a:spcBef>
              <a:spcAft>
                <a:spcPts val="0"/>
              </a:spcAft>
              <a:buClr>
                <a:schemeClr val="dk1"/>
              </a:buClr>
              <a:buSzPct val="100000"/>
              <a:buFont typeface="Arial"/>
              <a:buNone/>
            </a:pPr>
            <a:r>
              <a:t/>
            </a:r>
            <a:endParaRPr b="0" sz="1100"/>
          </a:p>
          <a:p>
            <a:pPr indent="0" lvl="0" marL="0" rtl="0" algn="l">
              <a:lnSpc>
                <a:spcPct val="115000"/>
              </a:lnSpc>
              <a:spcBef>
                <a:spcPts val="0"/>
              </a:spcBef>
              <a:spcAft>
                <a:spcPts val="0"/>
              </a:spcAft>
              <a:buClr>
                <a:schemeClr val="dk1"/>
              </a:buClr>
              <a:buSzPct val="100000"/>
              <a:buFont typeface="Arial"/>
              <a:buNone/>
            </a:pPr>
            <a:r>
              <a:rPr b="0" lang="en-US" sz="1100"/>
              <a:t>Child Welfare Information Gateway. 2021. “Child Welfare Practice to Address Racial Disproportionality and Disparity.” U.S. Department of Health and Human Services, Administration for Children and Families, Children's Bureau. </a:t>
            </a:r>
            <a:r>
              <a:rPr b="0" lang="en-US" sz="1100" u="sng">
                <a:solidFill>
                  <a:srgbClr val="1155CC"/>
                </a:solidFill>
                <a:hlinkClick r:id="rId5">
                  <a:extLst>
                    <a:ext uri="{A12FA001-AC4F-418D-AE19-62706E023703}">
                      <ahyp:hlinkClr val="tx"/>
                    </a:ext>
                  </a:extLst>
                </a:hlinkClick>
              </a:rPr>
              <a:t>https://www.childwelfare.gov/pubs/issue-briefs/racialdisproportionality/</a:t>
            </a:r>
            <a:endParaRPr b="0" sz="1100"/>
          </a:p>
          <a:p>
            <a:pPr indent="0" lvl="0" marL="0" rtl="0" algn="l">
              <a:lnSpc>
                <a:spcPct val="115000"/>
              </a:lnSpc>
              <a:spcBef>
                <a:spcPts val="0"/>
              </a:spcBef>
              <a:spcAft>
                <a:spcPts val="0"/>
              </a:spcAft>
              <a:buClr>
                <a:schemeClr val="dk1"/>
              </a:buClr>
              <a:buSzPct val="100000"/>
              <a:buFont typeface="Arial"/>
              <a:buNone/>
            </a:pPr>
            <a:r>
              <a:t/>
            </a:r>
            <a:endParaRPr b="0" sz="1100"/>
          </a:p>
          <a:p>
            <a:pPr indent="0" lvl="0" marL="0" rtl="0" algn="l">
              <a:lnSpc>
                <a:spcPct val="115000"/>
              </a:lnSpc>
              <a:spcBef>
                <a:spcPts val="0"/>
              </a:spcBef>
              <a:spcAft>
                <a:spcPts val="0"/>
              </a:spcAft>
              <a:buClr>
                <a:schemeClr val="dk1"/>
              </a:buClr>
              <a:buSzPct val="100000"/>
              <a:buFont typeface="Arial"/>
              <a:buNone/>
            </a:pPr>
            <a:r>
              <a:rPr b="0" lang="en-US" sz="1100"/>
              <a:t>Department of Children and Families (DCF). 2022. “Transforming Wisconsin’s Child Welfare System.” </a:t>
            </a:r>
            <a:r>
              <a:rPr b="0" lang="en-US" sz="1100" u="sng">
                <a:solidFill>
                  <a:srgbClr val="0563C1"/>
                </a:solidFill>
                <a:hlinkClick r:id="rId6">
                  <a:extLst>
                    <a:ext uri="{A12FA001-AC4F-418D-AE19-62706E023703}">
                      <ahyp:hlinkClr val="tx"/>
                    </a:ext>
                  </a:extLst>
                </a:hlinkClick>
              </a:rPr>
              <a:t>https://dcf.wisconsin.gov/files/familyfirst/research-one-pager.pdf</a:t>
            </a:r>
            <a:r>
              <a:rPr b="0" lang="en-US" sz="1100"/>
              <a:t>.</a:t>
            </a:r>
            <a:endParaRPr b="0" sz="1100"/>
          </a:p>
          <a:p>
            <a:pPr indent="0" lvl="0" marL="0" rtl="0" algn="l">
              <a:lnSpc>
                <a:spcPct val="115000"/>
              </a:lnSpc>
              <a:spcBef>
                <a:spcPts val="0"/>
              </a:spcBef>
              <a:spcAft>
                <a:spcPts val="0"/>
              </a:spcAft>
              <a:buClr>
                <a:schemeClr val="dk1"/>
              </a:buClr>
              <a:buSzPct val="100000"/>
              <a:buFont typeface="Arial"/>
              <a:buNone/>
            </a:pPr>
            <a:r>
              <a:t/>
            </a:r>
            <a:endParaRPr b="0" sz="1100"/>
          </a:p>
          <a:p>
            <a:pPr indent="0" lvl="0" marL="0" rtl="0" algn="l">
              <a:lnSpc>
                <a:spcPct val="115000"/>
              </a:lnSpc>
              <a:spcBef>
                <a:spcPts val="0"/>
              </a:spcBef>
              <a:spcAft>
                <a:spcPts val="0"/>
              </a:spcAft>
              <a:buClr>
                <a:schemeClr val="dk1"/>
              </a:buClr>
              <a:buSzPct val="100000"/>
              <a:buFont typeface="Arial"/>
              <a:buNone/>
            </a:pPr>
            <a:r>
              <a:rPr b="0" lang="en-US" sz="1100"/>
              <a:t>Dettlaff, Alan. J., &amp; Eriko Boyd. 2020. “Racial Disproportionality and Disparities in the Child Welfare System: Why Do They Exist, and What Can Be Done to Address Them?” </a:t>
            </a:r>
            <a:r>
              <a:rPr b="0" i="1" lang="en-US" sz="1100"/>
              <a:t>The Annals of the American Academy of Political and Social Science</a:t>
            </a:r>
            <a:r>
              <a:rPr b="0" lang="en-US" sz="1100"/>
              <a:t>, 692(1), 253–274. </a:t>
            </a:r>
            <a:r>
              <a:rPr b="0" lang="en-US" sz="1100" u="sng">
                <a:solidFill>
                  <a:srgbClr val="1155CC"/>
                </a:solidFill>
                <a:hlinkClick r:id="rId7">
                  <a:extLst>
                    <a:ext uri="{A12FA001-AC4F-418D-AE19-62706E023703}">
                      <ahyp:hlinkClr val="tx"/>
                    </a:ext>
                  </a:extLst>
                </a:hlinkClick>
              </a:rPr>
              <a:t>https://doi.org/10.1177/0002716220980329</a:t>
            </a:r>
            <a:r>
              <a:rPr b="0" lang="en-US" sz="1100"/>
              <a:t>.</a:t>
            </a:r>
            <a:endParaRPr b="0" sz="1100"/>
          </a:p>
          <a:p>
            <a:pPr indent="0" lvl="0" marL="0" rtl="0" algn="l">
              <a:lnSpc>
                <a:spcPct val="115000"/>
              </a:lnSpc>
              <a:spcBef>
                <a:spcPts val="0"/>
              </a:spcBef>
              <a:spcAft>
                <a:spcPts val="0"/>
              </a:spcAft>
              <a:buClr>
                <a:schemeClr val="dk1"/>
              </a:buClr>
              <a:buSzPct val="100000"/>
              <a:buFont typeface="Arial"/>
              <a:buNone/>
            </a:pPr>
            <a:r>
              <a:t/>
            </a:r>
            <a:endParaRPr b="0" sz="1100"/>
          </a:p>
          <a:p>
            <a:pPr indent="0" lvl="0" marL="0" rtl="0" algn="l">
              <a:lnSpc>
                <a:spcPct val="115000"/>
              </a:lnSpc>
              <a:spcBef>
                <a:spcPts val="0"/>
              </a:spcBef>
              <a:spcAft>
                <a:spcPts val="0"/>
              </a:spcAft>
              <a:buClr>
                <a:schemeClr val="dk1"/>
              </a:buClr>
              <a:buSzPct val="100000"/>
              <a:buFont typeface="Arial"/>
              <a:buNone/>
            </a:pPr>
            <a:r>
              <a:rPr b="0" lang="en-US" sz="1100"/>
              <a:t>Ellis, Krista. 2019. “Race and Poverty Bias in the Child Welfare System: Strategies for Child Welfare Practitioners.” American Bar Association. </a:t>
            </a:r>
            <a:r>
              <a:rPr b="0" lang="en-US" sz="1100" u="sng">
                <a:solidFill>
                  <a:srgbClr val="0563C1"/>
                </a:solidFill>
                <a:hlinkClick r:id="rId8">
                  <a:extLst>
                    <a:ext uri="{A12FA001-AC4F-418D-AE19-62706E023703}">
                      <ahyp:hlinkClr val="tx"/>
                    </a:ext>
                  </a:extLst>
                </a:hlinkClick>
              </a:rPr>
              <a:t>https://www.americanbar.org/groups/public_interest/child_law/resources/child_law_practiceonline/january---december-2019/race-and-poverty-bias-in-the-child-welfare-system---strategies-f/</a:t>
            </a:r>
            <a:r>
              <a:rPr b="0" lang="en-US" sz="1100"/>
              <a:t>. </a:t>
            </a:r>
            <a:endParaRPr b="0" sz="1100"/>
          </a:p>
          <a:p>
            <a:pPr indent="0" lvl="0" marL="0" rtl="0" algn="l">
              <a:lnSpc>
                <a:spcPct val="115000"/>
              </a:lnSpc>
              <a:spcBef>
                <a:spcPts val="0"/>
              </a:spcBef>
              <a:spcAft>
                <a:spcPts val="0"/>
              </a:spcAft>
              <a:buClr>
                <a:schemeClr val="dk1"/>
              </a:buClr>
              <a:buSzPct val="100000"/>
              <a:buFont typeface="Arial"/>
              <a:buNone/>
            </a:pPr>
            <a:r>
              <a:t/>
            </a:r>
            <a:endParaRPr b="0" sz="1100"/>
          </a:p>
          <a:p>
            <a:pPr indent="0" lvl="0" marL="0" rtl="0" algn="l">
              <a:lnSpc>
                <a:spcPct val="115000"/>
              </a:lnSpc>
              <a:spcBef>
                <a:spcPts val="0"/>
              </a:spcBef>
              <a:spcAft>
                <a:spcPts val="0"/>
              </a:spcAft>
              <a:buClr>
                <a:schemeClr val="dk1"/>
              </a:buClr>
              <a:buSzPct val="100000"/>
              <a:buFont typeface="Arial"/>
              <a:buNone/>
            </a:pPr>
            <a:r>
              <a:rPr b="0" lang="en-US" sz="1100"/>
              <a:t>Itzkowitz, Miriam, and Katie Olson. 2022. “Closing the Front Door of Child Protection: Rethinking Mandated Reporting.” </a:t>
            </a:r>
            <a:r>
              <a:rPr b="0" i="1" lang="en-US" sz="1100"/>
              <a:t>Child Welfare </a:t>
            </a:r>
            <a:r>
              <a:rPr b="0" lang="en-US" sz="1100"/>
              <a:t>100(2):77-98. </a:t>
            </a:r>
            <a:r>
              <a:rPr b="0" lang="en-US" sz="1100" u="sng">
                <a:solidFill>
                  <a:srgbClr val="0563C1"/>
                </a:solidFill>
                <a:hlinkClick r:id="rId9">
                  <a:extLst>
                    <a:ext uri="{A12FA001-AC4F-418D-AE19-62706E023703}">
                      <ahyp:hlinkClr val="tx"/>
                    </a:ext>
                  </a:extLst>
                </a:hlinkClick>
              </a:rPr>
              <a:t>https://search.ebscohost.com/login.aspx?direct=true&amp;db=aqh&amp;AN=155923742&amp;site=eds-live</a:t>
            </a:r>
            <a:r>
              <a:rPr b="0" lang="en-US" sz="1100"/>
              <a:t>. </a:t>
            </a:r>
            <a:endParaRPr b="0" sz="1100"/>
          </a:p>
          <a:p>
            <a:pPr indent="0" lvl="0" marL="0" rtl="0" algn="l">
              <a:lnSpc>
                <a:spcPct val="115000"/>
              </a:lnSpc>
              <a:spcBef>
                <a:spcPts val="0"/>
              </a:spcBef>
              <a:spcAft>
                <a:spcPts val="0"/>
              </a:spcAft>
              <a:buClr>
                <a:schemeClr val="dk1"/>
              </a:buClr>
              <a:buSzPct val="100000"/>
              <a:buFont typeface="Arial"/>
              <a:buNone/>
            </a:pPr>
            <a:r>
              <a:t/>
            </a:r>
            <a:endParaRPr b="0" sz="1100"/>
          </a:p>
          <a:p>
            <a:pPr indent="0" lvl="0" marL="0" rtl="0" algn="l">
              <a:lnSpc>
                <a:spcPct val="115000"/>
              </a:lnSpc>
              <a:spcBef>
                <a:spcPts val="0"/>
              </a:spcBef>
              <a:spcAft>
                <a:spcPts val="0"/>
              </a:spcAft>
              <a:buClr>
                <a:schemeClr val="dk1"/>
              </a:buClr>
              <a:buSzPct val="100000"/>
              <a:buFont typeface="Arial"/>
              <a:buNone/>
            </a:pPr>
            <a:r>
              <a:rPr b="0" lang="en-US" sz="1100"/>
              <a:t>Krase, Katheryn Suzanne. 2015. “Child Maltreatment Reporting by Educational Personnel: Implications for Racial Disproportionality in the Child Welfare System.” </a:t>
            </a:r>
            <a:r>
              <a:rPr b="0" i="1" lang="en-US" sz="1100"/>
              <a:t>Children and Schools</a:t>
            </a:r>
            <a:r>
              <a:rPr b="0" lang="en-US" sz="1100"/>
              <a:t>, 37(2), doi: 10.1093/cs/cdv005  </a:t>
            </a:r>
            <a:r>
              <a:rPr b="0" lang="en-US" sz="1100" u="sng">
                <a:solidFill>
                  <a:srgbClr val="0563C1"/>
                </a:solidFill>
                <a:hlinkClick r:id="rId10">
                  <a:extLst>
                    <a:ext uri="{A12FA001-AC4F-418D-AE19-62706E023703}">
                      <ahyp:hlinkClr val="tx"/>
                    </a:ext>
                  </a:extLst>
                </a:hlinkClick>
              </a:rPr>
              <a:t>https://academic.oup.com/cs/article-abstract/37/2/89/452685</a:t>
            </a:r>
            <a:r>
              <a:rPr b="0" lang="en-US" sz="1100"/>
              <a:t>. </a:t>
            </a:r>
            <a:endParaRPr b="0" sz="1100"/>
          </a:p>
          <a:p>
            <a:pPr indent="0" lvl="0" marL="0" rtl="0" algn="l">
              <a:lnSpc>
                <a:spcPct val="115000"/>
              </a:lnSpc>
              <a:spcBef>
                <a:spcPts val="0"/>
              </a:spcBef>
              <a:spcAft>
                <a:spcPts val="0"/>
              </a:spcAft>
              <a:buClr>
                <a:schemeClr val="dk1"/>
              </a:buClr>
              <a:buSzPct val="100000"/>
              <a:buFont typeface="Arial"/>
              <a:buNone/>
            </a:pPr>
            <a:r>
              <a:t/>
            </a:r>
            <a:endParaRPr b="0" sz="1100"/>
          </a:p>
          <a:p>
            <a:pPr indent="0" lvl="0" marL="0" rtl="0" algn="l">
              <a:lnSpc>
                <a:spcPct val="115000"/>
              </a:lnSpc>
              <a:spcBef>
                <a:spcPts val="0"/>
              </a:spcBef>
              <a:spcAft>
                <a:spcPts val="0"/>
              </a:spcAft>
              <a:buClr>
                <a:schemeClr val="dk1"/>
              </a:buClr>
              <a:buSzPct val="100000"/>
              <a:buFont typeface="Arial"/>
              <a:buNone/>
            </a:pPr>
            <a:r>
              <a:rPr b="0" lang="en-US" sz="1100"/>
              <a:t>National Indian Child Welfare Association. 2021. “Disproportionality in Child Welfare Fact Sheet.” </a:t>
            </a:r>
            <a:r>
              <a:rPr b="0" lang="en-US" sz="1100" u="sng">
                <a:solidFill>
                  <a:srgbClr val="1155CC"/>
                </a:solidFill>
                <a:hlinkClick r:id="rId11">
                  <a:extLst>
                    <a:ext uri="{A12FA001-AC4F-418D-AE19-62706E023703}">
                      <ahyp:hlinkClr val="tx"/>
                    </a:ext>
                  </a:extLst>
                </a:hlinkClick>
              </a:rPr>
              <a:t>https://www.nicwa.org/wp-content/uploads/2021/12/NICWA_11_2021-Disproportionality-Fact-Sheet.pdf</a:t>
            </a:r>
            <a:r>
              <a:rPr b="0" lang="en-US" sz="1100"/>
              <a:t> </a:t>
            </a:r>
            <a:endParaRPr b="0" sz="1100"/>
          </a:p>
          <a:p>
            <a:pPr indent="0" lvl="0" marL="0" rtl="0" algn="l">
              <a:lnSpc>
                <a:spcPct val="115000"/>
              </a:lnSpc>
              <a:spcBef>
                <a:spcPts val="0"/>
              </a:spcBef>
              <a:spcAft>
                <a:spcPts val="0"/>
              </a:spcAft>
              <a:buClr>
                <a:schemeClr val="dk1"/>
              </a:buClr>
              <a:buSzPct val="100000"/>
              <a:buFont typeface="Arial"/>
              <a:buNone/>
            </a:pPr>
            <a:r>
              <a:t/>
            </a:r>
            <a:endParaRPr b="0" sz="1100"/>
          </a:p>
          <a:p>
            <a:pPr indent="0" lvl="0" marL="0" rtl="0" algn="l">
              <a:lnSpc>
                <a:spcPct val="115000"/>
              </a:lnSpc>
              <a:spcBef>
                <a:spcPts val="0"/>
              </a:spcBef>
              <a:spcAft>
                <a:spcPts val="0"/>
              </a:spcAft>
              <a:buClr>
                <a:schemeClr val="dk1"/>
              </a:buClr>
              <a:buSzPct val="100000"/>
              <a:buFont typeface="Arial"/>
              <a:buNone/>
            </a:pPr>
            <a:r>
              <a:rPr b="0" lang="en-US" sz="1100"/>
              <a:t>Roberts, Dorothy 2002. “Race and Class in the Child Welfare System.” Failure to Protect Frontline. </a:t>
            </a:r>
            <a:r>
              <a:rPr b="0" lang="en-US" sz="1100" u="sng">
                <a:solidFill>
                  <a:srgbClr val="1155CC"/>
                </a:solidFill>
                <a:hlinkClick r:id="rId12">
                  <a:extLst>
                    <a:ext uri="{A12FA001-AC4F-418D-AE19-62706E023703}">
                      <ahyp:hlinkClr val="tx"/>
                    </a:ext>
                  </a:extLst>
                </a:hlinkClick>
              </a:rPr>
              <a:t>https://www.pbs.org/wgbh/pages/frontline/shows/fostercare/caseworker/roberts.html</a:t>
            </a:r>
            <a:r>
              <a:rPr b="0" lang="en-US" sz="1100"/>
              <a:t>. </a:t>
            </a:r>
            <a:endParaRPr b="0" sz="1100"/>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3" name="Shape 1603"/>
        <p:cNvGrpSpPr/>
        <p:nvPr/>
      </p:nvGrpSpPr>
      <p:grpSpPr>
        <a:xfrm>
          <a:off x="0" y="0"/>
          <a:ext cx="0" cy="0"/>
          <a:chOff x="0" y="0"/>
          <a:chExt cx="0" cy="0"/>
        </a:xfrm>
      </p:grpSpPr>
      <p:sp>
        <p:nvSpPr>
          <p:cNvPr id="1604" name="Google Shape;1604;g237ea097884_0_1962"/>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fontScale="92500"/>
          </a:bodyPr>
          <a:lstStyle/>
          <a:p>
            <a:pPr indent="0" lvl="0" marL="0" rtl="0" algn="ctr">
              <a:lnSpc>
                <a:spcPct val="100000"/>
              </a:lnSpc>
              <a:spcBef>
                <a:spcPts val="0"/>
              </a:spcBef>
              <a:spcAft>
                <a:spcPts val="0"/>
              </a:spcAft>
              <a:buSzPct val="100000"/>
              <a:buNone/>
            </a:pPr>
            <a:r>
              <a:rPr lang="en-US"/>
              <a:t>Responsibilities of Staff - </a:t>
            </a:r>
            <a:r>
              <a:rPr lang="en-US"/>
              <a:t>Section References</a:t>
            </a:r>
            <a:endParaRPr/>
          </a:p>
        </p:txBody>
      </p:sp>
      <p:sp>
        <p:nvSpPr>
          <p:cNvPr id="1605" name="Google Shape;1605;g237ea097884_0_1962"/>
          <p:cNvSpPr txBox="1"/>
          <p:nvPr>
            <p:ph idx="4294967295" type="body"/>
          </p:nvPr>
        </p:nvSpPr>
        <p:spPr>
          <a:xfrm>
            <a:off x="312975" y="975150"/>
            <a:ext cx="8587800" cy="3850800"/>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115000"/>
              </a:lnSpc>
              <a:spcBef>
                <a:spcPts val="0"/>
              </a:spcBef>
              <a:spcAft>
                <a:spcPts val="0"/>
              </a:spcAft>
              <a:buSzPct val="235871"/>
              <a:buNone/>
            </a:pPr>
            <a:r>
              <a:rPr b="0" lang="en-US" sz="1100"/>
              <a:t>Awareness to Action (A2A). n.d. “Prevention in Youth Serving Organizations.” Accessed June, 2023. </a:t>
            </a:r>
            <a:r>
              <a:rPr b="0" lang="en-US" sz="1100" u="sng">
                <a:solidFill>
                  <a:srgbClr val="2D2D86"/>
                </a:solidFill>
                <a:hlinkClick r:id="rId3">
                  <a:extLst>
                    <a:ext uri="{A12FA001-AC4F-418D-AE19-62706E023703}">
                      <ahyp:hlinkClr val="tx"/>
                    </a:ext>
                  </a:extLst>
                </a:hlinkClick>
              </a:rPr>
              <a:t>https://www.a2awisconsin.org/A2AWisconsin/Prevention.htm</a:t>
            </a:r>
            <a:r>
              <a:rPr b="0" lang="en-US" sz="1100">
                <a:solidFill>
                  <a:srgbClr val="2D2D86"/>
                </a:solidFill>
              </a:rPr>
              <a:t>.</a:t>
            </a:r>
            <a:r>
              <a:rPr b="0" lang="en-US" sz="1100"/>
              <a:t> </a:t>
            </a:r>
            <a:endParaRPr b="0" sz="1100"/>
          </a:p>
          <a:p>
            <a:pPr indent="0" lvl="0" marL="457200" rtl="0" algn="l">
              <a:lnSpc>
                <a:spcPct val="115000"/>
              </a:lnSpc>
              <a:spcBef>
                <a:spcPts val="0"/>
              </a:spcBef>
              <a:spcAft>
                <a:spcPts val="0"/>
              </a:spcAft>
              <a:buSzPct val="235871"/>
              <a:buNone/>
            </a:pPr>
            <a:r>
              <a:t/>
            </a:r>
            <a:endParaRPr b="0" sz="1100"/>
          </a:p>
          <a:p>
            <a:pPr indent="0" lvl="0" marL="0" rtl="0" algn="l">
              <a:lnSpc>
                <a:spcPct val="115000"/>
              </a:lnSpc>
              <a:spcBef>
                <a:spcPts val="0"/>
              </a:spcBef>
              <a:spcAft>
                <a:spcPts val="0"/>
              </a:spcAft>
              <a:buSzPct val="235871"/>
              <a:buNone/>
            </a:pPr>
            <a:r>
              <a:rPr b="0" lang="en-US" sz="1100"/>
              <a:t>Bluestein, Jane. 2012. </a:t>
            </a:r>
            <a:r>
              <a:rPr b="0" i="1" lang="en-US" sz="1100"/>
              <a:t>Creating Emotionally Safe Schools: A Guide for Educators and Parents. </a:t>
            </a:r>
            <a:r>
              <a:rPr b="0" lang="en-US" sz="1100"/>
              <a:t>Health Communications Inc.</a:t>
            </a:r>
            <a:endParaRPr b="0" sz="1100"/>
          </a:p>
          <a:p>
            <a:pPr indent="0" lvl="0" marL="457200" rtl="0" algn="l">
              <a:lnSpc>
                <a:spcPct val="115000"/>
              </a:lnSpc>
              <a:spcBef>
                <a:spcPts val="0"/>
              </a:spcBef>
              <a:spcAft>
                <a:spcPts val="0"/>
              </a:spcAft>
              <a:buSzPct val="235871"/>
              <a:buNone/>
            </a:pPr>
            <a:r>
              <a:t/>
            </a:r>
            <a:endParaRPr b="0" sz="1100"/>
          </a:p>
          <a:p>
            <a:pPr indent="0" lvl="0" marL="0" rtl="0" algn="l">
              <a:lnSpc>
                <a:spcPct val="115000"/>
              </a:lnSpc>
              <a:spcBef>
                <a:spcPts val="0"/>
              </a:spcBef>
              <a:spcAft>
                <a:spcPts val="0"/>
              </a:spcAft>
              <a:buSzPct val="235871"/>
              <a:buNone/>
            </a:pPr>
            <a:r>
              <a:rPr b="0" lang="en-US" sz="1100"/>
              <a:t>Forkey, Heather, Szilagyi, M., Kelly, E. T., Duffee, J. 2021. “Trauma-Informed Care.” Pediatrics, 148(2), e2021052580. </a:t>
            </a:r>
            <a:r>
              <a:rPr b="0" lang="en-US" sz="1100" u="sng">
                <a:solidFill>
                  <a:srgbClr val="2D2D86"/>
                </a:solidFill>
                <a:hlinkClick r:id="rId4">
                  <a:extLst>
                    <a:ext uri="{A12FA001-AC4F-418D-AE19-62706E023703}">
                      <ahyp:hlinkClr val="tx"/>
                    </a:ext>
                  </a:extLst>
                </a:hlinkClick>
              </a:rPr>
              <a:t>https://doi.org/10.1542/peds.2021-052580</a:t>
            </a:r>
            <a:r>
              <a:rPr b="0" lang="en-US" sz="1100">
                <a:solidFill>
                  <a:srgbClr val="2D2D86"/>
                </a:solidFill>
              </a:rPr>
              <a:t>.</a:t>
            </a:r>
            <a:r>
              <a:rPr b="0" lang="en-US" sz="1100"/>
              <a:t> </a:t>
            </a:r>
            <a:endParaRPr b="0" sz="1100"/>
          </a:p>
          <a:p>
            <a:pPr indent="0" lvl="0" marL="457200" rtl="0" algn="l">
              <a:lnSpc>
                <a:spcPct val="115000"/>
              </a:lnSpc>
              <a:spcBef>
                <a:spcPts val="0"/>
              </a:spcBef>
              <a:spcAft>
                <a:spcPts val="0"/>
              </a:spcAft>
              <a:buSzPct val="235871"/>
              <a:buNone/>
            </a:pPr>
            <a:r>
              <a:t/>
            </a:r>
            <a:endParaRPr b="0" sz="1100"/>
          </a:p>
          <a:p>
            <a:pPr indent="0" lvl="0" marL="0" rtl="0" algn="l">
              <a:lnSpc>
                <a:spcPct val="115000"/>
              </a:lnSpc>
              <a:spcBef>
                <a:spcPts val="0"/>
              </a:spcBef>
              <a:spcAft>
                <a:spcPts val="0"/>
              </a:spcAft>
              <a:buSzPct val="235871"/>
              <a:buNone/>
            </a:pPr>
            <a:r>
              <a:rPr b="0" lang="en-US" sz="1100"/>
              <a:t>Government Accountability Office (GAO). 2014. “Federal agencies can better support state efforts to prevent and respond to sexual abuse by school personnel.” </a:t>
            </a:r>
            <a:r>
              <a:rPr b="0" lang="en-US" sz="1100" u="sng">
                <a:solidFill>
                  <a:srgbClr val="2D2D86"/>
                </a:solidFill>
                <a:hlinkClick r:id="rId5">
                  <a:extLst>
                    <a:ext uri="{A12FA001-AC4F-418D-AE19-62706E023703}">
                      <ahyp:hlinkClr val="tx"/>
                    </a:ext>
                  </a:extLst>
                </a:hlinkClick>
              </a:rPr>
              <a:t>http://www.gao.gov/assets/670/660375.pdf</a:t>
            </a:r>
            <a:r>
              <a:rPr b="0" lang="en-US" sz="1100">
                <a:solidFill>
                  <a:srgbClr val="2D2D86"/>
                </a:solidFill>
              </a:rPr>
              <a:t>.</a:t>
            </a:r>
            <a:endParaRPr b="0" sz="1100">
              <a:solidFill>
                <a:srgbClr val="2D2D86"/>
              </a:solidFill>
            </a:endParaRPr>
          </a:p>
          <a:p>
            <a:pPr indent="0" lvl="0" marL="0" rtl="0" algn="l">
              <a:lnSpc>
                <a:spcPct val="115000"/>
              </a:lnSpc>
              <a:spcBef>
                <a:spcPts val="1000"/>
              </a:spcBef>
              <a:spcAft>
                <a:spcPts val="0"/>
              </a:spcAft>
              <a:buSzPct val="235871"/>
              <a:buNone/>
            </a:pPr>
            <a:r>
              <a:rPr b="0" lang="en-US" sz="1100"/>
              <a:t>JED Foundation. n.d. “The Comprehensive Approach to Mental Health Promotion and Suicide Prevention for High Schools.” Accessed June, 2023. </a:t>
            </a:r>
            <a:r>
              <a:rPr b="0" lang="en-US" sz="1100" u="sng">
                <a:solidFill>
                  <a:srgbClr val="2D2D86"/>
                </a:solidFill>
                <a:hlinkClick r:id="rId6">
                  <a:extLst>
                    <a:ext uri="{A12FA001-AC4F-418D-AE19-62706E023703}">
                      <ahyp:hlinkClr val="tx"/>
                    </a:ext>
                  </a:extLst>
                </a:hlinkClick>
              </a:rPr>
              <a:t>https://jedfoundation.org/wp-content/uploads/2021/07/The-Comprehensive-Approach-to-Mental-Health-Promotion-and-Suicide-Prevention-for-High-Schools_JED.pdf</a:t>
            </a:r>
            <a:r>
              <a:rPr b="0" lang="en-US" sz="1100">
                <a:solidFill>
                  <a:srgbClr val="2D2D86"/>
                </a:solidFill>
              </a:rPr>
              <a:t>. </a:t>
            </a:r>
            <a:endParaRPr b="0" sz="1100">
              <a:solidFill>
                <a:srgbClr val="2D2D86"/>
              </a:solidFill>
            </a:endParaRPr>
          </a:p>
          <a:p>
            <a:pPr indent="0" lvl="0" marL="0" rtl="0" algn="l">
              <a:lnSpc>
                <a:spcPct val="115000"/>
              </a:lnSpc>
              <a:spcBef>
                <a:spcPts val="1000"/>
              </a:spcBef>
              <a:spcAft>
                <a:spcPts val="0"/>
              </a:spcAft>
              <a:buSzPct val="235871"/>
              <a:buNone/>
            </a:pPr>
            <a:r>
              <a:rPr b="0" lang="en-US" sz="1100"/>
              <a:t>National Center for Safe Supportive Learning Environments. n.d. “Relationships”. Accessed June, 2023. </a:t>
            </a:r>
            <a:r>
              <a:rPr b="0" lang="en-US" sz="1100" u="sng">
                <a:solidFill>
                  <a:srgbClr val="2D2D86"/>
                </a:solidFill>
                <a:hlinkClick r:id="rId7">
                  <a:extLst>
                    <a:ext uri="{A12FA001-AC4F-418D-AE19-62706E023703}">
                      <ahyp:hlinkClr val="tx"/>
                    </a:ext>
                  </a:extLst>
                </a:hlinkClick>
              </a:rPr>
              <a:t>https://safesupportivelearning.ed.gov/topic-research/engagement/relationships</a:t>
            </a:r>
            <a:r>
              <a:rPr b="0" lang="en-US" sz="1100">
                <a:solidFill>
                  <a:srgbClr val="2D2D86"/>
                </a:solidFill>
              </a:rPr>
              <a:t>. </a:t>
            </a:r>
            <a:endParaRPr b="0" sz="1100">
              <a:solidFill>
                <a:srgbClr val="2D2D86"/>
              </a:solidFill>
            </a:endParaRPr>
          </a:p>
          <a:p>
            <a:pPr indent="0" lvl="0" marL="457200" rtl="0" algn="l">
              <a:lnSpc>
                <a:spcPct val="115000"/>
              </a:lnSpc>
              <a:spcBef>
                <a:spcPts val="0"/>
              </a:spcBef>
              <a:spcAft>
                <a:spcPts val="0"/>
              </a:spcAft>
              <a:buSzPct val="235871"/>
              <a:buNone/>
            </a:pPr>
            <a:r>
              <a:t/>
            </a:r>
            <a:endParaRPr b="0" sz="1100"/>
          </a:p>
          <a:p>
            <a:pPr indent="0" lvl="0" marL="0" rtl="0" algn="l">
              <a:lnSpc>
                <a:spcPct val="115000"/>
              </a:lnSpc>
              <a:spcBef>
                <a:spcPts val="0"/>
              </a:spcBef>
              <a:spcAft>
                <a:spcPts val="0"/>
              </a:spcAft>
              <a:buSzPct val="235871"/>
              <a:buNone/>
            </a:pPr>
            <a:r>
              <a:rPr b="0" lang="en-US" sz="1100"/>
              <a:t>Readiness and Emergency Management for Schools (REMS) Technical Assistance (TA) Center. 2017. “A Training Guide for Administrators and Educators on Addressing Adult Sexual Misconduct in the School Setting.” U.S. Department of Education. Washington, D.C. </a:t>
            </a:r>
            <a:r>
              <a:rPr b="0" lang="en-US" sz="1100" u="sng">
                <a:solidFill>
                  <a:srgbClr val="2D2D86"/>
                </a:solidFill>
                <a:hlinkClick r:id="rId8">
                  <a:extLst>
                    <a:ext uri="{A12FA001-AC4F-418D-AE19-62706E023703}">
                      <ahyp:hlinkClr val="tx"/>
                    </a:ext>
                  </a:extLst>
                </a:hlinkClick>
              </a:rPr>
              <a:t>https://rems.ed.gov/docs/asmtrainingguide.pdf</a:t>
            </a:r>
            <a:r>
              <a:rPr b="0" lang="en-US" sz="1100">
                <a:solidFill>
                  <a:srgbClr val="2D2D86"/>
                </a:solidFill>
              </a:rPr>
              <a:t>. </a:t>
            </a:r>
            <a:endParaRPr b="0" sz="1100">
              <a:solidFill>
                <a:srgbClr val="2D2D86"/>
              </a:solidFill>
            </a:endParaRPr>
          </a:p>
          <a:p>
            <a:pPr indent="0" lvl="0" marL="457200" rtl="0" algn="l">
              <a:lnSpc>
                <a:spcPct val="115000"/>
              </a:lnSpc>
              <a:spcBef>
                <a:spcPts val="0"/>
              </a:spcBef>
              <a:spcAft>
                <a:spcPts val="0"/>
              </a:spcAft>
              <a:buSzPct val="235871"/>
              <a:buNone/>
            </a:pPr>
            <a:r>
              <a:t/>
            </a:r>
            <a:endParaRPr b="0" sz="1100"/>
          </a:p>
          <a:p>
            <a:pPr indent="0" lvl="0" marL="0" rtl="0" algn="l">
              <a:lnSpc>
                <a:spcPct val="115000"/>
              </a:lnSpc>
              <a:spcBef>
                <a:spcPts val="0"/>
              </a:spcBef>
              <a:spcAft>
                <a:spcPts val="0"/>
              </a:spcAft>
              <a:buSzPct val="235871"/>
              <a:buNone/>
            </a:pPr>
            <a:r>
              <a:rPr b="0" lang="en-US" sz="1100"/>
              <a:t>Wisconsin Department of Public Instruction (DPI). 2021. “The Wisconsin School Mental Health Framework.” </a:t>
            </a:r>
            <a:r>
              <a:rPr b="0" lang="en-US" sz="1100" u="sng">
                <a:solidFill>
                  <a:srgbClr val="2D2D86"/>
                </a:solidFill>
                <a:hlinkClick r:id="rId9">
                  <a:extLst>
                    <a:ext uri="{A12FA001-AC4F-418D-AE19-62706E023703}">
                      <ahyp:hlinkClr val="tx"/>
                    </a:ext>
                  </a:extLst>
                </a:hlinkClick>
              </a:rPr>
              <a:t>https://dpi.wi.gov/sites/default/files/imce/sspw/pdf/Wisconsin_School_Mental_Health_Framework_-_Building_and_Sustaining_a_Comprehensive_System.pdf</a:t>
            </a:r>
            <a:r>
              <a:rPr b="0" lang="en-US" sz="1100">
                <a:solidFill>
                  <a:srgbClr val="2D2D86"/>
                </a:solidFill>
              </a:rPr>
              <a:t>. </a:t>
            </a:r>
            <a:endParaRPr b="0" sz="1100">
              <a:solidFill>
                <a:srgbClr val="2D2D86"/>
              </a:solidFill>
            </a:endParaRPr>
          </a:p>
          <a:p>
            <a:pPr indent="0" lvl="0" marL="0" rtl="0" algn="l">
              <a:lnSpc>
                <a:spcPct val="115000"/>
              </a:lnSpc>
              <a:spcBef>
                <a:spcPts val="1000"/>
              </a:spcBef>
              <a:spcAft>
                <a:spcPts val="1000"/>
              </a:spcAft>
              <a:buClr>
                <a:schemeClr val="dk1"/>
              </a:buClr>
              <a:buSzPct val="100000"/>
              <a:buFont typeface="Arial"/>
              <a:buNone/>
            </a:pPr>
            <a:r>
              <a:rPr b="0" lang="en-US" sz="1100"/>
              <a:t>Wolf, Molly R. and Doyle K. Pruitt. 2019. “Grooming Hurts Too: The Effects of Types of Perpetrator Grooming on Trauma Sysmptoms in Adult Surivors of Child Sexual Abuse”. Journal of Child Sexual Abuse. 28(3). 345-359. </a:t>
            </a:r>
            <a:r>
              <a:rPr b="0" lang="en-US" sz="1100" u="sng">
                <a:solidFill>
                  <a:srgbClr val="2D2D86"/>
                </a:solidFill>
                <a:hlinkClick r:id="rId10">
                  <a:extLst>
                    <a:ext uri="{A12FA001-AC4F-418D-AE19-62706E023703}">
                      <ahyp:hlinkClr val="tx"/>
                    </a:ext>
                  </a:extLst>
                </a:hlinkClick>
              </a:rPr>
              <a:t>https://doi.org/10.1080/10538712.2019.1579292</a:t>
            </a:r>
            <a:r>
              <a:rPr b="0" lang="en-US" sz="1100"/>
              <a:t>  </a:t>
            </a:r>
            <a:endParaRPr b="0" sz="1100"/>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0" name="Shape 1610"/>
        <p:cNvGrpSpPr/>
        <p:nvPr/>
      </p:nvGrpSpPr>
      <p:grpSpPr>
        <a:xfrm>
          <a:off x="0" y="0"/>
          <a:ext cx="0" cy="0"/>
          <a:chOff x="0" y="0"/>
          <a:chExt cx="0" cy="0"/>
        </a:xfrm>
      </p:grpSpPr>
      <p:sp>
        <p:nvSpPr>
          <p:cNvPr id="1611" name="Google Shape;1611;g237ea097884_0_2288"/>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600"/>
              <a:buNone/>
            </a:pPr>
            <a:r>
              <a:rPr lang="en-US"/>
              <a:t>The Structure of CPS - </a:t>
            </a:r>
            <a:r>
              <a:rPr lang="en-US"/>
              <a:t>Section References</a:t>
            </a:r>
            <a:endParaRPr/>
          </a:p>
        </p:txBody>
      </p:sp>
      <p:sp>
        <p:nvSpPr>
          <p:cNvPr id="1612" name="Google Shape;1612;g237ea097884_0_2288"/>
          <p:cNvSpPr txBox="1"/>
          <p:nvPr>
            <p:ph idx="4294967295" type="body"/>
          </p:nvPr>
        </p:nvSpPr>
        <p:spPr>
          <a:xfrm>
            <a:off x="312975" y="1081125"/>
            <a:ext cx="8587800" cy="37449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0"/>
              </a:spcBef>
              <a:spcAft>
                <a:spcPts val="0"/>
              </a:spcAft>
              <a:buNone/>
            </a:pPr>
            <a:r>
              <a:rPr b="0" lang="en-US" sz="1100"/>
              <a:t>Department of Children and Families (DCF). 2022a. “Child Protective Services (CPS) Process.” </a:t>
            </a:r>
            <a:r>
              <a:rPr b="0" lang="en-US" sz="1100" u="sng">
                <a:solidFill>
                  <a:srgbClr val="1155CC"/>
                </a:solidFill>
                <a:hlinkClick r:id="rId3">
                  <a:extLst>
                    <a:ext uri="{A12FA001-AC4F-418D-AE19-62706E023703}">
                      <ahyp:hlinkClr val="tx"/>
                    </a:ext>
                  </a:extLst>
                </a:hlinkClick>
              </a:rPr>
              <a:t>https://dcf.wisconsin.gov/files/cps/pdf/2022-cps-process.pdf</a:t>
            </a:r>
            <a:r>
              <a:rPr b="0" lang="en-US" sz="1100"/>
              <a:t>. </a:t>
            </a:r>
            <a:endParaRPr b="0" sz="1100"/>
          </a:p>
          <a:p>
            <a:pPr indent="0" lvl="0" marL="0" rtl="0" algn="l">
              <a:lnSpc>
                <a:spcPct val="115000"/>
              </a:lnSpc>
              <a:spcBef>
                <a:spcPts val="1000"/>
              </a:spcBef>
              <a:spcAft>
                <a:spcPts val="0"/>
              </a:spcAft>
              <a:buNone/>
            </a:pPr>
            <a:r>
              <a:rPr b="0" lang="en-US" sz="1100"/>
              <a:t>Department of Children and Families (DCF)</a:t>
            </a:r>
            <a:r>
              <a:rPr b="0" baseline="30000" lang="en-US" sz="1100"/>
              <a:t>1</a:t>
            </a:r>
            <a:r>
              <a:rPr b="0" lang="en-US" sz="1100"/>
              <a:t>. 2022b. “Wisconsin’s Child Welfare Process Explained: Access.”  </a:t>
            </a:r>
            <a:r>
              <a:rPr b="0" lang="en-US" sz="1100" u="sng">
                <a:solidFill>
                  <a:srgbClr val="1155CC"/>
                </a:solidFill>
                <a:hlinkClick r:id="rId4">
                  <a:extLst>
                    <a:ext uri="{A12FA001-AC4F-418D-AE19-62706E023703}">
                      <ahyp:hlinkClr val="tx"/>
                    </a:ext>
                  </a:extLst>
                </a:hlinkClick>
              </a:rPr>
              <a:t>https://dcf.wisconsin.gov/files/familyfirst/case-flow-access.pdf</a:t>
            </a:r>
            <a:r>
              <a:rPr b="0" lang="en-US" sz="1100"/>
              <a:t>. </a:t>
            </a:r>
            <a:endParaRPr b="0" sz="1100"/>
          </a:p>
          <a:p>
            <a:pPr indent="0" lvl="0" marL="0" rtl="0" algn="l">
              <a:lnSpc>
                <a:spcPct val="115000"/>
              </a:lnSpc>
              <a:spcBef>
                <a:spcPts val="1000"/>
              </a:spcBef>
              <a:spcAft>
                <a:spcPts val="0"/>
              </a:spcAft>
              <a:buNone/>
            </a:pPr>
            <a:r>
              <a:rPr b="0" lang="en-US" sz="1100"/>
              <a:t>Department of Children and Families (DCF)</a:t>
            </a:r>
            <a:r>
              <a:rPr b="0" baseline="30000" lang="en-US" sz="1100"/>
              <a:t>2</a:t>
            </a:r>
            <a:r>
              <a:rPr b="0" lang="en-US" sz="1100"/>
              <a:t>. 2022c. “Wisconsin’s Child Welfare Process Explained: Initial.” Assessment </a:t>
            </a:r>
            <a:r>
              <a:rPr b="0" lang="en-US" sz="1100" u="sng">
                <a:solidFill>
                  <a:srgbClr val="1155CC"/>
                </a:solidFill>
                <a:hlinkClick r:id="rId5">
                  <a:extLst>
                    <a:ext uri="{A12FA001-AC4F-418D-AE19-62706E023703}">
                      <ahyp:hlinkClr val="tx"/>
                    </a:ext>
                  </a:extLst>
                </a:hlinkClick>
              </a:rPr>
              <a:t>https://dcf.wisconsin.gov/files/familyfirst/case-flow-initial-assessment.pdf</a:t>
            </a:r>
            <a:r>
              <a:rPr b="0" lang="en-US" sz="1100"/>
              <a:t>. </a:t>
            </a:r>
            <a:endParaRPr b="0" sz="1100"/>
          </a:p>
          <a:p>
            <a:pPr indent="0" lvl="0" marL="0" rtl="0" algn="l">
              <a:lnSpc>
                <a:spcPct val="115000"/>
              </a:lnSpc>
              <a:spcBef>
                <a:spcPts val="1000"/>
              </a:spcBef>
              <a:spcAft>
                <a:spcPts val="0"/>
              </a:spcAft>
              <a:buNone/>
            </a:pPr>
            <a:r>
              <a:rPr b="0" lang="en-US" sz="1100"/>
              <a:t>Department of Children and Families (DCF)</a:t>
            </a:r>
            <a:r>
              <a:rPr b="0" baseline="30000" lang="en-US" sz="1100"/>
              <a:t>3</a:t>
            </a:r>
            <a:r>
              <a:rPr b="0" lang="en-US" sz="1100"/>
              <a:t>. 2022d. “Wisconsin’s Ongoing Service Standards.” </a:t>
            </a:r>
            <a:r>
              <a:rPr b="0" lang="en-US" sz="1100" u="sng">
                <a:solidFill>
                  <a:srgbClr val="1155CC"/>
                </a:solidFill>
                <a:hlinkClick r:id="rId6">
                  <a:extLst>
                    <a:ext uri="{A12FA001-AC4F-418D-AE19-62706E023703}">
                      <ahyp:hlinkClr val="tx"/>
                    </a:ext>
                  </a:extLst>
                </a:hlinkClick>
              </a:rPr>
              <a:t>https://dcf.wisconsin.gov/files/cwportal/policy/pdf/ongoing-services-standards.pdf</a:t>
            </a:r>
            <a:r>
              <a:rPr b="0" lang="en-US" sz="1100"/>
              <a:t>. </a:t>
            </a:r>
            <a:endParaRPr b="0" sz="1100"/>
          </a:p>
          <a:p>
            <a:pPr indent="0" lvl="0" marL="0" rtl="0" algn="l">
              <a:lnSpc>
                <a:spcPct val="115000"/>
              </a:lnSpc>
              <a:spcBef>
                <a:spcPts val="1000"/>
              </a:spcBef>
              <a:spcAft>
                <a:spcPts val="0"/>
              </a:spcAft>
              <a:buNone/>
            </a:pPr>
            <a:r>
              <a:rPr b="0" lang="en-US" sz="1100"/>
              <a:t>The Department of Public Instruction (DPI). 2018. “Sharing Information Across Systems.” </a:t>
            </a:r>
            <a:r>
              <a:rPr b="0" lang="en-US" sz="1100" u="sng">
                <a:solidFill>
                  <a:srgbClr val="1155CC"/>
                </a:solidFill>
                <a:hlinkClick r:id="rId7">
                  <a:extLst>
                    <a:ext uri="{A12FA001-AC4F-418D-AE19-62706E023703}">
                      <ahyp:hlinkClr val="tx"/>
                    </a:ext>
                  </a:extLst>
                </a:hlinkClick>
              </a:rPr>
              <a:t>https://dpi.wi.gov/sites/default/files/imce/sspw/pdf/SharingInfo_11-16-18.pdf</a:t>
            </a:r>
            <a:r>
              <a:rPr b="0" lang="en-US" sz="1100"/>
              <a:t>. </a:t>
            </a:r>
            <a:endParaRPr b="0" sz="1100"/>
          </a:p>
          <a:p>
            <a:pPr indent="0" lvl="0" marL="0" rtl="0" algn="l">
              <a:lnSpc>
                <a:spcPct val="115000"/>
              </a:lnSpc>
              <a:spcBef>
                <a:spcPts val="1000"/>
              </a:spcBef>
              <a:spcAft>
                <a:spcPts val="1200"/>
              </a:spcAft>
              <a:buClr>
                <a:schemeClr val="dk1"/>
              </a:buClr>
              <a:buSzPts val="1100"/>
              <a:buFont typeface="Arial"/>
              <a:buNone/>
            </a:pPr>
            <a:r>
              <a:t/>
            </a:r>
            <a:endParaRPr b="0" sz="1100"/>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7" name="Shape 1617"/>
        <p:cNvGrpSpPr/>
        <p:nvPr/>
      </p:nvGrpSpPr>
      <p:grpSpPr>
        <a:xfrm>
          <a:off x="0" y="0"/>
          <a:ext cx="0" cy="0"/>
          <a:chOff x="0" y="0"/>
          <a:chExt cx="0" cy="0"/>
        </a:xfrm>
      </p:grpSpPr>
      <p:sp>
        <p:nvSpPr>
          <p:cNvPr id="1618" name="Google Shape;1618;g237ea097884_0_2762"/>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600"/>
              <a:buNone/>
            </a:pPr>
            <a:r>
              <a:rPr lang="en-US"/>
              <a:t>Definitions - </a:t>
            </a:r>
            <a:r>
              <a:rPr lang="en-US"/>
              <a:t>Section References</a:t>
            </a:r>
            <a:endParaRPr/>
          </a:p>
        </p:txBody>
      </p:sp>
      <p:sp>
        <p:nvSpPr>
          <p:cNvPr id="1619" name="Google Shape;1619;g237ea097884_0_2762"/>
          <p:cNvSpPr txBox="1"/>
          <p:nvPr>
            <p:ph idx="4294967295" type="body"/>
          </p:nvPr>
        </p:nvSpPr>
        <p:spPr>
          <a:xfrm>
            <a:off x="312975" y="975150"/>
            <a:ext cx="8587800" cy="385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1100"/>
              <a:buFont typeface="Arial"/>
              <a:buNone/>
            </a:pPr>
            <a:r>
              <a:rPr b="0" lang="en-US" sz="1100"/>
              <a:t>Cuartas, Jorge, David G. Weissman, Margaret A. Sheridan,Liliana  Lengua, &amp; Katie A. McLaughlin. 2021. “Corporal Punishment and Elevated Neural Response to Threat in Children.” </a:t>
            </a:r>
            <a:r>
              <a:rPr b="0" i="1" lang="en-US" sz="1100"/>
              <a:t>Child Dev</a:t>
            </a:r>
            <a:r>
              <a:rPr b="0" lang="en-US" sz="1100"/>
              <a:t>, 92: 821-832. </a:t>
            </a:r>
            <a:r>
              <a:rPr b="0" lang="en-US" sz="1100" u="sng">
                <a:solidFill>
                  <a:srgbClr val="1155CC"/>
                </a:solidFill>
                <a:hlinkClick r:id="rId3">
                  <a:extLst>
                    <a:ext uri="{A12FA001-AC4F-418D-AE19-62706E023703}">
                      <ahyp:hlinkClr val="tx"/>
                    </a:ext>
                  </a:extLst>
                </a:hlinkClick>
              </a:rPr>
              <a:t>https://doi.org/10.1111/cdev.13565</a:t>
            </a:r>
            <a:r>
              <a:rPr b="0" lang="en-US" sz="1100"/>
              <a:t>.</a:t>
            </a:r>
            <a:endParaRPr b="0" sz="1100"/>
          </a:p>
          <a:p>
            <a:pPr indent="0" lvl="0" marL="0" rtl="0" algn="l">
              <a:spcBef>
                <a:spcPts val="0"/>
              </a:spcBef>
              <a:spcAft>
                <a:spcPts val="0"/>
              </a:spcAft>
              <a:buClr>
                <a:schemeClr val="dk1"/>
              </a:buClr>
              <a:buSzPts val="1100"/>
              <a:buFont typeface="Arial"/>
              <a:buNone/>
            </a:pPr>
            <a:r>
              <a:t/>
            </a:r>
            <a:endParaRPr b="0" sz="1100"/>
          </a:p>
          <a:p>
            <a:pPr indent="0" lvl="0" marL="0" rtl="0" algn="l">
              <a:spcBef>
                <a:spcPts val="0"/>
              </a:spcBef>
              <a:spcAft>
                <a:spcPts val="0"/>
              </a:spcAft>
              <a:buClr>
                <a:schemeClr val="dk1"/>
              </a:buClr>
              <a:buSzPts val="1100"/>
              <a:buFont typeface="Arial"/>
              <a:buNone/>
            </a:pPr>
            <a:r>
              <a:rPr b="0" lang="en-US" sz="1100">
                <a:solidFill>
                  <a:srgbClr val="212121"/>
                </a:solidFill>
                <a:highlight>
                  <a:srgbClr val="FFFFFF"/>
                </a:highlight>
              </a:rPr>
              <a:t>Durrant, Joan, &amp; Ensom, R. 2012. “Physical punishment of children: lessons from 20 years of research.” </a:t>
            </a:r>
            <a:r>
              <a:rPr b="0" i="1" lang="en-US" sz="1100">
                <a:solidFill>
                  <a:srgbClr val="212121"/>
                </a:solidFill>
                <a:highlight>
                  <a:srgbClr val="FFFFFF"/>
                </a:highlight>
              </a:rPr>
              <a:t>CMAJ : Canadian Medical Association journal = journal de l'Association medicale canadienne</a:t>
            </a:r>
            <a:r>
              <a:rPr b="0" lang="en-US" sz="1100">
                <a:solidFill>
                  <a:srgbClr val="212121"/>
                </a:solidFill>
                <a:highlight>
                  <a:srgbClr val="FFFFFF"/>
                </a:highlight>
              </a:rPr>
              <a:t>, 184(12), 1373–1377. </a:t>
            </a:r>
            <a:r>
              <a:rPr b="0" lang="en-US" sz="1100" u="sng">
                <a:solidFill>
                  <a:srgbClr val="1155CC"/>
                </a:solidFill>
                <a:highlight>
                  <a:srgbClr val="FFFFFF"/>
                </a:highlight>
                <a:hlinkClick r:id="rId4">
                  <a:extLst>
                    <a:ext uri="{A12FA001-AC4F-418D-AE19-62706E023703}">
                      <ahyp:hlinkClr val="tx"/>
                    </a:ext>
                  </a:extLst>
                </a:hlinkClick>
              </a:rPr>
              <a:t>https://doi.org/10.1503/cmaj.101314</a:t>
            </a:r>
            <a:endParaRPr b="0" sz="1100"/>
          </a:p>
          <a:p>
            <a:pPr indent="0" lvl="0" marL="0" rtl="0" algn="l">
              <a:spcBef>
                <a:spcPts val="0"/>
              </a:spcBef>
              <a:spcAft>
                <a:spcPts val="0"/>
              </a:spcAft>
              <a:buClr>
                <a:schemeClr val="dk1"/>
              </a:buClr>
              <a:buSzPts val="1100"/>
              <a:buFont typeface="Arial"/>
              <a:buNone/>
            </a:pPr>
            <a:r>
              <a:t/>
            </a:r>
            <a:endParaRPr b="0" sz="1100"/>
          </a:p>
          <a:p>
            <a:pPr indent="0" lvl="0" marL="0" rtl="0" algn="l">
              <a:spcBef>
                <a:spcPts val="0"/>
              </a:spcBef>
              <a:spcAft>
                <a:spcPts val="0"/>
              </a:spcAft>
              <a:buClr>
                <a:schemeClr val="dk1"/>
              </a:buClr>
              <a:buSzPts val="1100"/>
              <a:buFont typeface="Arial"/>
              <a:buNone/>
            </a:pPr>
            <a:r>
              <a:rPr b="0" lang="en-US" sz="1100"/>
              <a:t>McTavish, Jill R., Jen C. D. MacGregor, C. Nadine Wathen, and Harriet L. MacMillan. 2016. “Children’s Exposure to Intimate Partner Violence: An Overview.” </a:t>
            </a:r>
            <a:r>
              <a:rPr b="0" i="1" lang="en-US" sz="1100"/>
              <a:t>International Review of Psychiatry,</a:t>
            </a:r>
            <a:r>
              <a:rPr b="0" lang="en-US" sz="1100"/>
              <a:t> 28(5): 504–18. </a:t>
            </a:r>
            <a:r>
              <a:rPr b="0" lang="en-US" sz="1100" u="sng">
                <a:solidFill>
                  <a:srgbClr val="1155CC"/>
                </a:solidFill>
                <a:highlight>
                  <a:srgbClr val="FFFFFF"/>
                </a:highlight>
                <a:hlinkClick r:id="rId5">
                  <a:extLst>
                    <a:ext uri="{A12FA001-AC4F-418D-AE19-62706E023703}">
                      <ahyp:hlinkClr val="tx"/>
                    </a:ext>
                  </a:extLst>
                </a:hlinkClick>
              </a:rPr>
              <a:t>https://doi.org/10.1080/09540261.2016.1205001</a:t>
            </a:r>
            <a:r>
              <a:rPr b="0" lang="en-US" sz="1100">
                <a:solidFill>
                  <a:srgbClr val="212121"/>
                </a:solidFill>
                <a:highlight>
                  <a:srgbClr val="FFFFFF"/>
                </a:highlight>
              </a:rPr>
              <a:t>. </a:t>
            </a:r>
            <a:endParaRPr b="0" sz="1100"/>
          </a:p>
          <a:p>
            <a:pPr indent="0" lvl="0" marL="0" rtl="0" algn="l">
              <a:lnSpc>
                <a:spcPct val="100000"/>
              </a:lnSpc>
              <a:spcBef>
                <a:spcPts val="0"/>
              </a:spcBef>
              <a:spcAft>
                <a:spcPts val="0"/>
              </a:spcAft>
              <a:buClr>
                <a:schemeClr val="dk1"/>
              </a:buClr>
              <a:buSzPts val="1100"/>
              <a:buFont typeface="Arial"/>
              <a:buNone/>
            </a:pPr>
            <a:r>
              <a:t/>
            </a:r>
            <a:endParaRPr b="0" sz="11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g237ea097884_0_599"/>
          <p:cNvSpPr txBox="1"/>
          <p:nvPr>
            <p:ph idx="1" type="body"/>
          </p:nvPr>
        </p:nvSpPr>
        <p:spPr>
          <a:xfrm>
            <a:off x="1751482" y="1321562"/>
            <a:ext cx="5591400" cy="13515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rgbClr val="333399"/>
              </a:buClr>
              <a:buSzPts val="4000"/>
              <a:buNone/>
            </a:pPr>
            <a:r>
              <a:rPr lang="en-US" sz="4000"/>
              <a:t>Mandated Reporting Overview</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g237ea097884_0_604"/>
          <p:cNvSpPr txBox="1"/>
          <p:nvPr>
            <p:ph idx="1" type="body"/>
          </p:nvPr>
        </p:nvSpPr>
        <p:spPr>
          <a:xfrm>
            <a:off x="0" y="0"/>
            <a:ext cx="9144000" cy="921600"/>
          </a:xfrm>
          <a:prstGeom prst="rect">
            <a:avLst/>
          </a:prstGeom>
        </p:spPr>
        <p:txBody>
          <a:bodyPr anchorCtr="0" anchor="ctr" bIns="45700" lIns="91425" spcFirstLastPara="1" rIns="91425" wrap="square" tIns="45700">
            <a:normAutofit/>
          </a:bodyPr>
          <a:lstStyle/>
          <a:p>
            <a:pPr indent="0" lvl="0" marL="0" rtl="0" algn="ctr">
              <a:spcBef>
                <a:spcPts val="0"/>
              </a:spcBef>
              <a:spcAft>
                <a:spcPts val="3000"/>
              </a:spcAft>
              <a:buNone/>
            </a:pPr>
            <a:r>
              <a:rPr lang="en-US"/>
              <a:t>Mandated Reporters</a:t>
            </a:r>
            <a:endParaRPr/>
          </a:p>
        </p:txBody>
      </p:sp>
      <p:sp>
        <p:nvSpPr>
          <p:cNvPr id="770" name="Google Shape;770;g237ea097884_0_604"/>
          <p:cNvSpPr txBox="1"/>
          <p:nvPr/>
        </p:nvSpPr>
        <p:spPr>
          <a:xfrm>
            <a:off x="1831975" y="4052650"/>
            <a:ext cx="5683500" cy="750000"/>
          </a:xfrm>
          <a:prstGeom prst="rect">
            <a:avLst/>
          </a:prstGeom>
          <a:noFill/>
          <a:ln>
            <a:noFill/>
          </a:ln>
        </p:spPr>
        <p:txBody>
          <a:bodyPr anchorCtr="0" anchor="t" bIns="33475" lIns="66975" spcFirstLastPara="1" rIns="66975" wrap="square" tIns="33475">
            <a:spAutoFit/>
          </a:bodyPr>
          <a:lstStyle/>
          <a:p>
            <a:pPr indent="0" lvl="0" marL="0" marR="0" rtl="0" algn="l">
              <a:lnSpc>
                <a:spcPct val="90000"/>
              </a:lnSpc>
              <a:spcBef>
                <a:spcPts val="0"/>
              </a:spcBef>
              <a:spcAft>
                <a:spcPts val="0"/>
              </a:spcAft>
              <a:buNone/>
            </a:pPr>
            <a:r>
              <a:rPr b="1" lang="en-US" sz="2100">
                <a:solidFill>
                  <a:schemeClr val="dk1"/>
                </a:solidFill>
                <a:latin typeface="Lato"/>
                <a:ea typeface="Lato"/>
                <a:cs typeface="Lato"/>
                <a:sym typeface="Lato"/>
              </a:rPr>
              <a:t>All school employees are mandated reporters.</a:t>
            </a:r>
            <a:endParaRPr b="1">
              <a:solidFill>
                <a:schemeClr val="dk1"/>
              </a:solidFill>
              <a:latin typeface="Lato"/>
              <a:ea typeface="Lato"/>
              <a:cs typeface="Lato"/>
              <a:sym typeface="Lato"/>
            </a:endParaRPr>
          </a:p>
          <a:p>
            <a:pPr indent="0" lvl="0" marL="406400" marR="0" rtl="0" algn="l">
              <a:lnSpc>
                <a:spcPct val="90000"/>
              </a:lnSpc>
              <a:spcBef>
                <a:spcPts val="1000"/>
              </a:spcBef>
              <a:spcAft>
                <a:spcPts val="0"/>
              </a:spcAft>
              <a:buNone/>
            </a:pPr>
            <a:r>
              <a:t/>
            </a:r>
            <a:endParaRPr b="1" sz="1900">
              <a:solidFill>
                <a:schemeClr val="dk1"/>
              </a:solidFill>
              <a:latin typeface="Lato"/>
              <a:ea typeface="Lato"/>
              <a:cs typeface="Lato"/>
              <a:sym typeface="Lato"/>
            </a:endParaRPr>
          </a:p>
        </p:txBody>
      </p:sp>
      <p:pic>
        <p:nvPicPr>
          <p:cNvPr id="771" name="Google Shape;771;g237ea097884_0_604"/>
          <p:cNvPicPr preferRelativeResize="0"/>
          <p:nvPr/>
        </p:nvPicPr>
        <p:blipFill>
          <a:blip r:embed="rId3">
            <a:alphaModFix/>
          </a:blip>
          <a:stretch>
            <a:fillRect/>
          </a:stretch>
        </p:blipFill>
        <p:spPr>
          <a:xfrm>
            <a:off x="2775275" y="1040688"/>
            <a:ext cx="3412634" cy="290688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pic>
        <p:nvPicPr>
          <p:cNvPr id="777" name="Google Shape;777;g237ea097884_0_611"/>
          <p:cNvPicPr preferRelativeResize="0"/>
          <p:nvPr/>
        </p:nvPicPr>
        <p:blipFill rotWithShape="1">
          <a:blip r:embed="rId3">
            <a:alphaModFix/>
          </a:blip>
          <a:srcRect b="43703" l="0" r="0" t="0"/>
          <a:stretch/>
        </p:blipFill>
        <p:spPr>
          <a:xfrm>
            <a:off x="1680" y="4156785"/>
            <a:ext cx="9140641" cy="983450"/>
          </a:xfrm>
          <a:prstGeom prst="rect">
            <a:avLst/>
          </a:prstGeom>
          <a:noFill/>
          <a:ln>
            <a:noFill/>
          </a:ln>
        </p:spPr>
      </p:pic>
      <p:pic>
        <p:nvPicPr>
          <p:cNvPr id="778" name="Google Shape;778;g237ea097884_0_611"/>
          <p:cNvPicPr preferRelativeResize="0"/>
          <p:nvPr/>
        </p:nvPicPr>
        <p:blipFill rotWithShape="1">
          <a:blip r:embed="rId4">
            <a:alphaModFix/>
          </a:blip>
          <a:srcRect b="0" l="0" r="0" t="0"/>
          <a:stretch/>
        </p:blipFill>
        <p:spPr>
          <a:xfrm>
            <a:off x="1680" y="946"/>
            <a:ext cx="9140640" cy="971033"/>
          </a:xfrm>
          <a:prstGeom prst="rect">
            <a:avLst/>
          </a:prstGeom>
          <a:noFill/>
          <a:ln>
            <a:noFill/>
          </a:ln>
        </p:spPr>
      </p:pic>
      <p:sp>
        <p:nvSpPr>
          <p:cNvPr id="779" name="Google Shape;779;g237ea097884_0_611"/>
          <p:cNvSpPr txBox="1"/>
          <p:nvPr/>
        </p:nvSpPr>
        <p:spPr>
          <a:xfrm>
            <a:off x="-26975" y="163225"/>
            <a:ext cx="91440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lt1"/>
                </a:solidFill>
                <a:latin typeface="Lato Black"/>
                <a:ea typeface="Lato Black"/>
                <a:cs typeface="Lato Black"/>
                <a:sym typeface="Lato Black"/>
              </a:rPr>
              <a:t>Individuals Not Required to Report</a:t>
            </a:r>
            <a:endParaRPr sz="3600"/>
          </a:p>
        </p:txBody>
      </p:sp>
      <p:sp>
        <p:nvSpPr>
          <p:cNvPr id="780" name="Google Shape;780;g237ea097884_0_611"/>
          <p:cNvSpPr txBox="1"/>
          <p:nvPr/>
        </p:nvSpPr>
        <p:spPr>
          <a:xfrm>
            <a:off x="4545025" y="1407675"/>
            <a:ext cx="4100400" cy="2385300"/>
          </a:xfrm>
          <a:prstGeom prst="rect">
            <a:avLst/>
          </a:prstGeom>
          <a:noFill/>
          <a:ln>
            <a:noFill/>
          </a:ln>
        </p:spPr>
        <p:txBody>
          <a:bodyPr anchorCtr="0" anchor="t" bIns="45700" lIns="91425" spcFirstLastPara="1" rIns="91425" wrap="square" tIns="45700">
            <a:spAutoFit/>
          </a:bodyPr>
          <a:lstStyle/>
          <a:p>
            <a:pPr indent="-251139" lvl="0" marL="251139" marR="0" rtl="0" algn="l">
              <a:spcBef>
                <a:spcPts val="439"/>
              </a:spcBef>
              <a:spcAft>
                <a:spcPts val="0"/>
              </a:spcAft>
              <a:buClr>
                <a:schemeClr val="dk1"/>
              </a:buClr>
              <a:buSzPts val="2344"/>
              <a:buFont typeface="Lato"/>
              <a:buChar char="•"/>
            </a:pPr>
            <a:r>
              <a:rPr b="1" lang="en-US" sz="2344">
                <a:solidFill>
                  <a:schemeClr val="dk1"/>
                </a:solidFill>
                <a:latin typeface="Lato"/>
                <a:ea typeface="Lato"/>
                <a:cs typeface="Lato"/>
                <a:sym typeface="Lato"/>
              </a:rPr>
              <a:t>Contracted staff &amp;</a:t>
            </a:r>
            <a:r>
              <a:rPr b="1" lang="en-US" sz="879">
                <a:solidFill>
                  <a:schemeClr val="dk1"/>
                </a:solidFill>
                <a:latin typeface="Lato"/>
                <a:ea typeface="Lato"/>
                <a:cs typeface="Lato"/>
                <a:sym typeface="Lato"/>
              </a:rPr>
              <a:t> </a:t>
            </a:r>
            <a:r>
              <a:rPr b="1" lang="en-US" sz="2344">
                <a:solidFill>
                  <a:schemeClr val="dk1"/>
                </a:solidFill>
                <a:latin typeface="Lato"/>
                <a:ea typeface="Lato"/>
                <a:cs typeface="Lato"/>
                <a:sym typeface="Lato"/>
              </a:rPr>
              <a:t>volunteers</a:t>
            </a:r>
            <a:endParaRPr b="1" sz="2344">
              <a:solidFill>
                <a:schemeClr val="dk1"/>
              </a:solidFill>
              <a:latin typeface="Lato"/>
              <a:ea typeface="Lato"/>
              <a:cs typeface="Lato"/>
              <a:sym typeface="Lato"/>
            </a:endParaRPr>
          </a:p>
          <a:p>
            <a:pPr indent="-251139" lvl="0" marL="251139" marR="0" rtl="0" algn="l">
              <a:spcBef>
                <a:spcPts val="1000"/>
              </a:spcBef>
              <a:spcAft>
                <a:spcPts val="1000"/>
              </a:spcAft>
              <a:buClr>
                <a:schemeClr val="dk1"/>
              </a:buClr>
              <a:buSzPts val="2344"/>
              <a:buFont typeface="Lato"/>
              <a:buChar char="•"/>
            </a:pPr>
            <a:r>
              <a:rPr b="1" lang="en-US" sz="2344">
                <a:solidFill>
                  <a:schemeClr val="dk1"/>
                </a:solidFill>
                <a:latin typeface="Lato"/>
                <a:ea typeface="Lato"/>
                <a:cs typeface="Lato"/>
                <a:sym typeface="Lato"/>
              </a:rPr>
              <a:t>Staff who suspect abuse or neglect while </a:t>
            </a:r>
            <a:r>
              <a:rPr b="1" lang="en-US" sz="2344" u="sng">
                <a:solidFill>
                  <a:schemeClr val="dk1"/>
                </a:solidFill>
                <a:latin typeface="Lato"/>
                <a:ea typeface="Lato"/>
                <a:cs typeface="Lato"/>
                <a:sym typeface="Lato"/>
              </a:rPr>
              <a:t>not</a:t>
            </a:r>
            <a:r>
              <a:rPr b="1" lang="en-US" sz="2344">
                <a:solidFill>
                  <a:schemeClr val="dk1"/>
                </a:solidFill>
                <a:latin typeface="Lato"/>
                <a:ea typeface="Lato"/>
                <a:cs typeface="Lato"/>
                <a:sym typeface="Lato"/>
              </a:rPr>
              <a:t> in the course of their professional duties </a:t>
            </a:r>
            <a:endParaRPr b="1">
              <a:latin typeface="Lato"/>
              <a:ea typeface="Lato"/>
              <a:cs typeface="Lato"/>
              <a:sym typeface="Lato"/>
            </a:endParaRPr>
          </a:p>
        </p:txBody>
      </p:sp>
      <p:pic>
        <p:nvPicPr>
          <p:cNvPr id="781" name="Google Shape;781;g237ea097884_0_611"/>
          <p:cNvPicPr preferRelativeResize="0"/>
          <p:nvPr/>
        </p:nvPicPr>
        <p:blipFill rotWithShape="1">
          <a:blip r:embed="rId5">
            <a:alphaModFix/>
          </a:blip>
          <a:srcRect b="29" l="0" r="0" t="39"/>
          <a:stretch/>
        </p:blipFill>
        <p:spPr>
          <a:xfrm>
            <a:off x="505050" y="1505113"/>
            <a:ext cx="3180902" cy="2118524"/>
          </a:xfrm>
          <a:prstGeom prst="rect">
            <a:avLst/>
          </a:prstGeom>
          <a:noFill/>
          <a:ln>
            <a:noFill/>
          </a:ln>
          <a:effectLst>
            <a:outerShdw blurRad="57150" rotWithShape="0" algn="bl" dir="6780000" dist="161925">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77"/>
                                        </p:tgtEl>
                                        <p:attrNameLst>
                                          <p:attrName>style.visibility</p:attrName>
                                        </p:attrNameLst>
                                      </p:cBhvr>
                                      <p:to>
                                        <p:strVal val="visible"/>
                                      </p:to>
                                    </p:set>
                                    <p:animEffect filter="fade" transition="in">
                                      <p:cBhvr>
                                        <p:cTn dur="2000"/>
                                        <p:tgtEl>
                                          <p:spTgt spid="7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g237ea097884_0_620"/>
          <p:cNvSpPr txBox="1"/>
          <p:nvPr>
            <p:ph idx="1" type="body"/>
          </p:nvPr>
        </p:nvSpPr>
        <p:spPr>
          <a:xfrm>
            <a:off x="0" y="0"/>
            <a:ext cx="9144000" cy="921600"/>
          </a:xfrm>
          <a:prstGeom prst="rect">
            <a:avLst/>
          </a:prstGeom>
        </p:spPr>
        <p:txBody>
          <a:bodyPr anchorCtr="0" anchor="ctr" bIns="45700" lIns="91425" spcFirstLastPara="1" rIns="91425" wrap="square" tIns="45700">
            <a:normAutofit/>
          </a:bodyPr>
          <a:lstStyle/>
          <a:p>
            <a:pPr indent="0" lvl="0" marL="0" rtl="0" algn="ctr">
              <a:spcBef>
                <a:spcPts val="0"/>
              </a:spcBef>
              <a:spcAft>
                <a:spcPts val="3000"/>
              </a:spcAft>
              <a:buNone/>
            </a:pPr>
            <a:r>
              <a:rPr lang="en-US"/>
              <a:t>Mandated Reporters of “Adults At Risk”</a:t>
            </a:r>
            <a:endParaRPr/>
          </a:p>
        </p:txBody>
      </p:sp>
      <p:sp>
        <p:nvSpPr>
          <p:cNvPr id="788" name="Google Shape;788;g237ea097884_0_620"/>
          <p:cNvSpPr txBox="1"/>
          <p:nvPr>
            <p:ph idx="2" type="body"/>
          </p:nvPr>
        </p:nvSpPr>
        <p:spPr>
          <a:xfrm>
            <a:off x="4366450" y="1122225"/>
            <a:ext cx="4293900" cy="3237000"/>
          </a:xfrm>
          <a:prstGeom prst="rect">
            <a:avLst/>
          </a:prstGeom>
        </p:spPr>
        <p:txBody>
          <a:bodyPr anchorCtr="0" anchor="t" bIns="45700" lIns="91425" spcFirstLastPara="1" rIns="91425" wrap="square" tIns="45700">
            <a:normAutofit lnSpcReduction="20000"/>
          </a:bodyPr>
          <a:lstStyle/>
          <a:p>
            <a:pPr indent="-381000" lvl="0" marL="457200" rtl="0" algn="l">
              <a:lnSpc>
                <a:spcPct val="115000"/>
              </a:lnSpc>
              <a:spcBef>
                <a:spcPts val="0"/>
              </a:spcBef>
              <a:spcAft>
                <a:spcPts val="0"/>
              </a:spcAft>
              <a:buSzPts val="2400"/>
              <a:buChar char="•"/>
            </a:pPr>
            <a:r>
              <a:rPr lang="en-US"/>
              <a:t>Reporting of safety concerns for adult students is different than for children</a:t>
            </a:r>
            <a:endParaRPr/>
          </a:p>
          <a:p>
            <a:pPr indent="-381000" lvl="0" marL="457200" rtl="0" algn="l">
              <a:lnSpc>
                <a:spcPct val="115000"/>
              </a:lnSpc>
              <a:spcBef>
                <a:spcPts val="1000"/>
              </a:spcBef>
              <a:spcAft>
                <a:spcPts val="1000"/>
              </a:spcAft>
              <a:buSzPts val="2400"/>
              <a:buChar char="•"/>
            </a:pPr>
            <a:r>
              <a:rPr lang="en-US"/>
              <a:t>Examples of these reporters include licensed social workers, counselors, and physical therapists</a:t>
            </a:r>
            <a:endParaRPr/>
          </a:p>
        </p:txBody>
      </p:sp>
      <p:pic>
        <p:nvPicPr>
          <p:cNvPr id="789" name="Google Shape;789;g237ea097884_0_620"/>
          <p:cNvPicPr preferRelativeResize="0"/>
          <p:nvPr/>
        </p:nvPicPr>
        <p:blipFill>
          <a:blip r:embed="rId3">
            <a:alphaModFix/>
          </a:blip>
          <a:stretch>
            <a:fillRect/>
          </a:stretch>
        </p:blipFill>
        <p:spPr>
          <a:xfrm>
            <a:off x="1032600" y="1308475"/>
            <a:ext cx="2723750" cy="2315175"/>
          </a:xfrm>
          <a:prstGeom prst="rect">
            <a:avLst/>
          </a:prstGeom>
          <a:noFill/>
          <a:ln>
            <a:noFill/>
          </a:ln>
        </p:spPr>
      </p:pic>
      <p:sp>
        <p:nvSpPr>
          <p:cNvPr id="790" name="Google Shape;790;g237ea097884_0_620"/>
          <p:cNvSpPr txBox="1"/>
          <p:nvPr/>
        </p:nvSpPr>
        <p:spPr>
          <a:xfrm>
            <a:off x="5599575" y="4359225"/>
            <a:ext cx="3586800" cy="372300"/>
          </a:xfrm>
          <a:prstGeom prst="rect">
            <a:avLst/>
          </a:prstGeom>
          <a:noFill/>
          <a:ln>
            <a:noFill/>
          </a:ln>
        </p:spPr>
        <p:txBody>
          <a:bodyPr anchorCtr="0" anchor="t" bIns="91425" lIns="91425" spcFirstLastPara="1" rIns="91425" wrap="square" tIns="91425">
            <a:spAutoFit/>
          </a:bodyPr>
          <a:lstStyle/>
          <a:p>
            <a:pPr indent="0" lvl="1" marL="0" rtl="0" algn="l">
              <a:spcBef>
                <a:spcPts val="439"/>
              </a:spcBef>
              <a:spcAft>
                <a:spcPts val="0"/>
              </a:spcAft>
              <a:buClr>
                <a:schemeClr val="dk1"/>
              </a:buClr>
              <a:buFont typeface="Arial"/>
              <a:buNone/>
            </a:pPr>
            <a:r>
              <a:rPr lang="en-US" sz="1218">
                <a:solidFill>
                  <a:schemeClr val="dk1"/>
                </a:solidFill>
                <a:latin typeface="Lato"/>
                <a:ea typeface="Lato"/>
                <a:cs typeface="Lato"/>
                <a:sym typeface="Lato"/>
              </a:rPr>
              <a:t>Wis. Stat. Sec. 55.01(1e), 155.01(7), 55.043(1m)</a:t>
            </a:r>
            <a:endParaRPr sz="1300">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sp>
        <p:nvSpPr>
          <p:cNvPr id="796" name="Google Shape;796;g237ea097884_0_628"/>
          <p:cNvSpPr txBox="1"/>
          <p:nvPr>
            <p:ph idx="1" type="body"/>
          </p:nvPr>
        </p:nvSpPr>
        <p:spPr>
          <a:xfrm>
            <a:off x="0" y="0"/>
            <a:ext cx="9144000" cy="921600"/>
          </a:xfrm>
          <a:prstGeom prst="rect">
            <a:avLst/>
          </a:prstGeom>
        </p:spPr>
        <p:txBody>
          <a:bodyPr anchorCtr="0" anchor="ctr" bIns="45700" lIns="91425" spcFirstLastPara="1" rIns="91425" wrap="square" tIns="45700">
            <a:normAutofit/>
          </a:bodyPr>
          <a:lstStyle/>
          <a:p>
            <a:pPr indent="0" lvl="0" marL="0" rtl="0" algn="ctr">
              <a:spcBef>
                <a:spcPts val="0"/>
              </a:spcBef>
              <a:spcAft>
                <a:spcPts val="3000"/>
              </a:spcAft>
              <a:buNone/>
            </a:pPr>
            <a:r>
              <a:rPr lang="en-US"/>
              <a:t>The Process When a Safety Concern Arises</a:t>
            </a:r>
            <a:endParaRPr/>
          </a:p>
        </p:txBody>
      </p:sp>
      <p:sp>
        <p:nvSpPr>
          <p:cNvPr id="797" name="Google Shape;797;g237ea097884_0_628"/>
          <p:cNvSpPr txBox="1"/>
          <p:nvPr/>
        </p:nvSpPr>
        <p:spPr>
          <a:xfrm>
            <a:off x="283850" y="1237150"/>
            <a:ext cx="4997400" cy="2874300"/>
          </a:xfrm>
          <a:prstGeom prst="rect">
            <a:avLst/>
          </a:prstGeom>
          <a:noFill/>
          <a:ln>
            <a:noFill/>
          </a:ln>
        </p:spPr>
        <p:txBody>
          <a:bodyPr anchorCtr="0" anchor="t" bIns="45700" lIns="91425" spcFirstLastPara="1" rIns="91425" wrap="square" tIns="45700">
            <a:noAutofit/>
          </a:bodyPr>
          <a:lstStyle/>
          <a:p>
            <a:pPr indent="-406400" lvl="0" marL="457200" marR="0" rtl="0" algn="l">
              <a:spcBef>
                <a:spcPts val="439"/>
              </a:spcBef>
              <a:spcAft>
                <a:spcPts val="0"/>
              </a:spcAft>
              <a:buSzPts val="2800"/>
              <a:buFont typeface="Lato"/>
              <a:buAutoNum type="arabicPeriod"/>
            </a:pPr>
            <a:r>
              <a:rPr b="1" lang="en-US" sz="2800">
                <a:latin typeface="Lato"/>
                <a:ea typeface="Lato"/>
                <a:cs typeface="Lato"/>
                <a:sym typeface="Lato"/>
              </a:rPr>
              <a:t>Gather Information</a:t>
            </a:r>
            <a:endParaRPr b="1" sz="2800">
              <a:latin typeface="Lato"/>
              <a:ea typeface="Lato"/>
              <a:cs typeface="Lato"/>
              <a:sym typeface="Lato"/>
            </a:endParaRPr>
          </a:p>
          <a:p>
            <a:pPr indent="-406400" lvl="0" marL="457200" rtl="0" algn="l">
              <a:spcBef>
                <a:spcPts val="1000"/>
              </a:spcBef>
              <a:spcAft>
                <a:spcPts val="0"/>
              </a:spcAft>
              <a:buSzPts val="2800"/>
              <a:buFont typeface="Lato"/>
              <a:buAutoNum type="arabicPeriod"/>
            </a:pPr>
            <a:r>
              <a:rPr b="1" lang="en-US" sz="2800">
                <a:solidFill>
                  <a:schemeClr val="dk1"/>
                </a:solidFill>
                <a:latin typeface="Lato"/>
                <a:ea typeface="Lato"/>
                <a:cs typeface="Lato"/>
                <a:sym typeface="Lato"/>
              </a:rPr>
              <a:t>Engage in Critical Thinking</a:t>
            </a:r>
            <a:endParaRPr b="1" sz="2800">
              <a:solidFill>
                <a:schemeClr val="dk1"/>
              </a:solidFill>
              <a:latin typeface="Lato"/>
              <a:ea typeface="Lato"/>
              <a:cs typeface="Lato"/>
              <a:sym typeface="Lato"/>
            </a:endParaRPr>
          </a:p>
          <a:p>
            <a:pPr indent="-406400" lvl="0" marL="457200" rtl="0" algn="l">
              <a:spcBef>
                <a:spcPts val="1000"/>
              </a:spcBef>
              <a:spcAft>
                <a:spcPts val="0"/>
              </a:spcAft>
              <a:buClr>
                <a:schemeClr val="dk1"/>
              </a:buClr>
              <a:buSzPts val="2800"/>
              <a:buFont typeface="Lato"/>
              <a:buAutoNum type="arabicPeriod"/>
            </a:pPr>
            <a:r>
              <a:rPr b="1" lang="en-US" sz="2800">
                <a:solidFill>
                  <a:schemeClr val="dk1"/>
                </a:solidFill>
                <a:latin typeface="Lato"/>
                <a:ea typeface="Lato"/>
                <a:cs typeface="Lato"/>
                <a:sym typeface="Lato"/>
              </a:rPr>
              <a:t>Consider the Impact of Bias</a:t>
            </a:r>
            <a:endParaRPr b="1" sz="2800">
              <a:solidFill>
                <a:schemeClr val="dk1"/>
              </a:solidFill>
              <a:latin typeface="Lato"/>
              <a:ea typeface="Lato"/>
              <a:cs typeface="Lato"/>
              <a:sym typeface="Lato"/>
            </a:endParaRPr>
          </a:p>
          <a:p>
            <a:pPr indent="-406400" lvl="0" marL="457200" rtl="0" algn="l">
              <a:spcBef>
                <a:spcPts val="1000"/>
              </a:spcBef>
              <a:spcAft>
                <a:spcPts val="1000"/>
              </a:spcAft>
              <a:buClr>
                <a:schemeClr val="dk1"/>
              </a:buClr>
              <a:buSzPts val="2800"/>
              <a:buFont typeface="Lato"/>
              <a:buAutoNum type="arabicPeriod"/>
            </a:pPr>
            <a:r>
              <a:rPr b="1" lang="en-US" sz="2800">
                <a:solidFill>
                  <a:schemeClr val="dk1"/>
                </a:solidFill>
                <a:latin typeface="Lato"/>
                <a:ea typeface="Lato"/>
                <a:cs typeface="Lato"/>
                <a:sym typeface="Lato"/>
              </a:rPr>
              <a:t>Report and/or Support</a:t>
            </a:r>
            <a:endParaRPr b="1" sz="2800">
              <a:solidFill>
                <a:schemeClr val="dk1"/>
              </a:solidFill>
              <a:latin typeface="Lato"/>
              <a:ea typeface="Lato"/>
              <a:cs typeface="Lato"/>
              <a:sym typeface="Lato"/>
            </a:endParaRPr>
          </a:p>
        </p:txBody>
      </p:sp>
      <p:pic>
        <p:nvPicPr>
          <p:cNvPr id="798" name="Google Shape;798;g237ea097884_0_628"/>
          <p:cNvPicPr preferRelativeResize="0"/>
          <p:nvPr/>
        </p:nvPicPr>
        <p:blipFill>
          <a:blip r:embed="rId3">
            <a:alphaModFix/>
          </a:blip>
          <a:stretch>
            <a:fillRect/>
          </a:stretch>
        </p:blipFill>
        <p:spPr>
          <a:xfrm>
            <a:off x="5507675" y="963813"/>
            <a:ext cx="2595225" cy="32730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sp>
        <p:nvSpPr>
          <p:cNvPr id="804" name="Google Shape;804;g237ea097884_0_635"/>
          <p:cNvSpPr txBox="1"/>
          <p:nvPr>
            <p:ph idx="1" type="body"/>
          </p:nvPr>
        </p:nvSpPr>
        <p:spPr>
          <a:xfrm>
            <a:off x="0" y="0"/>
            <a:ext cx="9144000" cy="921600"/>
          </a:xfrm>
          <a:prstGeom prst="rect">
            <a:avLst/>
          </a:prstGeom>
        </p:spPr>
        <p:txBody>
          <a:bodyPr anchorCtr="0" anchor="ctr" bIns="45700" lIns="91425" spcFirstLastPara="1" rIns="91425" wrap="square" tIns="45700">
            <a:normAutofit/>
          </a:bodyPr>
          <a:lstStyle/>
          <a:p>
            <a:pPr indent="0" lvl="0" marL="0" rtl="0" algn="ctr">
              <a:spcBef>
                <a:spcPts val="0"/>
              </a:spcBef>
              <a:spcAft>
                <a:spcPts val="3000"/>
              </a:spcAft>
              <a:buNone/>
            </a:pPr>
            <a:r>
              <a:rPr lang="en-US"/>
              <a:t>Gather Information</a:t>
            </a:r>
            <a:endParaRPr/>
          </a:p>
        </p:txBody>
      </p:sp>
      <p:sp>
        <p:nvSpPr>
          <p:cNvPr id="805" name="Google Shape;805;g237ea097884_0_635"/>
          <p:cNvSpPr txBox="1"/>
          <p:nvPr>
            <p:ph idx="2" type="body"/>
          </p:nvPr>
        </p:nvSpPr>
        <p:spPr>
          <a:xfrm>
            <a:off x="4410700" y="1315350"/>
            <a:ext cx="4352100" cy="2512800"/>
          </a:xfrm>
          <a:prstGeom prst="rect">
            <a:avLst/>
          </a:prstGeom>
        </p:spPr>
        <p:txBody>
          <a:bodyPr anchorCtr="0" anchor="t" bIns="45700" lIns="91425" spcFirstLastPara="1" rIns="91425" wrap="square" tIns="45700">
            <a:noAutofit/>
          </a:bodyPr>
          <a:lstStyle/>
          <a:p>
            <a:pPr indent="-381000" lvl="0" marL="457200" rtl="0" algn="l">
              <a:lnSpc>
                <a:spcPct val="100000"/>
              </a:lnSpc>
              <a:spcBef>
                <a:spcPts val="0"/>
              </a:spcBef>
              <a:spcAft>
                <a:spcPts val="0"/>
              </a:spcAft>
              <a:buSzPts val="2400"/>
              <a:buChar char="•"/>
            </a:pPr>
            <a:r>
              <a:rPr lang="en-US"/>
              <a:t>Ask open-ended questions</a:t>
            </a:r>
            <a:endParaRPr/>
          </a:p>
          <a:p>
            <a:pPr indent="-381000" lvl="0" marL="457200" rtl="0" algn="l">
              <a:lnSpc>
                <a:spcPct val="100000"/>
              </a:lnSpc>
              <a:spcBef>
                <a:spcPts val="1000"/>
              </a:spcBef>
              <a:spcAft>
                <a:spcPts val="0"/>
              </a:spcAft>
              <a:buSzPts val="2400"/>
              <a:buChar char="•"/>
            </a:pPr>
            <a:r>
              <a:rPr lang="en-US"/>
              <a:t>Realize that reporting without basis has consequences</a:t>
            </a:r>
            <a:endParaRPr/>
          </a:p>
          <a:p>
            <a:pPr indent="-381000" lvl="0" marL="457200" rtl="0" algn="l">
              <a:lnSpc>
                <a:spcPct val="100000"/>
              </a:lnSpc>
              <a:spcBef>
                <a:spcPts val="1000"/>
              </a:spcBef>
              <a:spcAft>
                <a:spcPts val="1000"/>
              </a:spcAft>
              <a:buSzPts val="2400"/>
              <a:buChar char="•"/>
            </a:pPr>
            <a:r>
              <a:rPr lang="en-US"/>
              <a:t>Move away from “When in doubt, report”</a:t>
            </a:r>
            <a:endParaRPr/>
          </a:p>
        </p:txBody>
      </p:sp>
      <p:pic>
        <p:nvPicPr>
          <p:cNvPr id="806" name="Google Shape;806;g237ea097884_0_635"/>
          <p:cNvPicPr preferRelativeResize="0"/>
          <p:nvPr/>
        </p:nvPicPr>
        <p:blipFill rotWithShape="1">
          <a:blip r:embed="rId3">
            <a:alphaModFix/>
          </a:blip>
          <a:srcRect b="29" l="0" r="0" t="39"/>
          <a:stretch/>
        </p:blipFill>
        <p:spPr>
          <a:xfrm>
            <a:off x="694925" y="1315350"/>
            <a:ext cx="3292129" cy="2192610"/>
          </a:xfrm>
          <a:prstGeom prst="rect">
            <a:avLst/>
          </a:prstGeom>
          <a:noFill/>
          <a:ln>
            <a:noFill/>
          </a:ln>
          <a:effectLst>
            <a:outerShdw blurRad="57150" rotWithShape="0" algn="bl" dir="6600000" dist="180975">
              <a:srgbClr val="000000">
                <a:alpha val="5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g237ea097884_0_642"/>
          <p:cNvSpPr txBox="1"/>
          <p:nvPr>
            <p:ph idx="1" type="body"/>
          </p:nvPr>
        </p:nvSpPr>
        <p:spPr>
          <a:xfrm>
            <a:off x="0" y="0"/>
            <a:ext cx="9144000" cy="921600"/>
          </a:xfrm>
          <a:prstGeom prst="rect">
            <a:avLst/>
          </a:prstGeom>
        </p:spPr>
        <p:txBody>
          <a:bodyPr anchorCtr="0" anchor="ctr" bIns="45700" lIns="91425" spcFirstLastPara="1" rIns="91425" wrap="square" tIns="45700">
            <a:normAutofit/>
          </a:bodyPr>
          <a:lstStyle/>
          <a:p>
            <a:pPr indent="0" lvl="0" marL="0" rtl="0" algn="ctr">
              <a:spcBef>
                <a:spcPts val="0"/>
              </a:spcBef>
              <a:spcAft>
                <a:spcPts val="3000"/>
              </a:spcAft>
              <a:buNone/>
            </a:pPr>
            <a:r>
              <a:rPr lang="en-US"/>
              <a:t>Engage in Critical Thinking </a:t>
            </a:r>
            <a:endParaRPr/>
          </a:p>
        </p:txBody>
      </p:sp>
      <p:sp>
        <p:nvSpPr>
          <p:cNvPr id="813" name="Google Shape;813;g237ea097884_0_642"/>
          <p:cNvSpPr txBox="1"/>
          <p:nvPr>
            <p:ph idx="2" type="body"/>
          </p:nvPr>
        </p:nvSpPr>
        <p:spPr>
          <a:xfrm>
            <a:off x="383600" y="1315350"/>
            <a:ext cx="3594000" cy="2512800"/>
          </a:xfrm>
          <a:prstGeom prst="rect">
            <a:avLst/>
          </a:prstGeom>
        </p:spPr>
        <p:txBody>
          <a:bodyPr anchorCtr="0" anchor="t" bIns="45700" lIns="91425" spcFirstLastPara="1" rIns="91425" wrap="square" tIns="45700">
            <a:noAutofit/>
          </a:bodyPr>
          <a:lstStyle/>
          <a:p>
            <a:pPr indent="-412750" lvl="0" marL="457200" rtl="0" algn="l">
              <a:lnSpc>
                <a:spcPct val="100000"/>
              </a:lnSpc>
              <a:spcBef>
                <a:spcPts val="0"/>
              </a:spcBef>
              <a:spcAft>
                <a:spcPts val="0"/>
              </a:spcAft>
              <a:buSzPts val="2900"/>
              <a:buChar char="•"/>
            </a:pPr>
            <a:r>
              <a:rPr lang="en-US" sz="2900"/>
              <a:t>Slow down</a:t>
            </a:r>
            <a:endParaRPr sz="2900"/>
          </a:p>
          <a:p>
            <a:pPr indent="-412750" lvl="0" marL="457200" rtl="0" algn="l">
              <a:lnSpc>
                <a:spcPct val="100000"/>
              </a:lnSpc>
              <a:spcBef>
                <a:spcPts val="1000"/>
              </a:spcBef>
              <a:spcAft>
                <a:spcPts val="0"/>
              </a:spcAft>
              <a:buSzPts val="2900"/>
              <a:buChar char="•"/>
            </a:pPr>
            <a:r>
              <a:rPr lang="en-US" sz="2900"/>
              <a:t>Consider the situation</a:t>
            </a:r>
            <a:endParaRPr sz="2900"/>
          </a:p>
          <a:p>
            <a:pPr indent="-412750" lvl="0" marL="457200" rtl="0" algn="l">
              <a:lnSpc>
                <a:spcPct val="100000"/>
              </a:lnSpc>
              <a:spcBef>
                <a:spcPts val="1000"/>
              </a:spcBef>
              <a:spcAft>
                <a:spcPts val="1000"/>
              </a:spcAft>
              <a:buSzPts val="2900"/>
              <a:buChar char="•"/>
            </a:pPr>
            <a:r>
              <a:rPr lang="en-US" sz="2900"/>
              <a:t>Reflect on worldview &amp; bias</a:t>
            </a:r>
            <a:endParaRPr sz="2900"/>
          </a:p>
        </p:txBody>
      </p:sp>
      <p:pic>
        <p:nvPicPr>
          <p:cNvPr id="814" name="Google Shape;814;g237ea097884_0_642"/>
          <p:cNvPicPr preferRelativeResize="0"/>
          <p:nvPr/>
        </p:nvPicPr>
        <p:blipFill rotWithShape="1">
          <a:blip r:embed="rId3">
            <a:alphaModFix/>
          </a:blip>
          <a:srcRect b="29" l="0" r="0" t="39"/>
          <a:stretch/>
        </p:blipFill>
        <p:spPr>
          <a:xfrm>
            <a:off x="4200203" y="1197425"/>
            <a:ext cx="4382177" cy="2922875"/>
          </a:xfrm>
          <a:prstGeom prst="rect">
            <a:avLst/>
          </a:prstGeom>
          <a:noFill/>
          <a:ln>
            <a:noFill/>
          </a:ln>
          <a:effectLst>
            <a:outerShdw blurRad="57150" rotWithShape="0" algn="bl" dir="6600000" dist="171450">
              <a:srgbClr val="000000">
                <a:alpha val="5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g237ea097884_0_649"/>
          <p:cNvSpPr txBox="1"/>
          <p:nvPr>
            <p:ph idx="1" type="body"/>
          </p:nvPr>
        </p:nvSpPr>
        <p:spPr>
          <a:xfrm>
            <a:off x="0" y="0"/>
            <a:ext cx="9144000" cy="921600"/>
          </a:xfrm>
          <a:prstGeom prst="rect">
            <a:avLst/>
          </a:prstGeom>
        </p:spPr>
        <p:txBody>
          <a:bodyPr anchorCtr="0" anchor="ctr" bIns="45700" lIns="91425" spcFirstLastPara="1" rIns="91425" wrap="square" tIns="45700">
            <a:normAutofit/>
          </a:bodyPr>
          <a:lstStyle/>
          <a:p>
            <a:pPr indent="0" lvl="0" marL="0" rtl="0" algn="ctr">
              <a:spcBef>
                <a:spcPts val="0"/>
              </a:spcBef>
              <a:spcAft>
                <a:spcPts val="3000"/>
              </a:spcAft>
              <a:buNone/>
            </a:pPr>
            <a:r>
              <a:rPr lang="en-US"/>
              <a:t>Consider the Impact of Bias</a:t>
            </a:r>
            <a:endParaRPr/>
          </a:p>
        </p:txBody>
      </p:sp>
      <p:sp>
        <p:nvSpPr>
          <p:cNvPr id="821" name="Google Shape;821;g237ea097884_0_649"/>
          <p:cNvSpPr txBox="1"/>
          <p:nvPr>
            <p:ph idx="2" type="body"/>
          </p:nvPr>
        </p:nvSpPr>
        <p:spPr>
          <a:xfrm>
            <a:off x="4977576" y="1315350"/>
            <a:ext cx="3462300" cy="2512800"/>
          </a:xfrm>
          <a:prstGeom prst="rect">
            <a:avLst/>
          </a:prstGeom>
        </p:spPr>
        <p:txBody>
          <a:bodyPr anchorCtr="0" anchor="t" bIns="45700" lIns="91425" spcFirstLastPara="1" rIns="91425" wrap="square" tIns="45700">
            <a:normAutofit/>
          </a:bodyPr>
          <a:lstStyle/>
          <a:p>
            <a:pPr indent="0" lvl="0" marL="457200" rtl="0" algn="l">
              <a:lnSpc>
                <a:spcPct val="115000"/>
              </a:lnSpc>
              <a:spcBef>
                <a:spcPts val="0"/>
              </a:spcBef>
              <a:spcAft>
                <a:spcPts val="439"/>
              </a:spcAft>
              <a:buNone/>
            </a:pPr>
            <a:r>
              <a:rPr lang="en-US"/>
              <a:t>Consider how your life experiences and worldview impact your decisions.</a:t>
            </a:r>
            <a:endParaRPr/>
          </a:p>
        </p:txBody>
      </p:sp>
      <p:pic>
        <p:nvPicPr>
          <p:cNvPr id="822" name="Google Shape;822;g237ea097884_0_649"/>
          <p:cNvPicPr preferRelativeResize="0"/>
          <p:nvPr/>
        </p:nvPicPr>
        <p:blipFill rotWithShape="1">
          <a:blip r:embed="rId3">
            <a:alphaModFix/>
          </a:blip>
          <a:srcRect b="0" l="0" r="0" t="0"/>
          <a:stretch/>
        </p:blipFill>
        <p:spPr>
          <a:xfrm>
            <a:off x="672304" y="1197425"/>
            <a:ext cx="3623875" cy="2417099"/>
          </a:xfrm>
          <a:prstGeom prst="rect">
            <a:avLst/>
          </a:prstGeom>
          <a:noFill/>
          <a:ln>
            <a:noFill/>
          </a:ln>
          <a:effectLst>
            <a:outerShdw blurRad="57150" rotWithShape="0" algn="bl" dir="7500000" dist="123825">
              <a:srgbClr val="000000">
                <a:alpha val="5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25000"/>
          </a:blip>
          <a:stretch>
            <a:fillRect/>
          </a:stretch>
        </a:blipFill>
      </p:bgPr>
    </p:bg>
    <p:spTree>
      <p:nvGrpSpPr>
        <p:cNvPr id="666" name="Shape 666"/>
        <p:cNvGrpSpPr/>
        <p:nvPr/>
      </p:nvGrpSpPr>
      <p:grpSpPr>
        <a:xfrm>
          <a:off x="0" y="0"/>
          <a:ext cx="0" cy="0"/>
          <a:chOff x="0" y="0"/>
          <a:chExt cx="0" cy="0"/>
        </a:xfrm>
      </p:grpSpPr>
      <p:pic>
        <p:nvPicPr>
          <p:cNvPr descr="Graphical user interface, text&#10;&#10;Description automatically generated" id="667" name="Google Shape;667;g237ea097884_0_216"/>
          <p:cNvPicPr preferRelativeResize="0"/>
          <p:nvPr/>
        </p:nvPicPr>
        <p:blipFill rotWithShape="1">
          <a:blip r:embed="rId4">
            <a:alphaModFix/>
          </a:blip>
          <a:srcRect b="0" l="0" r="0" t="0"/>
          <a:stretch/>
        </p:blipFill>
        <p:spPr>
          <a:xfrm>
            <a:off x="3535472" y="4537137"/>
            <a:ext cx="2073055" cy="507237"/>
          </a:xfrm>
          <a:prstGeom prst="rect">
            <a:avLst/>
          </a:prstGeom>
          <a:noFill/>
          <a:ln>
            <a:noFill/>
          </a:ln>
        </p:spPr>
      </p:pic>
      <p:grpSp>
        <p:nvGrpSpPr>
          <p:cNvPr id="668" name="Google Shape;668;g237ea097884_0_216"/>
          <p:cNvGrpSpPr/>
          <p:nvPr/>
        </p:nvGrpSpPr>
        <p:grpSpPr>
          <a:xfrm>
            <a:off x="1079204" y="1703572"/>
            <a:ext cx="6858000" cy="1312513"/>
            <a:chOff x="1522476" y="1729169"/>
            <a:chExt cx="9144000" cy="1750018"/>
          </a:xfrm>
        </p:grpSpPr>
        <p:sp>
          <p:nvSpPr>
            <p:cNvPr id="669" name="Google Shape;669;g237ea097884_0_216"/>
            <p:cNvSpPr txBox="1"/>
            <p:nvPr/>
          </p:nvSpPr>
          <p:spPr>
            <a:xfrm>
              <a:off x="1522476" y="1729169"/>
              <a:ext cx="9144000" cy="11526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4500"/>
                <a:buFont typeface="Roboto Black"/>
                <a:buNone/>
              </a:pPr>
              <a:r>
                <a:rPr b="0" i="0" lang="en-US" sz="4500" u="none" cap="none" strike="noStrike">
                  <a:solidFill>
                    <a:schemeClr val="dk1"/>
                  </a:solidFill>
                  <a:latin typeface="Roboto Black"/>
                  <a:ea typeface="Roboto Black"/>
                  <a:cs typeface="Roboto Black"/>
                  <a:sym typeface="Roboto Black"/>
                </a:rPr>
                <a:t>Putting Families First:</a:t>
              </a:r>
              <a:endParaRPr sz="1100"/>
            </a:p>
          </p:txBody>
        </p:sp>
        <p:sp>
          <p:nvSpPr>
            <p:cNvPr id="670" name="Google Shape;670;g237ea097884_0_216"/>
            <p:cNvSpPr txBox="1"/>
            <p:nvPr/>
          </p:nvSpPr>
          <p:spPr>
            <a:xfrm>
              <a:off x="1522476" y="2832387"/>
              <a:ext cx="9144000" cy="646800"/>
            </a:xfrm>
            <a:prstGeom prst="rect">
              <a:avLst/>
            </a:prstGeom>
            <a:noFill/>
            <a:ln>
              <a:noFill/>
            </a:ln>
          </p:spPr>
          <p:txBody>
            <a:bodyPr anchorCtr="0" anchor="t" bIns="34275" lIns="68575" spcFirstLastPara="1" rIns="68575" wrap="square" tIns="34275">
              <a:normAutofit/>
            </a:bodyPr>
            <a:lstStyle/>
            <a:p>
              <a:pPr indent="0" lvl="0" marL="0" marR="0" rtl="0" algn="ctr">
                <a:lnSpc>
                  <a:spcPct val="90000"/>
                </a:lnSpc>
                <a:spcBef>
                  <a:spcPts val="0"/>
                </a:spcBef>
                <a:spcAft>
                  <a:spcPts val="0"/>
                </a:spcAft>
                <a:buClr>
                  <a:schemeClr val="dk1"/>
                </a:buClr>
                <a:buSzPts val="2100"/>
                <a:buFont typeface="Arial"/>
                <a:buNone/>
              </a:pPr>
              <a:r>
                <a:rPr b="1" i="0" lang="en-US" sz="2100" u="none" cap="none" strike="noStrike">
                  <a:solidFill>
                    <a:schemeClr val="dk1"/>
                  </a:solidFill>
                  <a:latin typeface="Roboto"/>
                  <a:ea typeface="Roboto"/>
                  <a:cs typeface="Roboto"/>
                  <a:sym typeface="Roboto"/>
                </a:rPr>
                <a:t>A Child Welfare Strategic Transformation</a:t>
              </a:r>
              <a:endParaRPr sz="1100"/>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sp>
        <p:nvSpPr>
          <p:cNvPr id="828" name="Google Shape;828;g237ea097884_0_656"/>
          <p:cNvSpPr txBox="1"/>
          <p:nvPr>
            <p:ph idx="1" type="body"/>
          </p:nvPr>
        </p:nvSpPr>
        <p:spPr>
          <a:xfrm>
            <a:off x="0" y="0"/>
            <a:ext cx="9144000" cy="921600"/>
          </a:xfrm>
          <a:prstGeom prst="rect">
            <a:avLst/>
          </a:prstGeom>
        </p:spPr>
        <p:txBody>
          <a:bodyPr anchorCtr="0" anchor="ctr" bIns="45700" lIns="91425" spcFirstLastPara="1" rIns="91425" wrap="square" tIns="45700">
            <a:normAutofit/>
          </a:bodyPr>
          <a:lstStyle/>
          <a:p>
            <a:pPr indent="0" lvl="0" marL="0" rtl="0" algn="ctr">
              <a:spcBef>
                <a:spcPts val="0"/>
              </a:spcBef>
              <a:spcAft>
                <a:spcPts val="3000"/>
              </a:spcAft>
              <a:buNone/>
            </a:pPr>
            <a:r>
              <a:rPr lang="en-US"/>
              <a:t>Report and/or Support</a:t>
            </a:r>
            <a:endParaRPr/>
          </a:p>
        </p:txBody>
      </p:sp>
      <p:sp>
        <p:nvSpPr>
          <p:cNvPr id="829" name="Google Shape;829;g237ea097884_0_656"/>
          <p:cNvSpPr txBox="1"/>
          <p:nvPr>
            <p:ph idx="2" type="body"/>
          </p:nvPr>
        </p:nvSpPr>
        <p:spPr>
          <a:xfrm>
            <a:off x="1292550" y="1087900"/>
            <a:ext cx="6558900" cy="3811200"/>
          </a:xfrm>
          <a:prstGeom prst="rect">
            <a:avLst/>
          </a:prstGeom>
        </p:spPr>
        <p:txBody>
          <a:bodyPr anchorCtr="0" anchor="t" bIns="45700" lIns="91425" spcFirstLastPara="1" rIns="91425" wrap="square" tIns="45700">
            <a:noAutofit/>
          </a:bodyPr>
          <a:lstStyle/>
          <a:p>
            <a:pPr indent="-361950" lvl="0" marL="457200" rtl="0" algn="l">
              <a:lnSpc>
                <a:spcPct val="115000"/>
              </a:lnSpc>
              <a:spcBef>
                <a:spcPts val="1000"/>
              </a:spcBef>
              <a:spcAft>
                <a:spcPts val="0"/>
              </a:spcAft>
              <a:buSzPts val="2100"/>
              <a:buChar char="●"/>
            </a:pPr>
            <a:r>
              <a:rPr lang="en-US" sz="2100" u="sng"/>
              <a:t>Report</a:t>
            </a:r>
            <a:r>
              <a:rPr lang="en-US" sz="2100"/>
              <a:t> when…</a:t>
            </a:r>
            <a:endParaRPr sz="2100"/>
          </a:p>
          <a:p>
            <a:pPr indent="-361950" lvl="1" marL="914400" rtl="0" algn="l">
              <a:lnSpc>
                <a:spcPct val="115000"/>
              </a:lnSpc>
              <a:spcBef>
                <a:spcPts val="0"/>
              </a:spcBef>
              <a:spcAft>
                <a:spcPts val="0"/>
              </a:spcAft>
              <a:buSzPts val="2100"/>
              <a:buChar char="○"/>
            </a:pPr>
            <a:r>
              <a:rPr b="1" lang="en-US" sz="2100"/>
              <a:t>staff have gathered enough information to establish there is </a:t>
            </a:r>
            <a:r>
              <a:rPr b="1" lang="en-US" sz="2100">
                <a:solidFill>
                  <a:srgbClr val="009939"/>
                </a:solidFill>
              </a:rPr>
              <a:t>reasonable cause to suspect</a:t>
            </a:r>
            <a:r>
              <a:rPr b="1" lang="en-US" sz="2100"/>
              <a:t> a child they have seen as part of their work has been, or will be, abused or neglected        </a:t>
            </a:r>
            <a:r>
              <a:rPr b="1" lang="en-US" sz="1400"/>
              <a:t>Wis. Stat. 48.981(2)(a)</a:t>
            </a:r>
            <a:endParaRPr b="1" sz="2100"/>
          </a:p>
          <a:p>
            <a:pPr indent="-361950" lvl="0" marL="457200" rtl="0" algn="l">
              <a:lnSpc>
                <a:spcPct val="115000"/>
              </a:lnSpc>
              <a:spcBef>
                <a:spcPts val="1000"/>
              </a:spcBef>
              <a:spcAft>
                <a:spcPts val="0"/>
              </a:spcAft>
              <a:buSzPts val="2100"/>
              <a:buChar char="●"/>
            </a:pPr>
            <a:r>
              <a:rPr lang="en-US" sz="2100" u="sng"/>
              <a:t>Support</a:t>
            </a:r>
            <a:r>
              <a:rPr lang="en-US" sz="2100"/>
              <a:t> a family with connections to resources</a:t>
            </a:r>
            <a:endParaRPr b="1" sz="2100"/>
          </a:p>
          <a:p>
            <a:pPr indent="0" lvl="0" marL="0" rtl="0" algn="r">
              <a:lnSpc>
                <a:spcPct val="90000"/>
              </a:lnSpc>
              <a:spcBef>
                <a:spcPts val="1000"/>
              </a:spcBef>
              <a:spcAft>
                <a:spcPts val="0"/>
              </a:spcAft>
              <a:buNone/>
            </a:pPr>
            <a:r>
              <a:t/>
            </a:r>
            <a:endParaRPr sz="1400"/>
          </a:p>
          <a:p>
            <a:pPr indent="0" lvl="0" marL="0" rtl="0" algn="r">
              <a:lnSpc>
                <a:spcPct val="90000"/>
              </a:lnSpc>
              <a:spcBef>
                <a:spcPts val="0"/>
              </a:spcBef>
              <a:spcAft>
                <a:spcPts val="0"/>
              </a:spcAft>
              <a:buClr>
                <a:schemeClr val="dk1"/>
              </a:buClr>
              <a:buSzPts val="1400"/>
              <a:buFont typeface="Arial"/>
              <a:buNone/>
            </a:pPr>
            <a:r>
              <a:t/>
            </a:r>
            <a:endParaRPr sz="14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sp>
        <p:nvSpPr>
          <p:cNvPr id="835" name="Google Shape;835;g237ea097884_0_662"/>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600"/>
              <a:buNone/>
            </a:pPr>
            <a:r>
              <a:rPr lang="en-US"/>
              <a:t>Supporting: A Multifaceted Responsibility</a:t>
            </a:r>
            <a:endParaRPr/>
          </a:p>
        </p:txBody>
      </p:sp>
      <p:sp>
        <p:nvSpPr>
          <p:cNvPr id="836" name="Google Shape;836;g237ea097884_0_662"/>
          <p:cNvSpPr txBox="1"/>
          <p:nvPr>
            <p:ph idx="4294967295" type="body"/>
          </p:nvPr>
        </p:nvSpPr>
        <p:spPr>
          <a:xfrm>
            <a:off x="4735374" y="921600"/>
            <a:ext cx="4408500" cy="39102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1800"/>
              </a:spcBef>
              <a:spcAft>
                <a:spcPts val="0"/>
              </a:spcAft>
              <a:buSzPts val="2500"/>
              <a:buChar char="•"/>
            </a:pPr>
            <a:r>
              <a:rPr lang="en-US" sz="2500"/>
              <a:t>Build positive relationships with students and families</a:t>
            </a:r>
            <a:endParaRPr sz="2500"/>
          </a:p>
          <a:p>
            <a:pPr indent="-342900" lvl="0" marL="342900" rtl="0" algn="l">
              <a:lnSpc>
                <a:spcPct val="100000"/>
              </a:lnSpc>
              <a:spcBef>
                <a:spcPts val="1800"/>
              </a:spcBef>
              <a:spcAft>
                <a:spcPts val="0"/>
              </a:spcAft>
              <a:buSzPts val="2500"/>
              <a:buChar char="•"/>
            </a:pPr>
            <a:r>
              <a:rPr lang="en-US" sz="2500"/>
              <a:t>Help connect them with needed services</a:t>
            </a:r>
            <a:endParaRPr sz="2500"/>
          </a:p>
          <a:p>
            <a:pPr indent="-342900" lvl="0" marL="342900" rtl="0" algn="l">
              <a:lnSpc>
                <a:spcPct val="100000"/>
              </a:lnSpc>
              <a:spcBef>
                <a:spcPts val="1800"/>
              </a:spcBef>
              <a:spcAft>
                <a:spcPts val="0"/>
              </a:spcAft>
              <a:buSzPts val="2500"/>
              <a:buChar char="•"/>
            </a:pPr>
            <a:r>
              <a:rPr lang="en-US" sz="2500"/>
              <a:t>Offer resources and support</a:t>
            </a:r>
            <a:endParaRPr sz="2500"/>
          </a:p>
          <a:p>
            <a:pPr indent="-342900" lvl="0" marL="342900" rtl="0" algn="l">
              <a:lnSpc>
                <a:spcPct val="100000"/>
              </a:lnSpc>
              <a:spcBef>
                <a:spcPts val="1800"/>
              </a:spcBef>
              <a:spcAft>
                <a:spcPts val="0"/>
              </a:spcAft>
              <a:buSzPts val="2500"/>
              <a:buChar char="•"/>
            </a:pPr>
            <a:r>
              <a:rPr lang="en-US" sz="2500"/>
              <a:t>Collaborate with local child welfare agencies</a:t>
            </a:r>
            <a:endParaRPr sz="2500"/>
          </a:p>
        </p:txBody>
      </p:sp>
      <p:pic>
        <p:nvPicPr>
          <p:cNvPr id="837" name="Google Shape;837;g237ea097884_0_662"/>
          <p:cNvPicPr preferRelativeResize="0"/>
          <p:nvPr/>
        </p:nvPicPr>
        <p:blipFill rotWithShape="1">
          <a:blip r:embed="rId3">
            <a:alphaModFix/>
          </a:blip>
          <a:srcRect b="0" l="0" r="0" t="0"/>
          <a:stretch/>
        </p:blipFill>
        <p:spPr>
          <a:xfrm>
            <a:off x="281500" y="1224251"/>
            <a:ext cx="4126228" cy="2752149"/>
          </a:xfrm>
          <a:prstGeom prst="rect">
            <a:avLst/>
          </a:prstGeom>
          <a:noFill/>
          <a:ln>
            <a:noFill/>
          </a:ln>
          <a:effectLst>
            <a:outerShdw blurRad="57150" rotWithShape="0" algn="bl" dir="6480000" dist="123825">
              <a:srgbClr val="000000">
                <a:alpha val="498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sp>
        <p:nvSpPr>
          <p:cNvPr id="843" name="Google Shape;843;g237ea097884_0_669"/>
          <p:cNvSpPr txBox="1"/>
          <p:nvPr/>
        </p:nvSpPr>
        <p:spPr>
          <a:xfrm>
            <a:off x="3824225" y="1344125"/>
            <a:ext cx="6456000" cy="330900"/>
          </a:xfrm>
          <a:prstGeom prst="rect">
            <a:avLst/>
          </a:prstGeom>
          <a:noFill/>
          <a:ln>
            <a:noFill/>
          </a:ln>
        </p:spPr>
        <p:txBody>
          <a:bodyPr anchorCtr="0" anchor="t" bIns="33475" lIns="66975" spcFirstLastPara="1" rIns="66975" wrap="square" tIns="33475">
            <a:spAutoFit/>
          </a:bodyPr>
          <a:lstStyle/>
          <a:p>
            <a:pPr indent="0" lvl="0" marL="406400" marR="0" rtl="0" algn="l">
              <a:lnSpc>
                <a:spcPct val="90000"/>
              </a:lnSpc>
              <a:spcBef>
                <a:spcPts val="0"/>
              </a:spcBef>
              <a:spcAft>
                <a:spcPts val="0"/>
              </a:spcAft>
              <a:buClr>
                <a:srgbClr val="000000"/>
              </a:buClr>
              <a:buSzPts val="1900"/>
              <a:buFont typeface="Arial"/>
              <a:buNone/>
            </a:pPr>
            <a:r>
              <a:t/>
            </a:r>
            <a:endParaRPr b="1" i="0" sz="1900" u="none" cap="none" strike="noStrike">
              <a:solidFill>
                <a:schemeClr val="dk1"/>
              </a:solidFill>
              <a:latin typeface="Lato"/>
              <a:ea typeface="Lato"/>
              <a:cs typeface="Lato"/>
              <a:sym typeface="Lato"/>
            </a:endParaRPr>
          </a:p>
        </p:txBody>
      </p:sp>
      <p:pic>
        <p:nvPicPr>
          <p:cNvPr id="844" name="Google Shape;844;g237ea097884_0_669"/>
          <p:cNvPicPr preferRelativeResize="0"/>
          <p:nvPr/>
        </p:nvPicPr>
        <p:blipFill rotWithShape="1">
          <a:blip r:embed="rId3">
            <a:alphaModFix/>
          </a:blip>
          <a:srcRect b="0" l="0" r="0" t="0"/>
          <a:stretch/>
        </p:blipFill>
        <p:spPr>
          <a:xfrm>
            <a:off x="493600" y="1267450"/>
            <a:ext cx="1977875" cy="1922350"/>
          </a:xfrm>
          <a:prstGeom prst="rect">
            <a:avLst/>
          </a:prstGeom>
          <a:noFill/>
          <a:ln cap="flat" cmpd="sng" w="19050">
            <a:solidFill>
              <a:schemeClr val="dk2"/>
            </a:solidFill>
            <a:prstDash val="solid"/>
            <a:round/>
            <a:headEnd len="sm" w="sm" type="none"/>
            <a:tailEnd len="sm" w="sm" type="none"/>
          </a:ln>
          <a:effectLst>
            <a:outerShdw blurRad="57150" rotWithShape="0" algn="bl" dir="7080000" dist="161925">
              <a:srgbClr val="000000">
                <a:alpha val="49800"/>
              </a:srgbClr>
            </a:outerShdw>
          </a:effectLst>
        </p:spPr>
      </p:pic>
      <p:sp>
        <p:nvSpPr>
          <p:cNvPr id="845" name="Google Shape;845;g237ea097884_0_669"/>
          <p:cNvSpPr txBox="1"/>
          <p:nvPr/>
        </p:nvSpPr>
        <p:spPr>
          <a:xfrm>
            <a:off x="3720200" y="1346663"/>
            <a:ext cx="5183100" cy="3011700"/>
          </a:xfrm>
          <a:prstGeom prst="rect">
            <a:avLst/>
          </a:prstGeom>
          <a:noFill/>
          <a:ln>
            <a:noFill/>
          </a:ln>
        </p:spPr>
        <p:txBody>
          <a:bodyPr anchorCtr="0" anchor="t" bIns="33475" lIns="66975" spcFirstLastPara="1" rIns="66975" wrap="square" tIns="33475">
            <a:spAutoFit/>
          </a:bodyPr>
          <a:lstStyle/>
          <a:p>
            <a:pPr indent="0" lvl="0" marL="0" marR="0" rtl="0" algn="l">
              <a:lnSpc>
                <a:spcPct val="90000"/>
              </a:lnSpc>
              <a:spcBef>
                <a:spcPts val="0"/>
              </a:spcBef>
              <a:spcAft>
                <a:spcPts val="0"/>
              </a:spcAft>
              <a:buClr>
                <a:srgbClr val="000000"/>
              </a:buClr>
              <a:buSzPts val="1800"/>
              <a:buFont typeface="Arial"/>
              <a:buNone/>
            </a:pPr>
            <a:r>
              <a:rPr b="1" i="0" lang="en-US" sz="1800" u="none" cap="none" strike="noStrike">
                <a:solidFill>
                  <a:schemeClr val="dk1"/>
                </a:solidFill>
                <a:latin typeface="Lato"/>
                <a:ea typeface="Lato"/>
                <a:cs typeface="Lato"/>
                <a:sym typeface="Lato"/>
              </a:rPr>
              <a:t>Family Resource Centers (FRCs)</a:t>
            </a:r>
            <a:endParaRPr b="1" i="0" sz="1800" u="none" cap="none" strike="noStrike">
              <a:solidFill>
                <a:schemeClr val="dk1"/>
              </a:solidFill>
              <a:latin typeface="Lato"/>
              <a:ea typeface="Lato"/>
              <a:cs typeface="Lato"/>
              <a:sym typeface="Lato"/>
            </a:endParaRPr>
          </a:p>
          <a:p>
            <a:pPr indent="-342900" lvl="0" marL="457200" marR="0" rtl="0" algn="l">
              <a:lnSpc>
                <a:spcPct val="90000"/>
              </a:lnSpc>
              <a:spcBef>
                <a:spcPts val="1000"/>
              </a:spcBef>
              <a:spcAft>
                <a:spcPts val="0"/>
              </a:spcAft>
              <a:buClr>
                <a:schemeClr val="dk1"/>
              </a:buClr>
              <a:buSzPts val="1800"/>
              <a:buFont typeface="Lato"/>
              <a:buChar char="●"/>
            </a:pPr>
            <a:r>
              <a:rPr b="1" i="0" lang="en-US" sz="1800" u="none" cap="none" strike="noStrike">
                <a:solidFill>
                  <a:schemeClr val="dk1"/>
                </a:solidFill>
                <a:latin typeface="Lato"/>
                <a:ea typeface="Lato"/>
                <a:cs typeface="Lato"/>
                <a:sym typeface="Lato"/>
              </a:rPr>
              <a:t>Examples of services FRCs provide include:</a:t>
            </a:r>
            <a:endParaRPr b="1" i="0" sz="1800" u="none" cap="none" strike="noStrike">
              <a:solidFill>
                <a:schemeClr val="dk1"/>
              </a:solidFill>
              <a:latin typeface="Lato"/>
              <a:ea typeface="Lato"/>
              <a:cs typeface="Lato"/>
              <a:sym typeface="Lato"/>
            </a:endParaRPr>
          </a:p>
          <a:p>
            <a:pPr indent="-342900" lvl="1" marL="914400" marR="0" rtl="0" algn="l">
              <a:lnSpc>
                <a:spcPct val="115000"/>
              </a:lnSpc>
              <a:spcBef>
                <a:spcPts val="1000"/>
              </a:spcBef>
              <a:spcAft>
                <a:spcPts val="0"/>
              </a:spcAft>
              <a:buClr>
                <a:schemeClr val="dk1"/>
              </a:buClr>
              <a:buSzPts val="1800"/>
              <a:buFont typeface="Lato"/>
              <a:buChar char="○"/>
            </a:pPr>
            <a:r>
              <a:rPr b="1" i="0" lang="en-US" sz="1800" u="none" cap="none" strike="noStrike">
                <a:solidFill>
                  <a:schemeClr val="dk1"/>
                </a:solidFill>
                <a:latin typeface="Lato"/>
                <a:ea typeface="Lato"/>
                <a:cs typeface="Lato"/>
                <a:sym typeface="Lato"/>
              </a:rPr>
              <a:t>Universal parenting supports</a:t>
            </a:r>
            <a:endParaRPr b="1" i="0" sz="1800" u="none" cap="none" strike="noStrike">
              <a:solidFill>
                <a:schemeClr val="dk1"/>
              </a:solidFill>
              <a:latin typeface="Lato"/>
              <a:ea typeface="Lato"/>
              <a:cs typeface="Lato"/>
              <a:sym typeface="Lato"/>
            </a:endParaRPr>
          </a:p>
          <a:p>
            <a:pPr indent="-342900" lvl="1" marL="914400" marR="0" rtl="0" algn="l">
              <a:lnSpc>
                <a:spcPct val="115000"/>
              </a:lnSpc>
              <a:spcBef>
                <a:spcPts val="0"/>
              </a:spcBef>
              <a:spcAft>
                <a:spcPts val="0"/>
              </a:spcAft>
              <a:buClr>
                <a:schemeClr val="dk1"/>
              </a:buClr>
              <a:buSzPts val="1800"/>
              <a:buFont typeface="Lato"/>
              <a:buChar char="○"/>
            </a:pPr>
            <a:r>
              <a:rPr b="1" i="0" lang="en-US" sz="1800" u="none" cap="none" strike="noStrike">
                <a:solidFill>
                  <a:schemeClr val="dk1"/>
                </a:solidFill>
                <a:latin typeface="Lato"/>
                <a:ea typeface="Lato"/>
                <a:cs typeface="Lato"/>
                <a:sym typeface="Lato"/>
              </a:rPr>
              <a:t>Concrete supports and basic needs</a:t>
            </a:r>
            <a:endParaRPr b="1" i="0" sz="1800" u="none" cap="none" strike="noStrike">
              <a:solidFill>
                <a:schemeClr val="dk1"/>
              </a:solidFill>
              <a:latin typeface="Lato"/>
              <a:ea typeface="Lato"/>
              <a:cs typeface="Lato"/>
              <a:sym typeface="Lato"/>
            </a:endParaRPr>
          </a:p>
          <a:p>
            <a:pPr indent="-342900" lvl="1" marL="914400" marR="0" rtl="0" algn="l">
              <a:lnSpc>
                <a:spcPct val="115000"/>
              </a:lnSpc>
              <a:spcBef>
                <a:spcPts val="0"/>
              </a:spcBef>
              <a:spcAft>
                <a:spcPts val="0"/>
              </a:spcAft>
              <a:buClr>
                <a:schemeClr val="dk1"/>
              </a:buClr>
              <a:buSzPts val="1800"/>
              <a:buFont typeface="Lato"/>
              <a:buChar char="○"/>
            </a:pPr>
            <a:r>
              <a:rPr b="1" i="0" lang="en-US" sz="1800" u="none" cap="none" strike="noStrike">
                <a:solidFill>
                  <a:schemeClr val="dk1"/>
                </a:solidFill>
                <a:latin typeface="Lato"/>
                <a:ea typeface="Lato"/>
                <a:cs typeface="Lato"/>
                <a:sym typeface="Lato"/>
              </a:rPr>
              <a:t>Evidence-based/evidence-informed programming</a:t>
            </a:r>
            <a:endParaRPr b="1" i="0" sz="1800" u="none" cap="none" strike="noStrike">
              <a:solidFill>
                <a:schemeClr val="dk1"/>
              </a:solidFill>
              <a:latin typeface="Lato"/>
              <a:ea typeface="Lato"/>
              <a:cs typeface="Lato"/>
              <a:sym typeface="Lato"/>
            </a:endParaRPr>
          </a:p>
          <a:p>
            <a:pPr indent="-342900" lvl="1" marL="914400" marR="0" rtl="0" algn="l">
              <a:lnSpc>
                <a:spcPct val="115000"/>
              </a:lnSpc>
              <a:spcBef>
                <a:spcPts val="0"/>
              </a:spcBef>
              <a:spcAft>
                <a:spcPts val="0"/>
              </a:spcAft>
              <a:buClr>
                <a:schemeClr val="dk1"/>
              </a:buClr>
              <a:buSzPts val="1800"/>
              <a:buFont typeface="Lato"/>
              <a:buChar char="○"/>
            </a:pPr>
            <a:r>
              <a:rPr b="1" i="0" lang="en-US" sz="1800" u="none" cap="none" strike="noStrike">
                <a:solidFill>
                  <a:schemeClr val="dk1"/>
                </a:solidFill>
                <a:latin typeface="Lato"/>
                <a:ea typeface="Lato"/>
                <a:cs typeface="Lato"/>
                <a:sym typeface="Lato"/>
              </a:rPr>
              <a:t>Parent leadership activities</a:t>
            </a:r>
            <a:endParaRPr b="1" i="0" sz="1800" u="none" cap="none" strike="noStrike">
              <a:solidFill>
                <a:schemeClr val="dk1"/>
              </a:solidFill>
              <a:latin typeface="Lato"/>
              <a:ea typeface="Lato"/>
              <a:cs typeface="Lato"/>
              <a:sym typeface="Lato"/>
            </a:endParaRPr>
          </a:p>
          <a:p>
            <a:pPr indent="-342900" lvl="1" marL="914400" marR="0" rtl="0" algn="l">
              <a:lnSpc>
                <a:spcPct val="115000"/>
              </a:lnSpc>
              <a:spcBef>
                <a:spcPts val="0"/>
              </a:spcBef>
              <a:spcAft>
                <a:spcPts val="0"/>
              </a:spcAft>
              <a:buClr>
                <a:schemeClr val="dk1"/>
              </a:buClr>
              <a:buSzPts val="1800"/>
              <a:buFont typeface="Lato"/>
              <a:buChar char="○"/>
            </a:pPr>
            <a:r>
              <a:rPr b="1" i="0" lang="en-US" sz="1800" u="none" cap="none" strike="noStrike">
                <a:solidFill>
                  <a:schemeClr val="dk1"/>
                </a:solidFill>
                <a:latin typeface="Lato"/>
                <a:ea typeface="Lato"/>
                <a:cs typeface="Lato"/>
                <a:sym typeface="Lato"/>
              </a:rPr>
              <a:t>Navigation to community supports</a:t>
            </a:r>
            <a:endParaRPr b="1" i="0" sz="1800" u="none" cap="none" strike="noStrike">
              <a:solidFill>
                <a:schemeClr val="dk1"/>
              </a:solidFill>
              <a:latin typeface="Lato"/>
              <a:ea typeface="Lato"/>
              <a:cs typeface="Lato"/>
              <a:sym typeface="Lato"/>
            </a:endParaRPr>
          </a:p>
          <a:p>
            <a:pPr indent="-342900" lvl="1" marL="914400" marR="0" rtl="0" algn="l">
              <a:lnSpc>
                <a:spcPct val="115000"/>
              </a:lnSpc>
              <a:spcBef>
                <a:spcPts val="0"/>
              </a:spcBef>
              <a:spcAft>
                <a:spcPts val="0"/>
              </a:spcAft>
              <a:buClr>
                <a:schemeClr val="dk1"/>
              </a:buClr>
              <a:buSzPts val="1800"/>
              <a:buFont typeface="Lato"/>
              <a:buChar char="○"/>
            </a:pPr>
            <a:r>
              <a:rPr b="1" i="0" lang="en-US" sz="1800" u="none" cap="none" strike="noStrike">
                <a:solidFill>
                  <a:schemeClr val="dk1"/>
                </a:solidFill>
                <a:latin typeface="Lato"/>
                <a:ea typeface="Lato"/>
                <a:cs typeface="Lato"/>
                <a:sym typeface="Lato"/>
              </a:rPr>
              <a:t>Developmental screening &amp; referral​</a:t>
            </a:r>
            <a:endParaRPr b="1" i="0" sz="1800" u="none" cap="none" strike="noStrike">
              <a:solidFill>
                <a:schemeClr val="dk1"/>
              </a:solidFill>
              <a:latin typeface="Lato"/>
              <a:ea typeface="Lato"/>
              <a:cs typeface="Lato"/>
              <a:sym typeface="Lato"/>
            </a:endParaRPr>
          </a:p>
        </p:txBody>
      </p:sp>
      <p:pic>
        <p:nvPicPr>
          <p:cNvPr id="846" name="Google Shape;846;g237ea097884_0_669"/>
          <p:cNvPicPr preferRelativeResize="0"/>
          <p:nvPr/>
        </p:nvPicPr>
        <p:blipFill rotWithShape="1">
          <a:blip r:embed="rId4">
            <a:alphaModFix/>
          </a:blip>
          <a:srcRect b="0" l="0" r="0" t="0"/>
          <a:stretch/>
        </p:blipFill>
        <p:spPr>
          <a:xfrm>
            <a:off x="1792269" y="3445544"/>
            <a:ext cx="2233635" cy="1281125"/>
          </a:xfrm>
          <a:prstGeom prst="rect">
            <a:avLst/>
          </a:prstGeom>
          <a:noFill/>
          <a:ln>
            <a:noFill/>
          </a:ln>
        </p:spPr>
      </p:pic>
      <p:sp>
        <p:nvSpPr>
          <p:cNvPr id="847" name="Google Shape;847;g237ea097884_0_669"/>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228600" lvl="0" marL="457200" rtl="0" algn="ctr">
              <a:lnSpc>
                <a:spcPct val="100000"/>
              </a:lnSpc>
              <a:spcBef>
                <a:spcPts val="0"/>
              </a:spcBef>
              <a:spcAft>
                <a:spcPts val="0"/>
              </a:spcAft>
              <a:buClr>
                <a:schemeClr val="lt1"/>
              </a:buClr>
              <a:buSzPts val="3600"/>
              <a:buNone/>
            </a:pPr>
            <a:r>
              <a:rPr lang="en-US"/>
              <a:t>Be Aware of Local Resources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sp>
        <p:nvSpPr>
          <p:cNvPr id="853" name="Google Shape;853;g237ea097884_0_678"/>
          <p:cNvSpPr txBox="1"/>
          <p:nvPr/>
        </p:nvSpPr>
        <p:spPr>
          <a:xfrm>
            <a:off x="2815275" y="719000"/>
            <a:ext cx="6456000" cy="330900"/>
          </a:xfrm>
          <a:prstGeom prst="rect">
            <a:avLst/>
          </a:prstGeom>
          <a:noFill/>
          <a:ln>
            <a:noFill/>
          </a:ln>
        </p:spPr>
        <p:txBody>
          <a:bodyPr anchorCtr="0" anchor="t" bIns="33475" lIns="66975" spcFirstLastPara="1" rIns="66975" wrap="square" tIns="33475">
            <a:spAutoFit/>
          </a:bodyPr>
          <a:lstStyle/>
          <a:p>
            <a:pPr indent="0" lvl="0" marL="406400" marR="0" rtl="0" algn="l">
              <a:lnSpc>
                <a:spcPct val="90000"/>
              </a:lnSpc>
              <a:spcBef>
                <a:spcPts val="0"/>
              </a:spcBef>
              <a:spcAft>
                <a:spcPts val="0"/>
              </a:spcAft>
              <a:buClr>
                <a:srgbClr val="000000"/>
              </a:buClr>
              <a:buSzPts val="1900"/>
              <a:buFont typeface="Arial"/>
              <a:buNone/>
            </a:pPr>
            <a:r>
              <a:t/>
            </a:r>
            <a:endParaRPr b="1" i="0" sz="1900" u="none" cap="none" strike="noStrike">
              <a:solidFill>
                <a:schemeClr val="dk1"/>
              </a:solidFill>
              <a:latin typeface="Lato"/>
              <a:ea typeface="Lato"/>
              <a:cs typeface="Lato"/>
              <a:sym typeface="Lato"/>
            </a:endParaRPr>
          </a:p>
        </p:txBody>
      </p:sp>
      <p:sp>
        <p:nvSpPr>
          <p:cNvPr id="854" name="Google Shape;854;g237ea097884_0_678"/>
          <p:cNvSpPr txBox="1"/>
          <p:nvPr/>
        </p:nvSpPr>
        <p:spPr>
          <a:xfrm>
            <a:off x="211950" y="921600"/>
            <a:ext cx="4974000" cy="3723300"/>
          </a:xfrm>
          <a:prstGeom prst="rect">
            <a:avLst/>
          </a:prstGeom>
          <a:noFill/>
          <a:ln>
            <a:noFill/>
          </a:ln>
        </p:spPr>
        <p:txBody>
          <a:bodyPr anchorCtr="0" anchor="t" bIns="33475" lIns="66975" spcFirstLastPara="1" rIns="66975" wrap="square" tIns="33475">
            <a:spAutoFit/>
          </a:bodyPr>
          <a:lstStyle/>
          <a:p>
            <a:pPr indent="0" lvl="0" marL="0" marR="0" rtl="0" algn="l">
              <a:lnSpc>
                <a:spcPct val="115000"/>
              </a:lnSpc>
              <a:spcBef>
                <a:spcPts val="0"/>
              </a:spcBef>
              <a:spcAft>
                <a:spcPts val="0"/>
              </a:spcAft>
              <a:buClr>
                <a:srgbClr val="000000"/>
              </a:buClr>
              <a:buSzPts val="1800"/>
              <a:buFont typeface="Arial"/>
              <a:buNone/>
            </a:pPr>
            <a:r>
              <a:rPr b="1" i="0" lang="en-US" sz="1700" u="none" cap="none" strike="noStrike">
                <a:solidFill>
                  <a:schemeClr val="dk1"/>
                </a:solidFill>
                <a:latin typeface="Lato"/>
                <a:ea typeface="Lato"/>
                <a:cs typeface="Lato"/>
                <a:sym typeface="Lato"/>
              </a:rPr>
              <a:t>Example responses:</a:t>
            </a:r>
            <a:endParaRPr b="1" i="0" sz="1700" u="none" cap="none" strike="noStrike">
              <a:solidFill>
                <a:schemeClr val="dk1"/>
              </a:solidFill>
              <a:latin typeface="Lato"/>
              <a:ea typeface="Lato"/>
              <a:cs typeface="Lato"/>
              <a:sym typeface="Lato"/>
            </a:endParaRPr>
          </a:p>
          <a:p>
            <a:pPr indent="-336550" lvl="0" marL="457200" marR="0" rtl="0" algn="l">
              <a:lnSpc>
                <a:spcPct val="115000"/>
              </a:lnSpc>
              <a:spcBef>
                <a:spcPts val="1000"/>
              </a:spcBef>
              <a:spcAft>
                <a:spcPts val="0"/>
              </a:spcAft>
              <a:buClr>
                <a:schemeClr val="dk1"/>
              </a:buClr>
              <a:buSzPts val="1700"/>
              <a:buFont typeface="Lato"/>
              <a:buChar char="●"/>
            </a:pPr>
            <a:r>
              <a:rPr b="1" i="0" lang="en-US" sz="1700" u="none" cap="none" strike="noStrike">
                <a:solidFill>
                  <a:schemeClr val="dk1"/>
                </a:solidFill>
                <a:latin typeface="Lato"/>
                <a:ea typeface="Lato"/>
                <a:cs typeface="Lato"/>
                <a:sym typeface="Lato"/>
              </a:rPr>
              <a:t>“It sounds like your family is going through a difficult situation. I am available to problem-solve with you.”</a:t>
            </a:r>
            <a:endParaRPr b="1" i="0" sz="1700" u="none" cap="none" strike="noStrike">
              <a:solidFill>
                <a:schemeClr val="dk1"/>
              </a:solidFill>
              <a:latin typeface="Lato"/>
              <a:ea typeface="Lato"/>
              <a:cs typeface="Lato"/>
              <a:sym typeface="Lato"/>
            </a:endParaRPr>
          </a:p>
          <a:p>
            <a:pPr indent="-336550" lvl="0" marL="457200" marR="0" rtl="0" algn="l">
              <a:lnSpc>
                <a:spcPct val="115000"/>
              </a:lnSpc>
              <a:spcBef>
                <a:spcPts val="1000"/>
              </a:spcBef>
              <a:spcAft>
                <a:spcPts val="0"/>
              </a:spcAft>
              <a:buClr>
                <a:schemeClr val="dk1"/>
              </a:buClr>
              <a:buSzPts val="1700"/>
              <a:buFont typeface="Lato"/>
              <a:buChar char="●"/>
            </a:pPr>
            <a:r>
              <a:rPr b="1" i="0" lang="en-US" sz="1700" u="none" cap="none" strike="noStrike">
                <a:solidFill>
                  <a:schemeClr val="dk1"/>
                </a:solidFill>
                <a:latin typeface="Lato"/>
                <a:ea typeface="Lato"/>
                <a:cs typeface="Lato"/>
                <a:sym typeface="Lato"/>
              </a:rPr>
              <a:t>“If a report was made, the purpose of the report would have been to get more support for your child and family. All families need help at one time or another. Is there anything I could help with?”</a:t>
            </a:r>
            <a:endParaRPr b="1" i="0" sz="1700" u="none" cap="none" strike="noStrike">
              <a:solidFill>
                <a:schemeClr val="dk1"/>
              </a:solidFill>
              <a:latin typeface="Lato"/>
              <a:ea typeface="Lato"/>
              <a:cs typeface="Lato"/>
              <a:sym typeface="Lato"/>
            </a:endParaRPr>
          </a:p>
          <a:p>
            <a:pPr indent="-336550" lvl="0" marL="457200" marR="0" rtl="0" algn="l">
              <a:lnSpc>
                <a:spcPct val="115000"/>
              </a:lnSpc>
              <a:spcBef>
                <a:spcPts val="1000"/>
              </a:spcBef>
              <a:spcAft>
                <a:spcPts val="1000"/>
              </a:spcAft>
              <a:buClr>
                <a:schemeClr val="dk1"/>
              </a:buClr>
              <a:buSzPts val="1700"/>
              <a:buFont typeface="Lato"/>
              <a:buChar char="●"/>
            </a:pPr>
            <a:r>
              <a:rPr b="1" i="0" lang="en-US" sz="1700" u="none" cap="none" strike="noStrike">
                <a:solidFill>
                  <a:schemeClr val="dk1"/>
                </a:solidFill>
                <a:latin typeface="Lato"/>
                <a:ea typeface="Lato"/>
                <a:cs typeface="Lato"/>
                <a:sym typeface="Lato"/>
              </a:rPr>
              <a:t>“The law requires the identity of any reporter be kept confidential.”</a:t>
            </a:r>
            <a:endParaRPr b="1" i="0" sz="1700" u="none" cap="none" strike="noStrike">
              <a:solidFill>
                <a:schemeClr val="dk1"/>
              </a:solidFill>
              <a:latin typeface="Lato"/>
              <a:ea typeface="Lato"/>
              <a:cs typeface="Lato"/>
              <a:sym typeface="Lato"/>
            </a:endParaRPr>
          </a:p>
        </p:txBody>
      </p:sp>
      <p:pic>
        <p:nvPicPr>
          <p:cNvPr id="855" name="Google Shape;855;g237ea097884_0_678"/>
          <p:cNvPicPr preferRelativeResize="0"/>
          <p:nvPr/>
        </p:nvPicPr>
        <p:blipFill rotWithShape="1">
          <a:blip r:embed="rId3">
            <a:alphaModFix/>
          </a:blip>
          <a:srcRect b="29" l="0" r="0" t="39"/>
          <a:stretch/>
        </p:blipFill>
        <p:spPr>
          <a:xfrm>
            <a:off x="5448300" y="1555050"/>
            <a:ext cx="3415404" cy="2274711"/>
          </a:xfrm>
          <a:prstGeom prst="rect">
            <a:avLst/>
          </a:prstGeom>
          <a:noFill/>
          <a:ln>
            <a:noFill/>
          </a:ln>
          <a:effectLst>
            <a:outerShdw blurRad="57150" rotWithShape="0" algn="bl" dir="6240000" dist="114300">
              <a:srgbClr val="000000">
                <a:alpha val="49800"/>
              </a:srgbClr>
            </a:outerShdw>
          </a:effectLst>
        </p:spPr>
      </p:pic>
      <p:sp>
        <p:nvSpPr>
          <p:cNvPr id="856" name="Google Shape;856;g237ea097884_0_678"/>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600"/>
              <a:buNone/>
            </a:pPr>
            <a:r>
              <a:rPr lang="en-US"/>
              <a:t>Reactions from Parents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sp>
        <p:nvSpPr>
          <p:cNvPr id="862" name="Google Shape;862;g237ea097884_0_686"/>
          <p:cNvSpPr txBox="1"/>
          <p:nvPr/>
        </p:nvSpPr>
        <p:spPr>
          <a:xfrm>
            <a:off x="3824225" y="1344125"/>
            <a:ext cx="6456000" cy="330900"/>
          </a:xfrm>
          <a:prstGeom prst="rect">
            <a:avLst/>
          </a:prstGeom>
          <a:noFill/>
          <a:ln>
            <a:noFill/>
          </a:ln>
        </p:spPr>
        <p:txBody>
          <a:bodyPr anchorCtr="0" anchor="t" bIns="33475" lIns="66975" spcFirstLastPara="1" rIns="66975" wrap="square" tIns="33475">
            <a:spAutoFit/>
          </a:bodyPr>
          <a:lstStyle/>
          <a:p>
            <a:pPr indent="0" lvl="0" marL="406400" marR="0" rtl="0" algn="l">
              <a:lnSpc>
                <a:spcPct val="90000"/>
              </a:lnSpc>
              <a:spcBef>
                <a:spcPts val="0"/>
              </a:spcBef>
              <a:spcAft>
                <a:spcPts val="0"/>
              </a:spcAft>
              <a:buClr>
                <a:srgbClr val="000000"/>
              </a:buClr>
              <a:buSzPts val="1900"/>
              <a:buFont typeface="Arial"/>
              <a:buNone/>
            </a:pPr>
            <a:r>
              <a:t/>
            </a:r>
            <a:endParaRPr b="1" i="0" sz="1900" u="none" cap="none" strike="noStrike">
              <a:solidFill>
                <a:schemeClr val="dk1"/>
              </a:solidFill>
              <a:latin typeface="Lato"/>
              <a:ea typeface="Lato"/>
              <a:cs typeface="Lato"/>
              <a:sym typeface="Lato"/>
            </a:endParaRPr>
          </a:p>
        </p:txBody>
      </p:sp>
      <p:sp>
        <p:nvSpPr>
          <p:cNvPr id="863" name="Google Shape;863;g237ea097884_0_686"/>
          <p:cNvSpPr txBox="1"/>
          <p:nvPr/>
        </p:nvSpPr>
        <p:spPr>
          <a:xfrm>
            <a:off x="4495275" y="1001625"/>
            <a:ext cx="4582200" cy="4052100"/>
          </a:xfrm>
          <a:prstGeom prst="rect">
            <a:avLst/>
          </a:prstGeom>
          <a:noFill/>
          <a:ln>
            <a:noFill/>
          </a:ln>
        </p:spPr>
        <p:txBody>
          <a:bodyPr anchorCtr="0" anchor="t" bIns="33475" lIns="66975" spcFirstLastPara="1" rIns="66975" wrap="square" tIns="33475">
            <a:spAutoFit/>
          </a:bodyPr>
          <a:lstStyle/>
          <a:p>
            <a:pPr indent="0" lvl="0" marL="0" marR="0" rtl="0" algn="l">
              <a:lnSpc>
                <a:spcPct val="115000"/>
              </a:lnSpc>
              <a:spcBef>
                <a:spcPts val="0"/>
              </a:spcBef>
              <a:spcAft>
                <a:spcPts val="0"/>
              </a:spcAft>
              <a:buClr>
                <a:srgbClr val="000000"/>
              </a:buClr>
              <a:buSzPts val="2400"/>
              <a:buFont typeface="Arial"/>
              <a:buNone/>
            </a:pPr>
            <a:r>
              <a:rPr b="1" i="0" lang="en-US" sz="2400" u="none" cap="none" strike="noStrike">
                <a:solidFill>
                  <a:schemeClr val="dk1"/>
                </a:solidFill>
                <a:latin typeface="Lato"/>
                <a:ea typeface="Lato"/>
                <a:cs typeface="Lato"/>
                <a:sym typeface="Lato"/>
              </a:rPr>
              <a:t>Support at school could include:</a:t>
            </a:r>
            <a:endParaRPr b="1" i="0" sz="2400" u="none" cap="none" strike="noStrike">
              <a:solidFill>
                <a:schemeClr val="dk1"/>
              </a:solidFill>
              <a:latin typeface="Lato"/>
              <a:ea typeface="Lato"/>
              <a:cs typeface="Lato"/>
              <a:sym typeface="Lato"/>
            </a:endParaRPr>
          </a:p>
          <a:p>
            <a:pPr indent="-381000" lvl="0" marL="457200" marR="0" rtl="0" algn="l">
              <a:lnSpc>
                <a:spcPct val="115000"/>
              </a:lnSpc>
              <a:spcBef>
                <a:spcPts val="1000"/>
              </a:spcBef>
              <a:spcAft>
                <a:spcPts val="0"/>
              </a:spcAft>
              <a:buClr>
                <a:schemeClr val="dk1"/>
              </a:buClr>
              <a:buSzPts val="2400"/>
              <a:buFont typeface="Lato"/>
              <a:buChar char="●"/>
            </a:pPr>
            <a:r>
              <a:rPr b="1" i="0" lang="en-US" sz="2400" u="none" cap="none" strike="noStrike">
                <a:solidFill>
                  <a:schemeClr val="dk1"/>
                </a:solidFill>
                <a:latin typeface="Lato"/>
                <a:ea typeface="Lato"/>
                <a:cs typeface="Lato"/>
                <a:sym typeface="Lato"/>
              </a:rPr>
              <a:t> Check-ins</a:t>
            </a:r>
            <a:endParaRPr b="1" i="0" sz="2400" u="none" cap="none" strike="noStrike">
              <a:solidFill>
                <a:schemeClr val="dk1"/>
              </a:solidFill>
              <a:latin typeface="Lato"/>
              <a:ea typeface="Lato"/>
              <a:cs typeface="Lato"/>
              <a:sym typeface="Lato"/>
            </a:endParaRPr>
          </a:p>
          <a:p>
            <a:pPr indent="-381000" lvl="0" marL="457200" marR="0" rtl="0" algn="l">
              <a:lnSpc>
                <a:spcPct val="115000"/>
              </a:lnSpc>
              <a:spcBef>
                <a:spcPts val="1000"/>
              </a:spcBef>
              <a:spcAft>
                <a:spcPts val="0"/>
              </a:spcAft>
              <a:buClr>
                <a:schemeClr val="dk1"/>
              </a:buClr>
              <a:buSzPts val="2400"/>
              <a:buFont typeface="Lato"/>
              <a:buChar char="●"/>
            </a:pPr>
            <a:r>
              <a:rPr b="1" i="0" lang="en-US" sz="2400" u="none" cap="none" strike="noStrike">
                <a:solidFill>
                  <a:schemeClr val="dk1"/>
                </a:solidFill>
                <a:latin typeface="Lato"/>
                <a:ea typeface="Lato"/>
                <a:cs typeface="Lato"/>
                <a:sym typeface="Lato"/>
              </a:rPr>
              <a:t>Rapport building</a:t>
            </a:r>
            <a:endParaRPr b="1" i="0" sz="2400" u="none" cap="none" strike="noStrike">
              <a:solidFill>
                <a:schemeClr val="dk1"/>
              </a:solidFill>
              <a:latin typeface="Lato"/>
              <a:ea typeface="Lato"/>
              <a:cs typeface="Lato"/>
              <a:sym typeface="Lato"/>
            </a:endParaRPr>
          </a:p>
          <a:p>
            <a:pPr indent="-381000" lvl="0" marL="457200" marR="0" rtl="0" algn="l">
              <a:lnSpc>
                <a:spcPct val="115000"/>
              </a:lnSpc>
              <a:spcBef>
                <a:spcPts val="1000"/>
              </a:spcBef>
              <a:spcAft>
                <a:spcPts val="0"/>
              </a:spcAft>
              <a:buClr>
                <a:schemeClr val="dk1"/>
              </a:buClr>
              <a:buSzPts val="2400"/>
              <a:buFont typeface="Lato"/>
              <a:buChar char="●"/>
            </a:pPr>
            <a:r>
              <a:rPr b="1" i="0" lang="en-US" sz="2400" u="none" cap="none" strike="noStrike">
                <a:solidFill>
                  <a:schemeClr val="dk1"/>
                </a:solidFill>
                <a:latin typeface="Lato"/>
                <a:ea typeface="Lato"/>
                <a:cs typeface="Lato"/>
                <a:sym typeface="Lato"/>
              </a:rPr>
              <a:t>Making connections</a:t>
            </a:r>
            <a:endParaRPr b="1" i="0" sz="2400" u="none" cap="none" strike="noStrike">
              <a:solidFill>
                <a:schemeClr val="dk1"/>
              </a:solidFill>
              <a:latin typeface="Lato"/>
              <a:ea typeface="Lato"/>
              <a:cs typeface="Lato"/>
              <a:sym typeface="Lato"/>
            </a:endParaRPr>
          </a:p>
          <a:p>
            <a:pPr indent="-381000" lvl="0" marL="457200" marR="0" rtl="0" algn="l">
              <a:lnSpc>
                <a:spcPct val="115000"/>
              </a:lnSpc>
              <a:spcBef>
                <a:spcPts val="1000"/>
              </a:spcBef>
              <a:spcAft>
                <a:spcPts val="0"/>
              </a:spcAft>
              <a:buClr>
                <a:schemeClr val="dk1"/>
              </a:buClr>
              <a:buSzPts val="2400"/>
              <a:buFont typeface="Lato"/>
              <a:buChar char="●"/>
            </a:pPr>
            <a:r>
              <a:rPr b="1" i="0" lang="en-US" sz="2400" u="none" cap="none" strike="noStrike">
                <a:solidFill>
                  <a:schemeClr val="dk1"/>
                </a:solidFill>
                <a:latin typeface="Lato"/>
                <a:ea typeface="Lato"/>
                <a:cs typeface="Lato"/>
                <a:sym typeface="Lato"/>
              </a:rPr>
              <a:t>Promoting a positive school climate</a:t>
            </a:r>
            <a:endParaRPr b="1" i="0" sz="2400" u="none" cap="none" strike="noStrike">
              <a:solidFill>
                <a:schemeClr val="dk1"/>
              </a:solidFill>
              <a:latin typeface="Lato"/>
              <a:ea typeface="Lato"/>
              <a:cs typeface="Lato"/>
              <a:sym typeface="Lato"/>
            </a:endParaRPr>
          </a:p>
          <a:p>
            <a:pPr indent="-381000" lvl="0" marL="457200" marR="0" rtl="0" algn="l">
              <a:lnSpc>
                <a:spcPct val="115000"/>
              </a:lnSpc>
              <a:spcBef>
                <a:spcPts val="1000"/>
              </a:spcBef>
              <a:spcAft>
                <a:spcPts val="1000"/>
              </a:spcAft>
              <a:buClr>
                <a:schemeClr val="dk1"/>
              </a:buClr>
              <a:buSzPts val="2400"/>
              <a:buFont typeface="Lato"/>
              <a:buChar char="●"/>
            </a:pPr>
            <a:r>
              <a:rPr b="1" i="0" lang="en-US" sz="2400" u="none" cap="none" strike="noStrike">
                <a:solidFill>
                  <a:schemeClr val="dk1"/>
                </a:solidFill>
                <a:latin typeface="Lato"/>
                <a:ea typeface="Lato"/>
                <a:cs typeface="Lato"/>
                <a:sym typeface="Lato"/>
              </a:rPr>
              <a:t>Providing opportunities for engagement and leadership</a:t>
            </a:r>
            <a:endParaRPr b="1" i="0" sz="2400" u="none" cap="none" strike="noStrike">
              <a:solidFill>
                <a:schemeClr val="dk1"/>
              </a:solidFill>
              <a:latin typeface="Lato"/>
              <a:ea typeface="Lato"/>
              <a:cs typeface="Lato"/>
              <a:sym typeface="Lato"/>
            </a:endParaRPr>
          </a:p>
        </p:txBody>
      </p:sp>
      <p:pic>
        <p:nvPicPr>
          <p:cNvPr id="864" name="Google Shape;864;g237ea097884_0_686"/>
          <p:cNvPicPr preferRelativeResize="0"/>
          <p:nvPr/>
        </p:nvPicPr>
        <p:blipFill rotWithShape="1">
          <a:blip r:embed="rId3">
            <a:alphaModFix/>
          </a:blip>
          <a:srcRect b="0" l="0" r="0" t="0"/>
          <a:stretch/>
        </p:blipFill>
        <p:spPr>
          <a:xfrm>
            <a:off x="327850" y="1603085"/>
            <a:ext cx="3671828" cy="2449088"/>
          </a:xfrm>
          <a:prstGeom prst="rect">
            <a:avLst/>
          </a:prstGeom>
          <a:noFill/>
          <a:ln>
            <a:noFill/>
          </a:ln>
          <a:effectLst>
            <a:outerShdw blurRad="57150" rotWithShape="0" algn="bl" dir="6300000" dist="95250">
              <a:srgbClr val="000000">
                <a:alpha val="49800"/>
              </a:srgbClr>
            </a:outerShdw>
          </a:effectLst>
        </p:spPr>
      </p:pic>
      <p:sp>
        <p:nvSpPr>
          <p:cNvPr id="865" name="Google Shape;865;g237ea097884_0_686"/>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228600" lvl="0" marL="457200" rtl="0" algn="ctr">
              <a:lnSpc>
                <a:spcPct val="100000"/>
              </a:lnSpc>
              <a:spcBef>
                <a:spcPts val="0"/>
              </a:spcBef>
              <a:spcAft>
                <a:spcPts val="0"/>
              </a:spcAft>
              <a:buClr>
                <a:schemeClr val="lt1"/>
              </a:buClr>
              <a:buSzPts val="3600"/>
              <a:buNone/>
            </a:pPr>
            <a:r>
              <a:rPr lang="en-US"/>
              <a:t>Continued Support at School</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sp>
        <p:nvSpPr>
          <p:cNvPr id="871" name="Google Shape;871;g237ea097884_0_694"/>
          <p:cNvSpPr txBox="1"/>
          <p:nvPr/>
        </p:nvSpPr>
        <p:spPr>
          <a:xfrm>
            <a:off x="3824225" y="1344125"/>
            <a:ext cx="6456000" cy="330900"/>
          </a:xfrm>
          <a:prstGeom prst="rect">
            <a:avLst/>
          </a:prstGeom>
          <a:noFill/>
          <a:ln>
            <a:noFill/>
          </a:ln>
        </p:spPr>
        <p:txBody>
          <a:bodyPr anchorCtr="0" anchor="t" bIns="33475" lIns="66975" spcFirstLastPara="1" rIns="66975" wrap="square" tIns="33475">
            <a:spAutoFit/>
          </a:bodyPr>
          <a:lstStyle/>
          <a:p>
            <a:pPr indent="0" lvl="0" marL="406400" marR="0" rtl="0" algn="l">
              <a:lnSpc>
                <a:spcPct val="90000"/>
              </a:lnSpc>
              <a:spcBef>
                <a:spcPts val="0"/>
              </a:spcBef>
              <a:spcAft>
                <a:spcPts val="0"/>
              </a:spcAft>
              <a:buClr>
                <a:srgbClr val="000000"/>
              </a:buClr>
              <a:buSzPts val="1900"/>
              <a:buFont typeface="Arial"/>
              <a:buNone/>
            </a:pPr>
            <a:r>
              <a:t/>
            </a:r>
            <a:endParaRPr b="1" i="0" sz="1900" u="none" cap="none" strike="noStrike">
              <a:solidFill>
                <a:schemeClr val="dk1"/>
              </a:solidFill>
              <a:latin typeface="Lato"/>
              <a:ea typeface="Lato"/>
              <a:cs typeface="Lato"/>
              <a:sym typeface="Lato"/>
            </a:endParaRPr>
          </a:p>
        </p:txBody>
      </p:sp>
      <p:sp>
        <p:nvSpPr>
          <p:cNvPr id="872" name="Google Shape;872;g237ea097884_0_694"/>
          <p:cNvSpPr txBox="1"/>
          <p:nvPr/>
        </p:nvSpPr>
        <p:spPr>
          <a:xfrm>
            <a:off x="196200" y="1209375"/>
            <a:ext cx="4089900" cy="2781900"/>
          </a:xfrm>
          <a:prstGeom prst="rect">
            <a:avLst/>
          </a:prstGeom>
          <a:noFill/>
          <a:ln>
            <a:noFill/>
          </a:ln>
        </p:spPr>
        <p:txBody>
          <a:bodyPr anchorCtr="0" anchor="t" bIns="33475" lIns="66975" spcFirstLastPara="1" rIns="66975" wrap="square" tIns="33475">
            <a:spAutoFit/>
          </a:bodyPr>
          <a:lstStyle/>
          <a:p>
            <a:pPr indent="-381000" lvl="0" marL="457200" marR="0" rtl="0" algn="l">
              <a:lnSpc>
                <a:spcPct val="100000"/>
              </a:lnSpc>
              <a:spcBef>
                <a:spcPts val="0"/>
              </a:spcBef>
              <a:spcAft>
                <a:spcPts val="0"/>
              </a:spcAft>
              <a:buClr>
                <a:schemeClr val="dk1"/>
              </a:buClr>
              <a:buSzPts val="2400"/>
              <a:buFont typeface="Lato"/>
              <a:buChar char="●"/>
            </a:pPr>
            <a:r>
              <a:rPr b="1" i="0" lang="en-US" sz="2400" u="none" cap="none" strike="noStrike">
                <a:solidFill>
                  <a:schemeClr val="dk1"/>
                </a:solidFill>
                <a:latin typeface="Lato"/>
                <a:ea typeface="Lato"/>
                <a:cs typeface="Lato"/>
                <a:sym typeface="Lato"/>
              </a:rPr>
              <a:t>Survivors of certain offenses have the right to the accompaniment of an advocate</a:t>
            </a:r>
            <a:endParaRPr b="1" i="0" sz="2400" u="none" cap="none" strike="noStrike">
              <a:solidFill>
                <a:schemeClr val="dk1"/>
              </a:solidFill>
              <a:latin typeface="Lato"/>
              <a:ea typeface="Lato"/>
              <a:cs typeface="Lato"/>
              <a:sym typeface="Lato"/>
            </a:endParaRPr>
          </a:p>
          <a:p>
            <a:pPr indent="-381000" lvl="0" marL="457200" marR="0" rtl="0" algn="l">
              <a:lnSpc>
                <a:spcPct val="100000"/>
              </a:lnSpc>
              <a:spcBef>
                <a:spcPts val="1000"/>
              </a:spcBef>
              <a:spcAft>
                <a:spcPts val="1000"/>
              </a:spcAft>
              <a:buClr>
                <a:schemeClr val="dk1"/>
              </a:buClr>
              <a:buSzPts val="2400"/>
              <a:buFont typeface="Lato"/>
              <a:buChar char="●"/>
            </a:pPr>
            <a:r>
              <a:rPr b="1" i="0" lang="en-US" sz="2400" u="none" cap="none" strike="noStrike">
                <a:solidFill>
                  <a:schemeClr val="dk1"/>
                </a:solidFill>
                <a:latin typeface="Lato"/>
                <a:ea typeface="Lato"/>
                <a:cs typeface="Lato"/>
                <a:sym typeface="Lato"/>
              </a:rPr>
              <a:t>School staff can help make families aware of these services</a:t>
            </a:r>
            <a:endParaRPr b="1" i="0" sz="2400" u="none" cap="none" strike="noStrike">
              <a:solidFill>
                <a:schemeClr val="dk1"/>
              </a:solidFill>
              <a:latin typeface="Lato"/>
              <a:ea typeface="Lato"/>
              <a:cs typeface="Lato"/>
              <a:sym typeface="Lato"/>
            </a:endParaRPr>
          </a:p>
        </p:txBody>
      </p:sp>
      <p:pic>
        <p:nvPicPr>
          <p:cNvPr id="873" name="Google Shape;873;g237ea097884_0_694"/>
          <p:cNvPicPr preferRelativeResize="0"/>
          <p:nvPr/>
        </p:nvPicPr>
        <p:blipFill rotWithShape="1">
          <a:blip r:embed="rId3">
            <a:alphaModFix/>
          </a:blip>
          <a:srcRect b="29" l="0" r="0" t="39"/>
          <a:stretch/>
        </p:blipFill>
        <p:spPr>
          <a:xfrm>
            <a:off x="4627525" y="1238350"/>
            <a:ext cx="4089902" cy="2723943"/>
          </a:xfrm>
          <a:prstGeom prst="rect">
            <a:avLst/>
          </a:prstGeom>
          <a:noFill/>
          <a:ln>
            <a:noFill/>
          </a:ln>
          <a:effectLst>
            <a:outerShdw blurRad="57150" rotWithShape="0" algn="bl" dir="7200000" dist="133350">
              <a:srgbClr val="000000">
                <a:alpha val="49800"/>
              </a:srgbClr>
            </a:outerShdw>
          </a:effectLst>
        </p:spPr>
      </p:pic>
      <p:sp>
        <p:nvSpPr>
          <p:cNvPr id="874" name="Google Shape;874;g237ea097884_0_694"/>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228600" lvl="0" marL="457200" rtl="0" algn="ctr">
              <a:lnSpc>
                <a:spcPct val="100000"/>
              </a:lnSpc>
              <a:spcBef>
                <a:spcPts val="0"/>
              </a:spcBef>
              <a:spcAft>
                <a:spcPts val="0"/>
              </a:spcAft>
              <a:buClr>
                <a:schemeClr val="lt1"/>
              </a:buClr>
              <a:buSzPts val="3600"/>
              <a:buNone/>
            </a:pPr>
            <a:r>
              <a:rPr lang="en-US"/>
              <a:t>Provide an Awareness of Advocates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g237ea097884_0_702"/>
          <p:cNvSpPr txBox="1"/>
          <p:nvPr/>
        </p:nvSpPr>
        <p:spPr>
          <a:xfrm>
            <a:off x="3824225" y="1344125"/>
            <a:ext cx="6456000" cy="330900"/>
          </a:xfrm>
          <a:prstGeom prst="rect">
            <a:avLst/>
          </a:prstGeom>
          <a:noFill/>
          <a:ln>
            <a:noFill/>
          </a:ln>
        </p:spPr>
        <p:txBody>
          <a:bodyPr anchorCtr="0" anchor="t" bIns="33475" lIns="66975" spcFirstLastPara="1" rIns="66975" wrap="square" tIns="33475">
            <a:spAutoFit/>
          </a:bodyPr>
          <a:lstStyle/>
          <a:p>
            <a:pPr indent="0" lvl="0" marL="406400" marR="0" rtl="0" algn="l">
              <a:lnSpc>
                <a:spcPct val="90000"/>
              </a:lnSpc>
              <a:spcBef>
                <a:spcPts val="0"/>
              </a:spcBef>
              <a:spcAft>
                <a:spcPts val="0"/>
              </a:spcAft>
              <a:buClr>
                <a:srgbClr val="000000"/>
              </a:buClr>
              <a:buSzPts val="1900"/>
              <a:buFont typeface="Arial"/>
              <a:buNone/>
            </a:pPr>
            <a:r>
              <a:t/>
            </a:r>
            <a:endParaRPr b="1" i="0" sz="1900" u="none" cap="none" strike="noStrike">
              <a:solidFill>
                <a:schemeClr val="dk1"/>
              </a:solidFill>
              <a:latin typeface="Lato"/>
              <a:ea typeface="Lato"/>
              <a:cs typeface="Lato"/>
              <a:sym typeface="Lato"/>
            </a:endParaRPr>
          </a:p>
        </p:txBody>
      </p:sp>
      <p:sp>
        <p:nvSpPr>
          <p:cNvPr id="881" name="Google Shape;881;g237ea097884_0_702"/>
          <p:cNvSpPr txBox="1"/>
          <p:nvPr/>
        </p:nvSpPr>
        <p:spPr>
          <a:xfrm>
            <a:off x="4824225" y="1365600"/>
            <a:ext cx="4089900" cy="2412300"/>
          </a:xfrm>
          <a:prstGeom prst="rect">
            <a:avLst/>
          </a:prstGeom>
          <a:noFill/>
          <a:ln>
            <a:noFill/>
          </a:ln>
        </p:spPr>
        <p:txBody>
          <a:bodyPr anchorCtr="0" anchor="t" bIns="33475" lIns="66975" spcFirstLastPara="1" rIns="66975" wrap="square" tIns="33475">
            <a:spAutoFit/>
          </a:bodyPr>
          <a:lstStyle/>
          <a:p>
            <a:pPr indent="-381000" lvl="0" marL="457200" marR="0" rtl="0" algn="l">
              <a:lnSpc>
                <a:spcPct val="100000"/>
              </a:lnSpc>
              <a:spcBef>
                <a:spcPts val="0"/>
              </a:spcBef>
              <a:spcAft>
                <a:spcPts val="0"/>
              </a:spcAft>
              <a:buClr>
                <a:schemeClr val="dk1"/>
              </a:buClr>
              <a:buSzPts val="2400"/>
              <a:buFont typeface="Lato"/>
              <a:buChar char="●"/>
            </a:pPr>
            <a:r>
              <a:rPr b="1" i="0" lang="en-US" sz="2400" u="none" cap="none" strike="noStrike">
                <a:solidFill>
                  <a:schemeClr val="dk1"/>
                </a:solidFill>
                <a:latin typeface="Lato"/>
                <a:ea typeface="Lato"/>
                <a:cs typeface="Lato"/>
                <a:sym typeface="Lato"/>
              </a:rPr>
              <a:t>A mandated reporter supports students and families</a:t>
            </a:r>
            <a:endParaRPr b="1" i="0" sz="2400" u="none" cap="none" strike="noStrike">
              <a:solidFill>
                <a:schemeClr val="dk1"/>
              </a:solidFill>
              <a:latin typeface="Lato"/>
              <a:ea typeface="Lato"/>
              <a:cs typeface="Lato"/>
              <a:sym typeface="Lato"/>
            </a:endParaRPr>
          </a:p>
          <a:p>
            <a:pPr indent="-381000" lvl="0" marL="457200" marR="0" rtl="0" algn="l">
              <a:lnSpc>
                <a:spcPct val="100000"/>
              </a:lnSpc>
              <a:spcBef>
                <a:spcPts val="1000"/>
              </a:spcBef>
              <a:spcAft>
                <a:spcPts val="1000"/>
              </a:spcAft>
              <a:buClr>
                <a:schemeClr val="dk1"/>
              </a:buClr>
              <a:buSzPts val="2400"/>
              <a:buFont typeface="Lato"/>
              <a:buChar char="●"/>
            </a:pPr>
            <a:r>
              <a:rPr b="1" i="0" lang="en-US" sz="2400" u="none" cap="none" strike="noStrike">
                <a:solidFill>
                  <a:schemeClr val="dk1"/>
                </a:solidFill>
                <a:latin typeface="Lato"/>
                <a:ea typeface="Lato"/>
                <a:cs typeface="Lato"/>
                <a:sym typeface="Lato"/>
              </a:rPr>
              <a:t>Collaboration with child welfare professionals improves outcomes</a:t>
            </a:r>
            <a:endParaRPr b="1" i="0" sz="2400" u="none" cap="none" strike="noStrike">
              <a:solidFill>
                <a:schemeClr val="dk1"/>
              </a:solidFill>
              <a:latin typeface="Lato"/>
              <a:ea typeface="Lato"/>
              <a:cs typeface="Lato"/>
              <a:sym typeface="Lato"/>
            </a:endParaRPr>
          </a:p>
        </p:txBody>
      </p:sp>
      <p:pic>
        <p:nvPicPr>
          <p:cNvPr id="882" name="Google Shape;882;g237ea097884_0_702"/>
          <p:cNvPicPr preferRelativeResize="0"/>
          <p:nvPr/>
        </p:nvPicPr>
        <p:blipFill rotWithShape="1">
          <a:blip r:embed="rId3">
            <a:alphaModFix/>
          </a:blip>
          <a:srcRect b="0" l="39" r="29" t="0"/>
          <a:stretch/>
        </p:blipFill>
        <p:spPr>
          <a:xfrm>
            <a:off x="381575" y="1312551"/>
            <a:ext cx="4190428" cy="2794974"/>
          </a:xfrm>
          <a:prstGeom prst="rect">
            <a:avLst/>
          </a:prstGeom>
          <a:noFill/>
          <a:ln>
            <a:noFill/>
          </a:ln>
          <a:effectLst>
            <a:outerShdw blurRad="57150" rotWithShape="0" algn="bl" dir="6300000" dist="123825">
              <a:srgbClr val="000000">
                <a:alpha val="49800"/>
              </a:srgbClr>
            </a:outerShdw>
          </a:effectLst>
        </p:spPr>
      </p:pic>
      <p:sp>
        <p:nvSpPr>
          <p:cNvPr id="883" name="Google Shape;883;g237ea097884_0_702"/>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fontScale="92500"/>
          </a:bodyPr>
          <a:lstStyle/>
          <a:p>
            <a:pPr indent="-228600" lvl="0" marL="457200" rtl="0" algn="ctr">
              <a:lnSpc>
                <a:spcPct val="100000"/>
              </a:lnSpc>
              <a:spcBef>
                <a:spcPts val="0"/>
              </a:spcBef>
              <a:spcAft>
                <a:spcPts val="0"/>
              </a:spcAft>
              <a:buClr>
                <a:schemeClr val="lt1"/>
              </a:buClr>
              <a:buSzPct val="100000"/>
              <a:buNone/>
            </a:pPr>
            <a:r>
              <a:rPr lang="en-US"/>
              <a:t>Mandated Reporting &amp; Supporting </a:t>
            </a:r>
            <a:r>
              <a:rPr lang="en-US"/>
              <a:t>Wrap Up</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sp>
        <p:nvSpPr>
          <p:cNvPr id="889" name="Google Shape;889;g237ea097884_0_946"/>
          <p:cNvSpPr txBox="1"/>
          <p:nvPr>
            <p:ph idx="1" type="body"/>
          </p:nvPr>
        </p:nvSpPr>
        <p:spPr>
          <a:xfrm>
            <a:off x="1751482" y="1321562"/>
            <a:ext cx="5591400" cy="1351500"/>
          </a:xfrm>
          <a:prstGeom prst="rect">
            <a:avLst/>
          </a:prstGeom>
          <a:noFill/>
          <a:ln>
            <a:noFill/>
          </a:ln>
        </p:spPr>
        <p:txBody>
          <a:bodyPr anchorCtr="0" anchor="t" bIns="45700" lIns="91425" spcFirstLastPara="1" rIns="91425" wrap="square" tIns="45700">
            <a:normAutofit fontScale="85000"/>
          </a:bodyPr>
          <a:lstStyle/>
          <a:p>
            <a:pPr indent="0" lvl="0" marL="0" rtl="0" algn="ctr">
              <a:lnSpc>
                <a:spcPct val="100000"/>
              </a:lnSpc>
              <a:spcBef>
                <a:spcPts val="0"/>
              </a:spcBef>
              <a:spcAft>
                <a:spcPts val="0"/>
              </a:spcAft>
              <a:buClr>
                <a:srgbClr val="333399"/>
              </a:buClr>
              <a:buSzPct val="100000"/>
              <a:buNone/>
            </a:pPr>
            <a:r>
              <a:rPr lang="en-US" sz="4000"/>
              <a:t>Additional Considerations Related to Reporting</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sp>
        <p:nvSpPr>
          <p:cNvPr id="895" name="Google Shape;895;g237ea097884_0_951"/>
          <p:cNvSpPr txBox="1"/>
          <p:nvPr>
            <p:ph idx="1" type="body"/>
          </p:nvPr>
        </p:nvSpPr>
        <p:spPr>
          <a:xfrm>
            <a:off x="0" y="0"/>
            <a:ext cx="9144000" cy="9216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Report to CPS or Law Enforcement</a:t>
            </a:r>
            <a:endParaRPr/>
          </a:p>
        </p:txBody>
      </p:sp>
      <p:sp>
        <p:nvSpPr>
          <p:cNvPr id="896" name="Google Shape;896;g237ea097884_0_951"/>
          <p:cNvSpPr txBox="1"/>
          <p:nvPr>
            <p:ph idx="2" type="body"/>
          </p:nvPr>
        </p:nvSpPr>
        <p:spPr>
          <a:xfrm>
            <a:off x="386600" y="1230525"/>
            <a:ext cx="4234200" cy="2512800"/>
          </a:xfrm>
          <a:prstGeom prst="rect">
            <a:avLst/>
          </a:prstGeom>
        </p:spPr>
        <p:txBody>
          <a:bodyPr anchorCtr="0" anchor="t" bIns="45700" lIns="91425" spcFirstLastPara="1" rIns="91425" wrap="square" tIns="45700">
            <a:normAutofit lnSpcReduction="10000"/>
          </a:bodyPr>
          <a:lstStyle/>
          <a:p>
            <a:pPr indent="0" lvl="0" marL="0" rtl="0" algn="l">
              <a:lnSpc>
                <a:spcPct val="100000"/>
              </a:lnSpc>
              <a:spcBef>
                <a:spcPts val="0"/>
              </a:spcBef>
              <a:spcAft>
                <a:spcPts val="0"/>
              </a:spcAft>
              <a:buNone/>
            </a:pPr>
            <a:r>
              <a:rPr lang="en-US" sz="2800"/>
              <a:t>School leaders are encouraged to have discussions with CPS and law enforcement agencies related to reporting procedures</a:t>
            </a:r>
            <a:endParaRPr sz="2800"/>
          </a:p>
        </p:txBody>
      </p:sp>
      <p:pic>
        <p:nvPicPr>
          <p:cNvPr id="897" name="Google Shape;897;g237ea097884_0_951"/>
          <p:cNvPicPr preferRelativeResize="0"/>
          <p:nvPr/>
        </p:nvPicPr>
        <p:blipFill rotWithShape="1">
          <a:blip r:embed="rId3">
            <a:alphaModFix/>
          </a:blip>
          <a:srcRect b="0" l="39" r="29" t="0"/>
          <a:stretch/>
        </p:blipFill>
        <p:spPr>
          <a:xfrm>
            <a:off x="4853050" y="1341849"/>
            <a:ext cx="3687900" cy="2459802"/>
          </a:xfrm>
          <a:prstGeom prst="rect">
            <a:avLst/>
          </a:prstGeom>
          <a:noFill/>
          <a:ln>
            <a:noFill/>
          </a:ln>
          <a:effectLst>
            <a:outerShdw blurRad="57150" rotWithShape="0" algn="bl" dir="7620000" dist="123825">
              <a:srgbClr val="000000">
                <a:alpha val="5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sp>
        <p:nvSpPr>
          <p:cNvPr id="903" name="Google Shape;903;g237ea097884_0_958"/>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600"/>
              <a:buNone/>
            </a:pPr>
            <a:r>
              <a:rPr lang="en-US"/>
              <a:t>Consulting with Other Staff</a:t>
            </a:r>
            <a:endParaRPr/>
          </a:p>
        </p:txBody>
      </p:sp>
      <p:sp>
        <p:nvSpPr>
          <p:cNvPr id="904" name="Google Shape;904;g237ea097884_0_958"/>
          <p:cNvSpPr txBox="1"/>
          <p:nvPr>
            <p:ph idx="2" type="body"/>
          </p:nvPr>
        </p:nvSpPr>
        <p:spPr>
          <a:xfrm>
            <a:off x="462450" y="1177600"/>
            <a:ext cx="4291800" cy="3582300"/>
          </a:xfrm>
          <a:prstGeom prst="rect">
            <a:avLst/>
          </a:prstGeom>
          <a:noFill/>
          <a:ln>
            <a:noFill/>
          </a:ln>
        </p:spPr>
        <p:txBody>
          <a:bodyPr anchorCtr="0" anchor="t" bIns="45700" lIns="91425" spcFirstLastPara="1" rIns="91425" wrap="square" tIns="45700">
            <a:noAutofit/>
          </a:bodyPr>
          <a:lstStyle/>
          <a:p>
            <a:pPr indent="-368300" lvl="0" marL="457200" rtl="0" algn="l">
              <a:lnSpc>
                <a:spcPct val="100000"/>
              </a:lnSpc>
              <a:spcBef>
                <a:spcPts val="0"/>
              </a:spcBef>
              <a:spcAft>
                <a:spcPts val="0"/>
              </a:spcAft>
              <a:buSzPts val="2200"/>
              <a:buChar char="●"/>
            </a:pPr>
            <a:r>
              <a:rPr lang="en-US" sz="2200">
                <a:extLst>
                  <a:ext uri="http://customooxmlschemas.google.com/">
                    <go:slidesCustomData xmlns:go="http://customooxmlschemas.google.com/" textRoundtripDataId="0"/>
                  </a:ext>
                </a:extLst>
              </a:rPr>
              <a:t>Consultation</a:t>
            </a:r>
            <a:r>
              <a:rPr lang="en-US" sz="2200"/>
              <a:t> is ok when available immediately </a:t>
            </a:r>
            <a:endParaRPr sz="2200"/>
          </a:p>
          <a:p>
            <a:pPr indent="-368300" lvl="0" marL="457200" rtl="0" algn="l">
              <a:lnSpc>
                <a:spcPct val="100000"/>
              </a:lnSpc>
              <a:spcBef>
                <a:spcPts val="1000"/>
              </a:spcBef>
              <a:spcAft>
                <a:spcPts val="0"/>
              </a:spcAft>
              <a:buSzPts val="2200"/>
              <a:buChar char="●"/>
            </a:pPr>
            <a:r>
              <a:rPr lang="en-US" sz="2200"/>
              <a:t>Do NOT email or leave voice message</a:t>
            </a:r>
            <a:endParaRPr sz="2200"/>
          </a:p>
          <a:p>
            <a:pPr indent="-368300" lvl="1" marL="914400" rtl="0" algn="l">
              <a:lnSpc>
                <a:spcPct val="100000"/>
              </a:lnSpc>
              <a:spcBef>
                <a:spcPts val="1000"/>
              </a:spcBef>
              <a:spcAft>
                <a:spcPts val="1000"/>
              </a:spcAft>
              <a:buSzPts val="2200"/>
              <a:buChar char="○"/>
            </a:pPr>
            <a:r>
              <a:rPr lang="en-US" sz="2200"/>
              <a:t>Reporting to school staff does </a:t>
            </a:r>
            <a:r>
              <a:rPr lang="en-US" sz="2200" u="sng"/>
              <a:t>not</a:t>
            </a:r>
            <a:r>
              <a:rPr lang="en-US" sz="2200"/>
              <a:t> fulfil the duty to make a report to CPS</a:t>
            </a:r>
            <a:endParaRPr sz="2200"/>
          </a:p>
        </p:txBody>
      </p:sp>
      <p:pic>
        <p:nvPicPr>
          <p:cNvPr id="905" name="Google Shape;905;g237ea097884_0_958"/>
          <p:cNvPicPr preferRelativeResize="0"/>
          <p:nvPr/>
        </p:nvPicPr>
        <p:blipFill rotWithShape="1">
          <a:blip r:embed="rId3">
            <a:alphaModFix/>
          </a:blip>
          <a:srcRect b="0" l="0" r="0" t="0"/>
          <a:stretch/>
        </p:blipFill>
        <p:spPr>
          <a:xfrm>
            <a:off x="5441700" y="1204450"/>
            <a:ext cx="2734599" cy="27345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g237ea097884_0_22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accent2"/>
              </a:buClr>
              <a:buSzPts val="3300"/>
              <a:buFont typeface="Roboto"/>
              <a:buNone/>
            </a:pPr>
            <a:r>
              <a:rPr lang="en-US">
                <a:solidFill>
                  <a:schemeClr val="accent2"/>
                </a:solidFill>
              </a:rPr>
              <a:t>What is it?</a:t>
            </a:r>
            <a:endParaRPr/>
          </a:p>
        </p:txBody>
      </p:sp>
      <p:sp>
        <p:nvSpPr>
          <p:cNvPr id="677" name="Google Shape;677;g237ea097884_0_223"/>
          <p:cNvSpPr txBox="1"/>
          <p:nvPr>
            <p:ph idx="1" type="body"/>
          </p:nvPr>
        </p:nvSpPr>
        <p:spPr>
          <a:xfrm>
            <a:off x="628650" y="1385888"/>
            <a:ext cx="7886700" cy="3263400"/>
          </a:xfrm>
          <a:prstGeom prst="rect">
            <a:avLst/>
          </a:prstGeom>
          <a:noFill/>
          <a:ln>
            <a:noFill/>
          </a:ln>
        </p:spPr>
        <p:txBody>
          <a:bodyPr anchorCtr="0" anchor="t" bIns="34275" lIns="68575" spcFirstLastPara="1" rIns="68575" wrap="square" tIns="34275">
            <a:normAutofit/>
          </a:bodyPr>
          <a:lstStyle/>
          <a:p>
            <a:pPr indent="0" lvl="0" marL="0" rtl="0" algn="l">
              <a:lnSpc>
                <a:spcPct val="110000"/>
              </a:lnSpc>
              <a:spcBef>
                <a:spcPts val="0"/>
              </a:spcBef>
              <a:spcAft>
                <a:spcPts val="0"/>
              </a:spcAft>
              <a:buClr>
                <a:schemeClr val="accent1"/>
              </a:buClr>
              <a:buSzPts val="2400"/>
              <a:buNone/>
            </a:pPr>
            <a:r>
              <a:rPr i="1" lang="en-US" sz="2400" u="sng">
                <a:solidFill>
                  <a:schemeClr val="accent1"/>
                </a:solidFill>
                <a:hlinkClick r:id="rId3">
                  <a:extLst>
                    <a:ext uri="{A12FA001-AC4F-418D-AE19-62706E023703}">
                      <ahyp:hlinkClr val="tx"/>
                    </a:ext>
                  </a:extLst>
                </a:hlinkClick>
              </a:rPr>
              <a:t>Putting Families First</a:t>
            </a:r>
            <a:r>
              <a:rPr i="1" lang="en-US" sz="2400" u="sng">
                <a:solidFill>
                  <a:schemeClr val="hlink"/>
                </a:solidFill>
                <a:hlinkClick r:id="rId4"/>
              </a:rPr>
              <a:t> </a:t>
            </a:r>
            <a:r>
              <a:rPr lang="en-US" sz="2400"/>
              <a:t>is a strategic transformation in Wisconsin’s child welfare system to </a:t>
            </a:r>
            <a:r>
              <a:rPr b="1" lang="en-US" sz="2400">
                <a:solidFill>
                  <a:schemeClr val="accent4"/>
                </a:solidFill>
              </a:rPr>
              <a:t>serve more children, youth, and families in-home </a:t>
            </a:r>
            <a:r>
              <a:rPr lang="en-US" sz="2400"/>
              <a:t>with supportive services, and to </a:t>
            </a:r>
            <a:r>
              <a:rPr b="1" lang="en-US" sz="2400">
                <a:solidFill>
                  <a:schemeClr val="accent3"/>
                </a:solidFill>
              </a:rPr>
              <a:t>strengthen local communities.</a:t>
            </a:r>
            <a:endParaRPr/>
          </a:p>
        </p:txBody>
      </p:sp>
      <p:sp>
        <p:nvSpPr>
          <p:cNvPr id="678" name="Google Shape;678;g237ea097884_0_223"/>
          <p:cNvSpPr txBox="1"/>
          <p:nvPr>
            <p:ph idx="11" type="ftr"/>
          </p:nvPr>
        </p:nvSpPr>
        <p:spPr>
          <a:xfrm>
            <a:off x="4572000" y="4767263"/>
            <a:ext cx="3943200" cy="273900"/>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US">
                <a:solidFill>
                  <a:schemeClr val="lt1"/>
                </a:solidFill>
              </a:rPr>
              <a:t>Wisconsin Department of Children and Families - </a:t>
            </a:r>
            <a:r>
              <a:rPr b="1" i="1" lang="en-US">
                <a:solidFill>
                  <a:schemeClr val="lt1"/>
                </a:solidFill>
              </a:rPr>
              <a:t>Putting Families First.</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 name="Shape 910"/>
        <p:cNvGrpSpPr/>
        <p:nvPr/>
      </p:nvGrpSpPr>
      <p:grpSpPr>
        <a:xfrm>
          <a:off x="0" y="0"/>
          <a:ext cx="0" cy="0"/>
          <a:chOff x="0" y="0"/>
          <a:chExt cx="0" cy="0"/>
        </a:xfrm>
      </p:grpSpPr>
      <p:sp>
        <p:nvSpPr>
          <p:cNvPr id="911" name="Google Shape;911;g237ea097884_0_965"/>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600"/>
              <a:buNone/>
            </a:pPr>
            <a:r>
              <a:rPr lang="en-US"/>
              <a:t>When Making a Report</a:t>
            </a:r>
            <a:endParaRPr/>
          </a:p>
        </p:txBody>
      </p:sp>
      <p:sp>
        <p:nvSpPr>
          <p:cNvPr id="912" name="Google Shape;912;g237ea097884_0_965"/>
          <p:cNvSpPr txBox="1"/>
          <p:nvPr>
            <p:ph idx="4294967295" type="body"/>
          </p:nvPr>
        </p:nvSpPr>
        <p:spPr>
          <a:xfrm>
            <a:off x="0" y="921600"/>
            <a:ext cx="4572000" cy="3909900"/>
          </a:xfrm>
          <a:prstGeom prst="rect">
            <a:avLst/>
          </a:prstGeom>
          <a:noFill/>
          <a:ln>
            <a:noFill/>
          </a:ln>
        </p:spPr>
        <p:txBody>
          <a:bodyPr anchorCtr="0" anchor="t" bIns="45700" lIns="91425" spcFirstLastPara="1" rIns="91425" wrap="square" tIns="45700">
            <a:noAutofit/>
          </a:bodyPr>
          <a:lstStyle/>
          <a:p>
            <a:pPr indent="-349250" lvl="0" marL="457200" rtl="0" algn="l">
              <a:lnSpc>
                <a:spcPct val="100000"/>
              </a:lnSpc>
              <a:spcBef>
                <a:spcPts val="0"/>
              </a:spcBef>
              <a:spcAft>
                <a:spcPts val="0"/>
              </a:spcAft>
              <a:buSzPts val="1900"/>
              <a:buChar char="●"/>
            </a:pPr>
            <a:r>
              <a:rPr b="1" lang="en-US" sz="1900"/>
              <a:t>Basic demographic information for all family members</a:t>
            </a:r>
            <a:endParaRPr b="1" sz="1900"/>
          </a:p>
          <a:p>
            <a:pPr indent="-349250" lvl="0" marL="457200" rtl="0" algn="l">
              <a:lnSpc>
                <a:spcPct val="100000"/>
              </a:lnSpc>
              <a:spcBef>
                <a:spcPts val="1000"/>
              </a:spcBef>
              <a:spcAft>
                <a:spcPts val="0"/>
              </a:spcAft>
              <a:buSzPts val="1900"/>
              <a:buChar char="●"/>
            </a:pPr>
            <a:r>
              <a:rPr b="1" lang="en-US" sz="1900"/>
              <a:t>Basic description of what happened and when</a:t>
            </a:r>
            <a:endParaRPr b="1" sz="1900"/>
          </a:p>
          <a:p>
            <a:pPr indent="-349250" lvl="0" marL="457200" rtl="0" algn="l">
              <a:lnSpc>
                <a:spcPct val="100000"/>
              </a:lnSpc>
              <a:spcBef>
                <a:spcPts val="1000"/>
              </a:spcBef>
              <a:spcAft>
                <a:spcPts val="0"/>
              </a:spcAft>
              <a:buSzPts val="1900"/>
              <a:buChar char="●"/>
            </a:pPr>
            <a:r>
              <a:rPr b="1" lang="en-US" sz="1900"/>
              <a:t>Statements made by the child</a:t>
            </a:r>
            <a:endParaRPr b="1" sz="1900"/>
          </a:p>
          <a:p>
            <a:pPr indent="-349250" lvl="0" marL="457200" rtl="0" algn="l">
              <a:lnSpc>
                <a:spcPct val="100000"/>
              </a:lnSpc>
              <a:spcBef>
                <a:spcPts val="1000"/>
              </a:spcBef>
              <a:spcAft>
                <a:spcPts val="0"/>
              </a:spcAft>
              <a:buSzPts val="1900"/>
              <a:buChar char="●"/>
            </a:pPr>
            <a:r>
              <a:rPr b="1" lang="en-US" sz="1900"/>
              <a:t>Observations of the child </a:t>
            </a:r>
            <a:endParaRPr b="1" sz="1900"/>
          </a:p>
          <a:p>
            <a:pPr indent="-349250" lvl="0" marL="457200" rtl="0" algn="l">
              <a:lnSpc>
                <a:spcPct val="100000"/>
              </a:lnSpc>
              <a:spcBef>
                <a:spcPts val="1000"/>
              </a:spcBef>
              <a:spcAft>
                <a:spcPts val="0"/>
              </a:spcAft>
              <a:buSzPts val="1900"/>
              <a:buChar char="●"/>
            </a:pPr>
            <a:r>
              <a:rPr b="1" lang="en-US" sz="1900"/>
              <a:t>Child and parent functioning</a:t>
            </a:r>
            <a:endParaRPr b="1" sz="1900"/>
          </a:p>
          <a:p>
            <a:pPr indent="-349250" lvl="0" marL="457200" rtl="0" algn="l">
              <a:lnSpc>
                <a:spcPct val="100000"/>
              </a:lnSpc>
              <a:spcBef>
                <a:spcPts val="1000"/>
              </a:spcBef>
              <a:spcAft>
                <a:spcPts val="0"/>
              </a:spcAft>
              <a:buSzPts val="1900"/>
              <a:buChar char="●"/>
            </a:pPr>
            <a:r>
              <a:rPr b="1" lang="en-US" sz="1900"/>
              <a:t>Protective factors</a:t>
            </a:r>
            <a:endParaRPr b="1" sz="1900"/>
          </a:p>
          <a:p>
            <a:pPr indent="-349250" lvl="0" marL="457200" rtl="0" algn="l">
              <a:lnSpc>
                <a:spcPct val="100000"/>
              </a:lnSpc>
              <a:spcBef>
                <a:spcPts val="1000"/>
              </a:spcBef>
              <a:spcAft>
                <a:spcPts val="1000"/>
              </a:spcAft>
              <a:buSzPts val="1900"/>
              <a:buChar char="●"/>
            </a:pPr>
            <a:r>
              <a:rPr b="1" lang="en-US" sz="1900"/>
              <a:t>Information for the Indian Child Welfare Act (ICWA)</a:t>
            </a:r>
            <a:endParaRPr b="1" sz="1900"/>
          </a:p>
        </p:txBody>
      </p:sp>
      <p:pic>
        <p:nvPicPr>
          <p:cNvPr id="913" name="Google Shape;913;g237ea097884_0_965"/>
          <p:cNvPicPr preferRelativeResize="0"/>
          <p:nvPr/>
        </p:nvPicPr>
        <p:blipFill rotWithShape="1">
          <a:blip r:embed="rId3">
            <a:alphaModFix/>
          </a:blip>
          <a:srcRect b="29" l="0" r="0" t="39"/>
          <a:stretch/>
        </p:blipFill>
        <p:spPr>
          <a:xfrm>
            <a:off x="4985750" y="1443824"/>
            <a:ext cx="3643325" cy="2426526"/>
          </a:xfrm>
          <a:prstGeom prst="rect">
            <a:avLst/>
          </a:prstGeom>
          <a:noFill/>
          <a:ln>
            <a:noFill/>
          </a:ln>
          <a:effectLst>
            <a:outerShdw blurRad="57150" rotWithShape="0" algn="bl" dir="7080000" dist="114300">
              <a:srgbClr val="000000">
                <a:alpha val="5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sp>
        <p:nvSpPr>
          <p:cNvPr id="919" name="Google Shape;919;g237ea097884_0_972"/>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600"/>
              <a:buNone/>
            </a:pPr>
            <a:r>
              <a:rPr lang="en-US"/>
              <a:t>Do Not Assume Others Have Reported</a:t>
            </a:r>
            <a:endParaRPr/>
          </a:p>
        </p:txBody>
      </p:sp>
      <p:sp>
        <p:nvSpPr>
          <p:cNvPr id="920" name="Google Shape;920;g237ea097884_0_972"/>
          <p:cNvSpPr txBox="1"/>
          <p:nvPr>
            <p:ph idx="4294967295" type="body"/>
          </p:nvPr>
        </p:nvSpPr>
        <p:spPr>
          <a:xfrm>
            <a:off x="5075050" y="1605850"/>
            <a:ext cx="3306300" cy="1548600"/>
          </a:xfrm>
          <a:prstGeom prst="rect">
            <a:avLst/>
          </a:prstGeom>
          <a:noFill/>
          <a:ln>
            <a:noFill/>
          </a:ln>
        </p:spPr>
        <p:txBody>
          <a:bodyPr anchorCtr="0" anchor="t" bIns="45700" lIns="91425" spcFirstLastPara="1" rIns="91425" wrap="square" tIns="45700">
            <a:noAutofit/>
          </a:bodyPr>
          <a:lstStyle/>
          <a:p>
            <a:pPr indent="0" lvl="0" marL="457200" rtl="0" algn="l">
              <a:lnSpc>
                <a:spcPct val="100000"/>
              </a:lnSpc>
              <a:spcBef>
                <a:spcPts val="1000"/>
              </a:spcBef>
              <a:spcAft>
                <a:spcPts val="1000"/>
              </a:spcAft>
              <a:buNone/>
            </a:pPr>
            <a:r>
              <a:rPr lang="en-US" sz="2800"/>
              <a:t>Do not assume or rely on others to report for you</a:t>
            </a:r>
            <a:endParaRPr b="1" sz="2800"/>
          </a:p>
        </p:txBody>
      </p:sp>
      <p:pic>
        <p:nvPicPr>
          <p:cNvPr id="921" name="Google Shape;921;g237ea097884_0_972"/>
          <p:cNvPicPr preferRelativeResize="0"/>
          <p:nvPr/>
        </p:nvPicPr>
        <p:blipFill rotWithShape="1">
          <a:blip r:embed="rId3">
            <a:alphaModFix/>
          </a:blip>
          <a:srcRect b="0" l="0" r="0" t="0"/>
          <a:stretch/>
        </p:blipFill>
        <p:spPr>
          <a:xfrm>
            <a:off x="711225" y="1440073"/>
            <a:ext cx="3393347" cy="2263349"/>
          </a:xfrm>
          <a:prstGeom prst="rect">
            <a:avLst/>
          </a:prstGeom>
          <a:noFill/>
          <a:ln>
            <a:noFill/>
          </a:ln>
          <a:effectLst>
            <a:outerShdw blurRad="57150" rotWithShape="0" algn="bl" dir="7380000" dist="133350">
              <a:srgbClr val="000000">
                <a:alpha val="5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sp>
        <p:nvSpPr>
          <p:cNvPr id="927" name="Google Shape;927;g237ea097884_0_979"/>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3000"/>
              </a:spcAft>
              <a:buSzPts val="3600"/>
              <a:buNone/>
            </a:pPr>
            <a:r>
              <a:rPr lang="en-US"/>
              <a:t>Indian Child Welfare Act (ICWA)</a:t>
            </a:r>
            <a:endParaRPr/>
          </a:p>
        </p:txBody>
      </p:sp>
      <p:sp>
        <p:nvSpPr>
          <p:cNvPr id="928" name="Google Shape;928;g237ea097884_0_979"/>
          <p:cNvSpPr txBox="1"/>
          <p:nvPr/>
        </p:nvSpPr>
        <p:spPr>
          <a:xfrm>
            <a:off x="167775" y="1118400"/>
            <a:ext cx="4834500" cy="3711000"/>
          </a:xfrm>
          <a:prstGeom prst="rect">
            <a:avLst/>
          </a:prstGeom>
          <a:noFill/>
          <a:ln>
            <a:noFill/>
          </a:ln>
        </p:spPr>
        <p:txBody>
          <a:bodyPr anchorCtr="0" anchor="t" bIns="45700" lIns="91425" spcFirstLastPara="1" rIns="91425" wrap="square" tIns="45700">
            <a:noAutofit/>
          </a:bodyPr>
          <a:lstStyle/>
          <a:p>
            <a:pPr indent="-355600" lvl="0" marL="457200" marR="0" rtl="0" algn="l">
              <a:lnSpc>
                <a:spcPct val="100000"/>
              </a:lnSpc>
              <a:spcBef>
                <a:spcPts val="1000"/>
              </a:spcBef>
              <a:spcAft>
                <a:spcPts val="0"/>
              </a:spcAft>
              <a:buClr>
                <a:schemeClr val="dk1"/>
              </a:buClr>
              <a:buSzPts val="2000"/>
              <a:buFont typeface="Lato"/>
              <a:buChar char="●"/>
            </a:pPr>
            <a:r>
              <a:rPr b="1" i="0" lang="en-US" sz="2000" u="none" cap="none" strike="noStrike">
                <a:solidFill>
                  <a:schemeClr val="dk1"/>
                </a:solidFill>
                <a:latin typeface="Lato"/>
                <a:ea typeface="Lato"/>
                <a:cs typeface="Lato"/>
                <a:sym typeface="Lato"/>
              </a:rPr>
              <a:t>Prior to 1978, 25-35% of Indian children were removed from families</a:t>
            </a:r>
            <a:endParaRPr b="1" i="0" sz="2000" u="none" cap="none" strike="noStrike">
              <a:solidFill>
                <a:schemeClr val="dk1"/>
              </a:solidFill>
              <a:latin typeface="Lato"/>
              <a:ea typeface="Lato"/>
              <a:cs typeface="Lato"/>
              <a:sym typeface="Lato"/>
            </a:endParaRPr>
          </a:p>
          <a:p>
            <a:pPr indent="-355600" lvl="0" marL="457200" marR="0" rtl="0" algn="l">
              <a:lnSpc>
                <a:spcPct val="100000"/>
              </a:lnSpc>
              <a:spcBef>
                <a:spcPts val="1000"/>
              </a:spcBef>
              <a:spcAft>
                <a:spcPts val="0"/>
              </a:spcAft>
              <a:buClr>
                <a:schemeClr val="dk1"/>
              </a:buClr>
              <a:buSzPts val="2000"/>
              <a:buFont typeface="Lato"/>
              <a:buChar char="●"/>
            </a:pPr>
            <a:r>
              <a:rPr b="1" lang="en-US" sz="2000">
                <a:solidFill>
                  <a:schemeClr val="dk1"/>
                </a:solidFill>
                <a:latin typeface="Lato"/>
                <a:ea typeface="Lato"/>
                <a:cs typeface="Lato"/>
                <a:sym typeface="Lato"/>
              </a:rPr>
              <a:t>ICWA was meant to address harmful policies and practices that separated Indian children from their families</a:t>
            </a:r>
            <a:endParaRPr b="1" sz="2000">
              <a:solidFill>
                <a:schemeClr val="dk1"/>
              </a:solidFill>
              <a:latin typeface="Lato"/>
              <a:ea typeface="Lato"/>
              <a:cs typeface="Lato"/>
              <a:sym typeface="Lato"/>
            </a:endParaRPr>
          </a:p>
          <a:p>
            <a:pPr indent="-355600" lvl="0" marL="457200" marR="0" rtl="0" algn="l">
              <a:lnSpc>
                <a:spcPct val="100000"/>
              </a:lnSpc>
              <a:spcBef>
                <a:spcPts val="1000"/>
              </a:spcBef>
              <a:spcAft>
                <a:spcPts val="0"/>
              </a:spcAft>
              <a:buClr>
                <a:schemeClr val="dk1"/>
              </a:buClr>
              <a:buSzPts val="2000"/>
              <a:buFont typeface="Lato"/>
              <a:buChar char="●"/>
            </a:pPr>
            <a:r>
              <a:rPr b="1" i="0" lang="en-US" sz="2000" u="none" cap="none" strike="noStrike">
                <a:solidFill>
                  <a:schemeClr val="dk1"/>
                </a:solidFill>
                <a:latin typeface="Lato"/>
                <a:ea typeface="Lato"/>
                <a:cs typeface="Lato"/>
                <a:sym typeface="Lato"/>
              </a:rPr>
              <a:t>Wisconsin passed WICWA in 2009</a:t>
            </a:r>
            <a:endParaRPr b="1" i="0" sz="2000" u="none" cap="none" strike="noStrike">
              <a:solidFill>
                <a:schemeClr val="dk1"/>
              </a:solidFill>
              <a:latin typeface="Lato"/>
              <a:ea typeface="Lato"/>
              <a:cs typeface="Lato"/>
              <a:sym typeface="Lato"/>
            </a:endParaRPr>
          </a:p>
          <a:p>
            <a:pPr indent="-355600" lvl="0" marL="457200" marR="0" rtl="0" algn="l">
              <a:lnSpc>
                <a:spcPct val="100000"/>
              </a:lnSpc>
              <a:spcBef>
                <a:spcPts val="1000"/>
              </a:spcBef>
              <a:spcAft>
                <a:spcPts val="1000"/>
              </a:spcAft>
              <a:buClr>
                <a:schemeClr val="dk1"/>
              </a:buClr>
              <a:buSzPts val="2000"/>
              <a:buFont typeface="Lato"/>
              <a:buChar char="●"/>
            </a:pPr>
            <a:r>
              <a:rPr b="1" lang="en-US" sz="2000">
                <a:solidFill>
                  <a:schemeClr val="dk1"/>
                </a:solidFill>
                <a:latin typeface="Lato"/>
                <a:ea typeface="Lato"/>
                <a:cs typeface="Lato"/>
                <a:sym typeface="Lato"/>
              </a:rPr>
              <a:t>CPS will ask  if the child has any Native American Heritage</a:t>
            </a:r>
            <a:endParaRPr b="1" sz="2000">
              <a:solidFill>
                <a:schemeClr val="dk1"/>
              </a:solidFill>
              <a:latin typeface="Lato"/>
              <a:ea typeface="Lato"/>
              <a:cs typeface="Lato"/>
              <a:sym typeface="Lato"/>
            </a:endParaRPr>
          </a:p>
        </p:txBody>
      </p:sp>
      <p:pic>
        <p:nvPicPr>
          <p:cNvPr id="929" name="Google Shape;929;g237ea097884_0_979"/>
          <p:cNvPicPr preferRelativeResize="0"/>
          <p:nvPr/>
        </p:nvPicPr>
        <p:blipFill rotWithShape="1">
          <a:blip r:embed="rId3">
            <a:alphaModFix/>
          </a:blip>
          <a:srcRect b="0" l="39" r="29" t="0"/>
          <a:stretch/>
        </p:blipFill>
        <p:spPr>
          <a:xfrm>
            <a:off x="5291031" y="1408450"/>
            <a:ext cx="3320545" cy="2214774"/>
          </a:xfrm>
          <a:prstGeom prst="rect">
            <a:avLst/>
          </a:prstGeom>
          <a:noFill/>
          <a:ln>
            <a:noFill/>
          </a:ln>
          <a:effectLst>
            <a:outerShdw blurRad="57150" rotWithShape="0" algn="bl" dir="6840000" dist="142875">
              <a:srgbClr val="000000">
                <a:alpha val="4941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sp>
        <p:nvSpPr>
          <p:cNvPr id="935" name="Google Shape;935;g237ea097884_0_1244"/>
          <p:cNvSpPr txBox="1"/>
          <p:nvPr>
            <p:ph idx="1" type="body"/>
          </p:nvPr>
        </p:nvSpPr>
        <p:spPr>
          <a:xfrm>
            <a:off x="1751475" y="1321550"/>
            <a:ext cx="5970000" cy="13515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rgbClr val="333399"/>
              </a:buClr>
              <a:buSzPts val="4000"/>
              <a:buNone/>
            </a:pPr>
            <a:r>
              <a:rPr lang="en-US" sz="4000"/>
              <a:t>Protections and Penalties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0" name="Shape 940"/>
        <p:cNvGrpSpPr/>
        <p:nvPr/>
      </p:nvGrpSpPr>
      <p:grpSpPr>
        <a:xfrm>
          <a:off x="0" y="0"/>
          <a:ext cx="0" cy="0"/>
          <a:chOff x="0" y="0"/>
          <a:chExt cx="0" cy="0"/>
        </a:xfrm>
      </p:grpSpPr>
      <p:sp>
        <p:nvSpPr>
          <p:cNvPr id="941" name="Google Shape;941;g237ea097884_0_1249"/>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3000"/>
              </a:spcAft>
              <a:buSzPts val="3600"/>
              <a:buNone/>
            </a:pPr>
            <a:r>
              <a:rPr lang="en-US"/>
              <a:t>Appropriate Reports are Helpful</a:t>
            </a:r>
            <a:endParaRPr/>
          </a:p>
        </p:txBody>
      </p:sp>
      <p:sp>
        <p:nvSpPr>
          <p:cNvPr id="942" name="Google Shape;942;g237ea097884_0_1249"/>
          <p:cNvSpPr txBox="1"/>
          <p:nvPr>
            <p:ph idx="4294967295" type="body"/>
          </p:nvPr>
        </p:nvSpPr>
        <p:spPr>
          <a:xfrm>
            <a:off x="5192700" y="1603650"/>
            <a:ext cx="3500400" cy="1614000"/>
          </a:xfrm>
          <a:prstGeom prst="rect">
            <a:avLst/>
          </a:prstGeom>
          <a:noFill/>
          <a:ln>
            <a:noFill/>
          </a:ln>
        </p:spPr>
        <p:txBody>
          <a:bodyPr anchorCtr="0" anchor="t" bIns="45700" lIns="91425" spcFirstLastPara="1" rIns="91425" wrap="square" tIns="45700">
            <a:noAutofit/>
          </a:bodyPr>
          <a:lstStyle/>
          <a:p>
            <a:pPr indent="0" lvl="0" marL="457200" rtl="0" algn="l">
              <a:lnSpc>
                <a:spcPct val="100000"/>
              </a:lnSpc>
              <a:spcBef>
                <a:spcPts val="0"/>
              </a:spcBef>
              <a:spcAft>
                <a:spcPts val="1000"/>
              </a:spcAft>
              <a:buSzPts val="2400"/>
              <a:buNone/>
            </a:pPr>
            <a:r>
              <a:rPr lang="en-US" sz="2800"/>
              <a:t>Appropriate reports can help keep kids safe</a:t>
            </a:r>
            <a:endParaRPr sz="2800"/>
          </a:p>
        </p:txBody>
      </p:sp>
      <p:pic>
        <p:nvPicPr>
          <p:cNvPr id="943" name="Google Shape;943;g237ea097884_0_1249"/>
          <p:cNvPicPr preferRelativeResize="0"/>
          <p:nvPr/>
        </p:nvPicPr>
        <p:blipFill rotWithShape="1">
          <a:blip r:embed="rId3">
            <a:alphaModFix/>
          </a:blip>
          <a:srcRect b="0" l="39" r="29" t="0"/>
          <a:stretch/>
        </p:blipFill>
        <p:spPr>
          <a:xfrm>
            <a:off x="679500" y="1331950"/>
            <a:ext cx="4133873" cy="2757252"/>
          </a:xfrm>
          <a:prstGeom prst="rect">
            <a:avLst/>
          </a:prstGeom>
          <a:noFill/>
          <a:ln>
            <a:noFill/>
          </a:ln>
          <a:effectLst>
            <a:outerShdw blurRad="57150" rotWithShape="0" algn="bl" dir="6480000" dist="161925">
              <a:srgbClr val="000000">
                <a:alpha val="498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sp>
        <p:nvSpPr>
          <p:cNvPr id="949" name="Google Shape;949;g237ea097884_0_1256"/>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3000"/>
              </a:spcAft>
              <a:buSzPts val="3600"/>
              <a:buNone/>
            </a:pPr>
            <a:r>
              <a:rPr lang="en-US"/>
              <a:t>Protections in the Law for Reporters</a:t>
            </a:r>
            <a:endParaRPr/>
          </a:p>
        </p:txBody>
      </p:sp>
      <p:sp>
        <p:nvSpPr>
          <p:cNvPr id="950" name="Google Shape;950;g237ea097884_0_1256"/>
          <p:cNvSpPr txBox="1"/>
          <p:nvPr>
            <p:ph idx="4294967295" type="body"/>
          </p:nvPr>
        </p:nvSpPr>
        <p:spPr>
          <a:xfrm>
            <a:off x="4358600" y="1098150"/>
            <a:ext cx="4511700" cy="3424800"/>
          </a:xfrm>
          <a:prstGeom prst="rect">
            <a:avLst/>
          </a:prstGeom>
          <a:noFill/>
          <a:ln>
            <a:noFill/>
          </a:ln>
        </p:spPr>
        <p:txBody>
          <a:bodyPr anchorCtr="0" anchor="t" bIns="45700" lIns="91425" spcFirstLastPara="1" rIns="91425" wrap="square" tIns="45700">
            <a:noAutofit/>
          </a:bodyPr>
          <a:lstStyle/>
          <a:p>
            <a:pPr indent="-406400" lvl="0" marL="457200" rtl="0" algn="l">
              <a:lnSpc>
                <a:spcPct val="100000"/>
              </a:lnSpc>
              <a:spcBef>
                <a:spcPts val="0"/>
              </a:spcBef>
              <a:spcAft>
                <a:spcPts val="0"/>
              </a:spcAft>
              <a:buSzPts val="2800"/>
              <a:buChar char="•"/>
            </a:pPr>
            <a:r>
              <a:rPr lang="en-US" sz="2800"/>
              <a:t>A reporter is protected from both civil and criminal liability</a:t>
            </a:r>
            <a:endParaRPr sz="2800"/>
          </a:p>
          <a:p>
            <a:pPr indent="-406400" lvl="0" marL="457200" rtl="0" algn="l">
              <a:lnSpc>
                <a:spcPct val="100000"/>
              </a:lnSpc>
              <a:spcBef>
                <a:spcPts val="1000"/>
              </a:spcBef>
              <a:spcAft>
                <a:spcPts val="1000"/>
              </a:spcAft>
              <a:buSzPts val="2800"/>
              <a:buChar char="•"/>
            </a:pPr>
            <a:r>
              <a:rPr lang="en-US" sz="2800"/>
              <a:t>The identity of a reporter must be kept confidential</a:t>
            </a:r>
            <a:endParaRPr sz="2800"/>
          </a:p>
        </p:txBody>
      </p:sp>
      <p:sp>
        <p:nvSpPr>
          <p:cNvPr id="951" name="Google Shape;951;g237ea097884_0_1256"/>
          <p:cNvSpPr/>
          <p:nvPr/>
        </p:nvSpPr>
        <p:spPr>
          <a:xfrm>
            <a:off x="6729900" y="4699500"/>
            <a:ext cx="2414100" cy="311400"/>
          </a:xfrm>
          <a:prstGeom prst="rect">
            <a:avLst/>
          </a:prstGeom>
          <a:noFill/>
          <a:ln>
            <a:noFill/>
          </a:ln>
        </p:spPr>
        <p:txBody>
          <a:bodyPr anchorCtr="0" anchor="t" bIns="33475" lIns="66975" spcFirstLastPara="1" rIns="66975" wrap="square" tIns="33475">
            <a:no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1"/>
                </a:solidFill>
                <a:latin typeface="Lato"/>
                <a:ea typeface="Lato"/>
                <a:cs typeface="Lato"/>
                <a:sym typeface="Lato"/>
              </a:rPr>
              <a:t>Wis. Stats. 48.981(2)(e), (4), (7)</a:t>
            </a:r>
            <a:endParaRPr b="0" i="0" sz="1300" u="none" cap="none" strike="noStrike">
              <a:solidFill>
                <a:schemeClr val="dk1"/>
              </a:solidFill>
              <a:latin typeface="Lato"/>
              <a:ea typeface="Lato"/>
              <a:cs typeface="Lato"/>
              <a:sym typeface="Lato"/>
            </a:endParaRPr>
          </a:p>
        </p:txBody>
      </p:sp>
      <p:pic>
        <p:nvPicPr>
          <p:cNvPr id="952" name="Google Shape;952;g237ea097884_0_1256"/>
          <p:cNvPicPr preferRelativeResize="0"/>
          <p:nvPr/>
        </p:nvPicPr>
        <p:blipFill rotWithShape="1">
          <a:blip r:embed="rId3">
            <a:alphaModFix/>
          </a:blip>
          <a:srcRect b="0" l="0" r="0" t="0"/>
          <a:stretch/>
        </p:blipFill>
        <p:spPr>
          <a:xfrm>
            <a:off x="933050" y="1144250"/>
            <a:ext cx="2545875" cy="32107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7" name="Shape 957"/>
        <p:cNvGrpSpPr/>
        <p:nvPr/>
      </p:nvGrpSpPr>
      <p:grpSpPr>
        <a:xfrm>
          <a:off x="0" y="0"/>
          <a:ext cx="0" cy="0"/>
          <a:chOff x="0" y="0"/>
          <a:chExt cx="0" cy="0"/>
        </a:xfrm>
      </p:grpSpPr>
      <p:sp>
        <p:nvSpPr>
          <p:cNvPr id="958" name="Google Shape;958;g237ea097884_0_1264"/>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3000"/>
              </a:spcAft>
              <a:buSzPts val="3600"/>
              <a:buNone/>
            </a:pPr>
            <a:r>
              <a:rPr lang="en-US"/>
              <a:t> Critical Thinking</a:t>
            </a:r>
            <a:endParaRPr/>
          </a:p>
        </p:txBody>
      </p:sp>
      <p:sp>
        <p:nvSpPr>
          <p:cNvPr id="959" name="Google Shape;959;g237ea097884_0_1264"/>
          <p:cNvSpPr txBox="1"/>
          <p:nvPr>
            <p:ph idx="4294967295" type="body"/>
          </p:nvPr>
        </p:nvSpPr>
        <p:spPr>
          <a:xfrm>
            <a:off x="579950" y="1183325"/>
            <a:ext cx="4132500" cy="3424800"/>
          </a:xfrm>
          <a:prstGeom prst="rect">
            <a:avLst/>
          </a:prstGeom>
          <a:noFill/>
          <a:ln>
            <a:noFill/>
          </a:ln>
        </p:spPr>
        <p:txBody>
          <a:bodyPr anchorCtr="0" anchor="t" bIns="45700" lIns="91425" spcFirstLastPara="1" rIns="91425" wrap="square" tIns="45700">
            <a:noAutofit/>
          </a:bodyPr>
          <a:lstStyle/>
          <a:p>
            <a:pPr indent="-419100" lvl="0" marL="457200" rtl="0" algn="l">
              <a:lnSpc>
                <a:spcPct val="100000"/>
              </a:lnSpc>
              <a:spcBef>
                <a:spcPts val="0"/>
              </a:spcBef>
              <a:spcAft>
                <a:spcPts val="0"/>
              </a:spcAft>
              <a:buSzPts val="3000"/>
              <a:buChar char="•"/>
            </a:pPr>
            <a:r>
              <a:rPr lang="en-US" sz="3000"/>
              <a:t>Slow down</a:t>
            </a:r>
            <a:endParaRPr sz="3000"/>
          </a:p>
          <a:p>
            <a:pPr indent="-419100" lvl="0" marL="457200" rtl="0" algn="l">
              <a:lnSpc>
                <a:spcPct val="100000"/>
              </a:lnSpc>
              <a:spcBef>
                <a:spcPts val="1000"/>
              </a:spcBef>
              <a:spcAft>
                <a:spcPts val="0"/>
              </a:spcAft>
              <a:buSzPts val="3000"/>
              <a:buChar char="•"/>
            </a:pPr>
            <a:r>
              <a:rPr lang="en-US" sz="3000"/>
              <a:t>Consider the situation</a:t>
            </a:r>
            <a:endParaRPr sz="3000"/>
          </a:p>
          <a:p>
            <a:pPr indent="-419100" lvl="0" marL="457200" rtl="0" algn="l">
              <a:lnSpc>
                <a:spcPct val="100000"/>
              </a:lnSpc>
              <a:spcBef>
                <a:spcPts val="1000"/>
              </a:spcBef>
              <a:spcAft>
                <a:spcPts val="1000"/>
              </a:spcAft>
              <a:buSzPts val="3000"/>
              <a:buChar char="•"/>
            </a:pPr>
            <a:r>
              <a:rPr lang="en-US" sz="3000"/>
              <a:t>Reflect on worldview &amp; bias</a:t>
            </a:r>
            <a:endParaRPr sz="2900"/>
          </a:p>
        </p:txBody>
      </p:sp>
      <p:pic>
        <p:nvPicPr>
          <p:cNvPr id="960" name="Google Shape;960;g237ea097884_0_1264"/>
          <p:cNvPicPr preferRelativeResize="0"/>
          <p:nvPr/>
        </p:nvPicPr>
        <p:blipFill rotWithShape="1">
          <a:blip r:embed="rId3">
            <a:alphaModFix/>
          </a:blip>
          <a:srcRect b="29" l="0" r="0" t="29"/>
          <a:stretch/>
        </p:blipFill>
        <p:spPr>
          <a:xfrm>
            <a:off x="4572000" y="1183325"/>
            <a:ext cx="4145823" cy="3303718"/>
          </a:xfrm>
          <a:prstGeom prst="rect">
            <a:avLst/>
          </a:prstGeom>
          <a:noFill/>
          <a:ln>
            <a:noFill/>
          </a:ln>
          <a:effectLst>
            <a:outerShdw blurRad="57150" rotWithShape="0" algn="bl" dir="7200000" dist="95250">
              <a:srgbClr val="000000">
                <a:alpha val="498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4" name="Shape 964"/>
        <p:cNvGrpSpPr/>
        <p:nvPr/>
      </p:nvGrpSpPr>
      <p:grpSpPr>
        <a:xfrm>
          <a:off x="0" y="0"/>
          <a:ext cx="0" cy="0"/>
          <a:chOff x="0" y="0"/>
          <a:chExt cx="0" cy="0"/>
        </a:xfrm>
      </p:grpSpPr>
      <p:sp>
        <p:nvSpPr>
          <p:cNvPr id="965" name="Google Shape;965;g237ea097884_0_1271"/>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3000"/>
              </a:spcAft>
              <a:buSzPts val="3600"/>
              <a:buNone/>
            </a:pPr>
            <a:r>
              <a:rPr lang="en-US"/>
              <a:t>Failure to Report</a:t>
            </a:r>
            <a:endParaRPr/>
          </a:p>
        </p:txBody>
      </p:sp>
      <p:sp>
        <p:nvSpPr>
          <p:cNvPr id="966" name="Google Shape;966;g237ea097884_0_1271"/>
          <p:cNvSpPr txBox="1"/>
          <p:nvPr>
            <p:ph idx="2" type="body"/>
          </p:nvPr>
        </p:nvSpPr>
        <p:spPr>
          <a:xfrm>
            <a:off x="5053675" y="1416450"/>
            <a:ext cx="3639600" cy="2512800"/>
          </a:xfrm>
          <a:prstGeom prst="rect">
            <a:avLst/>
          </a:prstGeom>
          <a:noFill/>
          <a:ln>
            <a:noFill/>
          </a:ln>
        </p:spPr>
        <p:txBody>
          <a:bodyPr anchorCtr="0" anchor="t" bIns="45700" lIns="91425" spcFirstLastPara="1" rIns="91425" wrap="square" tIns="45700">
            <a:normAutofit/>
          </a:bodyPr>
          <a:lstStyle/>
          <a:p>
            <a:pPr indent="0" lvl="0" marL="457200" rtl="0" algn="l">
              <a:lnSpc>
                <a:spcPct val="100000"/>
              </a:lnSpc>
              <a:spcBef>
                <a:spcPts val="0"/>
              </a:spcBef>
              <a:spcAft>
                <a:spcPts val="1000"/>
              </a:spcAft>
              <a:buSzPts val="2400"/>
              <a:buNone/>
            </a:pPr>
            <a:r>
              <a:rPr lang="en-US" sz="2800"/>
              <a:t>There are criminal penalties for </a:t>
            </a:r>
            <a:r>
              <a:rPr lang="en-US" sz="2800" u="sng"/>
              <a:t>intentionally</a:t>
            </a:r>
            <a:r>
              <a:rPr lang="en-US" sz="2800"/>
              <a:t> failing to report</a:t>
            </a:r>
            <a:endParaRPr sz="2800"/>
          </a:p>
        </p:txBody>
      </p:sp>
      <p:pic>
        <p:nvPicPr>
          <p:cNvPr id="967" name="Google Shape;967;g237ea097884_0_1271"/>
          <p:cNvPicPr preferRelativeResize="0"/>
          <p:nvPr/>
        </p:nvPicPr>
        <p:blipFill rotWithShape="1">
          <a:blip r:embed="rId3">
            <a:alphaModFix/>
          </a:blip>
          <a:srcRect b="0" l="0" r="0" t="0"/>
          <a:stretch/>
        </p:blipFill>
        <p:spPr>
          <a:xfrm>
            <a:off x="508517" y="1074000"/>
            <a:ext cx="4190561" cy="275415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2" name="Shape 972"/>
        <p:cNvGrpSpPr/>
        <p:nvPr/>
      </p:nvGrpSpPr>
      <p:grpSpPr>
        <a:xfrm>
          <a:off x="0" y="0"/>
          <a:ext cx="0" cy="0"/>
          <a:chOff x="0" y="0"/>
          <a:chExt cx="0" cy="0"/>
        </a:xfrm>
      </p:grpSpPr>
      <p:sp>
        <p:nvSpPr>
          <p:cNvPr id="973" name="Google Shape;973;g237ea097884_0_1277"/>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3000"/>
              </a:spcAft>
              <a:buSzPts val="3600"/>
              <a:buNone/>
            </a:pPr>
            <a:r>
              <a:rPr lang="en-US"/>
              <a:t>Immoral Conduct - Failure to Report</a:t>
            </a:r>
            <a:endParaRPr/>
          </a:p>
        </p:txBody>
      </p:sp>
      <p:sp>
        <p:nvSpPr>
          <p:cNvPr id="974" name="Google Shape;974;g237ea097884_0_1277"/>
          <p:cNvSpPr txBox="1"/>
          <p:nvPr>
            <p:ph idx="4294967295" type="body"/>
          </p:nvPr>
        </p:nvSpPr>
        <p:spPr>
          <a:xfrm>
            <a:off x="100" y="1064550"/>
            <a:ext cx="9144000" cy="1455300"/>
          </a:xfrm>
          <a:prstGeom prst="rect">
            <a:avLst/>
          </a:prstGeom>
          <a:noFill/>
          <a:ln>
            <a:noFill/>
          </a:ln>
        </p:spPr>
        <p:txBody>
          <a:bodyPr anchorCtr="0" anchor="t" bIns="45700" lIns="91425" spcFirstLastPara="1" rIns="91425" wrap="square" tIns="45700">
            <a:noAutofit/>
          </a:bodyPr>
          <a:lstStyle/>
          <a:p>
            <a:pPr indent="-374650" lvl="0" marL="457200" rtl="0" algn="l">
              <a:lnSpc>
                <a:spcPct val="100000"/>
              </a:lnSpc>
              <a:spcBef>
                <a:spcPts val="0"/>
              </a:spcBef>
              <a:spcAft>
                <a:spcPts val="0"/>
              </a:spcAft>
              <a:buSzPts val="2300"/>
              <a:buChar char="•"/>
            </a:pPr>
            <a:r>
              <a:rPr lang="en-US" sz="2300"/>
              <a:t>DPI has authority to investigate whether a licensee has committed immoral conduct, as defined by Wis. Stat. § 115.31(c).</a:t>
            </a:r>
            <a:endParaRPr sz="2300"/>
          </a:p>
          <a:p>
            <a:pPr indent="-374650" lvl="0" marL="457200" rtl="0" algn="l">
              <a:lnSpc>
                <a:spcPct val="100000"/>
              </a:lnSpc>
              <a:spcBef>
                <a:spcPts val="1000"/>
              </a:spcBef>
              <a:spcAft>
                <a:spcPts val="1000"/>
              </a:spcAft>
              <a:buSzPts val="2300"/>
              <a:buChar char="•"/>
            </a:pPr>
            <a:r>
              <a:rPr lang="en-US" sz="2300"/>
              <a:t>There are two main situations:</a:t>
            </a:r>
            <a:endParaRPr/>
          </a:p>
        </p:txBody>
      </p:sp>
      <p:pic>
        <p:nvPicPr>
          <p:cNvPr id="975" name="Google Shape;975;g237ea097884_0_1277"/>
          <p:cNvPicPr preferRelativeResize="0"/>
          <p:nvPr/>
        </p:nvPicPr>
        <p:blipFill>
          <a:blip r:embed="rId3">
            <a:alphaModFix/>
          </a:blip>
          <a:stretch>
            <a:fillRect/>
          </a:stretch>
        </p:blipFill>
        <p:spPr>
          <a:xfrm>
            <a:off x="729863" y="2364600"/>
            <a:ext cx="7684475" cy="23188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sp>
        <p:nvSpPr>
          <p:cNvPr id="981" name="Google Shape;981;g237ea097884_0_1562"/>
          <p:cNvSpPr txBox="1"/>
          <p:nvPr>
            <p:ph idx="1" type="body"/>
          </p:nvPr>
        </p:nvSpPr>
        <p:spPr>
          <a:xfrm>
            <a:off x="1751475" y="1321550"/>
            <a:ext cx="5970000" cy="13515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rgbClr val="333399"/>
              </a:buClr>
              <a:buSzPts val="4000"/>
              <a:buNone/>
            </a:pPr>
            <a:r>
              <a:rPr lang="en-US" sz="4000"/>
              <a:t>The Role of Bias in Child Welfare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g237ea097884_0_230"/>
          <p:cNvSpPr txBox="1"/>
          <p:nvPr>
            <p:ph type="title"/>
          </p:nvPr>
        </p:nvSpPr>
        <p:spPr>
          <a:xfrm>
            <a:off x="3600449" y="273844"/>
            <a:ext cx="51504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accent2"/>
              </a:buClr>
              <a:buSzPts val="3300"/>
              <a:buFont typeface="Roboto"/>
              <a:buNone/>
            </a:pPr>
            <a:r>
              <a:rPr lang="en-US">
                <a:solidFill>
                  <a:schemeClr val="accent2"/>
                </a:solidFill>
              </a:rPr>
              <a:t>Why is DCF making this strategic shift?</a:t>
            </a:r>
            <a:endParaRPr/>
          </a:p>
        </p:txBody>
      </p:sp>
      <p:sp>
        <p:nvSpPr>
          <p:cNvPr id="685" name="Google Shape;685;g237ea097884_0_230"/>
          <p:cNvSpPr txBox="1"/>
          <p:nvPr>
            <p:ph idx="1" type="body"/>
          </p:nvPr>
        </p:nvSpPr>
        <p:spPr>
          <a:xfrm>
            <a:off x="3600449" y="1369219"/>
            <a:ext cx="4914900" cy="32634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US"/>
              <a:t>Children and youth are most successful when they remain in their family and community of origin.</a:t>
            </a:r>
            <a:endParaRPr/>
          </a:p>
          <a:p>
            <a:pPr indent="-38100" lvl="0" marL="177800" rtl="0" algn="l">
              <a:lnSpc>
                <a:spcPct val="90000"/>
              </a:lnSpc>
              <a:spcBef>
                <a:spcPts val="800"/>
              </a:spcBef>
              <a:spcAft>
                <a:spcPts val="0"/>
              </a:spcAft>
              <a:buClr>
                <a:schemeClr val="dk1"/>
              </a:buClr>
              <a:buSzPts val="2100"/>
              <a:buNone/>
            </a:pPr>
            <a:r>
              <a:t/>
            </a:r>
            <a:endParaRPr/>
          </a:p>
          <a:p>
            <a:pPr indent="-177800" lvl="1" marL="520700" rtl="0" algn="l">
              <a:lnSpc>
                <a:spcPct val="90000"/>
              </a:lnSpc>
              <a:spcBef>
                <a:spcPts val="400"/>
              </a:spcBef>
              <a:spcAft>
                <a:spcPts val="0"/>
              </a:spcAft>
              <a:buClr>
                <a:schemeClr val="dk1"/>
              </a:buClr>
              <a:buSzPts val="1800"/>
              <a:buChar char="•"/>
            </a:pPr>
            <a:r>
              <a:rPr lang="en-US"/>
              <a:t>2018 bipartisan passage of the Families First Prevention Services Act (FFPSA) bolstered DCF’s efforts.</a:t>
            </a:r>
            <a:endParaRPr/>
          </a:p>
        </p:txBody>
      </p:sp>
      <p:sp>
        <p:nvSpPr>
          <p:cNvPr id="686" name="Google Shape;686;g237ea097884_0_230"/>
          <p:cNvSpPr txBox="1"/>
          <p:nvPr>
            <p:ph idx="11" type="ftr"/>
          </p:nvPr>
        </p:nvSpPr>
        <p:spPr>
          <a:xfrm>
            <a:off x="4572000" y="4767263"/>
            <a:ext cx="3943200" cy="273900"/>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US">
                <a:solidFill>
                  <a:schemeClr val="lt1"/>
                </a:solidFill>
              </a:rPr>
              <a:t>Wisconsin Department of Children and Families - </a:t>
            </a:r>
            <a:r>
              <a:rPr b="1" i="1" lang="en-US">
                <a:solidFill>
                  <a:schemeClr val="lt1"/>
                </a:solidFill>
              </a:rPr>
              <a:t>Putting Families First.</a:t>
            </a:r>
            <a:endParaRPr/>
          </a:p>
        </p:txBody>
      </p:sp>
      <p:sp>
        <p:nvSpPr>
          <p:cNvPr id="687" name="Google Shape;687;g237ea097884_0_230"/>
          <p:cNvSpPr/>
          <p:nvPr/>
        </p:nvSpPr>
        <p:spPr>
          <a:xfrm>
            <a:off x="0" y="0"/>
            <a:ext cx="3405300" cy="43566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Roboto"/>
              <a:ea typeface="Roboto"/>
              <a:cs typeface="Roboto"/>
              <a:sym typeface="Roboto"/>
            </a:endParaRPr>
          </a:p>
        </p:txBody>
      </p:sp>
      <p:pic>
        <p:nvPicPr>
          <p:cNvPr descr="Merger with solid fill" id="688" name="Google Shape;688;g237ea097884_0_230"/>
          <p:cNvPicPr preferRelativeResize="0"/>
          <p:nvPr/>
        </p:nvPicPr>
        <p:blipFill rotWithShape="1">
          <a:blip r:embed="rId3">
            <a:alphaModFix/>
          </a:blip>
          <a:srcRect b="0" l="0" r="0" t="0"/>
          <a:stretch/>
        </p:blipFill>
        <p:spPr>
          <a:xfrm>
            <a:off x="0" y="475406"/>
            <a:ext cx="3400163" cy="340016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sp>
        <p:nvSpPr>
          <p:cNvPr id="987" name="Google Shape;987;g237ea097884_0_1567"/>
          <p:cNvSpPr txBox="1"/>
          <p:nvPr/>
        </p:nvSpPr>
        <p:spPr>
          <a:xfrm>
            <a:off x="3824225" y="1344125"/>
            <a:ext cx="6456000" cy="330900"/>
          </a:xfrm>
          <a:prstGeom prst="rect">
            <a:avLst/>
          </a:prstGeom>
          <a:noFill/>
          <a:ln>
            <a:noFill/>
          </a:ln>
        </p:spPr>
        <p:txBody>
          <a:bodyPr anchorCtr="0" anchor="t" bIns="33475" lIns="66975" spcFirstLastPara="1" rIns="66975" wrap="square" tIns="33475">
            <a:spAutoFit/>
          </a:bodyPr>
          <a:lstStyle/>
          <a:p>
            <a:pPr indent="0" lvl="0" marL="406400" marR="0" rtl="0" algn="l">
              <a:lnSpc>
                <a:spcPct val="90000"/>
              </a:lnSpc>
              <a:spcBef>
                <a:spcPts val="0"/>
              </a:spcBef>
              <a:spcAft>
                <a:spcPts val="0"/>
              </a:spcAft>
              <a:buClr>
                <a:srgbClr val="000000"/>
              </a:buClr>
              <a:buSzPts val="1900"/>
              <a:buFont typeface="Arial"/>
              <a:buNone/>
            </a:pPr>
            <a:r>
              <a:t/>
            </a:r>
            <a:endParaRPr b="1" i="0" sz="1900" u="none" cap="none" strike="noStrike">
              <a:solidFill>
                <a:schemeClr val="dk1"/>
              </a:solidFill>
              <a:latin typeface="Lato"/>
              <a:ea typeface="Lato"/>
              <a:cs typeface="Lato"/>
              <a:sym typeface="Lato"/>
            </a:endParaRPr>
          </a:p>
        </p:txBody>
      </p:sp>
      <p:sp>
        <p:nvSpPr>
          <p:cNvPr id="988" name="Google Shape;988;g237ea097884_0_1567"/>
          <p:cNvSpPr txBox="1"/>
          <p:nvPr/>
        </p:nvSpPr>
        <p:spPr>
          <a:xfrm>
            <a:off x="4705725" y="1131825"/>
            <a:ext cx="4203900" cy="3233400"/>
          </a:xfrm>
          <a:prstGeom prst="rect">
            <a:avLst/>
          </a:prstGeom>
          <a:noFill/>
          <a:ln>
            <a:noFill/>
          </a:ln>
        </p:spPr>
        <p:txBody>
          <a:bodyPr anchorCtr="0" anchor="t" bIns="33475" lIns="66975" spcFirstLastPara="1" rIns="66975" wrap="square" tIns="33475">
            <a:spAutoFit/>
          </a:bodyPr>
          <a:lstStyle/>
          <a:p>
            <a:pPr indent="-361950" lvl="0" marL="457200" marR="0" rtl="0" algn="l">
              <a:lnSpc>
                <a:spcPct val="100000"/>
              </a:lnSpc>
              <a:spcBef>
                <a:spcPts val="0"/>
              </a:spcBef>
              <a:spcAft>
                <a:spcPts val="0"/>
              </a:spcAft>
              <a:buClr>
                <a:schemeClr val="dk1"/>
              </a:buClr>
              <a:buSzPts val="2100"/>
              <a:buFont typeface="Lato"/>
              <a:buChar char="●"/>
            </a:pPr>
            <a:r>
              <a:rPr b="1" i="0" lang="en-US" sz="2100" u="none" cap="none" strike="noStrike">
                <a:solidFill>
                  <a:schemeClr val="dk1"/>
                </a:solidFill>
                <a:latin typeface="Lato"/>
                <a:ea typeface="Lato"/>
                <a:cs typeface="Lato"/>
                <a:sym typeface="Lato"/>
              </a:rPr>
              <a:t>There is a history of negative impacts of our systems on Black and Indigenous families</a:t>
            </a:r>
            <a:endParaRPr b="1" i="0" sz="2100" u="none" cap="none" strike="noStrike">
              <a:solidFill>
                <a:schemeClr val="dk1"/>
              </a:solidFill>
              <a:latin typeface="Lato"/>
              <a:ea typeface="Lato"/>
              <a:cs typeface="Lato"/>
              <a:sym typeface="Lato"/>
            </a:endParaRPr>
          </a:p>
          <a:p>
            <a:pPr indent="-361950" lvl="0" marL="457200" marR="0" rtl="0" algn="l">
              <a:lnSpc>
                <a:spcPct val="100000"/>
              </a:lnSpc>
              <a:spcBef>
                <a:spcPts val="1000"/>
              </a:spcBef>
              <a:spcAft>
                <a:spcPts val="0"/>
              </a:spcAft>
              <a:buClr>
                <a:schemeClr val="dk1"/>
              </a:buClr>
              <a:buSzPts val="2100"/>
              <a:buFont typeface="Lato"/>
              <a:buChar char="●"/>
            </a:pPr>
            <a:r>
              <a:rPr b="1" i="0" lang="en-US" sz="2100" u="none" cap="none" strike="noStrike">
                <a:solidFill>
                  <a:schemeClr val="dk1"/>
                </a:solidFill>
                <a:latin typeface="Lato"/>
                <a:ea typeface="Lato"/>
                <a:cs typeface="Lato"/>
                <a:sym typeface="Lato"/>
              </a:rPr>
              <a:t>Removals result in negative outcomes</a:t>
            </a:r>
            <a:endParaRPr b="1" i="0" sz="2100" u="none" cap="none" strike="noStrike">
              <a:solidFill>
                <a:schemeClr val="dk1"/>
              </a:solidFill>
              <a:latin typeface="Lato"/>
              <a:ea typeface="Lato"/>
              <a:cs typeface="Lato"/>
              <a:sym typeface="Lato"/>
            </a:endParaRPr>
          </a:p>
          <a:p>
            <a:pPr indent="-361950" lvl="0" marL="457200" marR="0" rtl="0" algn="l">
              <a:lnSpc>
                <a:spcPct val="100000"/>
              </a:lnSpc>
              <a:spcBef>
                <a:spcPts val="1000"/>
              </a:spcBef>
              <a:spcAft>
                <a:spcPts val="1000"/>
              </a:spcAft>
              <a:buClr>
                <a:schemeClr val="dk1"/>
              </a:buClr>
              <a:buSzPts val="2100"/>
              <a:buFont typeface="Lato"/>
              <a:buChar char="●"/>
            </a:pPr>
            <a:r>
              <a:rPr b="1" i="0" lang="en-US" sz="2100" u="none" cap="none" strike="noStrike">
                <a:solidFill>
                  <a:schemeClr val="dk1"/>
                </a:solidFill>
                <a:latin typeface="Lato"/>
                <a:ea typeface="Lato"/>
                <a:cs typeface="Lato"/>
                <a:sym typeface="Lato"/>
              </a:rPr>
              <a:t>Historically and today, there is disproportionate involvement in child welfare of Black and Indigenous families</a:t>
            </a:r>
            <a:endParaRPr b="1" i="0" sz="2100" u="none" cap="none" strike="noStrike">
              <a:solidFill>
                <a:schemeClr val="dk1"/>
              </a:solidFill>
              <a:latin typeface="Lato"/>
              <a:ea typeface="Lato"/>
              <a:cs typeface="Lato"/>
              <a:sym typeface="Lato"/>
            </a:endParaRPr>
          </a:p>
        </p:txBody>
      </p:sp>
      <p:pic>
        <p:nvPicPr>
          <p:cNvPr id="989" name="Google Shape;989;g237ea097884_0_1567"/>
          <p:cNvPicPr preferRelativeResize="0"/>
          <p:nvPr/>
        </p:nvPicPr>
        <p:blipFill rotWithShape="1">
          <a:blip r:embed="rId3">
            <a:alphaModFix/>
          </a:blip>
          <a:srcRect b="29" l="0" r="0" t="39"/>
          <a:stretch/>
        </p:blipFill>
        <p:spPr>
          <a:xfrm>
            <a:off x="335350" y="1344126"/>
            <a:ext cx="3881626" cy="2588999"/>
          </a:xfrm>
          <a:prstGeom prst="rect">
            <a:avLst/>
          </a:prstGeom>
          <a:noFill/>
          <a:ln>
            <a:noFill/>
          </a:ln>
          <a:effectLst>
            <a:outerShdw blurRad="57150" rotWithShape="0" algn="bl" dir="6300000" dist="123825">
              <a:srgbClr val="000000">
                <a:alpha val="49800"/>
              </a:srgbClr>
            </a:outerShdw>
          </a:effectLst>
        </p:spPr>
      </p:pic>
      <p:sp>
        <p:nvSpPr>
          <p:cNvPr id="990" name="Google Shape;990;g237ea097884_0_1567"/>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228600" lvl="0" marL="457200" rtl="0" algn="ctr">
              <a:lnSpc>
                <a:spcPct val="100000"/>
              </a:lnSpc>
              <a:spcBef>
                <a:spcPts val="0"/>
              </a:spcBef>
              <a:spcAft>
                <a:spcPts val="0"/>
              </a:spcAft>
              <a:buClr>
                <a:schemeClr val="lt1"/>
              </a:buClr>
              <a:buSzPts val="3600"/>
              <a:buNone/>
            </a:pPr>
            <a:r>
              <a:rPr lang="en-US"/>
              <a:t>A History of Bias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sp>
        <p:nvSpPr>
          <p:cNvPr id="996" name="Google Shape;996;g237ea097884_0_1575"/>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600"/>
              <a:buNone/>
            </a:pPr>
            <a:r>
              <a:rPr lang="en-US"/>
              <a:t>Disproportionality in Reporting</a:t>
            </a:r>
            <a:endParaRPr/>
          </a:p>
        </p:txBody>
      </p:sp>
      <p:sp>
        <p:nvSpPr>
          <p:cNvPr id="997" name="Google Shape;997;g237ea097884_0_1575"/>
          <p:cNvSpPr txBox="1"/>
          <p:nvPr>
            <p:ph idx="2" type="body"/>
          </p:nvPr>
        </p:nvSpPr>
        <p:spPr>
          <a:xfrm>
            <a:off x="4053650" y="1231525"/>
            <a:ext cx="4747200" cy="3321300"/>
          </a:xfrm>
          <a:prstGeom prst="rect">
            <a:avLst/>
          </a:prstGeom>
          <a:noFill/>
          <a:ln>
            <a:noFill/>
          </a:ln>
        </p:spPr>
        <p:txBody>
          <a:bodyPr anchorCtr="0" anchor="t" bIns="45700" lIns="91425" spcFirstLastPara="1" rIns="91425" wrap="square" tIns="45700">
            <a:normAutofit/>
          </a:bodyPr>
          <a:lstStyle/>
          <a:p>
            <a:pPr indent="-381000" lvl="0" marL="457200" rtl="0" algn="l">
              <a:lnSpc>
                <a:spcPct val="100000"/>
              </a:lnSpc>
              <a:spcBef>
                <a:spcPts val="0"/>
              </a:spcBef>
              <a:spcAft>
                <a:spcPts val="0"/>
              </a:spcAft>
              <a:buSzPts val="2400"/>
              <a:buFont typeface="Lato"/>
              <a:buChar char="•"/>
            </a:pPr>
            <a:r>
              <a:rPr lang="en-US">
                <a:solidFill>
                  <a:schemeClr val="dk1"/>
                </a:solidFill>
                <a:latin typeface="Lato"/>
                <a:ea typeface="Lato"/>
                <a:cs typeface="Lato"/>
                <a:sym typeface="Lato"/>
              </a:rPr>
              <a:t>All racial disproportionality begins with reporting</a:t>
            </a:r>
            <a:endParaRPr>
              <a:solidFill>
                <a:schemeClr val="dk1"/>
              </a:solidFill>
              <a:latin typeface="Lato"/>
              <a:ea typeface="Lato"/>
              <a:cs typeface="Lato"/>
              <a:sym typeface="Lato"/>
            </a:endParaRPr>
          </a:p>
          <a:p>
            <a:pPr indent="-381000" lvl="0" marL="457200" rtl="0" algn="l">
              <a:lnSpc>
                <a:spcPct val="100000"/>
              </a:lnSpc>
              <a:spcBef>
                <a:spcPts val="1000"/>
              </a:spcBef>
              <a:spcAft>
                <a:spcPts val="0"/>
              </a:spcAft>
              <a:buSzPts val="2400"/>
              <a:buFont typeface="Lato"/>
              <a:buChar char="•"/>
            </a:pPr>
            <a:r>
              <a:rPr lang="en-US">
                <a:solidFill>
                  <a:schemeClr val="dk1"/>
                </a:solidFill>
                <a:latin typeface="Lato"/>
                <a:ea typeface="Lato"/>
                <a:cs typeface="Lato"/>
                <a:sym typeface="Lato"/>
              </a:rPr>
              <a:t>African American children are 2X as likely to be reported</a:t>
            </a:r>
            <a:endParaRPr>
              <a:solidFill>
                <a:schemeClr val="dk1"/>
              </a:solidFill>
              <a:latin typeface="Lato"/>
              <a:ea typeface="Lato"/>
              <a:cs typeface="Lato"/>
              <a:sym typeface="Lato"/>
            </a:endParaRPr>
          </a:p>
          <a:p>
            <a:pPr indent="-381000" lvl="0" marL="457200" rtl="0" algn="l">
              <a:lnSpc>
                <a:spcPct val="100000"/>
              </a:lnSpc>
              <a:spcBef>
                <a:spcPts val="1000"/>
              </a:spcBef>
              <a:spcAft>
                <a:spcPts val="1000"/>
              </a:spcAft>
              <a:buSzPts val="2400"/>
              <a:buFont typeface="Lato"/>
              <a:buChar char="•"/>
            </a:pPr>
            <a:r>
              <a:rPr lang="en-US">
                <a:solidFill>
                  <a:schemeClr val="dk1"/>
                </a:solidFill>
                <a:latin typeface="Lato"/>
                <a:ea typeface="Lato"/>
                <a:cs typeface="Lato"/>
                <a:sym typeface="Lato"/>
              </a:rPr>
              <a:t>Professionals knowingly or unknowingly let personal biases impact their actions or decisions </a:t>
            </a:r>
            <a:endParaRPr>
              <a:solidFill>
                <a:schemeClr val="dk1"/>
              </a:solidFill>
              <a:latin typeface="Lato"/>
              <a:ea typeface="Lato"/>
              <a:cs typeface="Lato"/>
              <a:sym typeface="Lato"/>
            </a:endParaRPr>
          </a:p>
        </p:txBody>
      </p:sp>
      <p:pic>
        <p:nvPicPr>
          <p:cNvPr id="998" name="Google Shape;998;g237ea097884_0_1575"/>
          <p:cNvPicPr preferRelativeResize="0"/>
          <p:nvPr/>
        </p:nvPicPr>
        <p:blipFill rotWithShape="1">
          <a:blip r:embed="rId3">
            <a:alphaModFix/>
          </a:blip>
          <a:srcRect b="29" l="0" r="0" t="39"/>
          <a:stretch/>
        </p:blipFill>
        <p:spPr>
          <a:xfrm>
            <a:off x="420625" y="1312075"/>
            <a:ext cx="3527982" cy="2349691"/>
          </a:xfrm>
          <a:prstGeom prst="rect">
            <a:avLst/>
          </a:prstGeom>
          <a:noFill/>
          <a:ln>
            <a:noFill/>
          </a:ln>
          <a:effectLst>
            <a:outerShdw blurRad="57150" rotWithShape="0" algn="bl" dir="6600000" dist="142875">
              <a:srgbClr val="000000">
                <a:alpha val="4941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3" name="Shape 1003"/>
        <p:cNvGrpSpPr/>
        <p:nvPr/>
      </p:nvGrpSpPr>
      <p:grpSpPr>
        <a:xfrm>
          <a:off x="0" y="0"/>
          <a:ext cx="0" cy="0"/>
          <a:chOff x="0" y="0"/>
          <a:chExt cx="0" cy="0"/>
        </a:xfrm>
      </p:grpSpPr>
      <p:sp>
        <p:nvSpPr>
          <p:cNvPr id="1004" name="Google Shape;1004;g237ea097884_0_1582"/>
          <p:cNvSpPr txBox="1"/>
          <p:nvPr/>
        </p:nvSpPr>
        <p:spPr>
          <a:xfrm>
            <a:off x="3824225" y="1344125"/>
            <a:ext cx="6456000" cy="330900"/>
          </a:xfrm>
          <a:prstGeom prst="rect">
            <a:avLst/>
          </a:prstGeom>
          <a:noFill/>
          <a:ln>
            <a:noFill/>
          </a:ln>
        </p:spPr>
        <p:txBody>
          <a:bodyPr anchorCtr="0" anchor="t" bIns="33475" lIns="66975" spcFirstLastPara="1" rIns="66975" wrap="square" tIns="33475">
            <a:spAutoFit/>
          </a:bodyPr>
          <a:lstStyle/>
          <a:p>
            <a:pPr indent="0" lvl="0" marL="406400" marR="0" rtl="0" algn="l">
              <a:lnSpc>
                <a:spcPct val="90000"/>
              </a:lnSpc>
              <a:spcBef>
                <a:spcPts val="0"/>
              </a:spcBef>
              <a:spcAft>
                <a:spcPts val="0"/>
              </a:spcAft>
              <a:buClr>
                <a:srgbClr val="000000"/>
              </a:buClr>
              <a:buSzPts val="1900"/>
              <a:buFont typeface="Arial"/>
              <a:buNone/>
            </a:pPr>
            <a:r>
              <a:t/>
            </a:r>
            <a:endParaRPr b="1" i="0" sz="1900" u="none" cap="none" strike="noStrike">
              <a:solidFill>
                <a:schemeClr val="dk1"/>
              </a:solidFill>
              <a:latin typeface="Lato"/>
              <a:ea typeface="Lato"/>
              <a:cs typeface="Lato"/>
              <a:sym typeface="Lato"/>
            </a:endParaRPr>
          </a:p>
        </p:txBody>
      </p:sp>
      <p:sp>
        <p:nvSpPr>
          <p:cNvPr id="1005" name="Google Shape;1005;g237ea097884_0_1582"/>
          <p:cNvSpPr txBox="1"/>
          <p:nvPr/>
        </p:nvSpPr>
        <p:spPr>
          <a:xfrm>
            <a:off x="249725" y="1237550"/>
            <a:ext cx="4203900" cy="2910000"/>
          </a:xfrm>
          <a:prstGeom prst="rect">
            <a:avLst/>
          </a:prstGeom>
          <a:noFill/>
          <a:ln>
            <a:noFill/>
          </a:ln>
        </p:spPr>
        <p:txBody>
          <a:bodyPr anchorCtr="0" anchor="t" bIns="33475" lIns="66975" spcFirstLastPara="1" rIns="66975" wrap="square" tIns="33475">
            <a:spAutoFit/>
          </a:bodyPr>
          <a:lstStyle/>
          <a:p>
            <a:pPr indent="-361950" lvl="0" marL="457200" marR="0" rtl="0" algn="l">
              <a:lnSpc>
                <a:spcPct val="100000"/>
              </a:lnSpc>
              <a:spcBef>
                <a:spcPts val="0"/>
              </a:spcBef>
              <a:spcAft>
                <a:spcPts val="0"/>
              </a:spcAft>
              <a:buClr>
                <a:schemeClr val="dk1"/>
              </a:buClr>
              <a:buSzPts val="2100"/>
              <a:buFont typeface="Lato"/>
              <a:buChar char="●"/>
            </a:pPr>
            <a:r>
              <a:rPr b="1" i="0" lang="en-US" sz="2100" u="none" cap="none" strike="noStrike">
                <a:solidFill>
                  <a:schemeClr val="dk1"/>
                </a:solidFill>
                <a:latin typeface="Lato"/>
                <a:ea typeface="Lato"/>
                <a:cs typeface="Lato"/>
                <a:sym typeface="Lato"/>
              </a:rPr>
              <a:t>Be aware of the possibility for harm and how to avoid it</a:t>
            </a:r>
            <a:endParaRPr b="1" i="0" sz="2100" u="none" cap="none" strike="noStrike">
              <a:solidFill>
                <a:schemeClr val="dk1"/>
              </a:solidFill>
              <a:latin typeface="Lato"/>
              <a:ea typeface="Lato"/>
              <a:cs typeface="Lato"/>
              <a:sym typeface="Lato"/>
            </a:endParaRPr>
          </a:p>
          <a:p>
            <a:pPr indent="-361950" lvl="0" marL="457200" marR="0" rtl="0" algn="l">
              <a:lnSpc>
                <a:spcPct val="100000"/>
              </a:lnSpc>
              <a:spcBef>
                <a:spcPts val="1000"/>
              </a:spcBef>
              <a:spcAft>
                <a:spcPts val="0"/>
              </a:spcAft>
              <a:buClr>
                <a:schemeClr val="dk1"/>
              </a:buClr>
              <a:buSzPts val="2100"/>
              <a:buFont typeface="Lato"/>
              <a:buChar char="●"/>
            </a:pPr>
            <a:r>
              <a:rPr b="1" i="0" lang="en-US" sz="2100" u="none" cap="none" strike="noStrike">
                <a:solidFill>
                  <a:schemeClr val="dk1"/>
                </a:solidFill>
                <a:latin typeface="Lato"/>
                <a:ea typeface="Lato"/>
                <a:cs typeface="Lato"/>
                <a:sym typeface="Lato"/>
              </a:rPr>
              <a:t>All human brains use shortcuts to process the information around us</a:t>
            </a:r>
            <a:endParaRPr b="1" i="0" sz="2100" u="none" cap="none" strike="noStrike">
              <a:solidFill>
                <a:schemeClr val="dk1"/>
              </a:solidFill>
              <a:latin typeface="Lato"/>
              <a:ea typeface="Lato"/>
              <a:cs typeface="Lato"/>
              <a:sym typeface="Lato"/>
            </a:endParaRPr>
          </a:p>
          <a:p>
            <a:pPr indent="-361950" lvl="0" marL="457200" marR="0" rtl="0" algn="l">
              <a:lnSpc>
                <a:spcPct val="100000"/>
              </a:lnSpc>
              <a:spcBef>
                <a:spcPts val="1000"/>
              </a:spcBef>
              <a:spcAft>
                <a:spcPts val="1000"/>
              </a:spcAft>
              <a:buClr>
                <a:schemeClr val="dk1"/>
              </a:buClr>
              <a:buSzPts val="2100"/>
              <a:buFont typeface="Lato"/>
              <a:buChar char="●"/>
            </a:pPr>
            <a:r>
              <a:rPr b="1" i="0" lang="en-US" sz="2100" u="none" cap="none" strike="noStrike">
                <a:solidFill>
                  <a:schemeClr val="dk1"/>
                </a:solidFill>
                <a:latin typeface="Lato"/>
                <a:ea typeface="Lato"/>
                <a:cs typeface="Lato"/>
                <a:sym typeface="Lato"/>
              </a:rPr>
              <a:t>These shortcuts can result in bias, which can be negatively applied to people &amp; groups</a:t>
            </a:r>
            <a:endParaRPr b="1" i="0" sz="2100" u="none" cap="none" strike="noStrike">
              <a:solidFill>
                <a:schemeClr val="dk1"/>
              </a:solidFill>
              <a:latin typeface="Lato"/>
              <a:ea typeface="Lato"/>
              <a:cs typeface="Lato"/>
              <a:sym typeface="Lato"/>
            </a:endParaRPr>
          </a:p>
        </p:txBody>
      </p:sp>
      <p:pic>
        <p:nvPicPr>
          <p:cNvPr id="1006" name="Google Shape;1006;g237ea097884_0_1582"/>
          <p:cNvPicPr preferRelativeResize="0"/>
          <p:nvPr/>
        </p:nvPicPr>
        <p:blipFill rotWithShape="1">
          <a:blip r:embed="rId3">
            <a:alphaModFix/>
          </a:blip>
          <a:srcRect b="0" l="0" r="0" t="0"/>
          <a:stretch/>
        </p:blipFill>
        <p:spPr>
          <a:xfrm>
            <a:off x="4713650" y="1520463"/>
            <a:ext cx="3956301" cy="2159724"/>
          </a:xfrm>
          <a:prstGeom prst="rect">
            <a:avLst/>
          </a:prstGeom>
          <a:noFill/>
          <a:ln>
            <a:noFill/>
          </a:ln>
        </p:spPr>
      </p:pic>
      <p:sp>
        <p:nvSpPr>
          <p:cNvPr id="1007" name="Google Shape;1007;g237ea097884_0_1582"/>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228600" lvl="0" marL="457200" rtl="0" algn="ctr">
              <a:lnSpc>
                <a:spcPct val="100000"/>
              </a:lnSpc>
              <a:spcBef>
                <a:spcPts val="0"/>
              </a:spcBef>
              <a:spcAft>
                <a:spcPts val="0"/>
              </a:spcAft>
              <a:buClr>
                <a:schemeClr val="lt1"/>
              </a:buClr>
              <a:buSzPts val="3600"/>
              <a:buNone/>
            </a:pPr>
            <a:r>
              <a:rPr lang="en-US"/>
              <a:t>Be Aware of Bias</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2" name="Shape 1012"/>
        <p:cNvGrpSpPr/>
        <p:nvPr/>
      </p:nvGrpSpPr>
      <p:grpSpPr>
        <a:xfrm>
          <a:off x="0" y="0"/>
          <a:ext cx="0" cy="0"/>
          <a:chOff x="0" y="0"/>
          <a:chExt cx="0" cy="0"/>
        </a:xfrm>
      </p:grpSpPr>
      <p:sp>
        <p:nvSpPr>
          <p:cNvPr id="1013" name="Google Shape;1013;g237ea097884_0_1590"/>
          <p:cNvSpPr txBox="1"/>
          <p:nvPr/>
        </p:nvSpPr>
        <p:spPr>
          <a:xfrm>
            <a:off x="3824225" y="1344125"/>
            <a:ext cx="6456000" cy="330900"/>
          </a:xfrm>
          <a:prstGeom prst="rect">
            <a:avLst/>
          </a:prstGeom>
          <a:noFill/>
          <a:ln>
            <a:noFill/>
          </a:ln>
        </p:spPr>
        <p:txBody>
          <a:bodyPr anchorCtr="0" anchor="t" bIns="33475" lIns="66975" spcFirstLastPara="1" rIns="66975" wrap="square" tIns="33475">
            <a:spAutoFit/>
          </a:bodyPr>
          <a:lstStyle/>
          <a:p>
            <a:pPr indent="0" lvl="0" marL="406400" marR="0" rtl="0" algn="l">
              <a:lnSpc>
                <a:spcPct val="90000"/>
              </a:lnSpc>
              <a:spcBef>
                <a:spcPts val="0"/>
              </a:spcBef>
              <a:spcAft>
                <a:spcPts val="0"/>
              </a:spcAft>
              <a:buClr>
                <a:srgbClr val="000000"/>
              </a:buClr>
              <a:buSzPts val="1900"/>
              <a:buFont typeface="Arial"/>
              <a:buNone/>
            </a:pPr>
            <a:r>
              <a:t/>
            </a:r>
            <a:endParaRPr b="1" i="0" sz="1900" u="none" cap="none" strike="noStrike">
              <a:solidFill>
                <a:schemeClr val="dk1"/>
              </a:solidFill>
              <a:latin typeface="Lato"/>
              <a:ea typeface="Lato"/>
              <a:cs typeface="Lato"/>
              <a:sym typeface="Lato"/>
            </a:endParaRPr>
          </a:p>
        </p:txBody>
      </p:sp>
      <p:sp>
        <p:nvSpPr>
          <p:cNvPr id="1014" name="Google Shape;1014;g237ea097884_0_1590"/>
          <p:cNvSpPr txBox="1"/>
          <p:nvPr/>
        </p:nvSpPr>
        <p:spPr>
          <a:xfrm>
            <a:off x="4668925" y="1195150"/>
            <a:ext cx="4304100" cy="2222700"/>
          </a:xfrm>
          <a:prstGeom prst="rect">
            <a:avLst/>
          </a:prstGeom>
          <a:noFill/>
          <a:ln>
            <a:noFill/>
          </a:ln>
        </p:spPr>
        <p:txBody>
          <a:bodyPr anchorCtr="0" anchor="t" bIns="33475" lIns="66975" spcFirstLastPara="1" rIns="66975" wrap="square" tIns="33475">
            <a:spAutoFit/>
          </a:bodyPr>
          <a:lstStyle/>
          <a:p>
            <a:pPr indent="0" lvl="0" marL="457200" marR="0" rtl="0" algn="l">
              <a:lnSpc>
                <a:spcPct val="100000"/>
              </a:lnSpc>
              <a:spcBef>
                <a:spcPts val="0"/>
              </a:spcBef>
              <a:spcAft>
                <a:spcPts val="1000"/>
              </a:spcAft>
              <a:buClr>
                <a:srgbClr val="000000"/>
              </a:buClr>
              <a:buSzPts val="2800"/>
              <a:buFont typeface="Arial"/>
              <a:buNone/>
            </a:pPr>
            <a:r>
              <a:rPr b="1" i="0" lang="en-US" sz="2800" u="none" cap="none" strike="noStrike">
                <a:solidFill>
                  <a:schemeClr val="dk1"/>
                </a:solidFill>
                <a:latin typeface="Lato"/>
                <a:ea typeface="Lato"/>
                <a:cs typeface="Lato"/>
                <a:sym typeface="Lato"/>
              </a:rPr>
              <a:t>Would your view of the situation change if the family had different demographics, race, culture, or identity?</a:t>
            </a:r>
            <a:endParaRPr b="1" i="0" sz="2800" u="none" cap="none" strike="noStrike">
              <a:solidFill>
                <a:schemeClr val="dk1"/>
              </a:solidFill>
              <a:latin typeface="Lato"/>
              <a:ea typeface="Lato"/>
              <a:cs typeface="Lato"/>
              <a:sym typeface="Lato"/>
            </a:endParaRPr>
          </a:p>
        </p:txBody>
      </p:sp>
      <p:pic>
        <p:nvPicPr>
          <p:cNvPr id="1015" name="Google Shape;1015;g237ea097884_0_1590"/>
          <p:cNvPicPr preferRelativeResize="0"/>
          <p:nvPr/>
        </p:nvPicPr>
        <p:blipFill rotWithShape="1">
          <a:blip r:embed="rId3">
            <a:alphaModFix/>
          </a:blip>
          <a:srcRect b="0" l="0" r="0" t="0"/>
          <a:stretch/>
        </p:blipFill>
        <p:spPr>
          <a:xfrm>
            <a:off x="551675" y="1294325"/>
            <a:ext cx="3910374" cy="2612025"/>
          </a:xfrm>
          <a:prstGeom prst="rect">
            <a:avLst/>
          </a:prstGeom>
          <a:noFill/>
          <a:ln>
            <a:noFill/>
          </a:ln>
          <a:effectLst>
            <a:outerShdw blurRad="57150" rotWithShape="0" algn="bl" dir="6600000" dist="152400">
              <a:srgbClr val="000000">
                <a:alpha val="49800"/>
              </a:srgbClr>
            </a:outerShdw>
          </a:effectLst>
        </p:spPr>
      </p:pic>
      <p:sp>
        <p:nvSpPr>
          <p:cNvPr id="1016" name="Google Shape;1016;g237ea097884_0_1590"/>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228600" lvl="0" marL="457200" rtl="0" algn="ctr">
              <a:lnSpc>
                <a:spcPct val="100000"/>
              </a:lnSpc>
              <a:spcBef>
                <a:spcPts val="0"/>
              </a:spcBef>
              <a:spcAft>
                <a:spcPts val="0"/>
              </a:spcAft>
              <a:buClr>
                <a:schemeClr val="lt1"/>
              </a:buClr>
              <a:buSzPts val="3600"/>
              <a:buNone/>
            </a:pPr>
            <a:r>
              <a:rPr lang="en-US"/>
              <a:t>Consider the Impact of Bias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sp>
        <p:nvSpPr>
          <p:cNvPr id="1022" name="Google Shape;1022;g237ea097884_0_1891"/>
          <p:cNvSpPr txBox="1"/>
          <p:nvPr>
            <p:ph idx="1" type="body"/>
          </p:nvPr>
        </p:nvSpPr>
        <p:spPr>
          <a:xfrm>
            <a:off x="1736500" y="1299100"/>
            <a:ext cx="5970000" cy="13515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ctr">
              <a:lnSpc>
                <a:spcPct val="100000"/>
              </a:lnSpc>
              <a:spcBef>
                <a:spcPts val="0"/>
              </a:spcBef>
              <a:spcAft>
                <a:spcPts val="0"/>
              </a:spcAft>
              <a:buClr>
                <a:srgbClr val="333399"/>
              </a:buClr>
              <a:buSzPct val="100000"/>
              <a:buNone/>
            </a:pPr>
            <a:r>
              <a:rPr lang="en-US" sz="4000"/>
              <a:t>Responsibilities of School Staff in Prevention of Child Abuse and Neglect</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pic>
        <p:nvPicPr>
          <p:cNvPr id="1028" name="Google Shape;1028;g237ea097884_0_1896"/>
          <p:cNvPicPr preferRelativeResize="0"/>
          <p:nvPr/>
        </p:nvPicPr>
        <p:blipFill rotWithShape="1">
          <a:blip r:embed="rId3">
            <a:alphaModFix/>
          </a:blip>
          <a:srcRect b="0" l="0" r="0" t="0"/>
          <a:stretch/>
        </p:blipFill>
        <p:spPr>
          <a:xfrm>
            <a:off x="783350" y="1043350"/>
            <a:ext cx="1690300" cy="1690300"/>
          </a:xfrm>
          <a:prstGeom prst="rect">
            <a:avLst/>
          </a:prstGeom>
          <a:noFill/>
          <a:ln>
            <a:noFill/>
          </a:ln>
        </p:spPr>
      </p:pic>
      <p:pic>
        <p:nvPicPr>
          <p:cNvPr id="1029" name="Google Shape;1029;g237ea097884_0_1896"/>
          <p:cNvPicPr preferRelativeResize="0"/>
          <p:nvPr/>
        </p:nvPicPr>
        <p:blipFill rotWithShape="1">
          <a:blip r:embed="rId4">
            <a:alphaModFix/>
          </a:blip>
          <a:srcRect b="0" l="0" r="0" t="0"/>
          <a:stretch/>
        </p:blipFill>
        <p:spPr>
          <a:xfrm>
            <a:off x="3455225" y="710950"/>
            <a:ext cx="2355099" cy="2355099"/>
          </a:xfrm>
          <a:prstGeom prst="rect">
            <a:avLst/>
          </a:prstGeom>
          <a:noFill/>
          <a:ln>
            <a:noFill/>
          </a:ln>
        </p:spPr>
      </p:pic>
      <p:pic>
        <p:nvPicPr>
          <p:cNvPr id="1030" name="Google Shape;1030;g237ea097884_0_1896"/>
          <p:cNvPicPr preferRelativeResize="0"/>
          <p:nvPr/>
        </p:nvPicPr>
        <p:blipFill rotWithShape="1">
          <a:blip r:embed="rId5">
            <a:alphaModFix/>
          </a:blip>
          <a:srcRect b="0" l="0" r="0" t="0"/>
          <a:stretch/>
        </p:blipFill>
        <p:spPr>
          <a:xfrm>
            <a:off x="6211425" y="710959"/>
            <a:ext cx="2355099" cy="2355075"/>
          </a:xfrm>
          <a:prstGeom prst="rect">
            <a:avLst/>
          </a:prstGeom>
          <a:noFill/>
          <a:ln>
            <a:noFill/>
          </a:ln>
        </p:spPr>
      </p:pic>
      <p:sp>
        <p:nvSpPr>
          <p:cNvPr id="1031" name="Google Shape;1031;g237ea097884_0_1896"/>
          <p:cNvSpPr/>
          <p:nvPr/>
        </p:nvSpPr>
        <p:spPr>
          <a:xfrm>
            <a:off x="6059025" y="2537550"/>
            <a:ext cx="2817900" cy="3336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ato"/>
                <a:ea typeface="Lato"/>
                <a:cs typeface="Lato"/>
                <a:sym typeface="Lato"/>
              </a:rPr>
              <a:t>Cultural Responsiveness</a:t>
            </a:r>
            <a:endParaRPr b="0" i="0" sz="1400" u="none" cap="none" strike="noStrike">
              <a:solidFill>
                <a:srgbClr val="000000"/>
              </a:solidFill>
              <a:latin typeface="Arial"/>
              <a:ea typeface="Arial"/>
              <a:cs typeface="Arial"/>
              <a:sym typeface="Arial"/>
            </a:endParaRPr>
          </a:p>
        </p:txBody>
      </p:sp>
      <p:sp>
        <p:nvSpPr>
          <p:cNvPr id="1032" name="Google Shape;1032;g237ea097884_0_1896"/>
          <p:cNvSpPr/>
          <p:nvPr/>
        </p:nvSpPr>
        <p:spPr>
          <a:xfrm>
            <a:off x="196825" y="2537550"/>
            <a:ext cx="2817900" cy="3336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ato"/>
                <a:ea typeface="Lato"/>
                <a:cs typeface="Lato"/>
                <a:sym typeface="Lato"/>
              </a:rPr>
              <a:t>Safety</a:t>
            </a:r>
            <a:endParaRPr b="0" i="0" sz="1400" u="none" cap="none" strike="noStrike">
              <a:solidFill>
                <a:srgbClr val="000000"/>
              </a:solidFill>
              <a:latin typeface="Arial"/>
              <a:ea typeface="Arial"/>
              <a:cs typeface="Arial"/>
              <a:sym typeface="Arial"/>
            </a:endParaRPr>
          </a:p>
        </p:txBody>
      </p:sp>
      <p:sp>
        <p:nvSpPr>
          <p:cNvPr id="1033" name="Google Shape;1033;g237ea097884_0_1896"/>
          <p:cNvSpPr/>
          <p:nvPr/>
        </p:nvSpPr>
        <p:spPr>
          <a:xfrm>
            <a:off x="3127925" y="2537550"/>
            <a:ext cx="2817900" cy="3336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ato"/>
                <a:ea typeface="Lato"/>
                <a:cs typeface="Lato"/>
                <a:sym typeface="Lato"/>
              </a:rPr>
              <a:t>Trustworthiness</a:t>
            </a:r>
            <a:endParaRPr b="0" i="0" sz="1400" u="none" cap="none" strike="noStrike">
              <a:solidFill>
                <a:srgbClr val="000000"/>
              </a:solidFill>
              <a:latin typeface="Arial"/>
              <a:ea typeface="Arial"/>
              <a:cs typeface="Arial"/>
              <a:sym typeface="Arial"/>
            </a:endParaRPr>
          </a:p>
        </p:txBody>
      </p:sp>
      <p:grpSp>
        <p:nvGrpSpPr>
          <p:cNvPr id="1034" name="Google Shape;1034;g237ea097884_0_1896"/>
          <p:cNvGrpSpPr/>
          <p:nvPr/>
        </p:nvGrpSpPr>
        <p:grpSpPr>
          <a:xfrm>
            <a:off x="190875" y="2855400"/>
            <a:ext cx="8686038" cy="1895001"/>
            <a:chOff x="190875" y="2537550"/>
            <a:chExt cx="8686038" cy="1895001"/>
          </a:xfrm>
        </p:grpSpPr>
        <p:pic>
          <p:nvPicPr>
            <p:cNvPr id="1035" name="Google Shape;1035;g237ea097884_0_1896"/>
            <p:cNvPicPr preferRelativeResize="0"/>
            <p:nvPr/>
          </p:nvPicPr>
          <p:blipFill rotWithShape="1">
            <a:blip r:embed="rId6">
              <a:alphaModFix/>
            </a:blip>
            <a:srcRect b="38263" l="0" r="26691" t="0"/>
            <a:stretch/>
          </p:blipFill>
          <p:spPr>
            <a:xfrm>
              <a:off x="6716650" y="3003700"/>
              <a:ext cx="1583700" cy="921600"/>
            </a:xfrm>
            <a:prstGeom prst="rect">
              <a:avLst/>
            </a:prstGeom>
            <a:noFill/>
            <a:ln>
              <a:noFill/>
            </a:ln>
          </p:spPr>
        </p:pic>
        <p:pic>
          <p:nvPicPr>
            <p:cNvPr id="1036" name="Google Shape;1036;g237ea097884_0_1896"/>
            <p:cNvPicPr preferRelativeResize="0"/>
            <p:nvPr/>
          </p:nvPicPr>
          <p:blipFill rotWithShape="1">
            <a:blip r:embed="rId7">
              <a:alphaModFix/>
            </a:blip>
            <a:srcRect b="14452" l="15513" r="16385" t="13104"/>
            <a:stretch/>
          </p:blipFill>
          <p:spPr>
            <a:xfrm>
              <a:off x="1188225" y="2735227"/>
              <a:ext cx="1303323" cy="1377351"/>
            </a:xfrm>
            <a:prstGeom prst="rect">
              <a:avLst/>
            </a:prstGeom>
            <a:noFill/>
            <a:ln>
              <a:noFill/>
            </a:ln>
          </p:spPr>
        </p:pic>
        <p:pic>
          <p:nvPicPr>
            <p:cNvPr id="1037" name="Google Shape;1037;g237ea097884_0_1896"/>
            <p:cNvPicPr preferRelativeResize="0"/>
            <p:nvPr/>
          </p:nvPicPr>
          <p:blipFill rotWithShape="1">
            <a:blip r:embed="rId8">
              <a:alphaModFix/>
            </a:blip>
            <a:srcRect b="0" l="0" r="0" t="0"/>
            <a:stretch/>
          </p:blipFill>
          <p:spPr>
            <a:xfrm>
              <a:off x="3748325" y="2537550"/>
              <a:ext cx="1895001" cy="1895001"/>
            </a:xfrm>
            <a:prstGeom prst="rect">
              <a:avLst/>
            </a:prstGeom>
            <a:noFill/>
            <a:ln>
              <a:noFill/>
            </a:ln>
          </p:spPr>
        </p:pic>
        <p:grpSp>
          <p:nvGrpSpPr>
            <p:cNvPr id="1038" name="Google Shape;1038;g237ea097884_0_1896"/>
            <p:cNvGrpSpPr/>
            <p:nvPr/>
          </p:nvGrpSpPr>
          <p:grpSpPr>
            <a:xfrm>
              <a:off x="6059013" y="3967750"/>
              <a:ext cx="2817900" cy="461700"/>
              <a:chOff x="5767713" y="4155300"/>
              <a:chExt cx="2817900" cy="461700"/>
            </a:xfrm>
          </p:grpSpPr>
          <p:sp>
            <p:nvSpPr>
              <p:cNvPr id="1039" name="Google Shape;1039;g237ea097884_0_1896"/>
              <p:cNvSpPr txBox="1"/>
              <p:nvPr/>
            </p:nvSpPr>
            <p:spPr>
              <a:xfrm>
                <a:off x="5798775" y="4155300"/>
                <a:ext cx="27468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Lato"/>
                    <a:ea typeface="Lato"/>
                    <a:cs typeface="Lato"/>
                    <a:sym typeface="Lato"/>
                  </a:rPr>
                  <a:t>Choice</a:t>
                </a:r>
                <a:endParaRPr b="1" i="0" sz="1800" u="none" cap="none" strike="noStrike">
                  <a:solidFill>
                    <a:srgbClr val="000000"/>
                  </a:solidFill>
                  <a:latin typeface="Lato"/>
                  <a:ea typeface="Lato"/>
                  <a:cs typeface="Lato"/>
                  <a:sym typeface="Lato"/>
                </a:endParaRPr>
              </a:p>
            </p:txBody>
          </p:sp>
          <p:sp>
            <p:nvSpPr>
              <p:cNvPr id="1040" name="Google Shape;1040;g237ea097884_0_1896"/>
              <p:cNvSpPr/>
              <p:nvPr/>
            </p:nvSpPr>
            <p:spPr>
              <a:xfrm>
                <a:off x="5767713" y="4219350"/>
                <a:ext cx="2817900" cy="3336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41" name="Google Shape;1041;g237ea097884_0_1896"/>
            <p:cNvSpPr/>
            <p:nvPr/>
          </p:nvSpPr>
          <p:spPr>
            <a:xfrm>
              <a:off x="190875" y="4031800"/>
              <a:ext cx="2817900" cy="3336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ato"/>
                  <a:ea typeface="Lato"/>
                  <a:cs typeface="Lato"/>
                  <a:sym typeface="Lato"/>
                </a:rPr>
                <a:t>Empowerment</a:t>
              </a:r>
              <a:endParaRPr b="0" i="0" sz="1400" u="none" cap="none" strike="noStrike">
                <a:solidFill>
                  <a:srgbClr val="000000"/>
                </a:solidFill>
                <a:latin typeface="Arial"/>
                <a:ea typeface="Arial"/>
                <a:cs typeface="Arial"/>
                <a:sym typeface="Arial"/>
              </a:endParaRPr>
            </a:p>
          </p:txBody>
        </p:sp>
        <p:sp>
          <p:nvSpPr>
            <p:cNvPr id="1042" name="Google Shape;1042;g237ea097884_0_1896"/>
            <p:cNvSpPr/>
            <p:nvPr/>
          </p:nvSpPr>
          <p:spPr>
            <a:xfrm>
              <a:off x="3127925" y="4031800"/>
              <a:ext cx="2817900" cy="3336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ato"/>
                  <a:ea typeface="Lato"/>
                  <a:cs typeface="Lato"/>
                  <a:sym typeface="Lato"/>
                </a:rPr>
                <a:t>Collaboration</a:t>
              </a:r>
              <a:endParaRPr b="0" i="0" sz="1400" u="none" cap="none" strike="noStrike">
                <a:solidFill>
                  <a:srgbClr val="000000"/>
                </a:solidFill>
                <a:latin typeface="Arial"/>
                <a:ea typeface="Arial"/>
                <a:cs typeface="Arial"/>
                <a:sym typeface="Arial"/>
              </a:endParaRPr>
            </a:p>
          </p:txBody>
        </p:sp>
      </p:grpSp>
      <p:sp>
        <p:nvSpPr>
          <p:cNvPr id="1043" name="Google Shape;1043;g237ea097884_0_1896"/>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228600" lvl="0" marL="457200" rtl="0" algn="ctr">
              <a:lnSpc>
                <a:spcPct val="100000"/>
              </a:lnSpc>
              <a:spcBef>
                <a:spcPts val="0"/>
              </a:spcBef>
              <a:spcAft>
                <a:spcPts val="0"/>
              </a:spcAft>
              <a:buClr>
                <a:schemeClr val="lt1"/>
              </a:buClr>
              <a:buSzPts val="3600"/>
              <a:buNone/>
            </a:pPr>
            <a:r>
              <a:rPr lang="en-US"/>
              <a:t>Trauma Sensitive Schools</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8" name="Shape 1048"/>
        <p:cNvGrpSpPr/>
        <p:nvPr/>
      </p:nvGrpSpPr>
      <p:grpSpPr>
        <a:xfrm>
          <a:off x="0" y="0"/>
          <a:ext cx="0" cy="0"/>
          <a:chOff x="0" y="0"/>
          <a:chExt cx="0" cy="0"/>
        </a:xfrm>
      </p:grpSpPr>
      <p:sp>
        <p:nvSpPr>
          <p:cNvPr id="1049" name="Google Shape;1049;g237ea097884_0_1916"/>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600"/>
              <a:buNone/>
            </a:pPr>
            <a:r>
              <a:rPr lang="en-US"/>
              <a:t>Teach Students</a:t>
            </a:r>
            <a:endParaRPr/>
          </a:p>
        </p:txBody>
      </p:sp>
      <p:sp>
        <p:nvSpPr>
          <p:cNvPr id="1050" name="Google Shape;1050;g237ea097884_0_1916"/>
          <p:cNvSpPr txBox="1"/>
          <p:nvPr>
            <p:ph idx="4294967295" type="body"/>
          </p:nvPr>
        </p:nvSpPr>
        <p:spPr>
          <a:xfrm>
            <a:off x="306250" y="1041300"/>
            <a:ext cx="6114300" cy="685800"/>
          </a:xfrm>
          <a:prstGeom prst="rect">
            <a:avLst/>
          </a:prstGeom>
          <a:noFill/>
          <a:ln>
            <a:noFill/>
          </a:ln>
        </p:spPr>
        <p:txBody>
          <a:bodyPr anchorCtr="0" anchor="t" bIns="45700" lIns="91425" spcFirstLastPara="1" rIns="91425" wrap="square" tIns="45700">
            <a:noAutofit/>
          </a:bodyPr>
          <a:lstStyle/>
          <a:p>
            <a:pPr indent="-349250" lvl="0" marL="457200" rtl="0" algn="l">
              <a:lnSpc>
                <a:spcPct val="100000"/>
              </a:lnSpc>
              <a:spcBef>
                <a:spcPts val="1000"/>
              </a:spcBef>
              <a:spcAft>
                <a:spcPts val="0"/>
              </a:spcAft>
              <a:buSzPts val="1900"/>
              <a:buChar char="●"/>
            </a:pPr>
            <a:r>
              <a:rPr lang="en-US" sz="1900"/>
              <a:t>Protective Behaviors instruction </a:t>
            </a:r>
            <a:r>
              <a:rPr lang="en-US" sz="1900" u="sng"/>
              <a:t>shall be provided</a:t>
            </a:r>
            <a:r>
              <a:rPr lang="en-US" sz="1900"/>
              <a:t> to pupils in elementary schools. </a:t>
            </a:r>
            <a:r>
              <a:rPr lang="en-US" sz="1100" u="sng">
                <a:solidFill>
                  <a:srgbClr val="2D2D86"/>
                </a:solidFill>
                <a:hlinkClick r:id="rId3">
                  <a:extLst>
                    <a:ext uri="{A12FA001-AC4F-418D-AE19-62706E023703}">
                      <ahyp:hlinkClr val="tx"/>
                    </a:ext>
                  </a:extLst>
                </a:hlinkClick>
              </a:rPr>
              <a:t>Wis. Stat. 118.01(2)(d)8)</a:t>
            </a:r>
            <a:endParaRPr sz="1900">
              <a:solidFill>
                <a:srgbClr val="2D2D86"/>
              </a:solidFill>
            </a:endParaRPr>
          </a:p>
        </p:txBody>
      </p:sp>
      <p:pic>
        <p:nvPicPr>
          <p:cNvPr id="1051" name="Google Shape;1051;g237ea097884_0_1916"/>
          <p:cNvPicPr preferRelativeResize="0"/>
          <p:nvPr/>
        </p:nvPicPr>
        <p:blipFill rotWithShape="1">
          <a:blip r:embed="rId4">
            <a:alphaModFix/>
          </a:blip>
          <a:srcRect b="0" l="0" r="0" t="0"/>
          <a:stretch/>
        </p:blipFill>
        <p:spPr>
          <a:xfrm>
            <a:off x="6130301" y="1465838"/>
            <a:ext cx="2596650" cy="2211824"/>
          </a:xfrm>
          <a:prstGeom prst="rect">
            <a:avLst/>
          </a:prstGeom>
          <a:noFill/>
          <a:ln>
            <a:noFill/>
          </a:ln>
        </p:spPr>
      </p:pic>
      <p:sp>
        <p:nvSpPr>
          <p:cNvPr id="1052" name="Google Shape;1052;g237ea097884_0_1916"/>
          <p:cNvSpPr txBox="1"/>
          <p:nvPr>
            <p:ph idx="4294967295" type="body"/>
          </p:nvPr>
        </p:nvSpPr>
        <p:spPr>
          <a:xfrm>
            <a:off x="306250" y="1846804"/>
            <a:ext cx="5508300" cy="3055500"/>
          </a:xfrm>
          <a:prstGeom prst="rect">
            <a:avLst/>
          </a:prstGeom>
          <a:noFill/>
          <a:ln>
            <a:noFill/>
          </a:ln>
        </p:spPr>
        <p:txBody>
          <a:bodyPr anchorCtr="0" anchor="t" bIns="45700" lIns="91425" spcFirstLastPara="1" rIns="91425" wrap="square" tIns="45700">
            <a:noAutofit/>
          </a:bodyPr>
          <a:lstStyle/>
          <a:p>
            <a:pPr indent="-349250" lvl="0" marL="457200" rtl="0" algn="l">
              <a:lnSpc>
                <a:spcPct val="100000"/>
              </a:lnSpc>
              <a:spcBef>
                <a:spcPts val="1000"/>
              </a:spcBef>
              <a:spcAft>
                <a:spcPts val="0"/>
              </a:spcAft>
              <a:buSzPts val="1900"/>
              <a:buChar char="●"/>
            </a:pPr>
            <a:r>
              <a:rPr lang="en-US" sz="1900"/>
              <a:t>Best practice includes teaching: </a:t>
            </a:r>
            <a:endParaRPr sz="1900"/>
          </a:p>
          <a:p>
            <a:pPr indent="-349250" lvl="1" marL="914400" rtl="0" algn="l">
              <a:lnSpc>
                <a:spcPct val="100000"/>
              </a:lnSpc>
              <a:spcBef>
                <a:spcPts val="1000"/>
              </a:spcBef>
              <a:spcAft>
                <a:spcPts val="0"/>
              </a:spcAft>
              <a:buSzPts val="1900"/>
              <a:buChar char="○"/>
            </a:pPr>
            <a:r>
              <a:rPr lang="en-US" sz="1900"/>
              <a:t>Rights related to Title IX/harassment</a:t>
            </a:r>
            <a:endParaRPr sz="1900"/>
          </a:p>
          <a:p>
            <a:pPr indent="-349250" lvl="1" marL="914400" rtl="0" algn="l">
              <a:lnSpc>
                <a:spcPct val="100000"/>
              </a:lnSpc>
              <a:spcBef>
                <a:spcPts val="1000"/>
              </a:spcBef>
              <a:spcAft>
                <a:spcPts val="0"/>
              </a:spcAft>
              <a:buSzPts val="1900"/>
              <a:buChar char="○"/>
            </a:pPr>
            <a:r>
              <a:rPr lang="en-US" sz="1900"/>
              <a:t>Anti-human trafficking</a:t>
            </a:r>
            <a:endParaRPr sz="1900"/>
          </a:p>
          <a:p>
            <a:pPr indent="-349250" lvl="1" marL="914400" rtl="0" algn="l">
              <a:lnSpc>
                <a:spcPct val="100000"/>
              </a:lnSpc>
              <a:spcBef>
                <a:spcPts val="1000"/>
              </a:spcBef>
              <a:spcAft>
                <a:spcPts val="0"/>
              </a:spcAft>
              <a:buSzPts val="1900"/>
              <a:buChar char="○"/>
            </a:pPr>
            <a:r>
              <a:rPr lang="en-US" sz="1900"/>
              <a:t>Dating Violence, healthy relationships, and consent</a:t>
            </a:r>
            <a:endParaRPr sz="1900"/>
          </a:p>
          <a:p>
            <a:pPr indent="-349250" lvl="1" marL="914400" rtl="0" algn="l">
              <a:lnSpc>
                <a:spcPct val="100000"/>
              </a:lnSpc>
              <a:spcBef>
                <a:spcPts val="1000"/>
              </a:spcBef>
              <a:spcAft>
                <a:spcPts val="0"/>
              </a:spcAft>
              <a:buSzPts val="1900"/>
              <a:buChar char="○"/>
            </a:pPr>
            <a:r>
              <a:rPr lang="en-US" sz="1900"/>
              <a:t>Online Safety</a:t>
            </a:r>
            <a:endParaRPr sz="1900"/>
          </a:p>
          <a:p>
            <a:pPr indent="-349250" lvl="1" marL="914400" rtl="0" algn="l">
              <a:lnSpc>
                <a:spcPct val="100000"/>
              </a:lnSpc>
              <a:spcBef>
                <a:spcPts val="1000"/>
              </a:spcBef>
              <a:spcAft>
                <a:spcPts val="0"/>
              </a:spcAft>
              <a:buSzPts val="1900"/>
              <a:buChar char="○"/>
            </a:pPr>
            <a:r>
              <a:rPr lang="en-US" sz="1900"/>
              <a:t>Help seeking</a:t>
            </a:r>
            <a:endParaRPr sz="19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50"/>
                                        </p:tgtEl>
                                        <p:attrNameLst>
                                          <p:attrName>style.visibility</p:attrName>
                                        </p:attrNameLst>
                                      </p:cBhvr>
                                      <p:to>
                                        <p:strVal val="visible"/>
                                      </p:to>
                                    </p:set>
                                    <p:anim calcmode="lin" valueType="num">
                                      <p:cBhvr additive="base">
                                        <p:cTn dur="1000"/>
                                        <p:tgtEl>
                                          <p:spTgt spid="105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7" name="Shape 1057"/>
        <p:cNvGrpSpPr/>
        <p:nvPr/>
      </p:nvGrpSpPr>
      <p:grpSpPr>
        <a:xfrm>
          <a:off x="0" y="0"/>
          <a:ext cx="0" cy="0"/>
          <a:chOff x="0" y="0"/>
          <a:chExt cx="0" cy="0"/>
        </a:xfrm>
      </p:grpSpPr>
      <p:sp>
        <p:nvSpPr>
          <p:cNvPr id="1058" name="Google Shape;1058;g237ea097884_0_1924"/>
          <p:cNvSpPr txBox="1"/>
          <p:nvPr/>
        </p:nvSpPr>
        <p:spPr>
          <a:xfrm>
            <a:off x="97225" y="-62200"/>
            <a:ext cx="90450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300"/>
              <a:buFont typeface="Arial"/>
              <a:buNone/>
            </a:pPr>
            <a:r>
              <a:rPr b="0" i="0" lang="en-US" sz="3300" u="none" cap="none" strike="noStrike">
                <a:solidFill>
                  <a:schemeClr val="lt1"/>
                </a:solidFill>
                <a:latin typeface="Lato Black"/>
                <a:ea typeface="Lato Black"/>
                <a:cs typeface="Lato Black"/>
                <a:sym typeface="Lato Black"/>
              </a:rPr>
              <a:t>Prevent </a:t>
            </a:r>
            <a:r>
              <a:rPr lang="en-US" sz="3300">
                <a:solidFill>
                  <a:schemeClr val="lt1"/>
                </a:solidFill>
                <a:latin typeface="Lato Black"/>
                <a:ea typeface="Lato Black"/>
                <a:cs typeface="Lato Black"/>
                <a:sym typeface="Lato Black"/>
              </a:rPr>
              <a:t>A</a:t>
            </a:r>
            <a:r>
              <a:rPr b="0" i="0" lang="en-US" sz="3300" u="none" cap="none" strike="noStrike">
                <a:solidFill>
                  <a:schemeClr val="lt1"/>
                </a:solidFill>
                <a:latin typeface="Lato Black"/>
                <a:ea typeface="Lato Black"/>
                <a:cs typeface="Lato Black"/>
                <a:sym typeface="Lato Black"/>
              </a:rPr>
              <a:t>buse by Students</a:t>
            </a:r>
            <a:r>
              <a:rPr lang="en-US" sz="3300">
                <a:solidFill>
                  <a:schemeClr val="lt1"/>
                </a:solidFill>
                <a:latin typeface="Lato Black"/>
                <a:ea typeface="Lato Black"/>
                <a:cs typeface="Lato Black"/>
                <a:sym typeface="Lato Black"/>
              </a:rPr>
              <a:t>, S</a:t>
            </a:r>
            <a:r>
              <a:rPr b="0" i="0" lang="en-US" sz="3300" u="none" cap="none" strike="noStrike">
                <a:solidFill>
                  <a:schemeClr val="lt1"/>
                </a:solidFill>
                <a:latin typeface="Lato Black"/>
                <a:ea typeface="Lato Black"/>
                <a:cs typeface="Lato Black"/>
                <a:sym typeface="Lato Black"/>
              </a:rPr>
              <a:t>taff, </a:t>
            </a:r>
            <a:r>
              <a:rPr lang="en-US" sz="3300">
                <a:solidFill>
                  <a:schemeClr val="lt1"/>
                </a:solidFill>
                <a:latin typeface="Lato Black"/>
                <a:ea typeface="Lato Black"/>
                <a:cs typeface="Lato Black"/>
                <a:sym typeface="Lato Black"/>
              </a:rPr>
              <a:t>V</a:t>
            </a:r>
            <a:r>
              <a:rPr b="0" i="0" lang="en-US" sz="3300" u="none" cap="none" strike="noStrike">
                <a:solidFill>
                  <a:schemeClr val="lt1"/>
                </a:solidFill>
                <a:latin typeface="Lato Black"/>
                <a:ea typeface="Lato Black"/>
                <a:cs typeface="Lato Black"/>
                <a:sym typeface="Lato Black"/>
              </a:rPr>
              <a:t>olunteers,                     and </a:t>
            </a:r>
            <a:r>
              <a:rPr lang="en-US" sz="3300">
                <a:solidFill>
                  <a:schemeClr val="lt1"/>
                </a:solidFill>
                <a:latin typeface="Lato Black"/>
                <a:ea typeface="Lato Black"/>
                <a:cs typeface="Lato Black"/>
                <a:sym typeface="Lato Black"/>
              </a:rPr>
              <a:t>C</a:t>
            </a:r>
            <a:r>
              <a:rPr b="0" i="0" lang="en-US" sz="3300" u="none" cap="none" strike="noStrike">
                <a:solidFill>
                  <a:schemeClr val="lt1"/>
                </a:solidFill>
                <a:latin typeface="Lato Black"/>
                <a:ea typeface="Lato Black"/>
                <a:cs typeface="Lato Black"/>
                <a:sym typeface="Lato Black"/>
              </a:rPr>
              <a:t>oaches</a:t>
            </a:r>
            <a:endParaRPr b="0" i="0" sz="3300" u="none" cap="none" strike="noStrike">
              <a:solidFill>
                <a:srgbClr val="000000"/>
              </a:solidFill>
              <a:latin typeface="Arial"/>
              <a:ea typeface="Arial"/>
              <a:cs typeface="Arial"/>
              <a:sym typeface="Arial"/>
            </a:endParaRPr>
          </a:p>
        </p:txBody>
      </p:sp>
      <p:sp>
        <p:nvSpPr>
          <p:cNvPr id="1059" name="Google Shape;1059;g237ea097884_0_1924"/>
          <p:cNvSpPr txBox="1"/>
          <p:nvPr/>
        </p:nvSpPr>
        <p:spPr>
          <a:xfrm>
            <a:off x="4478825" y="1199025"/>
            <a:ext cx="4240800" cy="3496800"/>
          </a:xfrm>
          <a:prstGeom prst="rect">
            <a:avLst/>
          </a:prstGeom>
          <a:noFill/>
          <a:ln>
            <a:noFill/>
          </a:ln>
        </p:spPr>
        <p:txBody>
          <a:bodyPr anchorCtr="0" anchor="t" bIns="45700" lIns="91425" spcFirstLastPara="1" rIns="91425" wrap="square" tIns="45700">
            <a:spAutoFit/>
          </a:bodyPr>
          <a:lstStyle/>
          <a:p>
            <a:pPr indent="-238437" lvl="0" marL="251137" marR="0" rtl="0" algn="l">
              <a:lnSpc>
                <a:spcPct val="100000"/>
              </a:lnSpc>
              <a:spcBef>
                <a:spcPts val="0"/>
              </a:spcBef>
              <a:spcAft>
                <a:spcPts val="0"/>
              </a:spcAft>
              <a:buClr>
                <a:schemeClr val="dk1"/>
              </a:buClr>
              <a:buSzPts val="2200"/>
              <a:buFont typeface="Lato"/>
              <a:buChar char="•"/>
            </a:pPr>
            <a:r>
              <a:rPr b="1" i="0" lang="en-US" sz="2200" u="none" cap="none" strike="noStrike">
                <a:solidFill>
                  <a:schemeClr val="dk1"/>
                </a:solidFill>
                <a:latin typeface="Lato"/>
                <a:ea typeface="Lato"/>
                <a:cs typeface="Lato"/>
                <a:sym typeface="Lato"/>
              </a:rPr>
              <a:t>An estimated 1 in 10 students are subject to adult sexual misconduct in school settings</a:t>
            </a:r>
            <a:r>
              <a:rPr b="1" baseline="30000" i="0" lang="en-US" sz="2200" u="none" cap="none" strike="noStrike">
                <a:solidFill>
                  <a:schemeClr val="dk1"/>
                </a:solidFill>
                <a:latin typeface="Lato"/>
                <a:ea typeface="Lato"/>
                <a:cs typeface="Lato"/>
                <a:sym typeface="Lato"/>
              </a:rPr>
              <a:t>1</a:t>
            </a:r>
            <a:r>
              <a:rPr b="1" i="0" lang="en-US" sz="2200" u="none" cap="none" strike="noStrike">
                <a:solidFill>
                  <a:schemeClr val="dk1"/>
                </a:solidFill>
                <a:latin typeface="Lato"/>
                <a:ea typeface="Lato"/>
                <a:cs typeface="Lato"/>
                <a:sym typeface="Lato"/>
              </a:rPr>
              <a:t> </a:t>
            </a:r>
            <a:endParaRPr b="1" i="0" sz="2200" u="none" cap="none" strike="noStrike">
              <a:solidFill>
                <a:schemeClr val="dk1"/>
              </a:solidFill>
              <a:latin typeface="Lato"/>
              <a:ea typeface="Lato"/>
              <a:cs typeface="Lato"/>
              <a:sym typeface="Lato"/>
            </a:endParaRPr>
          </a:p>
          <a:p>
            <a:pPr indent="-238437" lvl="0" marL="251137" marR="0" rtl="0" algn="l">
              <a:lnSpc>
                <a:spcPct val="100000"/>
              </a:lnSpc>
              <a:spcBef>
                <a:spcPts val="1000"/>
              </a:spcBef>
              <a:spcAft>
                <a:spcPts val="0"/>
              </a:spcAft>
              <a:buClr>
                <a:schemeClr val="dk1"/>
              </a:buClr>
              <a:buSzPts val="2200"/>
              <a:buFont typeface="Lato"/>
              <a:buChar char="•"/>
            </a:pPr>
            <a:r>
              <a:rPr b="1" i="0" lang="en-US" sz="2200" u="none" cap="none" strike="noStrike">
                <a:solidFill>
                  <a:schemeClr val="dk1"/>
                </a:solidFill>
                <a:latin typeface="Lato"/>
                <a:ea typeface="Lato"/>
                <a:cs typeface="Lato"/>
                <a:sym typeface="Lato"/>
              </a:rPr>
              <a:t>Improve prevention through identifying early signs of inappropriate behavior and speaking up</a:t>
            </a:r>
            <a:endParaRPr b="1" i="0" sz="2200" u="none" cap="none" strike="noStrike">
              <a:solidFill>
                <a:schemeClr val="dk1"/>
              </a:solidFill>
              <a:latin typeface="Lato"/>
              <a:ea typeface="Lato"/>
              <a:cs typeface="Lato"/>
              <a:sym typeface="Lato"/>
            </a:endParaRPr>
          </a:p>
          <a:p>
            <a:pPr indent="-238437" lvl="0" marL="251137" marR="0" rtl="0" algn="l">
              <a:lnSpc>
                <a:spcPct val="100000"/>
              </a:lnSpc>
              <a:spcBef>
                <a:spcPts val="1000"/>
              </a:spcBef>
              <a:spcAft>
                <a:spcPts val="0"/>
              </a:spcAft>
              <a:buClr>
                <a:schemeClr val="dk1"/>
              </a:buClr>
              <a:buSzPts val="2200"/>
              <a:buFont typeface="Lato"/>
              <a:buChar char="•"/>
            </a:pPr>
            <a:r>
              <a:rPr b="1" lang="en-US" sz="2200">
                <a:solidFill>
                  <a:schemeClr val="dk1"/>
                </a:solidFill>
                <a:latin typeface="Lato"/>
                <a:ea typeface="Lato"/>
                <a:cs typeface="Lato"/>
                <a:sym typeface="Lato"/>
              </a:rPr>
              <a:t>Self-assess your own behavior</a:t>
            </a:r>
            <a:endParaRPr b="1" sz="2200">
              <a:solidFill>
                <a:schemeClr val="dk1"/>
              </a:solidFill>
              <a:latin typeface="Lato"/>
              <a:ea typeface="Lato"/>
              <a:cs typeface="Lato"/>
              <a:sym typeface="Lato"/>
            </a:endParaRPr>
          </a:p>
          <a:p>
            <a:pPr indent="0" lvl="0" marL="457200" marR="0" rtl="0" algn="l">
              <a:lnSpc>
                <a:spcPct val="100000"/>
              </a:lnSpc>
              <a:spcBef>
                <a:spcPts val="1200"/>
              </a:spcBef>
              <a:spcAft>
                <a:spcPts val="0"/>
              </a:spcAft>
              <a:buClr>
                <a:srgbClr val="000000"/>
              </a:buClr>
              <a:buSzPts val="1851"/>
              <a:buFont typeface="Arial"/>
              <a:buNone/>
            </a:pPr>
            <a:r>
              <a:t/>
            </a:r>
            <a:endParaRPr b="1" i="0" sz="1851" u="none" cap="none" strike="noStrike">
              <a:solidFill>
                <a:schemeClr val="dk1"/>
              </a:solidFill>
              <a:latin typeface="Lato"/>
              <a:ea typeface="Lato"/>
              <a:cs typeface="Lato"/>
              <a:sym typeface="Lato"/>
            </a:endParaRPr>
          </a:p>
        </p:txBody>
      </p:sp>
      <p:sp>
        <p:nvSpPr>
          <p:cNvPr id="1060" name="Google Shape;1060;g237ea097884_0_1924"/>
          <p:cNvSpPr txBox="1"/>
          <p:nvPr/>
        </p:nvSpPr>
        <p:spPr>
          <a:xfrm>
            <a:off x="5712750" y="4626250"/>
            <a:ext cx="3162300" cy="296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Calibri"/>
                <a:ea typeface="Calibri"/>
                <a:cs typeface="Calibri"/>
                <a:sym typeface="Calibri"/>
              </a:rPr>
              <a:t>(</a:t>
            </a:r>
            <a:r>
              <a:rPr b="0" baseline="30000" i="0" lang="en-US" sz="1000" u="none" cap="none" strike="noStrike">
                <a:solidFill>
                  <a:schemeClr val="dk1"/>
                </a:solidFill>
                <a:latin typeface="Calibri"/>
                <a:ea typeface="Calibri"/>
                <a:cs typeface="Calibri"/>
                <a:sym typeface="Calibri"/>
              </a:rPr>
              <a:t>1 </a:t>
            </a:r>
            <a:r>
              <a:rPr b="0" i="0" lang="en-US" sz="1100" u="none" cap="none" strike="noStrike">
                <a:solidFill>
                  <a:schemeClr val="dk1"/>
                </a:solidFill>
                <a:latin typeface="Lato"/>
                <a:ea typeface="Lato"/>
                <a:cs typeface="Lato"/>
                <a:sym typeface="Lato"/>
              </a:rPr>
              <a:t>The Government Accountability Office 2014)</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
              <a:buFont typeface="Arial"/>
              <a:buNone/>
            </a:pPr>
            <a:r>
              <a:t/>
            </a:r>
            <a:endParaRPr b="0" i="0" sz="100" u="none" cap="none" strike="noStrike">
              <a:solidFill>
                <a:schemeClr val="dk1"/>
              </a:solidFill>
              <a:latin typeface="Calibri"/>
              <a:ea typeface="Calibri"/>
              <a:cs typeface="Calibri"/>
              <a:sym typeface="Calibri"/>
            </a:endParaRPr>
          </a:p>
        </p:txBody>
      </p:sp>
      <p:pic>
        <p:nvPicPr>
          <p:cNvPr id="1061" name="Google Shape;1061;g237ea097884_0_1924"/>
          <p:cNvPicPr preferRelativeResize="0"/>
          <p:nvPr/>
        </p:nvPicPr>
        <p:blipFill rotWithShape="1">
          <a:blip r:embed="rId3">
            <a:alphaModFix/>
          </a:blip>
          <a:srcRect b="29" l="0" r="0" t="39"/>
          <a:stretch/>
        </p:blipFill>
        <p:spPr>
          <a:xfrm>
            <a:off x="336667" y="1321124"/>
            <a:ext cx="3981609" cy="2651826"/>
          </a:xfrm>
          <a:prstGeom prst="rect">
            <a:avLst/>
          </a:prstGeom>
          <a:noFill/>
          <a:ln>
            <a:noFill/>
          </a:ln>
          <a:effectLst>
            <a:outerShdw blurRad="57150" rotWithShape="0" algn="bl" dir="6180000" dist="123825">
              <a:srgbClr val="000000">
                <a:alpha val="49800"/>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6" name="Shape 1066"/>
        <p:cNvGrpSpPr/>
        <p:nvPr/>
      </p:nvGrpSpPr>
      <p:grpSpPr>
        <a:xfrm>
          <a:off x="0" y="0"/>
          <a:ext cx="0" cy="0"/>
          <a:chOff x="0" y="0"/>
          <a:chExt cx="0" cy="0"/>
        </a:xfrm>
      </p:grpSpPr>
      <p:pic>
        <p:nvPicPr>
          <p:cNvPr id="1067" name="Google Shape;1067;g237ea097884_0_1932"/>
          <p:cNvPicPr preferRelativeResize="0"/>
          <p:nvPr/>
        </p:nvPicPr>
        <p:blipFill rotWithShape="1">
          <a:blip r:embed="rId3">
            <a:alphaModFix/>
          </a:blip>
          <a:srcRect b="0" l="0" r="0" t="0"/>
          <a:stretch/>
        </p:blipFill>
        <p:spPr>
          <a:xfrm>
            <a:off x="1" y="946"/>
            <a:ext cx="9143998" cy="971033"/>
          </a:xfrm>
          <a:prstGeom prst="rect">
            <a:avLst/>
          </a:prstGeom>
          <a:noFill/>
          <a:ln>
            <a:noFill/>
          </a:ln>
        </p:spPr>
      </p:pic>
      <p:sp>
        <p:nvSpPr>
          <p:cNvPr id="1068" name="Google Shape;1068;g237ea097884_0_1932"/>
          <p:cNvSpPr txBox="1"/>
          <p:nvPr/>
        </p:nvSpPr>
        <p:spPr>
          <a:xfrm>
            <a:off x="44650" y="198613"/>
            <a:ext cx="9144000" cy="575700"/>
          </a:xfrm>
          <a:prstGeom prst="rect">
            <a:avLst/>
          </a:prstGeom>
          <a:noFill/>
          <a:ln>
            <a:noFill/>
          </a:ln>
        </p:spPr>
        <p:txBody>
          <a:bodyPr anchorCtr="0" anchor="t" bIns="33475" lIns="66975" spcFirstLastPara="1" rIns="66975" wrap="square" tIns="33475">
            <a:spAutoFit/>
          </a:bodyPr>
          <a:lstStyle/>
          <a:p>
            <a:pPr indent="0" lvl="0" marL="0" marR="0" rtl="0" algn="ctr">
              <a:lnSpc>
                <a:spcPct val="100000"/>
              </a:lnSpc>
              <a:spcBef>
                <a:spcPts val="0"/>
              </a:spcBef>
              <a:spcAft>
                <a:spcPts val="0"/>
              </a:spcAft>
              <a:buClr>
                <a:srgbClr val="000000"/>
              </a:buClr>
              <a:buSzPts val="3300"/>
              <a:buFont typeface="Arial"/>
              <a:buNone/>
            </a:pPr>
            <a:r>
              <a:rPr b="0" i="0" lang="en-US" sz="3300" u="none" cap="none" strike="noStrike">
                <a:solidFill>
                  <a:schemeClr val="lt1"/>
                </a:solidFill>
                <a:latin typeface="Lato Black"/>
                <a:ea typeface="Lato Black"/>
                <a:cs typeface="Lato Black"/>
                <a:sym typeface="Lato Black"/>
              </a:rPr>
              <a:t>Recognize and Report Grooming</a:t>
            </a:r>
            <a:endParaRPr b="0" i="0" sz="3300" u="none" cap="none" strike="noStrike">
              <a:solidFill>
                <a:schemeClr val="lt1"/>
              </a:solidFill>
              <a:latin typeface="Lato Black"/>
              <a:ea typeface="Lato Black"/>
              <a:cs typeface="Lato Black"/>
              <a:sym typeface="Lato Black"/>
            </a:endParaRPr>
          </a:p>
        </p:txBody>
      </p:sp>
      <p:sp>
        <p:nvSpPr>
          <p:cNvPr id="1069" name="Google Shape;1069;g237ea097884_0_1932"/>
          <p:cNvSpPr txBox="1"/>
          <p:nvPr/>
        </p:nvSpPr>
        <p:spPr>
          <a:xfrm>
            <a:off x="2464475" y="1025000"/>
            <a:ext cx="6679500" cy="3659100"/>
          </a:xfrm>
          <a:prstGeom prst="rect">
            <a:avLst/>
          </a:prstGeom>
          <a:noFill/>
          <a:ln>
            <a:noFill/>
          </a:ln>
        </p:spPr>
        <p:txBody>
          <a:bodyPr anchorCtr="0" anchor="t" bIns="33475" lIns="66975" spcFirstLastPara="1" rIns="66975" wrap="square" tIns="33475">
            <a:spAutoFit/>
          </a:bodyPr>
          <a:lstStyle/>
          <a:p>
            <a:pPr indent="-339725" lvl="0" marL="457200" marR="0" rtl="0" algn="l">
              <a:lnSpc>
                <a:spcPct val="100000"/>
              </a:lnSpc>
              <a:spcBef>
                <a:spcPts val="0"/>
              </a:spcBef>
              <a:spcAft>
                <a:spcPts val="0"/>
              </a:spcAft>
              <a:buClr>
                <a:schemeClr val="dk1"/>
              </a:buClr>
              <a:buSzPts val="1750"/>
              <a:buFont typeface="Lato"/>
              <a:buChar char="●"/>
            </a:pPr>
            <a:r>
              <a:rPr b="1" i="0" lang="en-US" sz="1750" u="none" cap="none" strike="noStrike">
                <a:solidFill>
                  <a:schemeClr val="dk1"/>
                </a:solidFill>
                <a:latin typeface="Lato"/>
                <a:ea typeface="Lato"/>
                <a:cs typeface="Lato"/>
                <a:sym typeface="Lato"/>
              </a:rPr>
              <a:t>Gives gifts and rewards to one child or a specific group</a:t>
            </a:r>
            <a:endParaRPr b="1" i="0" sz="1750" u="none" cap="none" strike="noStrike">
              <a:solidFill>
                <a:srgbClr val="000000"/>
              </a:solidFill>
              <a:latin typeface="Lato"/>
              <a:ea typeface="Lato"/>
              <a:cs typeface="Lato"/>
              <a:sym typeface="Lato"/>
            </a:endParaRPr>
          </a:p>
          <a:p>
            <a:pPr indent="-339725" lvl="0" marL="457200" marR="0" rtl="0" algn="l">
              <a:lnSpc>
                <a:spcPct val="100000"/>
              </a:lnSpc>
              <a:spcBef>
                <a:spcPts val="1000"/>
              </a:spcBef>
              <a:spcAft>
                <a:spcPts val="0"/>
              </a:spcAft>
              <a:buClr>
                <a:schemeClr val="dk1"/>
              </a:buClr>
              <a:buSzPts val="1750"/>
              <a:buFont typeface="Lato"/>
              <a:buChar char="●"/>
            </a:pPr>
            <a:r>
              <a:rPr b="1" i="0" lang="en-US" sz="1750" u="none" cap="none" strike="noStrike">
                <a:solidFill>
                  <a:schemeClr val="dk1"/>
                </a:solidFill>
                <a:latin typeface="Lato"/>
                <a:ea typeface="Lato"/>
                <a:cs typeface="Lato"/>
                <a:sym typeface="Lato"/>
              </a:rPr>
              <a:t>Overly interested in a child, spends time with them, eager for affection</a:t>
            </a:r>
            <a:endParaRPr b="1" i="0" sz="1750" u="none" cap="none" strike="noStrike">
              <a:solidFill>
                <a:srgbClr val="000000"/>
              </a:solidFill>
              <a:latin typeface="Lato"/>
              <a:ea typeface="Lato"/>
              <a:cs typeface="Lato"/>
              <a:sym typeface="Lato"/>
            </a:endParaRPr>
          </a:p>
          <a:p>
            <a:pPr indent="-339725" lvl="0" marL="457200" marR="0" rtl="0" algn="l">
              <a:lnSpc>
                <a:spcPct val="100000"/>
              </a:lnSpc>
              <a:spcBef>
                <a:spcPts val="1000"/>
              </a:spcBef>
              <a:spcAft>
                <a:spcPts val="0"/>
              </a:spcAft>
              <a:buClr>
                <a:schemeClr val="dk1"/>
              </a:buClr>
              <a:buSzPts val="1750"/>
              <a:buFont typeface="Lato"/>
              <a:buChar char="●"/>
            </a:pPr>
            <a:r>
              <a:rPr b="1" i="0" lang="en-US" sz="1750" u="none" cap="none" strike="noStrike">
                <a:solidFill>
                  <a:schemeClr val="dk1"/>
                </a:solidFill>
                <a:latin typeface="Lato"/>
                <a:ea typeface="Lato"/>
                <a:cs typeface="Lato"/>
                <a:sym typeface="Lato"/>
              </a:rPr>
              <a:t>Creates opportunities to be around the child</a:t>
            </a:r>
            <a:endParaRPr b="1" i="0" sz="1750" u="none" cap="none" strike="noStrike">
              <a:solidFill>
                <a:schemeClr val="dk1"/>
              </a:solidFill>
              <a:latin typeface="Lato"/>
              <a:ea typeface="Lato"/>
              <a:cs typeface="Lato"/>
              <a:sym typeface="Lato"/>
            </a:endParaRPr>
          </a:p>
          <a:p>
            <a:pPr indent="-339725" lvl="0" marL="457200" marR="0" rtl="0" algn="l">
              <a:lnSpc>
                <a:spcPct val="100000"/>
              </a:lnSpc>
              <a:spcBef>
                <a:spcPts val="1000"/>
              </a:spcBef>
              <a:spcAft>
                <a:spcPts val="0"/>
              </a:spcAft>
              <a:buClr>
                <a:schemeClr val="dk1"/>
              </a:buClr>
              <a:buSzPts val="1750"/>
              <a:buFont typeface="Lato"/>
              <a:buChar char="●"/>
            </a:pPr>
            <a:r>
              <a:rPr b="1" i="0" lang="en-US" sz="1750" u="none" cap="none" strike="noStrike">
                <a:solidFill>
                  <a:schemeClr val="dk1"/>
                </a:solidFill>
                <a:latin typeface="Lato"/>
                <a:ea typeface="Lato"/>
                <a:cs typeface="Lato"/>
                <a:sym typeface="Lato"/>
              </a:rPr>
              <a:t>Works to gain trust of child’s caretakers </a:t>
            </a:r>
            <a:r>
              <a:rPr b="1" i="0" lang="en-US" sz="1750" u="sng" cap="none" strike="noStrike">
                <a:solidFill>
                  <a:schemeClr val="dk1"/>
                </a:solidFill>
                <a:latin typeface="Lato"/>
                <a:ea typeface="Lato"/>
                <a:cs typeface="Lato"/>
                <a:sym typeface="Lato"/>
              </a:rPr>
              <a:t>and professionals</a:t>
            </a:r>
            <a:endParaRPr b="1" i="0" sz="1750" u="sng" cap="none" strike="noStrike">
              <a:solidFill>
                <a:srgbClr val="000000"/>
              </a:solidFill>
              <a:latin typeface="Lato"/>
              <a:ea typeface="Lato"/>
              <a:cs typeface="Lato"/>
              <a:sym typeface="Lato"/>
            </a:endParaRPr>
          </a:p>
          <a:p>
            <a:pPr indent="-339725" lvl="0" marL="457200" marR="0" rtl="0" algn="l">
              <a:lnSpc>
                <a:spcPct val="100000"/>
              </a:lnSpc>
              <a:spcBef>
                <a:spcPts val="1000"/>
              </a:spcBef>
              <a:spcAft>
                <a:spcPts val="0"/>
              </a:spcAft>
              <a:buClr>
                <a:schemeClr val="dk1"/>
              </a:buClr>
              <a:buSzPts val="1750"/>
              <a:buFont typeface="Lato"/>
              <a:buChar char="●"/>
            </a:pPr>
            <a:r>
              <a:rPr b="1" i="0" lang="en-US" sz="1750" u="none" cap="none" strike="noStrike">
                <a:solidFill>
                  <a:schemeClr val="dk1"/>
                </a:solidFill>
                <a:latin typeface="Lato"/>
                <a:ea typeface="Lato"/>
                <a:cs typeface="Lato"/>
                <a:sym typeface="Lato"/>
              </a:rPr>
              <a:t>Exchanges personal contact information</a:t>
            </a:r>
            <a:endParaRPr b="1" i="0" sz="1750" u="none" cap="none" strike="noStrike">
              <a:solidFill>
                <a:srgbClr val="000000"/>
              </a:solidFill>
              <a:latin typeface="Lato"/>
              <a:ea typeface="Lato"/>
              <a:cs typeface="Lato"/>
              <a:sym typeface="Lato"/>
            </a:endParaRPr>
          </a:p>
          <a:p>
            <a:pPr indent="-339725" lvl="0" marL="457200" marR="0" rtl="0" algn="l">
              <a:lnSpc>
                <a:spcPct val="100000"/>
              </a:lnSpc>
              <a:spcBef>
                <a:spcPts val="1000"/>
              </a:spcBef>
              <a:spcAft>
                <a:spcPts val="0"/>
              </a:spcAft>
              <a:buClr>
                <a:schemeClr val="dk1"/>
              </a:buClr>
              <a:buSzPts val="1750"/>
              <a:buFont typeface="Lato"/>
              <a:buChar char="●"/>
            </a:pPr>
            <a:r>
              <a:rPr b="1" i="0" lang="en-US" sz="1750" u="none" cap="none" strike="noStrike">
                <a:solidFill>
                  <a:schemeClr val="dk1"/>
                </a:solidFill>
                <a:latin typeface="Lato"/>
                <a:ea typeface="Lato"/>
                <a:cs typeface="Lato"/>
                <a:sym typeface="Lato"/>
              </a:rPr>
              <a:t>Walks in on students in the locker room or restroom</a:t>
            </a:r>
            <a:endParaRPr b="1" i="0" sz="1750" u="none" cap="none" strike="noStrike">
              <a:solidFill>
                <a:srgbClr val="000000"/>
              </a:solidFill>
              <a:latin typeface="Lato"/>
              <a:ea typeface="Lato"/>
              <a:cs typeface="Lato"/>
              <a:sym typeface="Lato"/>
            </a:endParaRPr>
          </a:p>
          <a:p>
            <a:pPr indent="-339725" lvl="0" marL="457200" marR="0" rtl="0" algn="l">
              <a:lnSpc>
                <a:spcPct val="100000"/>
              </a:lnSpc>
              <a:spcBef>
                <a:spcPts val="1000"/>
              </a:spcBef>
              <a:spcAft>
                <a:spcPts val="0"/>
              </a:spcAft>
              <a:buClr>
                <a:schemeClr val="dk1"/>
              </a:buClr>
              <a:buSzPts val="1750"/>
              <a:buFont typeface="Lato"/>
              <a:buChar char="●"/>
            </a:pPr>
            <a:r>
              <a:rPr b="1" i="0" lang="en-US" sz="1750" u="none" cap="none" strike="noStrike">
                <a:solidFill>
                  <a:schemeClr val="dk1"/>
                </a:solidFill>
                <a:latin typeface="Lato"/>
                <a:ea typeface="Lato"/>
                <a:cs typeface="Lato"/>
                <a:sym typeface="Lato"/>
              </a:rPr>
              <a:t>Engages in excessive physical contact, including roughhousing</a:t>
            </a:r>
            <a:endParaRPr b="1" i="0" sz="1750" u="none" cap="none" strike="noStrike">
              <a:solidFill>
                <a:srgbClr val="000000"/>
              </a:solidFill>
              <a:latin typeface="Lato"/>
              <a:ea typeface="Lato"/>
              <a:cs typeface="Lato"/>
              <a:sym typeface="Lato"/>
            </a:endParaRPr>
          </a:p>
          <a:p>
            <a:pPr indent="-339725" lvl="0" marL="457200" marR="0" rtl="0" algn="l">
              <a:lnSpc>
                <a:spcPct val="100000"/>
              </a:lnSpc>
              <a:spcBef>
                <a:spcPts val="1000"/>
              </a:spcBef>
              <a:spcAft>
                <a:spcPts val="0"/>
              </a:spcAft>
              <a:buClr>
                <a:schemeClr val="dk1"/>
              </a:buClr>
              <a:buSzPts val="1750"/>
              <a:buFont typeface="Lato"/>
              <a:buChar char="●"/>
            </a:pPr>
            <a:r>
              <a:rPr b="1" i="0" lang="en-US" sz="1750" u="none" cap="none" strike="noStrike">
                <a:solidFill>
                  <a:schemeClr val="dk1"/>
                </a:solidFill>
                <a:latin typeface="Lato"/>
                <a:ea typeface="Lato"/>
                <a:cs typeface="Lato"/>
                <a:sym typeface="Lato"/>
              </a:rPr>
              <a:t>Tells sexually explicit jokes to students or discussing dating life</a:t>
            </a:r>
            <a:endParaRPr b="1" i="0" sz="1950" u="none" cap="none" strike="noStrike">
              <a:solidFill>
                <a:schemeClr val="dk1"/>
              </a:solidFill>
              <a:latin typeface="Lato"/>
              <a:ea typeface="Lato"/>
              <a:cs typeface="Lato"/>
              <a:sym typeface="Lato"/>
            </a:endParaRPr>
          </a:p>
        </p:txBody>
      </p:sp>
      <p:pic>
        <p:nvPicPr>
          <p:cNvPr id="1070" name="Google Shape;1070;g237ea097884_0_1932"/>
          <p:cNvPicPr preferRelativeResize="0"/>
          <p:nvPr/>
        </p:nvPicPr>
        <p:blipFill rotWithShape="1">
          <a:blip r:embed="rId4">
            <a:alphaModFix/>
          </a:blip>
          <a:srcRect b="0" l="0" r="0" t="0"/>
          <a:stretch/>
        </p:blipFill>
        <p:spPr>
          <a:xfrm>
            <a:off x="304800" y="1553399"/>
            <a:ext cx="2159677" cy="2159677"/>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5" name="Shape 1075"/>
        <p:cNvGrpSpPr/>
        <p:nvPr/>
      </p:nvGrpSpPr>
      <p:grpSpPr>
        <a:xfrm>
          <a:off x="0" y="0"/>
          <a:ext cx="0" cy="0"/>
          <a:chOff x="0" y="0"/>
          <a:chExt cx="0" cy="0"/>
        </a:xfrm>
      </p:grpSpPr>
      <p:sp>
        <p:nvSpPr>
          <p:cNvPr id="1076" name="Google Shape;1076;g237ea097884_0_1940"/>
          <p:cNvSpPr txBox="1"/>
          <p:nvPr>
            <p:ph idx="4294967295" type="body"/>
          </p:nvPr>
        </p:nvSpPr>
        <p:spPr>
          <a:xfrm>
            <a:off x="3235675" y="1013400"/>
            <a:ext cx="5625300" cy="3584400"/>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1000"/>
              </a:spcBef>
              <a:spcAft>
                <a:spcPts val="0"/>
              </a:spcAft>
              <a:buSzPts val="1800"/>
              <a:buChar char="•"/>
            </a:pPr>
            <a:r>
              <a:rPr lang="en-US" sz="1800"/>
              <a:t>Do school policies provide employees and volunteers with training on personal conduct?   </a:t>
            </a:r>
            <a:endParaRPr sz="1800"/>
          </a:p>
          <a:p>
            <a:pPr indent="-342900" lvl="0" marL="457200" rtl="0" algn="l">
              <a:lnSpc>
                <a:spcPct val="100000"/>
              </a:lnSpc>
              <a:spcBef>
                <a:spcPts val="1000"/>
              </a:spcBef>
              <a:spcAft>
                <a:spcPts val="0"/>
              </a:spcAft>
              <a:buSzPts val="1800"/>
              <a:buChar char="•"/>
            </a:pPr>
            <a:r>
              <a:rPr lang="en-US" sz="1800"/>
              <a:t>Do they create a climate that encourages people to question behaviors? </a:t>
            </a:r>
            <a:endParaRPr sz="1800"/>
          </a:p>
          <a:p>
            <a:pPr indent="-342900" lvl="0" marL="457200" rtl="0" algn="l">
              <a:lnSpc>
                <a:spcPct val="100000"/>
              </a:lnSpc>
              <a:spcBef>
                <a:spcPts val="1000"/>
              </a:spcBef>
              <a:spcAft>
                <a:spcPts val="0"/>
              </a:spcAft>
              <a:buSzPts val="1800"/>
              <a:buChar char="•"/>
            </a:pPr>
            <a:r>
              <a:rPr lang="en-US" sz="1800"/>
              <a:t>Do they identify situations that pose a greater risk for inappropriate interaction? </a:t>
            </a:r>
            <a:endParaRPr sz="1800"/>
          </a:p>
          <a:p>
            <a:pPr indent="-342900" lvl="0" marL="457200" rtl="0" algn="l">
              <a:lnSpc>
                <a:spcPct val="100000"/>
              </a:lnSpc>
              <a:spcBef>
                <a:spcPts val="1000"/>
              </a:spcBef>
              <a:spcAft>
                <a:spcPts val="0"/>
              </a:spcAft>
              <a:buSzPts val="1800"/>
              <a:buChar char="•"/>
            </a:pPr>
            <a:r>
              <a:rPr lang="en-US" sz="1800"/>
              <a:t>Do they inform staff about its policies concerning child sexual abuse prevention? </a:t>
            </a:r>
            <a:endParaRPr sz="1800"/>
          </a:p>
          <a:p>
            <a:pPr indent="-342900" lvl="0" marL="457200" rtl="0" algn="l">
              <a:lnSpc>
                <a:spcPct val="100000"/>
              </a:lnSpc>
              <a:spcBef>
                <a:spcPts val="1000"/>
              </a:spcBef>
              <a:spcAft>
                <a:spcPts val="1000"/>
              </a:spcAft>
              <a:buSzPts val="1800"/>
              <a:buChar char="•"/>
            </a:pPr>
            <a:r>
              <a:rPr lang="en-US" sz="1800"/>
              <a:t>Do they have a Code of Conduct that staff are aware of? </a:t>
            </a:r>
            <a:endParaRPr sz="1800"/>
          </a:p>
        </p:txBody>
      </p:sp>
      <p:sp>
        <p:nvSpPr>
          <p:cNvPr id="1077" name="Google Shape;1077;g237ea097884_0_1940"/>
          <p:cNvSpPr txBox="1"/>
          <p:nvPr/>
        </p:nvSpPr>
        <p:spPr>
          <a:xfrm>
            <a:off x="4814725" y="4597800"/>
            <a:ext cx="4046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en-US" sz="1200" u="none" cap="none" strike="noStrike">
                <a:solidFill>
                  <a:schemeClr val="dk1"/>
                </a:solidFill>
                <a:latin typeface="Calibri"/>
                <a:ea typeface="Calibri"/>
                <a:cs typeface="Calibri"/>
                <a:sym typeface="Calibri"/>
              </a:rPr>
              <a:t>Prevention in Youth Serving Organizations. </a:t>
            </a:r>
            <a:r>
              <a:rPr b="0" i="0" lang="en-US" sz="1200" u="sng" cap="none" strike="noStrike">
                <a:solidFill>
                  <a:schemeClr val="hlink"/>
                </a:solidFill>
                <a:latin typeface="Calibri"/>
                <a:ea typeface="Calibri"/>
                <a:cs typeface="Calibri"/>
                <a:sym typeface="Calibri"/>
                <a:hlinkClick r:id="rId3"/>
              </a:rPr>
              <a:t>Awareness2Action</a:t>
            </a:r>
            <a:endParaRPr b="0" i="0" sz="1400" u="none" cap="none" strike="noStrike">
              <a:solidFill>
                <a:srgbClr val="000000"/>
              </a:solidFill>
              <a:latin typeface="Lato"/>
              <a:ea typeface="Lato"/>
              <a:cs typeface="Lato"/>
              <a:sym typeface="Lato"/>
            </a:endParaRPr>
          </a:p>
        </p:txBody>
      </p:sp>
      <p:sp>
        <p:nvSpPr>
          <p:cNvPr id="1078" name="Google Shape;1078;g237ea097884_0_1940"/>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228600" lvl="0" marL="457200" rtl="0" algn="ctr">
              <a:lnSpc>
                <a:spcPct val="100000"/>
              </a:lnSpc>
              <a:spcBef>
                <a:spcPts val="0"/>
              </a:spcBef>
              <a:spcAft>
                <a:spcPts val="0"/>
              </a:spcAft>
              <a:buClr>
                <a:schemeClr val="lt1"/>
              </a:buClr>
              <a:buSzPts val="3600"/>
              <a:buNone/>
            </a:pPr>
            <a:r>
              <a:rPr lang="en-US"/>
              <a:t>Policy Considerations</a:t>
            </a:r>
            <a:endParaRPr/>
          </a:p>
        </p:txBody>
      </p:sp>
      <p:pic>
        <p:nvPicPr>
          <p:cNvPr id="1079" name="Google Shape;1079;g237ea097884_0_1940"/>
          <p:cNvPicPr preferRelativeResize="0"/>
          <p:nvPr/>
        </p:nvPicPr>
        <p:blipFill rotWithShape="1">
          <a:blip r:embed="rId4">
            <a:alphaModFix/>
          </a:blip>
          <a:srcRect b="0" l="0" r="0" t="0"/>
          <a:stretch/>
        </p:blipFill>
        <p:spPr>
          <a:xfrm>
            <a:off x="802950" y="1364675"/>
            <a:ext cx="2014450" cy="25406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g237ea097884_0_239"/>
          <p:cNvSpPr txBox="1"/>
          <p:nvPr>
            <p:ph type="title"/>
          </p:nvPr>
        </p:nvSpPr>
        <p:spPr>
          <a:xfrm>
            <a:off x="628647" y="24916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accent2"/>
              </a:buClr>
              <a:buSzPts val="3300"/>
              <a:buFont typeface="Roboto"/>
              <a:buNone/>
            </a:pPr>
            <a:r>
              <a:rPr lang="en-US">
                <a:solidFill>
                  <a:schemeClr val="accent2"/>
                </a:solidFill>
              </a:rPr>
              <a:t>What does this mean for Mandated Reporters and Supporters?</a:t>
            </a:r>
            <a:endParaRPr/>
          </a:p>
        </p:txBody>
      </p:sp>
      <p:sp>
        <p:nvSpPr>
          <p:cNvPr id="695" name="Google Shape;695;g237ea097884_0_239"/>
          <p:cNvSpPr txBox="1"/>
          <p:nvPr>
            <p:ph idx="11" type="ftr"/>
          </p:nvPr>
        </p:nvSpPr>
        <p:spPr>
          <a:xfrm>
            <a:off x="4572000" y="4767263"/>
            <a:ext cx="3943200" cy="273900"/>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US">
                <a:solidFill>
                  <a:schemeClr val="lt1"/>
                </a:solidFill>
              </a:rPr>
              <a:t>Wisconsin Department of Children and Families - </a:t>
            </a:r>
            <a:r>
              <a:rPr b="1" i="1" lang="en-US">
                <a:solidFill>
                  <a:schemeClr val="lt1"/>
                </a:solidFill>
              </a:rPr>
              <a:t>Putting Families First.</a:t>
            </a:r>
            <a:endParaRPr/>
          </a:p>
        </p:txBody>
      </p:sp>
      <p:sp>
        <p:nvSpPr>
          <p:cNvPr id="696" name="Google Shape;696;g237ea097884_0_239"/>
          <p:cNvSpPr/>
          <p:nvPr/>
        </p:nvSpPr>
        <p:spPr>
          <a:xfrm>
            <a:off x="628647" y="1563569"/>
            <a:ext cx="3943200" cy="2541300"/>
          </a:xfrm>
          <a:prstGeom prst="roundRect">
            <a:avLst>
              <a:gd fmla="val 10000" name="adj"/>
            </a:avLst>
          </a:prstGeom>
          <a:solidFill>
            <a:schemeClr val="accent5"/>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i="0" lang="en-US" sz="2100" u="none" cap="none" strike="noStrike">
                <a:solidFill>
                  <a:schemeClr val="dk1"/>
                </a:solidFill>
                <a:latin typeface="Roboto"/>
                <a:ea typeface="Roboto"/>
                <a:cs typeface="Roboto"/>
                <a:sym typeface="Roboto"/>
              </a:rPr>
              <a:t>We’re asking Mandated Reporters and Supporters to take a more active role in supporting families.</a:t>
            </a:r>
            <a:r>
              <a:rPr b="0" i="0" lang="en-US" sz="1400" u="none" cap="none" strike="noStrike">
                <a:solidFill>
                  <a:schemeClr val="dk1"/>
                </a:solidFill>
                <a:latin typeface="Roboto"/>
                <a:ea typeface="Roboto"/>
                <a:cs typeface="Roboto"/>
                <a:sym typeface="Roboto"/>
              </a:rPr>
              <a:t>	</a:t>
            </a:r>
            <a:endParaRPr sz="1100"/>
          </a:p>
          <a:p>
            <a:pPr indent="0" lvl="0" marL="0" marR="0" rtl="0" algn="l">
              <a:spcBef>
                <a:spcPts val="0"/>
              </a:spcBef>
              <a:spcAft>
                <a:spcPts val="0"/>
              </a:spcAft>
              <a:buNone/>
            </a:pPr>
            <a:r>
              <a:t/>
            </a:r>
            <a:endParaRPr sz="1400">
              <a:solidFill>
                <a:schemeClr val="dk1"/>
              </a:solidFill>
              <a:latin typeface="Roboto"/>
              <a:ea typeface="Roboto"/>
              <a:cs typeface="Roboto"/>
              <a:sym typeface="Roboto"/>
            </a:endParaRPr>
          </a:p>
          <a:p>
            <a:pPr indent="-215900" lvl="0" marL="215900" marR="0" rtl="0" algn="l">
              <a:spcBef>
                <a:spcPts val="0"/>
              </a:spcBef>
              <a:spcAft>
                <a:spcPts val="0"/>
              </a:spcAft>
              <a:buClr>
                <a:schemeClr val="dk1"/>
              </a:buClr>
              <a:buSzPts val="1400"/>
              <a:buFont typeface="Arial"/>
              <a:buChar char="•"/>
            </a:pPr>
            <a:r>
              <a:rPr lang="en-US" sz="1400">
                <a:solidFill>
                  <a:schemeClr val="dk1"/>
                </a:solidFill>
                <a:latin typeface="Roboto"/>
                <a:ea typeface="Roboto"/>
                <a:cs typeface="Roboto"/>
                <a:sym typeface="Roboto"/>
              </a:rPr>
              <a:t>This may mean supporting families with access to resources or community-based services.</a:t>
            </a:r>
            <a:endParaRPr sz="1400">
              <a:solidFill>
                <a:schemeClr val="dk1"/>
              </a:solidFill>
              <a:latin typeface="Roboto"/>
              <a:ea typeface="Roboto"/>
              <a:cs typeface="Roboto"/>
              <a:sym typeface="Roboto"/>
            </a:endParaRPr>
          </a:p>
        </p:txBody>
      </p:sp>
      <p:pic>
        <p:nvPicPr>
          <p:cNvPr id="697" name="Google Shape;697;g237ea097884_0_239"/>
          <p:cNvPicPr preferRelativeResize="0"/>
          <p:nvPr/>
        </p:nvPicPr>
        <p:blipFill rotWithShape="1">
          <a:blip r:embed="rId3">
            <a:alphaModFix/>
          </a:blip>
          <a:srcRect b="0" l="0" r="0" t="0"/>
          <a:stretch/>
        </p:blipFill>
        <p:spPr>
          <a:xfrm>
            <a:off x="5095924" y="1535211"/>
            <a:ext cx="3419400" cy="2598000"/>
          </a:xfrm>
          <a:prstGeom prst="roundRect">
            <a:avLst>
              <a:gd fmla="val 8594" name="adj"/>
            </a:avLst>
          </a:prstGeom>
          <a:solidFill>
            <a:srgbClr val="ECECEC"/>
          </a:solid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4" name="Shape 1084"/>
        <p:cNvGrpSpPr/>
        <p:nvPr/>
      </p:nvGrpSpPr>
      <p:grpSpPr>
        <a:xfrm>
          <a:off x="0" y="0"/>
          <a:ext cx="0" cy="0"/>
          <a:chOff x="0" y="0"/>
          <a:chExt cx="0" cy="0"/>
        </a:xfrm>
      </p:grpSpPr>
      <p:sp>
        <p:nvSpPr>
          <p:cNvPr id="1085" name="Google Shape;1085;g237ea097884_0_1948"/>
          <p:cNvSpPr txBox="1"/>
          <p:nvPr/>
        </p:nvSpPr>
        <p:spPr>
          <a:xfrm>
            <a:off x="11400" y="136075"/>
            <a:ext cx="9045000" cy="600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300"/>
              <a:buFont typeface="Arial"/>
              <a:buNone/>
            </a:pPr>
            <a:r>
              <a:rPr b="0" i="0" lang="en-US" sz="3300" u="none" cap="none" strike="noStrike">
                <a:solidFill>
                  <a:schemeClr val="lt1"/>
                </a:solidFill>
                <a:latin typeface="Lato Black"/>
                <a:ea typeface="Lato Black"/>
                <a:cs typeface="Lato Black"/>
                <a:sym typeface="Lato Black"/>
              </a:rPr>
              <a:t>Reporting Staff or Volunteers</a:t>
            </a:r>
            <a:endParaRPr b="0" i="0" sz="3300" u="none" cap="none" strike="noStrike">
              <a:solidFill>
                <a:srgbClr val="000000"/>
              </a:solidFill>
              <a:latin typeface="Arial"/>
              <a:ea typeface="Arial"/>
              <a:cs typeface="Arial"/>
              <a:sym typeface="Arial"/>
            </a:endParaRPr>
          </a:p>
        </p:txBody>
      </p:sp>
      <p:sp>
        <p:nvSpPr>
          <p:cNvPr id="1086" name="Google Shape;1086;g237ea097884_0_1948"/>
          <p:cNvSpPr txBox="1"/>
          <p:nvPr/>
        </p:nvSpPr>
        <p:spPr>
          <a:xfrm>
            <a:off x="661025" y="1254525"/>
            <a:ext cx="4330800" cy="3078300"/>
          </a:xfrm>
          <a:prstGeom prst="rect">
            <a:avLst/>
          </a:prstGeom>
          <a:noFill/>
          <a:ln>
            <a:noFill/>
          </a:ln>
        </p:spPr>
        <p:txBody>
          <a:bodyPr anchorCtr="0" anchor="t" bIns="45700" lIns="91425" spcFirstLastPara="1" rIns="91425" wrap="square" tIns="45700">
            <a:spAutoFit/>
          </a:bodyPr>
          <a:lstStyle/>
          <a:p>
            <a:pPr indent="-342900" lvl="0" marL="368300" marR="0" rtl="0" algn="l">
              <a:lnSpc>
                <a:spcPct val="100000"/>
              </a:lnSpc>
              <a:spcBef>
                <a:spcPts val="1200"/>
              </a:spcBef>
              <a:spcAft>
                <a:spcPts val="0"/>
              </a:spcAft>
              <a:buClr>
                <a:schemeClr val="dk1"/>
              </a:buClr>
              <a:buSzPts val="2000"/>
              <a:buFont typeface="Arial"/>
              <a:buChar char="•"/>
            </a:pPr>
            <a:r>
              <a:rPr b="1" i="0" lang="en-US" sz="2000" u="none" cap="none" strike="noStrike">
                <a:solidFill>
                  <a:schemeClr val="dk1"/>
                </a:solidFill>
                <a:latin typeface="Lato"/>
                <a:ea typeface="Lato"/>
                <a:cs typeface="Lato"/>
                <a:sym typeface="Lato"/>
              </a:rPr>
              <a:t>Suspected abuse by an educator, volunteer, or coach must be reported to child welfare or local law enforcement </a:t>
            </a:r>
            <a:r>
              <a:rPr b="1" i="0" lang="en-US" sz="2000" u="sng" cap="none" strike="noStrike">
                <a:solidFill>
                  <a:schemeClr val="dk1"/>
                </a:solidFill>
                <a:latin typeface="Lato"/>
                <a:ea typeface="Lato"/>
                <a:cs typeface="Lato"/>
                <a:sym typeface="Lato"/>
              </a:rPr>
              <a:t>in addition</a:t>
            </a:r>
            <a:r>
              <a:rPr b="1" i="0" lang="en-US" sz="2000" u="none" cap="none" strike="noStrike">
                <a:solidFill>
                  <a:schemeClr val="dk1"/>
                </a:solidFill>
                <a:latin typeface="Lato"/>
                <a:ea typeface="Lato"/>
                <a:cs typeface="Lato"/>
                <a:sym typeface="Lato"/>
              </a:rPr>
              <a:t> to any disciplinary action</a:t>
            </a:r>
            <a:endParaRPr b="1" i="0" sz="2000" u="none" cap="none" strike="noStrike">
              <a:solidFill>
                <a:srgbClr val="000000"/>
              </a:solidFill>
              <a:latin typeface="Lato"/>
              <a:ea typeface="Lato"/>
              <a:cs typeface="Lato"/>
              <a:sym typeface="Lato"/>
            </a:endParaRPr>
          </a:p>
          <a:p>
            <a:pPr indent="-342900" lvl="0" marL="342900" marR="0" rtl="0" algn="l">
              <a:lnSpc>
                <a:spcPct val="100000"/>
              </a:lnSpc>
              <a:spcBef>
                <a:spcPts val="1200"/>
              </a:spcBef>
              <a:spcAft>
                <a:spcPts val="0"/>
              </a:spcAft>
              <a:buClr>
                <a:schemeClr val="dk1"/>
              </a:buClr>
              <a:buSzPts val="2400"/>
              <a:buFont typeface="Arial"/>
              <a:buChar char="•"/>
            </a:pPr>
            <a:r>
              <a:rPr b="1" i="0" lang="en-US" sz="2000" u="none" cap="none" strike="noStrike">
                <a:solidFill>
                  <a:schemeClr val="dk1"/>
                </a:solidFill>
                <a:latin typeface="Lato"/>
                <a:ea typeface="Lato"/>
                <a:cs typeface="Lato"/>
                <a:sym typeface="Lato"/>
              </a:rPr>
              <a:t>An administrator may be required to report child abuse by an employee to DPI , see: </a:t>
            </a:r>
            <a:r>
              <a:rPr b="1" i="0" lang="en-US" sz="2000" u="sng" cap="none" strike="noStrike">
                <a:solidFill>
                  <a:schemeClr val="dk1"/>
                </a:solidFill>
                <a:latin typeface="Lato"/>
                <a:ea typeface="Lato"/>
                <a:cs typeface="Lato"/>
                <a:sym typeface="Lato"/>
                <a:hlinkClick r:id="rId3">
                  <a:extLst>
                    <a:ext uri="{A12FA001-AC4F-418D-AE19-62706E023703}">
                      <ahyp:hlinkClr val="tx"/>
                    </a:ext>
                  </a:extLst>
                </a:hlinkClick>
              </a:rPr>
              <a:t>Wis. Stat. 115.31 (3)</a:t>
            </a:r>
            <a:endParaRPr b="1" i="0" sz="2000" u="none" cap="none" strike="noStrike">
              <a:solidFill>
                <a:schemeClr val="dk1"/>
              </a:solidFill>
              <a:latin typeface="Lato"/>
              <a:ea typeface="Lato"/>
              <a:cs typeface="Lato"/>
              <a:sym typeface="Lato"/>
            </a:endParaRPr>
          </a:p>
        </p:txBody>
      </p:sp>
      <p:pic>
        <p:nvPicPr>
          <p:cNvPr id="1087" name="Google Shape;1087;g237ea097884_0_1948"/>
          <p:cNvPicPr preferRelativeResize="0"/>
          <p:nvPr/>
        </p:nvPicPr>
        <p:blipFill rotWithShape="1">
          <a:blip r:embed="rId4">
            <a:alphaModFix/>
          </a:blip>
          <a:srcRect b="0" l="0" r="0" t="0"/>
          <a:stretch/>
        </p:blipFill>
        <p:spPr>
          <a:xfrm>
            <a:off x="5415850" y="1254513"/>
            <a:ext cx="2655299" cy="265529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2" name="Shape 1092"/>
        <p:cNvGrpSpPr/>
        <p:nvPr/>
      </p:nvGrpSpPr>
      <p:grpSpPr>
        <a:xfrm>
          <a:off x="0" y="0"/>
          <a:ext cx="0" cy="0"/>
          <a:chOff x="0" y="0"/>
          <a:chExt cx="0" cy="0"/>
        </a:xfrm>
      </p:grpSpPr>
      <p:sp>
        <p:nvSpPr>
          <p:cNvPr id="1093" name="Google Shape;1093;g237ea097884_0_1955"/>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3000"/>
              </a:spcAft>
              <a:buSzPts val="3600"/>
              <a:buNone/>
            </a:pPr>
            <a:r>
              <a:rPr lang="en-US"/>
              <a:t>Responsibilities - </a:t>
            </a:r>
            <a:r>
              <a:rPr lang="en-US"/>
              <a:t>Wrap Up</a:t>
            </a:r>
            <a:endParaRPr/>
          </a:p>
        </p:txBody>
      </p:sp>
      <p:sp>
        <p:nvSpPr>
          <p:cNvPr id="1094" name="Google Shape;1094;g237ea097884_0_1955"/>
          <p:cNvSpPr txBox="1"/>
          <p:nvPr>
            <p:ph idx="4294967295" type="body"/>
          </p:nvPr>
        </p:nvSpPr>
        <p:spPr>
          <a:xfrm>
            <a:off x="4963875" y="1218200"/>
            <a:ext cx="3826200" cy="3361500"/>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1800"/>
              </a:spcBef>
              <a:spcAft>
                <a:spcPts val="0"/>
              </a:spcAft>
              <a:buSzPts val="2400"/>
              <a:buChar char="•"/>
            </a:pPr>
            <a:r>
              <a:rPr lang="en-US"/>
              <a:t>All staff are responsible for safety</a:t>
            </a:r>
            <a:endParaRPr/>
          </a:p>
          <a:p>
            <a:pPr indent="-381000" lvl="0" marL="457200" rtl="0" algn="l">
              <a:lnSpc>
                <a:spcPct val="100000"/>
              </a:lnSpc>
              <a:spcBef>
                <a:spcPts val="0"/>
              </a:spcBef>
              <a:spcAft>
                <a:spcPts val="0"/>
              </a:spcAft>
              <a:buSzPts val="2400"/>
              <a:buChar char="•"/>
            </a:pPr>
            <a:r>
              <a:rPr lang="en-US"/>
              <a:t>School leaders support cross-system collaboration</a:t>
            </a:r>
            <a:endParaRPr/>
          </a:p>
          <a:p>
            <a:pPr indent="-381000" lvl="0" marL="457200" rtl="0" algn="l">
              <a:lnSpc>
                <a:spcPct val="100000"/>
              </a:lnSpc>
              <a:spcBef>
                <a:spcPts val="0"/>
              </a:spcBef>
              <a:spcAft>
                <a:spcPts val="0"/>
              </a:spcAft>
              <a:buSzPts val="2400"/>
              <a:buChar char="•"/>
            </a:pPr>
            <a:r>
              <a:rPr lang="en-US"/>
              <a:t>All staff can elevate the voice and insight of students and families</a:t>
            </a:r>
            <a:endParaRPr/>
          </a:p>
        </p:txBody>
      </p:sp>
      <p:pic>
        <p:nvPicPr>
          <p:cNvPr id="1095" name="Google Shape;1095;g237ea097884_0_1955"/>
          <p:cNvPicPr preferRelativeResize="0"/>
          <p:nvPr/>
        </p:nvPicPr>
        <p:blipFill rotWithShape="1">
          <a:blip r:embed="rId3">
            <a:alphaModFix/>
          </a:blip>
          <a:srcRect b="0" l="0" r="0" t="0"/>
          <a:stretch/>
        </p:blipFill>
        <p:spPr>
          <a:xfrm>
            <a:off x="466150" y="1331276"/>
            <a:ext cx="4067748" cy="2816425"/>
          </a:xfrm>
          <a:prstGeom prst="rect">
            <a:avLst/>
          </a:prstGeom>
          <a:noFill/>
          <a:ln>
            <a:noFill/>
          </a:ln>
          <a:effectLst>
            <a:outerShdw blurRad="57150" rotWithShape="0" algn="bl" dir="6660000" dist="142875">
              <a:srgbClr val="000000">
                <a:alpha val="49020"/>
              </a:srgbClr>
            </a:outerShdw>
          </a:effectLst>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0" name="Shape 1100"/>
        <p:cNvGrpSpPr/>
        <p:nvPr/>
      </p:nvGrpSpPr>
      <p:grpSpPr>
        <a:xfrm>
          <a:off x="0" y="0"/>
          <a:ext cx="0" cy="0"/>
          <a:chOff x="0" y="0"/>
          <a:chExt cx="0" cy="0"/>
        </a:xfrm>
      </p:grpSpPr>
      <p:sp>
        <p:nvSpPr>
          <p:cNvPr id="1101" name="Google Shape;1101;g237ea097884_0_2226"/>
          <p:cNvSpPr txBox="1"/>
          <p:nvPr>
            <p:ph idx="1" type="body"/>
          </p:nvPr>
        </p:nvSpPr>
        <p:spPr>
          <a:xfrm>
            <a:off x="1736500" y="1299100"/>
            <a:ext cx="5970000" cy="13515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rgbClr val="333399"/>
              </a:buClr>
              <a:buSzPts val="4000"/>
              <a:buNone/>
            </a:pPr>
            <a:r>
              <a:rPr lang="en-US" sz="4000"/>
              <a:t>The Structure of Child Protective Services</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6" name="Shape 1106"/>
        <p:cNvGrpSpPr/>
        <p:nvPr/>
      </p:nvGrpSpPr>
      <p:grpSpPr>
        <a:xfrm>
          <a:off x="0" y="0"/>
          <a:ext cx="0" cy="0"/>
          <a:chOff x="0" y="0"/>
          <a:chExt cx="0" cy="0"/>
        </a:xfrm>
      </p:grpSpPr>
      <p:sp>
        <p:nvSpPr>
          <p:cNvPr id="1107" name="Google Shape;1107;g237ea097884_0_2231"/>
          <p:cNvSpPr txBox="1"/>
          <p:nvPr>
            <p:ph idx="2" type="body"/>
          </p:nvPr>
        </p:nvSpPr>
        <p:spPr>
          <a:xfrm>
            <a:off x="4269450" y="1510650"/>
            <a:ext cx="4274700" cy="2122200"/>
          </a:xfrm>
          <a:prstGeom prst="rect">
            <a:avLst/>
          </a:prstGeom>
          <a:noFill/>
          <a:ln>
            <a:noFill/>
          </a:ln>
        </p:spPr>
        <p:txBody>
          <a:bodyPr anchorCtr="0" anchor="t" bIns="45700" lIns="91425" spcFirstLastPara="1" rIns="91425" wrap="square" tIns="45700">
            <a:normAutofit/>
          </a:bodyPr>
          <a:lstStyle/>
          <a:p>
            <a:pPr indent="0" lvl="0" marL="457200" rtl="0" algn="l">
              <a:lnSpc>
                <a:spcPct val="100000"/>
              </a:lnSpc>
              <a:spcBef>
                <a:spcPts val="0"/>
              </a:spcBef>
              <a:spcAft>
                <a:spcPts val="0"/>
              </a:spcAft>
              <a:buNone/>
            </a:pPr>
            <a:r>
              <a:rPr lang="en-US"/>
              <a:t>Professionals share a common goal of increasing well-being and success in school for students</a:t>
            </a:r>
            <a:endParaRPr/>
          </a:p>
        </p:txBody>
      </p:sp>
      <p:pic>
        <p:nvPicPr>
          <p:cNvPr id="1108" name="Google Shape;1108;g237ea097884_0_2231"/>
          <p:cNvPicPr preferRelativeResize="0"/>
          <p:nvPr/>
        </p:nvPicPr>
        <p:blipFill rotWithShape="1">
          <a:blip r:embed="rId3">
            <a:alphaModFix/>
          </a:blip>
          <a:srcRect b="0" l="0" r="0" t="0"/>
          <a:stretch/>
        </p:blipFill>
        <p:spPr>
          <a:xfrm>
            <a:off x="773025" y="1074000"/>
            <a:ext cx="2669327" cy="2669327"/>
          </a:xfrm>
          <a:prstGeom prst="rect">
            <a:avLst/>
          </a:prstGeom>
          <a:noFill/>
          <a:ln>
            <a:noFill/>
          </a:ln>
        </p:spPr>
      </p:pic>
      <p:sp>
        <p:nvSpPr>
          <p:cNvPr id="1109" name="Google Shape;1109;g237ea097884_0_2231"/>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228600" lvl="0" marL="457200" rtl="0" algn="ctr">
              <a:lnSpc>
                <a:spcPct val="100000"/>
              </a:lnSpc>
              <a:spcBef>
                <a:spcPts val="0"/>
              </a:spcBef>
              <a:spcAft>
                <a:spcPts val="0"/>
              </a:spcAft>
              <a:buClr>
                <a:schemeClr val="lt1"/>
              </a:buClr>
              <a:buSzPts val="3600"/>
              <a:buNone/>
            </a:pPr>
            <a:r>
              <a:rPr lang="en-US"/>
              <a:t>Collaboration is Key</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3" name="Shape 1113"/>
        <p:cNvGrpSpPr/>
        <p:nvPr/>
      </p:nvGrpSpPr>
      <p:grpSpPr>
        <a:xfrm>
          <a:off x="0" y="0"/>
          <a:ext cx="0" cy="0"/>
          <a:chOff x="0" y="0"/>
          <a:chExt cx="0" cy="0"/>
        </a:xfrm>
      </p:grpSpPr>
      <p:sp>
        <p:nvSpPr>
          <p:cNvPr id="1114" name="Google Shape;1114;g237ea097884_0_2238"/>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600"/>
              <a:buNone/>
            </a:pPr>
            <a:r>
              <a:rPr lang="en-US"/>
              <a:t>CPS Structure</a:t>
            </a:r>
            <a:endParaRPr/>
          </a:p>
        </p:txBody>
      </p:sp>
      <p:sp>
        <p:nvSpPr>
          <p:cNvPr id="1115" name="Google Shape;1115;g237ea097884_0_2238"/>
          <p:cNvSpPr txBox="1"/>
          <p:nvPr>
            <p:ph idx="2" type="body"/>
          </p:nvPr>
        </p:nvSpPr>
        <p:spPr>
          <a:xfrm>
            <a:off x="240800" y="1271550"/>
            <a:ext cx="4273800" cy="2512800"/>
          </a:xfrm>
          <a:prstGeom prst="rect">
            <a:avLst/>
          </a:prstGeom>
          <a:noFill/>
          <a:ln>
            <a:noFill/>
          </a:ln>
        </p:spPr>
        <p:txBody>
          <a:bodyPr anchorCtr="0" anchor="t" bIns="45700" lIns="91425" spcFirstLastPara="1" rIns="91425" wrap="square" tIns="45700">
            <a:normAutofit/>
          </a:bodyPr>
          <a:lstStyle/>
          <a:p>
            <a:pPr indent="0" lvl="0" marL="457200" rtl="0" algn="l">
              <a:lnSpc>
                <a:spcPct val="100000"/>
              </a:lnSpc>
              <a:spcBef>
                <a:spcPts val="0"/>
              </a:spcBef>
              <a:spcAft>
                <a:spcPts val="1000"/>
              </a:spcAft>
              <a:buSzPts val="2400"/>
              <a:buNone/>
            </a:pPr>
            <a:r>
              <a:rPr lang="en-US"/>
              <a:t>Goal: To support parents and caregivers in making necessary changes so children are safe and protected in their homes.</a:t>
            </a:r>
            <a:endParaRPr sz="3700"/>
          </a:p>
        </p:txBody>
      </p:sp>
      <p:pic>
        <p:nvPicPr>
          <p:cNvPr id="1116" name="Google Shape;1116;g237ea097884_0_2238"/>
          <p:cNvPicPr preferRelativeResize="0"/>
          <p:nvPr/>
        </p:nvPicPr>
        <p:blipFill rotWithShape="1">
          <a:blip r:embed="rId3">
            <a:alphaModFix/>
          </a:blip>
          <a:srcRect b="29" l="0" r="0" t="39"/>
          <a:stretch/>
        </p:blipFill>
        <p:spPr>
          <a:xfrm>
            <a:off x="4711100" y="1271550"/>
            <a:ext cx="3904399" cy="2600390"/>
          </a:xfrm>
          <a:prstGeom prst="rect">
            <a:avLst/>
          </a:prstGeom>
          <a:noFill/>
          <a:ln>
            <a:noFill/>
          </a:ln>
          <a:effectLst>
            <a:outerShdw blurRad="57150" rotWithShape="0" algn="bl" dir="6600000" dist="133350">
              <a:srgbClr val="000000">
                <a:alpha val="49800"/>
              </a:srgbClr>
            </a:outerShdw>
          </a:effectLst>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1" name="Shape 1121"/>
        <p:cNvGrpSpPr/>
        <p:nvPr/>
      </p:nvGrpSpPr>
      <p:grpSpPr>
        <a:xfrm>
          <a:off x="0" y="0"/>
          <a:ext cx="0" cy="0"/>
          <a:chOff x="0" y="0"/>
          <a:chExt cx="0" cy="0"/>
        </a:xfrm>
      </p:grpSpPr>
      <p:pic>
        <p:nvPicPr>
          <p:cNvPr id="1122" name="Google Shape;1122;g237ea097884_0_2244"/>
          <p:cNvPicPr preferRelativeResize="0"/>
          <p:nvPr/>
        </p:nvPicPr>
        <p:blipFill rotWithShape="1">
          <a:blip r:embed="rId3">
            <a:alphaModFix/>
          </a:blip>
          <a:srcRect b="0" l="0" r="67273" t="0"/>
          <a:stretch/>
        </p:blipFill>
        <p:spPr>
          <a:xfrm>
            <a:off x="1005525" y="1022975"/>
            <a:ext cx="2316727" cy="3590124"/>
          </a:xfrm>
          <a:prstGeom prst="rect">
            <a:avLst/>
          </a:prstGeom>
          <a:noFill/>
          <a:ln>
            <a:noFill/>
          </a:ln>
        </p:spPr>
      </p:pic>
      <p:pic>
        <p:nvPicPr>
          <p:cNvPr id="1123" name="Google Shape;1123;g237ea097884_0_2244"/>
          <p:cNvPicPr preferRelativeResize="0"/>
          <p:nvPr/>
        </p:nvPicPr>
        <p:blipFill rotWithShape="1">
          <a:blip r:embed="rId3">
            <a:alphaModFix/>
          </a:blip>
          <a:srcRect b="0" l="32615" r="32075" t="0"/>
          <a:stretch/>
        </p:blipFill>
        <p:spPr>
          <a:xfrm>
            <a:off x="3322262" y="1022975"/>
            <a:ext cx="2499473" cy="3590124"/>
          </a:xfrm>
          <a:prstGeom prst="rect">
            <a:avLst/>
          </a:prstGeom>
          <a:noFill/>
          <a:ln>
            <a:noFill/>
          </a:ln>
        </p:spPr>
      </p:pic>
      <p:pic>
        <p:nvPicPr>
          <p:cNvPr id="1124" name="Google Shape;1124;g237ea097884_0_2244"/>
          <p:cNvPicPr preferRelativeResize="0"/>
          <p:nvPr/>
        </p:nvPicPr>
        <p:blipFill rotWithShape="1">
          <a:blip r:embed="rId3">
            <a:alphaModFix/>
          </a:blip>
          <a:srcRect b="0" l="68402" r="0" t="0"/>
          <a:stretch/>
        </p:blipFill>
        <p:spPr>
          <a:xfrm>
            <a:off x="5847750" y="1022975"/>
            <a:ext cx="2236774" cy="3590124"/>
          </a:xfrm>
          <a:prstGeom prst="rect">
            <a:avLst/>
          </a:prstGeom>
          <a:noFill/>
          <a:ln>
            <a:noFill/>
          </a:ln>
        </p:spPr>
      </p:pic>
      <p:sp>
        <p:nvSpPr>
          <p:cNvPr id="1125" name="Google Shape;1125;g237ea097884_0_2244"/>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228600" lvl="0" marL="457200" rtl="0" algn="ctr">
              <a:lnSpc>
                <a:spcPct val="100000"/>
              </a:lnSpc>
              <a:spcBef>
                <a:spcPts val="0"/>
              </a:spcBef>
              <a:spcAft>
                <a:spcPts val="0"/>
              </a:spcAft>
              <a:buClr>
                <a:schemeClr val="lt1"/>
              </a:buClr>
              <a:buSzPts val="3600"/>
              <a:buNone/>
            </a:pPr>
            <a:r>
              <a:rPr lang="en-US"/>
              <a:t>Stages of CPS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2"/>
                                        </p:tgtEl>
                                        <p:attrNameLst>
                                          <p:attrName>style.visibility</p:attrName>
                                        </p:attrNameLst>
                                      </p:cBhvr>
                                      <p:to>
                                        <p:strVal val="visible"/>
                                      </p:to>
                                    </p:set>
                                    <p:animEffect filter="fade" transition="in">
                                      <p:cBhvr>
                                        <p:cTn dur="1000"/>
                                        <p:tgtEl>
                                          <p:spTgt spid="11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3"/>
                                        </p:tgtEl>
                                        <p:attrNameLst>
                                          <p:attrName>style.visibility</p:attrName>
                                        </p:attrNameLst>
                                      </p:cBhvr>
                                      <p:to>
                                        <p:strVal val="visible"/>
                                      </p:to>
                                    </p:set>
                                    <p:animEffect filter="fade" transition="in">
                                      <p:cBhvr>
                                        <p:cTn dur="1000"/>
                                        <p:tgtEl>
                                          <p:spTgt spid="11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4"/>
                                        </p:tgtEl>
                                        <p:attrNameLst>
                                          <p:attrName>style.visibility</p:attrName>
                                        </p:attrNameLst>
                                      </p:cBhvr>
                                      <p:to>
                                        <p:strVal val="visible"/>
                                      </p:to>
                                    </p:set>
                                    <p:animEffect filter="fade" transition="in">
                                      <p:cBhvr>
                                        <p:cTn dur="1000"/>
                                        <p:tgtEl>
                                          <p:spTgt spid="11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9" name="Shape 1129"/>
        <p:cNvGrpSpPr/>
        <p:nvPr/>
      </p:nvGrpSpPr>
      <p:grpSpPr>
        <a:xfrm>
          <a:off x="0" y="0"/>
          <a:ext cx="0" cy="0"/>
          <a:chOff x="0" y="0"/>
          <a:chExt cx="0" cy="0"/>
        </a:xfrm>
      </p:grpSpPr>
      <p:pic>
        <p:nvPicPr>
          <p:cNvPr id="1130" name="Google Shape;1130;g237ea097884_0_2252"/>
          <p:cNvPicPr preferRelativeResize="0"/>
          <p:nvPr/>
        </p:nvPicPr>
        <p:blipFill rotWithShape="1">
          <a:blip r:embed="rId3">
            <a:alphaModFix/>
          </a:blip>
          <a:srcRect b="0" l="0" r="0" t="0"/>
          <a:stretch/>
        </p:blipFill>
        <p:spPr>
          <a:xfrm>
            <a:off x="125550" y="1121475"/>
            <a:ext cx="8892875" cy="2713500"/>
          </a:xfrm>
          <a:prstGeom prst="rect">
            <a:avLst/>
          </a:prstGeom>
          <a:noFill/>
          <a:ln>
            <a:noFill/>
          </a:ln>
        </p:spPr>
      </p:pic>
      <p:sp>
        <p:nvSpPr>
          <p:cNvPr id="1131" name="Google Shape;1131;g237ea097884_0_2252"/>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228600" lvl="0" marL="457200" rtl="0" algn="ctr">
              <a:lnSpc>
                <a:spcPct val="100000"/>
              </a:lnSpc>
              <a:spcBef>
                <a:spcPts val="0"/>
              </a:spcBef>
              <a:spcAft>
                <a:spcPts val="0"/>
              </a:spcAft>
              <a:buClr>
                <a:schemeClr val="lt1"/>
              </a:buClr>
              <a:buSzPts val="3600"/>
              <a:buNone/>
            </a:pPr>
            <a:r>
              <a:rPr lang="en-US"/>
              <a:t>The Access Stage</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5" name="Shape 1135"/>
        <p:cNvGrpSpPr/>
        <p:nvPr/>
      </p:nvGrpSpPr>
      <p:grpSpPr>
        <a:xfrm>
          <a:off x="0" y="0"/>
          <a:ext cx="0" cy="0"/>
          <a:chOff x="0" y="0"/>
          <a:chExt cx="0" cy="0"/>
        </a:xfrm>
      </p:grpSpPr>
      <p:sp>
        <p:nvSpPr>
          <p:cNvPr id="1136" name="Google Shape;1136;g237ea097884_0_2257"/>
          <p:cNvSpPr txBox="1"/>
          <p:nvPr>
            <p:ph idx="2" type="body"/>
          </p:nvPr>
        </p:nvSpPr>
        <p:spPr>
          <a:xfrm>
            <a:off x="2052025" y="1197424"/>
            <a:ext cx="5046900" cy="3321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Screened Out</a:t>
            </a:r>
            <a:endParaRPr/>
          </a:p>
          <a:p>
            <a:pPr indent="-340233" lvl="1" marL="914400" rtl="0" algn="l">
              <a:lnSpc>
                <a:spcPct val="100000"/>
              </a:lnSpc>
              <a:spcBef>
                <a:spcPts val="1000"/>
              </a:spcBef>
              <a:spcAft>
                <a:spcPts val="0"/>
              </a:spcAft>
              <a:buSzPts val="1758"/>
              <a:buChar char="○"/>
            </a:pPr>
            <a:r>
              <a:rPr lang="en-US"/>
              <a:t>Does not meet legal definitions of child maltreatment</a:t>
            </a:r>
            <a:endParaRPr/>
          </a:p>
          <a:p>
            <a:pPr indent="-340233" lvl="1" marL="914400" rtl="0" algn="l">
              <a:lnSpc>
                <a:spcPct val="100000"/>
              </a:lnSpc>
              <a:spcBef>
                <a:spcPts val="1000"/>
              </a:spcBef>
              <a:spcAft>
                <a:spcPts val="0"/>
              </a:spcAft>
              <a:buSzPts val="1758"/>
              <a:buChar char="○"/>
            </a:pPr>
            <a:r>
              <a:rPr lang="en-US"/>
              <a:t>School and child welfare professionals help connect the family to resources</a:t>
            </a:r>
            <a:endParaRPr/>
          </a:p>
          <a:p>
            <a:pPr indent="0" lvl="0" marL="0" rtl="0" algn="l">
              <a:lnSpc>
                <a:spcPct val="100000"/>
              </a:lnSpc>
              <a:spcBef>
                <a:spcPts val="1000"/>
              </a:spcBef>
              <a:spcAft>
                <a:spcPts val="0"/>
              </a:spcAft>
              <a:buNone/>
            </a:pPr>
            <a:r>
              <a:rPr lang="en-US"/>
              <a:t>Screened In</a:t>
            </a:r>
            <a:endParaRPr/>
          </a:p>
          <a:p>
            <a:pPr indent="-340233" lvl="1" marL="914400" rtl="0" algn="l">
              <a:lnSpc>
                <a:spcPct val="100000"/>
              </a:lnSpc>
              <a:spcBef>
                <a:spcPts val="1000"/>
              </a:spcBef>
              <a:spcAft>
                <a:spcPts val="1000"/>
              </a:spcAft>
              <a:buSzPts val="1758"/>
              <a:buChar char="○"/>
            </a:pPr>
            <a:r>
              <a:rPr lang="en-US"/>
              <a:t>Assigned to 1 of 3 response timeframes</a:t>
            </a:r>
            <a:endParaRPr/>
          </a:p>
        </p:txBody>
      </p:sp>
      <p:sp>
        <p:nvSpPr>
          <p:cNvPr id="1137" name="Google Shape;1137;g237ea097884_0_2257"/>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228600" lvl="0" marL="457200" rtl="0" algn="ctr">
              <a:lnSpc>
                <a:spcPct val="100000"/>
              </a:lnSpc>
              <a:spcBef>
                <a:spcPts val="0"/>
              </a:spcBef>
              <a:spcAft>
                <a:spcPts val="0"/>
              </a:spcAft>
              <a:buClr>
                <a:schemeClr val="lt1"/>
              </a:buClr>
              <a:buSzPts val="3600"/>
              <a:buNone/>
            </a:pPr>
            <a:r>
              <a:rPr lang="en-US"/>
              <a:t>Access – Screen In/Screen Out</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2" name="Shape 1142"/>
        <p:cNvGrpSpPr/>
        <p:nvPr/>
      </p:nvGrpSpPr>
      <p:grpSpPr>
        <a:xfrm>
          <a:off x="0" y="0"/>
          <a:ext cx="0" cy="0"/>
          <a:chOff x="0" y="0"/>
          <a:chExt cx="0" cy="0"/>
        </a:xfrm>
      </p:grpSpPr>
      <p:pic>
        <p:nvPicPr>
          <p:cNvPr id="1143" name="Google Shape;1143;g237ea097884_0_2262"/>
          <p:cNvPicPr preferRelativeResize="0"/>
          <p:nvPr/>
        </p:nvPicPr>
        <p:blipFill rotWithShape="1">
          <a:blip r:embed="rId3">
            <a:alphaModFix/>
          </a:blip>
          <a:srcRect b="0" l="0" r="0" t="0"/>
          <a:stretch/>
        </p:blipFill>
        <p:spPr>
          <a:xfrm>
            <a:off x="152400" y="1074000"/>
            <a:ext cx="8839201" cy="3492147"/>
          </a:xfrm>
          <a:prstGeom prst="rect">
            <a:avLst/>
          </a:prstGeom>
          <a:noFill/>
          <a:ln>
            <a:noFill/>
          </a:ln>
        </p:spPr>
      </p:pic>
      <p:sp>
        <p:nvSpPr>
          <p:cNvPr id="1144" name="Google Shape;1144;g237ea097884_0_2262"/>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228600" lvl="0" marL="457200" rtl="0" algn="ctr">
              <a:lnSpc>
                <a:spcPct val="100000"/>
              </a:lnSpc>
              <a:spcBef>
                <a:spcPts val="0"/>
              </a:spcBef>
              <a:spcAft>
                <a:spcPts val="0"/>
              </a:spcAft>
              <a:buClr>
                <a:schemeClr val="lt1"/>
              </a:buClr>
              <a:buSzPts val="3600"/>
              <a:buNone/>
            </a:pPr>
            <a:r>
              <a:rPr lang="en-US"/>
              <a:t>Initial Assessment Stage</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8" name="Shape 1148"/>
        <p:cNvGrpSpPr/>
        <p:nvPr/>
      </p:nvGrpSpPr>
      <p:grpSpPr>
        <a:xfrm>
          <a:off x="0" y="0"/>
          <a:ext cx="0" cy="0"/>
          <a:chOff x="0" y="0"/>
          <a:chExt cx="0" cy="0"/>
        </a:xfrm>
      </p:grpSpPr>
      <p:sp>
        <p:nvSpPr>
          <p:cNvPr id="1149" name="Google Shape;1149;g237ea097884_0_2268"/>
          <p:cNvSpPr txBox="1"/>
          <p:nvPr>
            <p:ph idx="2" type="body"/>
          </p:nvPr>
        </p:nvSpPr>
        <p:spPr>
          <a:xfrm>
            <a:off x="4491900" y="1315363"/>
            <a:ext cx="4355400" cy="2512800"/>
          </a:xfrm>
          <a:prstGeom prst="rect">
            <a:avLst/>
          </a:prstGeom>
          <a:noFill/>
          <a:ln>
            <a:noFill/>
          </a:ln>
        </p:spPr>
        <p:txBody>
          <a:bodyPr anchorCtr="0" anchor="t" bIns="45700" lIns="91425" spcFirstLastPara="1" rIns="91425" wrap="square" tIns="45700">
            <a:normAutofit lnSpcReduction="20000"/>
          </a:bodyPr>
          <a:lstStyle/>
          <a:p>
            <a:pPr indent="-381000" lvl="0" marL="457200" rtl="0" algn="l">
              <a:lnSpc>
                <a:spcPct val="100000"/>
              </a:lnSpc>
              <a:spcBef>
                <a:spcPts val="0"/>
              </a:spcBef>
              <a:spcAft>
                <a:spcPts val="0"/>
              </a:spcAft>
              <a:buSzPts val="2400"/>
              <a:buChar char="•"/>
            </a:pPr>
            <a:r>
              <a:rPr lang="en-US"/>
              <a:t>Voluntary or court ordered</a:t>
            </a:r>
            <a:endParaRPr/>
          </a:p>
          <a:p>
            <a:pPr indent="-381000" lvl="0" marL="457200" rtl="0" algn="l">
              <a:lnSpc>
                <a:spcPct val="100000"/>
              </a:lnSpc>
              <a:spcBef>
                <a:spcPts val="1000"/>
              </a:spcBef>
              <a:spcAft>
                <a:spcPts val="0"/>
              </a:spcAft>
              <a:buSzPts val="2400"/>
              <a:buChar char="•"/>
            </a:pPr>
            <a:r>
              <a:rPr lang="en-US"/>
              <a:t>Goals are determined with the family</a:t>
            </a:r>
            <a:endParaRPr/>
          </a:p>
          <a:p>
            <a:pPr indent="-381000" lvl="0" marL="457200" rtl="0" algn="l">
              <a:lnSpc>
                <a:spcPct val="100000"/>
              </a:lnSpc>
              <a:spcBef>
                <a:spcPts val="1000"/>
              </a:spcBef>
              <a:spcAft>
                <a:spcPts val="1000"/>
              </a:spcAft>
              <a:buSzPts val="2400"/>
              <a:buChar char="•"/>
            </a:pPr>
            <a:r>
              <a:rPr lang="en-US"/>
              <a:t>The primary role of the child welfare professional is to  positively engage the family </a:t>
            </a:r>
            <a:endParaRPr/>
          </a:p>
        </p:txBody>
      </p:sp>
      <p:pic>
        <p:nvPicPr>
          <p:cNvPr id="1150" name="Google Shape;1150;g237ea097884_0_2268"/>
          <p:cNvPicPr preferRelativeResize="0"/>
          <p:nvPr/>
        </p:nvPicPr>
        <p:blipFill rotWithShape="1">
          <a:blip r:embed="rId3">
            <a:alphaModFix/>
          </a:blip>
          <a:srcRect b="0" l="0" r="0" t="0"/>
          <a:stretch/>
        </p:blipFill>
        <p:spPr>
          <a:xfrm>
            <a:off x="477600" y="1297400"/>
            <a:ext cx="3821153" cy="2548679"/>
          </a:xfrm>
          <a:prstGeom prst="rect">
            <a:avLst/>
          </a:prstGeom>
          <a:noFill/>
          <a:ln>
            <a:noFill/>
          </a:ln>
          <a:effectLst>
            <a:outerShdw blurRad="57150" rotWithShape="0" algn="bl" dir="5880000" dist="85725">
              <a:srgbClr val="000000">
                <a:alpha val="49800"/>
              </a:srgbClr>
            </a:outerShdw>
          </a:effectLst>
        </p:spPr>
      </p:pic>
      <p:sp>
        <p:nvSpPr>
          <p:cNvPr id="1151" name="Google Shape;1151;g237ea097884_0_2268"/>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228600" lvl="0" marL="457200" rtl="0" algn="ctr">
              <a:lnSpc>
                <a:spcPct val="100000"/>
              </a:lnSpc>
              <a:spcBef>
                <a:spcPts val="0"/>
              </a:spcBef>
              <a:spcAft>
                <a:spcPts val="0"/>
              </a:spcAft>
              <a:buClr>
                <a:schemeClr val="lt1"/>
              </a:buClr>
              <a:buSzPts val="3600"/>
              <a:buNone/>
            </a:pPr>
            <a:r>
              <a:rPr lang="en-US"/>
              <a:t>Ongoing Services Stage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g237ea097884_0_24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accent2"/>
              </a:buClr>
              <a:buSzPts val="3300"/>
              <a:buFont typeface="Roboto"/>
              <a:buNone/>
            </a:pPr>
            <a:r>
              <a:rPr lang="en-US">
                <a:solidFill>
                  <a:schemeClr val="accent2"/>
                </a:solidFill>
              </a:rPr>
              <a:t>What does this mean for Mandated Reporters and Supporters?</a:t>
            </a:r>
            <a:endParaRPr/>
          </a:p>
        </p:txBody>
      </p:sp>
      <p:sp>
        <p:nvSpPr>
          <p:cNvPr id="704" name="Google Shape;704;g237ea097884_0_247"/>
          <p:cNvSpPr txBox="1"/>
          <p:nvPr>
            <p:ph idx="1" type="body"/>
          </p:nvPr>
        </p:nvSpPr>
        <p:spPr>
          <a:xfrm>
            <a:off x="628649" y="1369219"/>
            <a:ext cx="7886700" cy="32634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dk1"/>
              </a:buClr>
              <a:buSzPts val="2100"/>
              <a:buNone/>
            </a:pPr>
            <a:r>
              <a:t/>
            </a:r>
            <a:endParaRPr/>
          </a:p>
          <a:p>
            <a:pPr indent="0" lvl="0" marL="0" rtl="0" algn="l">
              <a:lnSpc>
                <a:spcPct val="90000"/>
              </a:lnSpc>
              <a:spcBef>
                <a:spcPts val="800"/>
              </a:spcBef>
              <a:spcAft>
                <a:spcPts val="0"/>
              </a:spcAft>
              <a:buClr>
                <a:schemeClr val="dk1"/>
              </a:buClr>
              <a:buSzPts val="2100"/>
              <a:buNone/>
            </a:pPr>
            <a:r>
              <a:rPr lang="en-US"/>
              <a:t>CPS action with families </a:t>
            </a:r>
            <a:endParaRPr/>
          </a:p>
          <a:p>
            <a:pPr indent="0" lvl="0" marL="0" rtl="0" algn="l">
              <a:lnSpc>
                <a:spcPct val="90000"/>
              </a:lnSpc>
              <a:spcBef>
                <a:spcPts val="800"/>
              </a:spcBef>
              <a:spcAft>
                <a:spcPts val="0"/>
              </a:spcAft>
              <a:buClr>
                <a:schemeClr val="dk1"/>
              </a:buClr>
              <a:buSzPts val="2100"/>
              <a:buNone/>
            </a:pPr>
            <a:r>
              <a:rPr lang="en-US"/>
              <a:t>may look different than</a:t>
            </a:r>
            <a:endParaRPr/>
          </a:p>
          <a:p>
            <a:pPr indent="0" lvl="0" marL="0" rtl="0" algn="l">
              <a:lnSpc>
                <a:spcPct val="90000"/>
              </a:lnSpc>
              <a:spcBef>
                <a:spcPts val="800"/>
              </a:spcBef>
              <a:spcAft>
                <a:spcPts val="0"/>
              </a:spcAft>
              <a:buClr>
                <a:schemeClr val="dk1"/>
              </a:buClr>
              <a:buSzPts val="2100"/>
              <a:buNone/>
            </a:pPr>
            <a:r>
              <a:rPr lang="en-US"/>
              <a:t>it has in similar situations </a:t>
            </a:r>
            <a:endParaRPr/>
          </a:p>
          <a:p>
            <a:pPr indent="0" lvl="0" marL="0" rtl="0" algn="l">
              <a:lnSpc>
                <a:spcPct val="90000"/>
              </a:lnSpc>
              <a:spcBef>
                <a:spcPts val="800"/>
              </a:spcBef>
              <a:spcAft>
                <a:spcPts val="0"/>
              </a:spcAft>
              <a:buClr>
                <a:schemeClr val="dk1"/>
              </a:buClr>
              <a:buSzPts val="2100"/>
              <a:buNone/>
            </a:pPr>
            <a:r>
              <a:rPr lang="en-US"/>
              <a:t>in the past. </a:t>
            </a:r>
            <a:endParaRPr/>
          </a:p>
          <a:p>
            <a:pPr indent="0" lvl="0" marL="0" rtl="0" algn="l">
              <a:lnSpc>
                <a:spcPct val="90000"/>
              </a:lnSpc>
              <a:spcBef>
                <a:spcPts val="800"/>
              </a:spcBef>
              <a:spcAft>
                <a:spcPts val="0"/>
              </a:spcAft>
              <a:buClr>
                <a:schemeClr val="dk1"/>
              </a:buClr>
              <a:buSzPts val="2100"/>
              <a:buNone/>
            </a:pPr>
            <a:r>
              <a:t/>
            </a:r>
            <a:endParaRPr/>
          </a:p>
        </p:txBody>
      </p:sp>
      <p:pic>
        <p:nvPicPr>
          <p:cNvPr id="705" name="Google Shape;705;g237ea097884_0_247"/>
          <p:cNvPicPr preferRelativeResize="0"/>
          <p:nvPr/>
        </p:nvPicPr>
        <p:blipFill rotWithShape="1">
          <a:blip r:embed="rId3">
            <a:alphaModFix/>
          </a:blip>
          <a:srcRect b="0" l="0" r="0" t="0"/>
          <a:stretch/>
        </p:blipFill>
        <p:spPr>
          <a:xfrm>
            <a:off x="4571999" y="1402556"/>
            <a:ext cx="3567278" cy="2950535"/>
          </a:xfrm>
          <a:prstGeom prst="rect">
            <a:avLst/>
          </a:prstGeom>
          <a:noFill/>
          <a:ln>
            <a:noFill/>
          </a:ln>
        </p:spPr>
      </p:pic>
      <p:sp>
        <p:nvSpPr>
          <p:cNvPr id="706" name="Google Shape;706;g237ea097884_0_247"/>
          <p:cNvSpPr txBox="1"/>
          <p:nvPr>
            <p:ph idx="11" type="ftr"/>
          </p:nvPr>
        </p:nvSpPr>
        <p:spPr>
          <a:xfrm>
            <a:off x="4572000" y="4767263"/>
            <a:ext cx="3943200" cy="273900"/>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US">
                <a:solidFill>
                  <a:schemeClr val="lt1"/>
                </a:solidFill>
              </a:rPr>
              <a:t>Wisconsin Department of Children and Families - </a:t>
            </a:r>
            <a:r>
              <a:rPr b="1" i="1" lang="en-US">
                <a:solidFill>
                  <a:schemeClr val="lt1"/>
                </a:solidFill>
              </a:rPr>
              <a:t>Putting Families First.</a:t>
            </a:r>
            <a:endParaRPr/>
          </a:p>
        </p:txBody>
      </p:sp>
      <p:sp>
        <p:nvSpPr>
          <p:cNvPr id="707" name="Google Shape;707;g237ea097884_0_247"/>
          <p:cNvSpPr txBox="1"/>
          <p:nvPr/>
        </p:nvSpPr>
        <p:spPr>
          <a:xfrm>
            <a:off x="4571999" y="1775811"/>
            <a:ext cx="1424700" cy="9003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US" sz="900">
                <a:solidFill>
                  <a:schemeClr val="lt1"/>
                </a:solidFill>
                <a:latin typeface="Roboto"/>
                <a:ea typeface="Roboto"/>
                <a:cs typeface="Roboto"/>
                <a:sym typeface="Roboto"/>
              </a:rPr>
              <a:t>Increased use of services, supports, and safety planning that allows children and youth to remain at home with their family.</a:t>
            </a:r>
            <a:endParaRPr sz="1100"/>
          </a:p>
        </p:txBody>
      </p:sp>
      <p:sp>
        <p:nvSpPr>
          <p:cNvPr id="708" name="Google Shape;708;g237ea097884_0_247"/>
          <p:cNvSpPr txBox="1"/>
          <p:nvPr/>
        </p:nvSpPr>
        <p:spPr>
          <a:xfrm>
            <a:off x="6749704" y="1780438"/>
            <a:ext cx="1302600" cy="9003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US" sz="900">
                <a:solidFill>
                  <a:schemeClr val="lt1"/>
                </a:solidFill>
                <a:latin typeface="Roboto"/>
                <a:ea typeface="Roboto"/>
                <a:cs typeface="Roboto"/>
                <a:sym typeface="Roboto"/>
              </a:rPr>
              <a:t>Increased emphasis on maintaining and strengthening children’s connections with people who know and love them.</a:t>
            </a:r>
            <a:endParaRPr sz="1100"/>
          </a:p>
        </p:txBody>
      </p:sp>
      <p:sp>
        <p:nvSpPr>
          <p:cNvPr id="709" name="Google Shape;709;g237ea097884_0_247"/>
          <p:cNvSpPr txBox="1"/>
          <p:nvPr/>
        </p:nvSpPr>
        <p:spPr>
          <a:xfrm>
            <a:off x="5606156" y="2676056"/>
            <a:ext cx="1499100" cy="10389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US" sz="900">
                <a:solidFill>
                  <a:schemeClr val="lt1"/>
                </a:solidFill>
                <a:latin typeface="Roboto"/>
                <a:ea typeface="Roboto"/>
                <a:cs typeface="Roboto"/>
                <a:sym typeface="Roboto"/>
              </a:rPr>
              <a:t>Empowerment of the child and family to collaborate more closely with school staff, advocate for their child’s needs, and participate in team meetings.</a:t>
            </a:r>
            <a:endParaRPr sz="900"/>
          </a:p>
        </p:txBody>
      </p:sp>
      <p:sp>
        <p:nvSpPr>
          <p:cNvPr id="710" name="Google Shape;710;g237ea097884_0_247"/>
          <p:cNvSpPr/>
          <p:nvPr/>
        </p:nvSpPr>
        <p:spPr>
          <a:xfrm>
            <a:off x="4884902" y="1301354"/>
            <a:ext cx="2941500" cy="434400"/>
          </a:xfrm>
          <a:prstGeom prst="roundRect">
            <a:avLst>
              <a:gd fmla="val 16667" name="adj"/>
            </a:avLst>
          </a:prstGeom>
          <a:solidFill>
            <a:schemeClr val="accent4"/>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US" sz="2100">
                <a:solidFill>
                  <a:schemeClr val="lt1"/>
                </a:solidFill>
                <a:latin typeface="Roboto"/>
                <a:ea typeface="Roboto"/>
                <a:cs typeface="Roboto"/>
                <a:sym typeface="Roboto"/>
              </a:rPr>
              <a:t>You might also notice…</a:t>
            </a:r>
            <a:endParaRPr sz="1100"/>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5" name="Shape 1155"/>
        <p:cNvGrpSpPr/>
        <p:nvPr/>
      </p:nvGrpSpPr>
      <p:grpSpPr>
        <a:xfrm>
          <a:off x="0" y="0"/>
          <a:ext cx="0" cy="0"/>
          <a:chOff x="0" y="0"/>
          <a:chExt cx="0" cy="0"/>
        </a:xfrm>
      </p:grpSpPr>
      <p:sp>
        <p:nvSpPr>
          <p:cNvPr id="1156" name="Google Shape;1156;g237ea097884_0_2274"/>
          <p:cNvSpPr txBox="1"/>
          <p:nvPr>
            <p:ph idx="2" type="body"/>
          </p:nvPr>
        </p:nvSpPr>
        <p:spPr>
          <a:xfrm>
            <a:off x="446225" y="1254363"/>
            <a:ext cx="4355400" cy="2512800"/>
          </a:xfrm>
          <a:prstGeom prst="rect">
            <a:avLst/>
          </a:prstGeom>
          <a:noFill/>
          <a:ln>
            <a:noFill/>
          </a:ln>
        </p:spPr>
        <p:txBody>
          <a:bodyPr anchorCtr="0" anchor="t" bIns="45700" lIns="91425" spcFirstLastPara="1" rIns="91425" wrap="square" tIns="45700">
            <a:normAutofit/>
          </a:bodyPr>
          <a:lstStyle/>
          <a:p>
            <a:pPr indent="-381000" lvl="0" marL="457200" rtl="0" algn="l">
              <a:lnSpc>
                <a:spcPct val="100000"/>
              </a:lnSpc>
              <a:spcBef>
                <a:spcPts val="0"/>
              </a:spcBef>
              <a:spcAft>
                <a:spcPts val="0"/>
              </a:spcAft>
              <a:buSzPts val="2400"/>
              <a:buChar char="•"/>
            </a:pPr>
            <a:r>
              <a:rPr lang="en-US"/>
              <a:t>Allow immediate access in a private space for an interview (Public Schools)</a:t>
            </a:r>
            <a:endParaRPr/>
          </a:p>
          <a:p>
            <a:pPr indent="-381000" lvl="0" marL="457200" rtl="0" algn="l">
              <a:lnSpc>
                <a:spcPct val="100000"/>
              </a:lnSpc>
              <a:spcBef>
                <a:spcPts val="1000"/>
              </a:spcBef>
              <a:spcAft>
                <a:spcPts val="1000"/>
              </a:spcAft>
              <a:buSzPts val="2400"/>
              <a:buChar char="•"/>
            </a:pPr>
            <a:r>
              <a:rPr lang="en-US"/>
              <a:t>Do not notify or request authorization from parents for the interview</a:t>
            </a:r>
            <a:endParaRPr/>
          </a:p>
        </p:txBody>
      </p:sp>
      <p:pic>
        <p:nvPicPr>
          <p:cNvPr id="1157" name="Google Shape;1157;g237ea097884_0_2274"/>
          <p:cNvPicPr preferRelativeResize="0"/>
          <p:nvPr/>
        </p:nvPicPr>
        <p:blipFill rotWithShape="1">
          <a:blip r:embed="rId3">
            <a:alphaModFix/>
          </a:blip>
          <a:srcRect b="0" l="39" r="29" t="0"/>
          <a:stretch/>
        </p:blipFill>
        <p:spPr>
          <a:xfrm>
            <a:off x="5000125" y="1452961"/>
            <a:ext cx="3629000" cy="2420524"/>
          </a:xfrm>
          <a:prstGeom prst="rect">
            <a:avLst/>
          </a:prstGeom>
          <a:noFill/>
          <a:ln>
            <a:noFill/>
          </a:ln>
          <a:effectLst>
            <a:outerShdw blurRad="57150" rotWithShape="0" algn="bl" dir="6480000" dist="123825">
              <a:srgbClr val="000000">
                <a:alpha val="49800"/>
              </a:srgbClr>
            </a:outerShdw>
          </a:effectLst>
        </p:spPr>
      </p:pic>
      <p:sp>
        <p:nvSpPr>
          <p:cNvPr id="1158" name="Google Shape;1158;g237ea097884_0_2274"/>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228600" lvl="0" marL="457200" rtl="0" algn="ctr">
              <a:lnSpc>
                <a:spcPct val="100000"/>
              </a:lnSpc>
              <a:spcBef>
                <a:spcPts val="0"/>
              </a:spcBef>
              <a:spcAft>
                <a:spcPts val="0"/>
              </a:spcAft>
              <a:buClr>
                <a:schemeClr val="lt1"/>
              </a:buClr>
              <a:buSzPts val="3600"/>
              <a:buNone/>
            </a:pPr>
            <a:r>
              <a:rPr lang="en-US"/>
              <a:t>Supporting the Initial Assessment</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3" name="Shape 1163"/>
        <p:cNvGrpSpPr/>
        <p:nvPr/>
      </p:nvGrpSpPr>
      <p:grpSpPr>
        <a:xfrm>
          <a:off x="0" y="0"/>
          <a:ext cx="0" cy="0"/>
          <a:chOff x="0" y="0"/>
          <a:chExt cx="0" cy="0"/>
        </a:xfrm>
      </p:grpSpPr>
      <p:pic>
        <p:nvPicPr>
          <p:cNvPr id="1164" name="Google Shape;1164;g237ea097884_0_2280"/>
          <p:cNvPicPr preferRelativeResize="0"/>
          <p:nvPr/>
        </p:nvPicPr>
        <p:blipFill rotWithShape="1">
          <a:blip r:embed="rId3">
            <a:alphaModFix/>
          </a:blip>
          <a:srcRect b="0" l="0" r="0" t="0"/>
          <a:stretch/>
        </p:blipFill>
        <p:spPr>
          <a:xfrm>
            <a:off x="1" y="946"/>
            <a:ext cx="9143998" cy="971033"/>
          </a:xfrm>
          <a:prstGeom prst="rect">
            <a:avLst/>
          </a:prstGeom>
          <a:noFill/>
          <a:ln>
            <a:noFill/>
          </a:ln>
        </p:spPr>
      </p:pic>
      <p:sp>
        <p:nvSpPr>
          <p:cNvPr id="1165" name="Google Shape;1165;g237ea097884_0_2280"/>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600"/>
              <a:buNone/>
            </a:pPr>
            <a:r>
              <a:rPr lang="en-US"/>
              <a:t>May You Disclose Pupil Records?</a:t>
            </a:r>
            <a:endParaRPr/>
          </a:p>
        </p:txBody>
      </p:sp>
      <p:sp>
        <p:nvSpPr>
          <p:cNvPr id="1166" name="Google Shape;1166;g237ea097884_0_2280"/>
          <p:cNvSpPr txBox="1"/>
          <p:nvPr>
            <p:ph idx="4294967295" type="body"/>
          </p:nvPr>
        </p:nvSpPr>
        <p:spPr>
          <a:xfrm>
            <a:off x="3822675" y="1113473"/>
            <a:ext cx="5046900" cy="3475500"/>
          </a:xfrm>
          <a:prstGeom prst="rect">
            <a:avLst/>
          </a:prstGeom>
          <a:noFill/>
          <a:ln>
            <a:noFill/>
          </a:ln>
        </p:spPr>
        <p:txBody>
          <a:bodyPr anchorCtr="0" anchor="t" bIns="45700" lIns="91425" spcFirstLastPara="1" rIns="91425" wrap="square" tIns="45700">
            <a:noAutofit/>
          </a:bodyPr>
          <a:lstStyle/>
          <a:p>
            <a:pPr indent="-368300" lvl="0" marL="457200" rtl="0" algn="l">
              <a:lnSpc>
                <a:spcPct val="100000"/>
              </a:lnSpc>
              <a:spcBef>
                <a:spcPts val="0"/>
              </a:spcBef>
              <a:spcAft>
                <a:spcPts val="0"/>
              </a:spcAft>
              <a:buSzPts val="2200"/>
              <a:buChar char="●"/>
            </a:pPr>
            <a:r>
              <a:rPr lang="en-US" sz="2200"/>
              <a:t>Yes, pertinent information from pupil records may be shared for the purposes of making a report of child abuse or neglect</a:t>
            </a:r>
            <a:endParaRPr sz="2200"/>
          </a:p>
          <a:p>
            <a:pPr indent="-368300" lvl="0" marL="457200" rtl="0" algn="l">
              <a:lnSpc>
                <a:spcPct val="100000"/>
              </a:lnSpc>
              <a:spcBef>
                <a:spcPts val="1000"/>
              </a:spcBef>
              <a:spcAft>
                <a:spcPts val="0"/>
              </a:spcAft>
              <a:buSzPts val="2200"/>
              <a:buChar char="●"/>
            </a:pPr>
            <a:r>
              <a:rPr lang="en-US" sz="2200"/>
              <a:t>Information from pupil records may be shared to protect someone’s health or safety in an emergency </a:t>
            </a:r>
            <a:endParaRPr sz="2200"/>
          </a:p>
          <a:p>
            <a:pPr indent="0" lvl="0" marL="0" rtl="0" algn="l">
              <a:lnSpc>
                <a:spcPct val="100000"/>
              </a:lnSpc>
              <a:spcBef>
                <a:spcPts val="1000"/>
              </a:spcBef>
              <a:spcAft>
                <a:spcPts val="0"/>
              </a:spcAft>
              <a:buSzPts val="2400"/>
              <a:buNone/>
            </a:pPr>
            <a:r>
              <a:rPr lang="en-US" sz="2200"/>
              <a:t> </a:t>
            </a:r>
            <a:r>
              <a:rPr lang="en-US" sz="1100"/>
              <a:t>Wis. Stat. sec. 118.125(2)(p); 34 CFR 99.31, 99.36</a:t>
            </a:r>
            <a:endParaRPr sz="2200"/>
          </a:p>
        </p:txBody>
      </p:sp>
      <p:pic>
        <p:nvPicPr>
          <p:cNvPr id="1167" name="Google Shape;1167;g237ea097884_0_2280"/>
          <p:cNvPicPr preferRelativeResize="0"/>
          <p:nvPr/>
        </p:nvPicPr>
        <p:blipFill rotWithShape="1">
          <a:blip r:embed="rId4">
            <a:alphaModFix/>
          </a:blip>
          <a:srcRect b="0" l="0" r="0" t="0"/>
          <a:stretch/>
        </p:blipFill>
        <p:spPr>
          <a:xfrm>
            <a:off x="615525" y="1513511"/>
            <a:ext cx="2870751" cy="2173626"/>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2" name="Shape 1172"/>
        <p:cNvGrpSpPr/>
        <p:nvPr/>
      </p:nvGrpSpPr>
      <p:grpSpPr>
        <a:xfrm>
          <a:off x="0" y="0"/>
          <a:ext cx="0" cy="0"/>
          <a:chOff x="0" y="0"/>
          <a:chExt cx="0" cy="0"/>
        </a:xfrm>
      </p:grpSpPr>
      <p:sp>
        <p:nvSpPr>
          <p:cNvPr id="1173" name="Google Shape;1173;g237ea097884_0_2659"/>
          <p:cNvSpPr txBox="1"/>
          <p:nvPr>
            <p:ph idx="1" type="body"/>
          </p:nvPr>
        </p:nvSpPr>
        <p:spPr>
          <a:xfrm>
            <a:off x="1751482" y="1321562"/>
            <a:ext cx="5591400" cy="13515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rgbClr val="333399"/>
              </a:buClr>
              <a:buSzPts val="4000"/>
              <a:buNone/>
            </a:pPr>
            <a:r>
              <a:rPr lang="en-US" sz="4000"/>
              <a:t>Definitions of Child Maltreatment</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8" name="Shape 1178"/>
        <p:cNvGrpSpPr/>
        <p:nvPr/>
      </p:nvGrpSpPr>
      <p:grpSpPr>
        <a:xfrm>
          <a:off x="0" y="0"/>
          <a:ext cx="0" cy="0"/>
          <a:chOff x="0" y="0"/>
          <a:chExt cx="0" cy="0"/>
        </a:xfrm>
      </p:grpSpPr>
      <p:sp>
        <p:nvSpPr>
          <p:cNvPr id="1179" name="Google Shape;1179;g237ea097884_0_2664"/>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600"/>
              <a:buNone/>
            </a:pPr>
            <a:r>
              <a:rPr lang="en-US"/>
              <a:t>Neglect Defined</a:t>
            </a:r>
            <a:endParaRPr/>
          </a:p>
        </p:txBody>
      </p:sp>
      <p:sp>
        <p:nvSpPr>
          <p:cNvPr id="1180" name="Google Shape;1180;g237ea097884_0_2664"/>
          <p:cNvSpPr txBox="1"/>
          <p:nvPr>
            <p:ph idx="2" type="body"/>
          </p:nvPr>
        </p:nvSpPr>
        <p:spPr>
          <a:xfrm>
            <a:off x="1672200" y="1069825"/>
            <a:ext cx="5799600" cy="3637800"/>
          </a:xfrm>
          <a:prstGeom prst="rect">
            <a:avLst/>
          </a:prstGeom>
          <a:noFill/>
          <a:ln>
            <a:noFill/>
          </a:ln>
        </p:spPr>
        <p:txBody>
          <a:bodyPr anchorCtr="0" anchor="t" bIns="45700" lIns="91425" spcFirstLastPara="1" rIns="91425" wrap="square" tIns="45700">
            <a:noAutofit/>
          </a:bodyPr>
          <a:lstStyle/>
          <a:p>
            <a:pPr indent="-241300" lvl="0" marL="254000" rtl="0" algn="l">
              <a:lnSpc>
                <a:spcPct val="100000"/>
              </a:lnSpc>
              <a:spcBef>
                <a:spcPts val="0"/>
              </a:spcBef>
              <a:spcAft>
                <a:spcPts val="0"/>
              </a:spcAft>
              <a:buSzPts val="2200"/>
              <a:buChar char="•"/>
            </a:pPr>
            <a:r>
              <a:rPr lang="en-US" sz="2200"/>
              <a:t>Failure, refusal, or inability of a parent or other caregiver, for reasons </a:t>
            </a:r>
            <a:r>
              <a:rPr lang="en-US" sz="2200" u="sng"/>
              <a:t>other than poverty</a:t>
            </a:r>
            <a:r>
              <a:rPr lang="en-US" sz="2200"/>
              <a:t>, to provide for the basic needs of a child to the point that it </a:t>
            </a:r>
            <a:r>
              <a:rPr lang="en-US" sz="2200">
                <a:highlight>
                  <a:srgbClr val="FFFF00"/>
                </a:highlight>
              </a:rPr>
              <a:t>seriously</a:t>
            </a:r>
            <a:r>
              <a:rPr lang="en-US" sz="2200"/>
              <a:t> </a:t>
            </a:r>
            <a:r>
              <a:rPr lang="en-US" sz="2200">
                <a:highlight>
                  <a:srgbClr val="FFFF00"/>
                </a:highlight>
              </a:rPr>
              <a:t>endangers a child’s physical health</a:t>
            </a:r>
            <a:endParaRPr sz="2200">
              <a:highlight>
                <a:srgbClr val="FFFF00"/>
              </a:highlight>
            </a:endParaRPr>
          </a:p>
          <a:p>
            <a:pPr indent="-241300" lvl="0" marL="254000" rtl="0" algn="l">
              <a:lnSpc>
                <a:spcPct val="100000"/>
              </a:lnSpc>
              <a:spcBef>
                <a:spcPts val="1000"/>
              </a:spcBef>
              <a:spcAft>
                <a:spcPts val="0"/>
              </a:spcAft>
              <a:buSzPts val="2200"/>
              <a:buChar char="•"/>
            </a:pPr>
            <a:r>
              <a:rPr lang="en-US" sz="2200"/>
              <a:t>Includes actual as well as potential harm</a:t>
            </a:r>
            <a:endParaRPr sz="2200"/>
          </a:p>
          <a:p>
            <a:pPr indent="-203200" lvl="0" marL="254000" rtl="0" algn="l">
              <a:lnSpc>
                <a:spcPct val="100000"/>
              </a:lnSpc>
              <a:spcBef>
                <a:spcPts val="1000"/>
              </a:spcBef>
              <a:spcAft>
                <a:spcPts val="0"/>
              </a:spcAft>
              <a:buClr>
                <a:schemeClr val="dk1"/>
              </a:buClr>
              <a:buSzPts val="900"/>
              <a:buFont typeface="Arial"/>
              <a:buNone/>
            </a:pPr>
            <a:r>
              <a:t/>
            </a:r>
            <a:endParaRPr sz="900"/>
          </a:p>
          <a:p>
            <a:pPr indent="0" lvl="0" marL="0" rtl="0" algn="l">
              <a:lnSpc>
                <a:spcPct val="100000"/>
              </a:lnSpc>
              <a:spcBef>
                <a:spcPts val="0"/>
              </a:spcBef>
              <a:spcAft>
                <a:spcPts val="0"/>
              </a:spcAft>
              <a:buClr>
                <a:schemeClr val="dk1"/>
              </a:buClr>
              <a:buSzPts val="2400"/>
              <a:buFont typeface="Arial"/>
              <a:buNone/>
            </a:pPr>
            <a:r>
              <a:t/>
            </a:r>
            <a:endParaRPr sz="900"/>
          </a:p>
          <a:p>
            <a:pPr indent="0" lvl="0" marL="0" rtl="0" algn="r">
              <a:lnSpc>
                <a:spcPct val="100000"/>
              </a:lnSpc>
              <a:spcBef>
                <a:spcPts val="0"/>
              </a:spcBef>
              <a:spcAft>
                <a:spcPts val="0"/>
              </a:spcAft>
              <a:buClr>
                <a:schemeClr val="dk1"/>
              </a:buClr>
              <a:buSzPts val="2400"/>
              <a:buFont typeface="Arial"/>
              <a:buNone/>
            </a:pPr>
            <a:r>
              <a:rPr lang="en-US" sz="1600"/>
              <a:t>Wis. Stat. sec 48.02(12g)</a:t>
            </a:r>
            <a:endParaRPr sz="1900"/>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5" name="Shape 1185"/>
        <p:cNvGrpSpPr/>
        <p:nvPr/>
      </p:nvGrpSpPr>
      <p:grpSpPr>
        <a:xfrm>
          <a:off x="0" y="0"/>
          <a:ext cx="0" cy="0"/>
          <a:chOff x="0" y="0"/>
          <a:chExt cx="0" cy="0"/>
        </a:xfrm>
      </p:grpSpPr>
      <p:sp>
        <p:nvSpPr>
          <p:cNvPr id="1186" name="Google Shape;1186;g237ea097884_0_2670"/>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600"/>
              <a:buNone/>
            </a:pPr>
            <a:r>
              <a:rPr lang="en-US"/>
              <a:t>Examples that are NOT Neglect</a:t>
            </a:r>
            <a:endParaRPr/>
          </a:p>
        </p:txBody>
      </p:sp>
      <p:sp>
        <p:nvSpPr>
          <p:cNvPr id="1187" name="Google Shape;1187;g237ea097884_0_2670"/>
          <p:cNvSpPr txBox="1"/>
          <p:nvPr>
            <p:ph idx="2" type="body"/>
          </p:nvPr>
        </p:nvSpPr>
        <p:spPr>
          <a:xfrm>
            <a:off x="2052028" y="1197429"/>
            <a:ext cx="5046900" cy="2512800"/>
          </a:xfrm>
          <a:prstGeom prst="rect">
            <a:avLst/>
          </a:prstGeom>
          <a:noFill/>
          <a:ln>
            <a:noFill/>
          </a:ln>
        </p:spPr>
        <p:txBody>
          <a:bodyPr anchorCtr="0" anchor="t" bIns="45700" lIns="91425" spcFirstLastPara="1" rIns="91425" wrap="square" tIns="45700">
            <a:normAutofit lnSpcReduction="10000"/>
          </a:bodyPr>
          <a:lstStyle/>
          <a:p>
            <a:pPr indent="-381000" lvl="0" marL="457200" rtl="0" algn="l">
              <a:lnSpc>
                <a:spcPct val="100000"/>
              </a:lnSpc>
              <a:spcBef>
                <a:spcPts val="0"/>
              </a:spcBef>
              <a:spcAft>
                <a:spcPts val="0"/>
              </a:spcAft>
              <a:buSzPts val="2400"/>
              <a:buChar char="•"/>
            </a:pPr>
            <a:r>
              <a:rPr lang="en-US"/>
              <a:t>Failing to provide for basic needs due to poverty</a:t>
            </a:r>
            <a:endParaRPr/>
          </a:p>
          <a:p>
            <a:pPr indent="-381000" lvl="0" marL="457200" rtl="0" algn="l">
              <a:lnSpc>
                <a:spcPct val="100000"/>
              </a:lnSpc>
              <a:spcBef>
                <a:spcPts val="1000"/>
              </a:spcBef>
              <a:spcAft>
                <a:spcPts val="0"/>
              </a:spcAft>
              <a:buSzPts val="2400"/>
              <a:buChar char="•"/>
            </a:pPr>
            <a:r>
              <a:rPr lang="en-US"/>
              <a:t>Truancy</a:t>
            </a:r>
            <a:endParaRPr/>
          </a:p>
          <a:p>
            <a:pPr indent="-381000" lvl="0" marL="457200" rtl="0" algn="l">
              <a:lnSpc>
                <a:spcPct val="100000"/>
              </a:lnSpc>
              <a:spcBef>
                <a:spcPts val="1000"/>
              </a:spcBef>
              <a:spcAft>
                <a:spcPts val="1000"/>
              </a:spcAft>
              <a:buSzPts val="2400"/>
              <a:buChar char="•"/>
            </a:pPr>
            <a:r>
              <a:rPr lang="en-US"/>
              <a:t>Failure to give prescribed medication to a child, unless it threatens child’s life or health</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2" name="Shape 1192"/>
        <p:cNvGrpSpPr/>
        <p:nvPr/>
      </p:nvGrpSpPr>
      <p:grpSpPr>
        <a:xfrm>
          <a:off x="0" y="0"/>
          <a:ext cx="0" cy="0"/>
          <a:chOff x="0" y="0"/>
          <a:chExt cx="0" cy="0"/>
        </a:xfrm>
      </p:grpSpPr>
      <p:sp>
        <p:nvSpPr>
          <p:cNvPr id="1193" name="Google Shape;1193;g237ea097884_0_2676"/>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80000"/>
              </a:lnSpc>
              <a:spcBef>
                <a:spcPts val="0"/>
              </a:spcBef>
              <a:spcAft>
                <a:spcPts val="0"/>
              </a:spcAft>
              <a:buSzPts val="1018"/>
              <a:buNone/>
            </a:pPr>
            <a:r>
              <a:rPr lang="en-US" sz="3230"/>
              <a:t>Considerations Related to Neglect</a:t>
            </a:r>
            <a:endParaRPr sz="3230"/>
          </a:p>
        </p:txBody>
      </p:sp>
      <p:sp>
        <p:nvSpPr>
          <p:cNvPr id="1194" name="Google Shape;1194;g237ea097884_0_2676"/>
          <p:cNvSpPr txBox="1"/>
          <p:nvPr>
            <p:ph idx="2" type="body"/>
          </p:nvPr>
        </p:nvSpPr>
        <p:spPr>
          <a:xfrm>
            <a:off x="4076925" y="1042125"/>
            <a:ext cx="4746000" cy="3584100"/>
          </a:xfrm>
          <a:prstGeom prst="rect">
            <a:avLst/>
          </a:prstGeom>
          <a:noFill/>
          <a:ln>
            <a:noFill/>
          </a:ln>
        </p:spPr>
        <p:txBody>
          <a:bodyPr anchorCtr="0" anchor="t" bIns="45700" lIns="91425" spcFirstLastPara="1" rIns="91425" wrap="square" tIns="45700">
            <a:noAutofit/>
          </a:bodyPr>
          <a:lstStyle/>
          <a:p>
            <a:pPr indent="-363451" lvl="0" marL="457200" rtl="0" algn="l">
              <a:lnSpc>
                <a:spcPct val="100000"/>
              </a:lnSpc>
              <a:spcBef>
                <a:spcPts val="0"/>
              </a:spcBef>
              <a:spcAft>
                <a:spcPts val="0"/>
              </a:spcAft>
              <a:buSzPts val="2124"/>
              <a:buChar char="•"/>
            </a:pPr>
            <a:r>
              <a:rPr lang="en-US" sz="2123"/>
              <a:t>Adequate food</a:t>
            </a:r>
            <a:endParaRPr sz="2123"/>
          </a:p>
          <a:p>
            <a:pPr indent="-363451" lvl="0" marL="457200" rtl="0" algn="l">
              <a:lnSpc>
                <a:spcPct val="100000"/>
              </a:lnSpc>
              <a:spcBef>
                <a:spcPts val="1000"/>
              </a:spcBef>
              <a:spcAft>
                <a:spcPts val="0"/>
              </a:spcAft>
              <a:buSzPts val="2124"/>
              <a:buChar char="•"/>
            </a:pPr>
            <a:r>
              <a:rPr lang="en-US" sz="2123"/>
              <a:t>Necessary medical and dental care</a:t>
            </a:r>
            <a:endParaRPr sz="2123"/>
          </a:p>
          <a:p>
            <a:pPr indent="-363451" lvl="0" marL="457200" rtl="0" algn="l">
              <a:lnSpc>
                <a:spcPct val="100000"/>
              </a:lnSpc>
              <a:spcBef>
                <a:spcPts val="1000"/>
              </a:spcBef>
              <a:spcAft>
                <a:spcPts val="0"/>
              </a:spcAft>
              <a:buSzPts val="2124"/>
              <a:buChar char="•"/>
            </a:pPr>
            <a:r>
              <a:rPr lang="en-US" sz="2123"/>
              <a:t>Adequate shelter</a:t>
            </a:r>
            <a:endParaRPr sz="2123"/>
          </a:p>
          <a:p>
            <a:pPr indent="-363451" lvl="0" marL="457200" rtl="0" algn="l">
              <a:lnSpc>
                <a:spcPct val="100000"/>
              </a:lnSpc>
              <a:spcBef>
                <a:spcPts val="1000"/>
              </a:spcBef>
              <a:spcAft>
                <a:spcPts val="0"/>
              </a:spcAft>
              <a:buSzPts val="2124"/>
              <a:buChar char="•"/>
            </a:pPr>
            <a:r>
              <a:rPr lang="en-US" sz="2123"/>
              <a:t>Level of supervision consistent with the child’s needs</a:t>
            </a:r>
            <a:endParaRPr sz="2123"/>
          </a:p>
          <a:p>
            <a:pPr indent="-363451" lvl="0" marL="457200" rtl="0" algn="l">
              <a:lnSpc>
                <a:spcPct val="100000"/>
              </a:lnSpc>
              <a:spcBef>
                <a:spcPts val="1000"/>
              </a:spcBef>
              <a:spcAft>
                <a:spcPts val="0"/>
              </a:spcAft>
              <a:buSzPts val="2124"/>
              <a:buChar char="•"/>
            </a:pPr>
            <a:r>
              <a:rPr lang="en-US" sz="2123"/>
              <a:t>Protecting the child from dangers that are within the caregiver’s control</a:t>
            </a:r>
            <a:endParaRPr sz="2123"/>
          </a:p>
          <a:p>
            <a:pPr indent="0" lvl="0" marL="0" rtl="0" algn="l">
              <a:lnSpc>
                <a:spcPct val="150000"/>
              </a:lnSpc>
              <a:spcBef>
                <a:spcPts val="1000"/>
              </a:spcBef>
              <a:spcAft>
                <a:spcPts val="0"/>
              </a:spcAft>
              <a:buSzPts val="2400"/>
              <a:buNone/>
            </a:pPr>
            <a:r>
              <a:t/>
            </a:r>
            <a:endParaRPr/>
          </a:p>
        </p:txBody>
      </p:sp>
      <p:pic>
        <p:nvPicPr>
          <p:cNvPr id="1195" name="Google Shape;1195;g237ea097884_0_2676"/>
          <p:cNvPicPr preferRelativeResize="0"/>
          <p:nvPr/>
        </p:nvPicPr>
        <p:blipFill rotWithShape="1">
          <a:blip r:embed="rId3">
            <a:alphaModFix/>
          </a:blip>
          <a:srcRect b="29" l="0" r="0" t="39"/>
          <a:stretch/>
        </p:blipFill>
        <p:spPr>
          <a:xfrm>
            <a:off x="566325" y="1436512"/>
            <a:ext cx="3404027" cy="2270474"/>
          </a:xfrm>
          <a:prstGeom prst="rect">
            <a:avLst/>
          </a:prstGeom>
          <a:noFill/>
          <a:ln>
            <a:noFill/>
          </a:ln>
          <a:effectLst>
            <a:outerShdw blurRad="57150" rotWithShape="0" algn="bl" dir="7020000" dist="133350">
              <a:srgbClr val="000000">
                <a:alpha val="49800"/>
              </a:srgbClr>
            </a:outerShdw>
          </a:effectLst>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0" name="Shape 1200"/>
        <p:cNvGrpSpPr/>
        <p:nvPr/>
      </p:nvGrpSpPr>
      <p:grpSpPr>
        <a:xfrm>
          <a:off x="0" y="0"/>
          <a:ext cx="0" cy="0"/>
          <a:chOff x="0" y="0"/>
          <a:chExt cx="0" cy="0"/>
        </a:xfrm>
      </p:grpSpPr>
      <p:sp>
        <p:nvSpPr>
          <p:cNvPr id="1201" name="Google Shape;1201;g237ea097884_0_2683"/>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600"/>
              <a:buNone/>
            </a:pPr>
            <a:r>
              <a:rPr lang="en-US"/>
              <a:t>Physical Abuse Defined</a:t>
            </a:r>
            <a:endParaRPr/>
          </a:p>
        </p:txBody>
      </p:sp>
      <p:sp>
        <p:nvSpPr>
          <p:cNvPr id="1202" name="Google Shape;1202;g237ea097884_0_2683"/>
          <p:cNvSpPr txBox="1"/>
          <p:nvPr>
            <p:ph idx="2" type="body"/>
          </p:nvPr>
        </p:nvSpPr>
        <p:spPr>
          <a:xfrm>
            <a:off x="2052025" y="1197425"/>
            <a:ext cx="5218200" cy="3637800"/>
          </a:xfrm>
          <a:prstGeom prst="rect">
            <a:avLst/>
          </a:prstGeom>
          <a:noFill/>
          <a:ln>
            <a:noFill/>
          </a:ln>
        </p:spPr>
        <p:txBody>
          <a:bodyPr anchorCtr="0" anchor="t" bIns="45700" lIns="91425" spcFirstLastPara="1" rIns="91425" wrap="square" tIns="45700">
            <a:noAutofit/>
          </a:bodyPr>
          <a:lstStyle/>
          <a:p>
            <a:pPr indent="-254000" lvl="0" marL="254000" rtl="0" algn="l">
              <a:lnSpc>
                <a:spcPct val="100000"/>
              </a:lnSpc>
              <a:spcBef>
                <a:spcPts val="0"/>
              </a:spcBef>
              <a:spcAft>
                <a:spcPts val="0"/>
              </a:spcAft>
              <a:buSzPts val="2400"/>
              <a:buChar char="•"/>
            </a:pPr>
            <a:r>
              <a:rPr lang="en-US"/>
              <a:t>Non-accidental physical injury inflicted on a child. </a:t>
            </a:r>
            <a:endParaRPr/>
          </a:p>
          <a:p>
            <a:pPr indent="-254000" lvl="0" marL="254000" rtl="0" algn="l">
              <a:lnSpc>
                <a:spcPct val="100000"/>
              </a:lnSpc>
              <a:spcBef>
                <a:spcPts val="1000"/>
              </a:spcBef>
              <a:spcAft>
                <a:spcPts val="0"/>
              </a:spcAft>
              <a:buSzPts val="2400"/>
              <a:buChar char="•"/>
            </a:pPr>
            <a:r>
              <a:rPr lang="en-US"/>
              <a:t>The maltreater may or may not intend to harm the child, and the injury must be severe enough to meet the "physical injury" definition </a:t>
            </a:r>
            <a:endParaRPr/>
          </a:p>
          <a:p>
            <a:pPr indent="-203200" lvl="0" marL="254000" rtl="0" algn="l">
              <a:lnSpc>
                <a:spcPct val="100000"/>
              </a:lnSpc>
              <a:spcBef>
                <a:spcPts val="1000"/>
              </a:spcBef>
              <a:spcAft>
                <a:spcPts val="0"/>
              </a:spcAft>
              <a:buClr>
                <a:schemeClr val="dk1"/>
              </a:buClr>
              <a:buSzPts val="900"/>
              <a:buFont typeface="Arial"/>
              <a:buNone/>
            </a:pPr>
            <a:r>
              <a:t/>
            </a:r>
            <a:endParaRPr sz="900"/>
          </a:p>
          <a:p>
            <a:pPr indent="0" lvl="0" marL="0" rtl="0" algn="l">
              <a:lnSpc>
                <a:spcPct val="100000"/>
              </a:lnSpc>
              <a:spcBef>
                <a:spcPts val="0"/>
              </a:spcBef>
              <a:spcAft>
                <a:spcPts val="0"/>
              </a:spcAft>
              <a:buClr>
                <a:schemeClr val="dk1"/>
              </a:buClr>
              <a:buSzPts val="2400"/>
              <a:buFont typeface="Arial"/>
              <a:buNone/>
            </a:pPr>
            <a:r>
              <a:t/>
            </a:r>
            <a:endParaRPr sz="900"/>
          </a:p>
          <a:p>
            <a:pPr indent="0" lvl="0" marL="0" rtl="0" algn="r">
              <a:lnSpc>
                <a:spcPct val="100000"/>
              </a:lnSpc>
              <a:spcBef>
                <a:spcPts val="0"/>
              </a:spcBef>
              <a:spcAft>
                <a:spcPts val="0"/>
              </a:spcAft>
              <a:buClr>
                <a:schemeClr val="dk1"/>
              </a:buClr>
              <a:buSzPts val="2400"/>
              <a:buFont typeface="Arial"/>
              <a:buNone/>
            </a:pPr>
            <a:r>
              <a:rPr lang="en-US" sz="1600"/>
              <a:t>Wis. Stat. sec. 48.02(1)(a)</a:t>
            </a:r>
            <a:endParaRPr sz="1900"/>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7" name="Shape 1207"/>
        <p:cNvGrpSpPr/>
        <p:nvPr/>
      </p:nvGrpSpPr>
      <p:grpSpPr>
        <a:xfrm>
          <a:off x="0" y="0"/>
          <a:ext cx="0" cy="0"/>
          <a:chOff x="0" y="0"/>
          <a:chExt cx="0" cy="0"/>
        </a:xfrm>
      </p:grpSpPr>
      <p:sp>
        <p:nvSpPr>
          <p:cNvPr id="1208" name="Google Shape;1208;g237ea097884_0_2689"/>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600"/>
              <a:buNone/>
            </a:pPr>
            <a:r>
              <a:rPr lang="en-US"/>
              <a:t>Physical Injury</a:t>
            </a:r>
            <a:endParaRPr/>
          </a:p>
        </p:txBody>
      </p:sp>
      <p:sp>
        <p:nvSpPr>
          <p:cNvPr id="1209" name="Google Shape;1209;g237ea097884_0_2689"/>
          <p:cNvSpPr txBox="1"/>
          <p:nvPr>
            <p:ph idx="4294967295" type="body"/>
          </p:nvPr>
        </p:nvSpPr>
        <p:spPr>
          <a:xfrm>
            <a:off x="1491025" y="1130775"/>
            <a:ext cx="6429300" cy="2939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400"/>
              <a:buNone/>
            </a:pPr>
            <a:r>
              <a:rPr lang="en-US"/>
              <a:t>"Physical injury" includes but is not limited to </a:t>
            </a:r>
            <a:endParaRPr/>
          </a:p>
          <a:p>
            <a:pPr indent="-381000" lvl="0" marL="457200" rtl="0" algn="l">
              <a:lnSpc>
                <a:spcPct val="100000"/>
              </a:lnSpc>
              <a:spcBef>
                <a:spcPts val="1000"/>
              </a:spcBef>
              <a:spcAft>
                <a:spcPts val="0"/>
              </a:spcAft>
              <a:buSzPts val="2400"/>
              <a:buChar char="•"/>
            </a:pPr>
            <a:r>
              <a:rPr lang="en-US"/>
              <a:t>lacerations, </a:t>
            </a:r>
            <a:endParaRPr/>
          </a:p>
          <a:p>
            <a:pPr indent="-381000" lvl="0" marL="457200" rtl="0" algn="l">
              <a:lnSpc>
                <a:spcPct val="100000"/>
              </a:lnSpc>
              <a:spcBef>
                <a:spcPts val="0"/>
              </a:spcBef>
              <a:spcAft>
                <a:spcPts val="0"/>
              </a:spcAft>
              <a:buSzPts val="2400"/>
              <a:buChar char="•"/>
            </a:pPr>
            <a:r>
              <a:rPr lang="en-US"/>
              <a:t>fractured bones, </a:t>
            </a:r>
            <a:endParaRPr/>
          </a:p>
          <a:p>
            <a:pPr indent="-381000" lvl="0" marL="457200" rtl="0" algn="l">
              <a:lnSpc>
                <a:spcPct val="100000"/>
              </a:lnSpc>
              <a:spcBef>
                <a:spcPts val="0"/>
              </a:spcBef>
              <a:spcAft>
                <a:spcPts val="0"/>
              </a:spcAft>
              <a:buSzPts val="2400"/>
              <a:buChar char="•"/>
            </a:pPr>
            <a:r>
              <a:rPr lang="en-US"/>
              <a:t>burns, </a:t>
            </a:r>
            <a:endParaRPr/>
          </a:p>
          <a:p>
            <a:pPr indent="-381000" lvl="0" marL="457200" rtl="0" algn="l">
              <a:lnSpc>
                <a:spcPct val="100000"/>
              </a:lnSpc>
              <a:spcBef>
                <a:spcPts val="0"/>
              </a:spcBef>
              <a:spcAft>
                <a:spcPts val="0"/>
              </a:spcAft>
              <a:buSzPts val="2400"/>
              <a:buChar char="•"/>
            </a:pPr>
            <a:r>
              <a:rPr lang="en-US"/>
              <a:t>internal injuries, </a:t>
            </a:r>
            <a:endParaRPr/>
          </a:p>
          <a:p>
            <a:pPr indent="-381000" lvl="0" marL="457200" rtl="0" algn="l">
              <a:lnSpc>
                <a:spcPct val="100000"/>
              </a:lnSpc>
              <a:spcBef>
                <a:spcPts val="0"/>
              </a:spcBef>
              <a:spcAft>
                <a:spcPts val="0"/>
              </a:spcAft>
              <a:buSzPts val="2400"/>
              <a:buChar char="•"/>
            </a:pPr>
            <a:r>
              <a:rPr lang="en-US"/>
              <a:t>severe or frequent bruising, </a:t>
            </a:r>
            <a:endParaRPr/>
          </a:p>
          <a:p>
            <a:pPr indent="-381000" lvl="0" marL="457200" rtl="0" algn="l">
              <a:lnSpc>
                <a:spcPct val="100000"/>
              </a:lnSpc>
              <a:spcBef>
                <a:spcPts val="0"/>
              </a:spcBef>
              <a:spcAft>
                <a:spcPts val="0"/>
              </a:spcAft>
              <a:buSzPts val="2400"/>
              <a:buChar char="•"/>
            </a:pPr>
            <a:r>
              <a:rPr lang="en-US"/>
              <a:t>or great bodily harm. </a:t>
            </a:r>
            <a:endParaRPr sz="1900"/>
          </a:p>
          <a:p>
            <a:pPr indent="0" lvl="0" marL="457200" rtl="0" algn="r">
              <a:lnSpc>
                <a:spcPct val="100000"/>
              </a:lnSpc>
              <a:spcBef>
                <a:spcPts val="1000"/>
              </a:spcBef>
              <a:spcAft>
                <a:spcPts val="0"/>
              </a:spcAft>
              <a:buSzPts val="2400"/>
              <a:buNone/>
            </a:pPr>
            <a:r>
              <a:rPr lang="en-US" sz="1800"/>
              <a:t>Wis. Stat. sec. 48.02(14g) </a:t>
            </a:r>
            <a:endParaRPr sz="1800"/>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4" name="Shape 1214"/>
        <p:cNvGrpSpPr/>
        <p:nvPr/>
      </p:nvGrpSpPr>
      <p:grpSpPr>
        <a:xfrm>
          <a:off x="0" y="0"/>
          <a:ext cx="0" cy="0"/>
          <a:chOff x="0" y="0"/>
          <a:chExt cx="0" cy="0"/>
        </a:xfrm>
      </p:grpSpPr>
      <p:sp>
        <p:nvSpPr>
          <p:cNvPr id="1215" name="Google Shape;1215;g237ea097884_0_2695"/>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80000"/>
              </a:lnSpc>
              <a:spcBef>
                <a:spcPts val="0"/>
              </a:spcBef>
              <a:spcAft>
                <a:spcPts val="0"/>
              </a:spcAft>
              <a:buSzPts val="1018"/>
              <a:buNone/>
            </a:pPr>
            <a:r>
              <a:rPr lang="en-US" sz="3230"/>
              <a:t>Considerations Related to Physical Abuse</a:t>
            </a:r>
            <a:endParaRPr sz="3230"/>
          </a:p>
        </p:txBody>
      </p:sp>
      <p:sp>
        <p:nvSpPr>
          <p:cNvPr id="1216" name="Google Shape;1216;g237ea097884_0_2695"/>
          <p:cNvSpPr txBox="1"/>
          <p:nvPr>
            <p:ph idx="4294967295" type="body"/>
          </p:nvPr>
        </p:nvSpPr>
        <p:spPr>
          <a:xfrm>
            <a:off x="1868400" y="1003375"/>
            <a:ext cx="5656800" cy="3448500"/>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0"/>
              </a:spcBef>
              <a:spcAft>
                <a:spcPts val="0"/>
              </a:spcAft>
              <a:buSzPts val="2400"/>
              <a:buChar char="•"/>
            </a:pPr>
            <a:r>
              <a:rPr lang="en-US"/>
              <a:t>Accidental vs. non-accidental</a:t>
            </a:r>
            <a:endParaRPr/>
          </a:p>
          <a:p>
            <a:pPr indent="-381000" lvl="0" marL="457200" rtl="0" algn="l">
              <a:lnSpc>
                <a:spcPct val="100000"/>
              </a:lnSpc>
              <a:spcBef>
                <a:spcPts val="1000"/>
              </a:spcBef>
              <a:spcAft>
                <a:spcPts val="0"/>
              </a:spcAft>
              <a:buSzPts val="2400"/>
              <a:buChar char="•"/>
            </a:pPr>
            <a:r>
              <a:rPr lang="en-US"/>
              <a:t>Multiple Injuries</a:t>
            </a:r>
            <a:endParaRPr/>
          </a:p>
          <a:p>
            <a:pPr indent="-381000" lvl="0" marL="457200" rtl="0" algn="l">
              <a:lnSpc>
                <a:spcPct val="100000"/>
              </a:lnSpc>
              <a:spcBef>
                <a:spcPts val="1000"/>
              </a:spcBef>
              <a:spcAft>
                <a:spcPts val="0"/>
              </a:spcAft>
              <a:buSzPts val="2400"/>
              <a:buChar char="•"/>
            </a:pPr>
            <a:r>
              <a:rPr lang="en-US"/>
              <a:t>Pattern Injuries (belts, electrical cords, spoons, etc)</a:t>
            </a:r>
            <a:endParaRPr/>
          </a:p>
          <a:p>
            <a:pPr indent="-381000" lvl="0" marL="457200" rtl="0" algn="l">
              <a:lnSpc>
                <a:spcPct val="100000"/>
              </a:lnSpc>
              <a:spcBef>
                <a:spcPts val="1000"/>
              </a:spcBef>
              <a:spcAft>
                <a:spcPts val="0"/>
              </a:spcAft>
              <a:buSzPts val="2400"/>
              <a:buChar char="•"/>
            </a:pPr>
            <a:r>
              <a:rPr lang="en-US">
                <a:extLst>
                  <a:ext uri="http://customooxmlschemas.google.com/">
                    <go:slidesCustomData xmlns:go="http://customooxmlschemas.google.com/" textRoundtripDataId="1"/>
                  </a:ext>
                </a:extLst>
              </a:rPr>
              <a:t>Location of injuries</a:t>
            </a:r>
            <a:endParaRPr/>
          </a:p>
          <a:p>
            <a:pPr indent="-381000" lvl="0" marL="457200" rtl="0" algn="l">
              <a:lnSpc>
                <a:spcPct val="100000"/>
              </a:lnSpc>
              <a:spcBef>
                <a:spcPts val="1000"/>
              </a:spcBef>
              <a:spcAft>
                <a:spcPts val="0"/>
              </a:spcAft>
              <a:buSzPts val="2400"/>
              <a:buChar char="•"/>
            </a:pPr>
            <a:r>
              <a:rPr i="1" lang="en-US"/>
              <a:t>Severe and Frequent</a:t>
            </a:r>
            <a:endParaRPr i="1"/>
          </a:p>
          <a:p>
            <a:pPr indent="-381000" lvl="0" marL="457200" rtl="0" algn="l">
              <a:lnSpc>
                <a:spcPct val="100000"/>
              </a:lnSpc>
              <a:spcBef>
                <a:spcPts val="1000"/>
              </a:spcBef>
              <a:spcAft>
                <a:spcPts val="0"/>
              </a:spcAft>
              <a:buSzPts val="2400"/>
              <a:buChar char="•"/>
            </a:pPr>
            <a:r>
              <a:rPr i="1" lang="en-US"/>
              <a:t>Great</a:t>
            </a:r>
            <a:r>
              <a:rPr lang="en-US"/>
              <a:t> bodily harm</a:t>
            </a:r>
            <a:endParaRPr/>
          </a:p>
          <a:p>
            <a:pPr indent="0" lvl="0" marL="0" rtl="0" algn="l">
              <a:lnSpc>
                <a:spcPct val="150000"/>
              </a:lnSpc>
              <a:spcBef>
                <a:spcPts val="1000"/>
              </a:spcBef>
              <a:spcAft>
                <a:spcPts val="0"/>
              </a:spcAft>
              <a:buSzPts val="2400"/>
              <a:buNone/>
            </a:pPr>
            <a:r>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1" name="Shape 1221"/>
        <p:cNvGrpSpPr/>
        <p:nvPr/>
      </p:nvGrpSpPr>
      <p:grpSpPr>
        <a:xfrm>
          <a:off x="0" y="0"/>
          <a:ext cx="0" cy="0"/>
          <a:chOff x="0" y="0"/>
          <a:chExt cx="0" cy="0"/>
        </a:xfrm>
      </p:grpSpPr>
      <p:sp>
        <p:nvSpPr>
          <p:cNvPr id="1222" name="Google Shape;1222;g237ea097884_0_2701"/>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600"/>
              <a:buNone/>
            </a:pPr>
            <a:r>
              <a:rPr lang="en-US"/>
              <a:t>Emotional Damage Defined</a:t>
            </a:r>
            <a:endParaRPr/>
          </a:p>
        </p:txBody>
      </p:sp>
      <p:sp>
        <p:nvSpPr>
          <p:cNvPr id="1223" name="Google Shape;1223;g237ea097884_0_2701"/>
          <p:cNvSpPr txBox="1"/>
          <p:nvPr>
            <p:ph idx="4294967295" type="body"/>
          </p:nvPr>
        </p:nvSpPr>
        <p:spPr>
          <a:xfrm>
            <a:off x="209025" y="1072350"/>
            <a:ext cx="8502600" cy="1021200"/>
          </a:xfrm>
          <a:prstGeom prst="rect">
            <a:avLst/>
          </a:prstGeom>
          <a:noFill/>
          <a:ln>
            <a:noFill/>
          </a:ln>
        </p:spPr>
        <p:txBody>
          <a:bodyPr anchorCtr="0" anchor="t" bIns="45700" lIns="91425" spcFirstLastPara="1" rIns="91425" wrap="square" tIns="45700">
            <a:noAutofit/>
          </a:bodyPr>
          <a:lstStyle/>
          <a:p>
            <a:pPr indent="-228600" lvl="0" marL="254000" rtl="0" algn="l">
              <a:lnSpc>
                <a:spcPct val="100000"/>
              </a:lnSpc>
              <a:spcBef>
                <a:spcPts val="0"/>
              </a:spcBef>
              <a:spcAft>
                <a:spcPts val="0"/>
              </a:spcAft>
              <a:buSzPts val="2000"/>
              <a:buChar char="•"/>
            </a:pPr>
            <a:r>
              <a:rPr i="1" lang="en-US" sz="1900"/>
              <a:t>Emotional damage</a:t>
            </a:r>
            <a:r>
              <a:rPr lang="en-US" sz="1900"/>
              <a:t> for which the child's parent has neglected or refused to obtain necessary treatment, or taken steps to alleviate the symptoms, and this refusal is for reasons other than poverty.</a:t>
            </a:r>
            <a:endParaRPr sz="1900"/>
          </a:p>
          <a:p>
            <a:pPr indent="0" lvl="0" marL="0" rtl="0" algn="l">
              <a:lnSpc>
                <a:spcPct val="100000"/>
              </a:lnSpc>
              <a:spcBef>
                <a:spcPts val="1000"/>
              </a:spcBef>
              <a:spcAft>
                <a:spcPts val="0"/>
              </a:spcAft>
              <a:buSzPts val="2400"/>
              <a:buNone/>
            </a:pPr>
            <a:r>
              <a:t/>
            </a:r>
            <a:endParaRPr sz="1900"/>
          </a:p>
        </p:txBody>
      </p:sp>
      <p:sp>
        <p:nvSpPr>
          <p:cNvPr id="1224" name="Google Shape;1224;g237ea097884_0_2701"/>
          <p:cNvSpPr txBox="1"/>
          <p:nvPr/>
        </p:nvSpPr>
        <p:spPr>
          <a:xfrm>
            <a:off x="739750" y="2093400"/>
            <a:ext cx="7746300" cy="415500"/>
          </a:xfrm>
          <a:prstGeom prst="rect">
            <a:avLst/>
          </a:prstGeom>
          <a:solidFill>
            <a:schemeClr val="accent6"/>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chemeClr val="lt1"/>
                </a:solidFill>
                <a:latin typeface="Lato"/>
                <a:ea typeface="Lato"/>
                <a:cs typeface="Lato"/>
                <a:sym typeface="Lato"/>
              </a:rPr>
              <a:t>“Emotional damage” - harm to a child's psychological or intellectual functioning</a:t>
            </a:r>
            <a:endParaRPr b="1" i="0" sz="1500" u="none" cap="none" strike="noStrike">
              <a:solidFill>
                <a:schemeClr val="lt1"/>
              </a:solidFill>
              <a:latin typeface="Lato"/>
              <a:ea typeface="Lato"/>
              <a:cs typeface="Lato"/>
              <a:sym typeface="Lato"/>
            </a:endParaRPr>
          </a:p>
        </p:txBody>
      </p:sp>
      <p:sp>
        <p:nvSpPr>
          <p:cNvPr id="1225" name="Google Shape;1225;g237ea097884_0_2701"/>
          <p:cNvSpPr txBox="1"/>
          <p:nvPr>
            <p:ph idx="4294967295" type="body"/>
          </p:nvPr>
        </p:nvSpPr>
        <p:spPr>
          <a:xfrm>
            <a:off x="209025" y="2500725"/>
            <a:ext cx="8502600" cy="2485200"/>
          </a:xfrm>
          <a:prstGeom prst="rect">
            <a:avLst/>
          </a:prstGeom>
          <a:noFill/>
          <a:ln>
            <a:noFill/>
          </a:ln>
        </p:spPr>
        <p:txBody>
          <a:bodyPr anchorCtr="0" anchor="t" bIns="45700" lIns="91425" spcFirstLastPara="1" rIns="91425" wrap="square" tIns="45700">
            <a:noAutofit/>
          </a:bodyPr>
          <a:lstStyle/>
          <a:p>
            <a:pPr indent="-228600" lvl="0" marL="254000" rtl="0" algn="l">
              <a:lnSpc>
                <a:spcPct val="100000"/>
              </a:lnSpc>
              <a:spcBef>
                <a:spcPts val="0"/>
              </a:spcBef>
              <a:spcAft>
                <a:spcPts val="0"/>
              </a:spcAft>
              <a:buSzPts val="2000"/>
              <a:buChar char="•"/>
            </a:pPr>
            <a:r>
              <a:rPr lang="en-US" sz="1900"/>
              <a:t>Emotional damage is evidenced by one or more of the following exhibited to a </a:t>
            </a:r>
            <a:r>
              <a:rPr lang="en-US" sz="1900" u="sng"/>
              <a:t>severe</a:t>
            </a:r>
            <a:r>
              <a:rPr lang="en-US" sz="1900"/>
              <a:t> degree: </a:t>
            </a:r>
            <a:endParaRPr sz="1900"/>
          </a:p>
          <a:p>
            <a:pPr indent="-292100" lvl="1" marL="673100" rtl="0" algn="l">
              <a:lnSpc>
                <a:spcPct val="100000"/>
              </a:lnSpc>
              <a:spcBef>
                <a:spcPts val="1000"/>
              </a:spcBef>
              <a:spcAft>
                <a:spcPts val="0"/>
              </a:spcAft>
              <a:buSzPts val="2000"/>
              <a:buFont typeface="Arial"/>
              <a:buChar char="○"/>
            </a:pPr>
            <a:r>
              <a:rPr lang="en-US" sz="1900"/>
              <a:t>anxiety, depression, withdrawal, outward aggressive behavior</a:t>
            </a:r>
            <a:endParaRPr sz="1900"/>
          </a:p>
          <a:p>
            <a:pPr indent="-292100" lvl="1" marL="673100" rtl="0" algn="l">
              <a:lnSpc>
                <a:spcPct val="100000"/>
              </a:lnSpc>
              <a:spcBef>
                <a:spcPts val="0"/>
              </a:spcBef>
              <a:spcAft>
                <a:spcPts val="0"/>
              </a:spcAft>
              <a:buSzPts val="2000"/>
              <a:buFont typeface="Arial"/>
              <a:buChar char="○"/>
            </a:pPr>
            <a:r>
              <a:rPr lang="en-US" sz="1900"/>
              <a:t>or a substantial or observable change in the child's </a:t>
            </a:r>
            <a:endParaRPr sz="1900"/>
          </a:p>
          <a:p>
            <a:pPr indent="-292100" lvl="2" marL="1003300" rtl="0" algn="l">
              <a:lnSpc>
                <a:spcPct val="100000"/>
              </a:lnSpc>
              <a:spcBef>
                <a:spcPts val="0"/>
              </a:spcBef>
              <a:spcAft>
                <a:spcPts val="0"/>
              </a:spcAft>
              <a:buSzPts val="2000"/>
              <a:buChar char="■"/>
            </a:pPr>
            <a:r>
              <a:rPr lang="en-US" sz="1900"/>
              <a:t>behavior, emotional response, or cognition that is not within the normal range for the child's age and stage of development. </a:t>
            </a:r>
            <a:endParaRPr sz="1900"/>
          </a:p>
          <a:p>
            <a:pPr indent="0" lvl="0" marL="1003300" rtl="0" algn="l">
              <a:lnSpc>
                <a:spcPct val="100000"/>
              </a:lnSpc>
              <a:spcBef>
                <a:spcPts val="0"/>
              </a:spcBef>
              <a:spcAft>
                <a:spcPts val="0"/>
              </a:spcAft>
              <a:buSzPts val="2400"/>
              <a:buNone/>
            </a:pPr>
            <a:r>
              <a:rPr lang="en-US" sz="1200"/>
              <a:t>                                                                                                                                                        </a:t>
            </a:r>
            <a:endParaRPr sz="1200"/>
          </a:p>
          <a:p>
            <a:pPr indent="0" lvl="0" marL="1003300" rtl="0" algn="l">
              <a:lnSpc>
                <a:spcPct val="100000"/>
              </a:lnSpc>
              <a:spcBef>
                <a:spcPts val="0"/>
              </a:spcBef>
              <a:spcAft>
                <a:spcPts val="0"/>
              </a:spcAft>
              <a:buSzPts val="2400"/>
              <a:buNone/>
            </a:pPr>
            <a:r>
              <a:rPr lang="en-US" sz="1200"/>
              <a:t>                                                                                                                                                           Wis. Stat. sec. 48.02(1)(gm) and 48.02(5j)</a:t>
            </a:r>
            <a:endParaRPr sz="19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g237ea097884_0_25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accent2"/>
              </a:buClr>
              <a:buSzPts val="3300"/>
              <a:buFont typeface="Roboto"/>
              <a:buNone/>
            </a:pPr>
            <a:r>
              <a:rPr lang="en-US">
                <a:solidFill>
                  <a:schemeClr val="accent2"/>
                </a:solidFill>
              </a:rPr>
              <a:t>Where can I find more information?</a:t>
            </a:r>
            <a:endParaRPr/>
          </a:p>
        </p:txBody>
      </p:sp>
      <p:sp>
        <p:nvSpPr>
          <p:cNvPr id="717" name="Google Shape;717;g237ea097884_0_259"/>
          <p:cNvSpPr txBox="1"/>
          <p:nvPr>
            <p:ph idx="11" type="ftr"/>
          </p:nvPr>
        </p:nvSpPr>
        <p:spPr>
          <a:xfrm>
            <a:off x="4572000" y="4767263"/>
            <a:ext cx="3943200" cy="273900"/>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US">
                <a:solidFill>
                  <a:schemeClr val="lt1"/>
                </a:solidFill>
              </a:rPr>
              <a:t>Wisconsin Department of Children and Families - </a:t>
            </a:r>
            <a:r>
              <a:rPr b="1" i="1" lang="en-US">
                <a:solidFill>
                  <a:schemeClr val="lt1"/>
                </a:solidFill>
              </a:rPr>
              <a:t>Putting Families First.</a:t>
            </a:r>
            <a:endParaRPr/>
          </a:p>
        </p:txBody>
      </p:sp>
      <p:grpSp>
        <p:nvGrpSpPr>
          <p:cNvPr id="718" name="Google Shape;718;g237ea097884_0_259"/>
          <p:cNvGrpSpPr/>
          <p:nvPr/>
        </p:nvGrpSpPr>
        <p:grpSpPr>
          <a:xfrm>
            <a:off x="1635750" y="1358591"/>
            <a:ext cx="5872500" cy="2633083"/>
            <a:chOff x="1342800" y="464892"/>
            <a:chExt cx="7830000" cy="3510777"/>
          </a:xfrm>
        </p:grpSpPr>
        <p:sp>
          <p:nvSpPr>
            <p:cNvPr id="719" name="Google Shape;719;g237ea097884_0_259"/>
            <p:cNvSpPr/>
            <p:nvPr/>
          </p:nvSpPr>
          <p:spPr>
            <a:xfrm>
              <a:off x="1530892" y="556333"/>
              <a:ext cx="2196000" cy="2196000"/>
            </a:xfrm>
            <a:prstGeom prst="round2DiagRect">
              <a:avLst>
                <a:gd fmla="val 29727" name="adj1"/>
                <a:gd fmla="val 0" name="adj2"/>
              </a:avLst>
            </a:prstGeom>
            <a:solidFill>
              <a:srgbClr val="F2F2F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20" name="Google Shape;720;g237ea097884_0_259"/>
            <p:cNvSpPr/>
            <p:nvPr/>
          </p:nvSpPr>
          <p:spPr>
            <a:xfrm>
              <a:off x="1998896" y="1024340"/>
              <a:ext cx="1260000" cy="1260000"/>
            </a:xfrm>
            <a:prstGeom prst="rect">
              <a:avLst/>
            </a:prstGeom>
            <a:blipFill rotWithShape="1">
              <a:blip r:embed="rId3">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21" name="Google Shape;721;g237ea097884_0_259"/>
            <p:cNvSpPr/>
            <p:nvPr/>
          </p:nvSpPr>
          <p:spPr>
            <a:xfrm>
              <a:off x="1342800" y="3255669"/>
              <a:ext cx="3600000" cy="7200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22" name="Google Shape;722;g237ea097884_0_259"/>
            <p:cNvSpPr txBox="1"/>
            <p:nvPr/>
          </p:nvSpPr>
          <p:spPr>
            <a:xfrm>
              <a:off x="1342800" y="3255669"/>
              <a:ext cx="3600000" cy="720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500"/>
                <a:buFont typeface="Roboto"/>
                <a:buNone/>
              </a:pPr>
              <a:r>
                <a:t/>
              </a:r>
              <a:endParaRPr sz="1500" cap="none">
                <a:solidFill>
                  <a:srgbClr val="171616"/>
                </a:solidFill>
                <a:latin typeface="Roboto"/>
                <a:ea typeface="Roboto"/>
                <a:cs typeface="Roboto"/>
                <a:sym typeface="Roboto"/>
              </a:endParaRPr>
            </a:p>
          </p:txBody>
        </p:sp>
        <p:sp>
          <p:nvSpPr>
            <p:cNvPr id="723" name="Google Shape;723;g237ea097884_0_259"/>
            <p:cNvSpPr/>
            <p:nvPr/>
          </p:nvSpPr>
          <p:spPr>
            <a:xfrm>
              <a:off x="6788707" y="464892"/>
              <a:ext cx="2196000" cy="2196000"/>
            </a:xfrm>
            <a:prstGeom prst="round2DiagRect">
              <a:avLst>
                <a:gd fmla="val 29727" name="adj1"/>
                <a:gd fmla="val 0" name="adj2"/>
              </a:avLst>
            </a:prstGeom>
            <a:solidFill>
              <a:srgbClr val="F2F2F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24" name="Google Shape;724;g237ea097884_0_259"/>
            <p:cNvSpPr/>
            <p:nvPr/>
          </p:nvSpPr>
          <p:spPr>
            <a:xfrm>
              <a:off x="7256703" y="932902"/>
              <a:ext cx="1260000" cy="1260000"/>
            </a:xfrm>
            <a:prstGeom prst="rect">
              <a:avLst/>
            </a:prstGeom>
            <a:blipFill rotWithShape="1">
              <a:blip r:embed="rId4">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25" name="Google Shape;725;g237ea097884_0_259"/>
            <p:cNvSpPr/>
            <p:nvPr/>
          </p:nvSpPr>
          <p:spPr>
            <a:xfrm>
              <a:off x="5572800" y="3255669"/>
              <a:ext cx="3600000" cy="7200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26" name="Google Shape;726;g237ea097884_0_259"/>
            <p:cNvSpPr txBox="1"/>
            <p:nvPr/>
          </p:nvSpPr>
          <p:spPr>
            <a:xfrm>
              <a:off x="5572800" y="3255669"/>
              <a:ext cx="3600000" cy="720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3300"/>
                <a:buFont typeface="Roboto"/>
                <a:buNone/>
              </a:pPr>
              <a:r>
                <a:t/>
              </a:r>
              <a:endParaRPr sz="3300" cap="none">
                <a:solidFill>
                  <a:srgbClr val="171616"/>
                </a:solidFill>
                <a:latin typeface="Roboto"/>
                <a:ea typeface="Roboto"/>
                <a:cs typeface="Roboto"/>
                <a:sym typeface="Roboto"/>
              </a:endParaRPr>
            </a:p>
          </p:txBody>
        </p:sp>
      </p:grpSp>
      <p:sp>
        <p:nvSpPr>
          <p:cNvPr id="727" name="Google Shape;727;g237ea097884_0_259"/>
          <p:cNvSpPr txBox="1"/>
          <p:nvPr/>
        </p:nvSpPr>
        <p:spPr>
          <a:xfrm>
            <a:off x="628650" y="3233331"/>
            <a:ext cx="3943200" cy="9003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1800">
                <a:solidFill>
                  <a:schemeClr val="dk1"/>
                </a:solidFill>
                <a:latin typeface="Roboto"/>
                <a:ea typeface="Roboto"/>
                <a:cs typeface="Roboto"/>
                <a:sym typeface="Roboto"/>
              </a:rPr>
              <a:t>The DCF website has an ever-expanding toolbox of resources about </a:t>
            </a:r>
            <a:r>
              <a:rPr lang="en-US" sz="1800" u="sng">
                <a:solidFill>
                  <a:schemeClr val="accent1"/>
                </a:solidFill>
                <a:latin typeface="Roboto"/>
                <a:ea typeface="Roboto"/>
                <a:cs typeface="Roboto"/>
                <a:sym typeface="Roboto"/>
                <a:hlinkClick r:id="rId5">
                  <a:extLst>
                    <a:ext uri="{A12FA001-AC4F-418D-AE19-62706E023703}">
                      <ahyp:hlinkClr val="tx"/>
                    </a:ext>
                  </a:extLst>
                </a:hlinkClick>
              </a:rPr>
              <a:t>Putting Families First</a:t>
            </a:r>
            <a:r>
              <a:rPr lang="en-US" sz="1800">
                <a:solidFill>
                  <a:schemeClr val="dk1"/>
                </a:solidFill>
                <a:latin typeface="Roboto"/>
                <a:ea typeface="Roboto"/>
                <a:cs typeface="Roboto"/>
                <a:sym typeface="Roboto"/>
              </a:rPr>
              <a:t>.</a:t>
            </a:r>
            <a:endParaRPr sz="1800" cap="none">
              <a:solidFill>
                <a:srgbClr val="171616"/>
              </a:solidFill>
              <a:latin typeface="Roboto"/>
              <a:ea typeface="Roboto"/>
              <a:cs typeface="Roboto"/>
              <a:sym typeface="Roboto"/>
            </a:endParaRPr>
          </a:p>
        </p:txBody>
      </p:sp>
      <p:sp>
        <p:nvSpPr>
          <p:cNvPr id="728" name="Google Shape;728;g237ea097884_0_259"/>
          <p:cNvSpPr txBox="1"/>
          <p:nvPr/>
        </p:nvSpPr>
        <p:spPr>
          <a:xfrm>
            <a:off x="4572000" y="3096181"/>
            <a:ext cx="3943200" cy="11775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US" sz="1800">
                <a:solidFill>
                  <a:schemeClr val="dk1"/>
                </a:solidFill>
                <a:latin typeface="Roboto"/>
                <a:ea typeface="Roboto"/>
                <a:cs typeface="Roboto"/>
                <a:sym typeface="Roboto"/>
              </a:rPr>
              <a:t>Reach out to your </a:t>
            </a:r>
            <a:r>
              <a:rPr lang="en-US" sz="1800" u="sng">
                <a:solidFill>
                  <a:schemeClr val="dk1"/>
                </a:solidFill>
                <a:latin typeface="Roboto"/>
                <a:ea typeface="Roboto"/>
                <a:cs typeface="Roboto"/>
                <a:sym typeface="Roboto"/>
                <a:hlinkClick r:id="rId6">
                  <a:extLst>
                    <a:ext uri="{A12FA001-AC4F-418D-AE19-62706E023703}">
                      <ahyp:hlinkClr val="tx"/>
                    </a:ext>
                  </a:extLst>
                </a:hlinkClick>
              </a:rPr>
              <a:t>Local Child Welfare Agency</a:t>
            </a:r>
            <a:r>
              <a:rPr lang="en-US" sz="1800">
                <a:solidFill>
                  <a:schemeClr val="dk1"/>
                </a:solidFill>
                <a:latin typeface="Roboto"/>
                <a:ea typeface="Roboto"/>
                <a:cs typeface="Roboto"/>
                <a:sym typeface="Roboto"/>
              </a:rPr>
              <a:t> and ask them how you can partner in their efforts towards Putting Families First.</a:t>
            </a:r>
            <a:endParaRPr sz="1800" cap="none">
              <a:solidFill>
                <a:srgbClr val="171616"/>
              </a:solidFill>
              <a:latin typeface="Roboto"/>
              <a:ea typeface="Roboto"/>
              <a:cs typeface="Roboto"/>
              <a:sym typeface="Roboto"/>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0" name="Shape 1230"/>
        <p:cNvGrpSpPr/>
        <p:nvPr/>
      </p:nvGrpSpPr>
      <p:grpSpPr>
        <a:xfrm>
          <a:off x="0" y="0"/>
          <a:ext cx="0" cy="0"/>
          <a:chOff x="0" y="0"/>
          <a:chExt cx="0" cy="0"/>
        </a:xfrm>
      </p:grpSpPr>
      <p:sp>
        <p:nvSpPr>
          <p:cNvPr id="1231" name="Google Shape;1231;g237ea097884_0_2709"/>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600"/>
              <a:buNone/>
            </a:pPr>
            <a:r>
              <a:rPr lang="en-US"/>
              <a:t>Methamphetamine Manufacture</a:t>
            </a:r>
            <a:endParaRPr/>
          </a:p>
        </p:txBody>
      </p:sp>
      <p:sp>
        <p:nvSpPr>
          <p:cNvPr id="1232" name="Google Shape;1232;g237ea097884_0_2709"/>
          <p:cNvSpPr txBox="1"/>
          <p:nvPr>
            <p:ph idx="2" type="body"/>
          </p:nvPr>
        </p:nvSpPr>
        <p:spPr>
          <a:xfrm>
            <a:off x="4906925" y="1315350"/>
            <a:ext cx="3684000" cy="3078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sz="2608"/>
              <a:t>Methamphetamine manufacture that a child can see, smell, or hear is child abuse in Wisconsin.</a:t>
            </a:r>
            <a:endParaRPr sz="2608"/>
          </a:p>
          <a:p>
            <a:pPr indent="0" lvl="0" marL="0" rtl="0" algn="l">
              <a:lnSpc>
                <a:spcPct val="150000"/>
              </a:lnSpc>
              <a:spcBef>
                <a:spcPts val="0"/>
              </a:spcBef>
              <a:spcAft>
                <a:spcPts val="0"/>
              </a:spcAft>
              <a:buClr>
                <a:schemeClr val="dk1"/>
              </a:buClr>
              <a:buSzPts val="1100"/>
              <a:buFont typeface="Arial"/>
              <a:buNone/>
            </a:pPr>
            <a:r>
              <a:t/>
            </a:r>
            <a:endParaRPr/>
          </a:p>
          <a:p>
            <a:pPr indent="0" lvl="0" marL="0" rtl="0" algn="l">
              <a:lnSpc>
                <a:spcPct val="150000"/>
              </a:lnSpc>
              <a:spcBef>
                <a:spcPts val="0"/>
              </a:spcBef>
              <a:spcAft>
                <a:spcPts val="0"/>
              </a:spcAft>
              <a:buClr>
                <a:schemeClr val="dk1"/>
              </a:buClr>
              <a:buSzPts val="1100"/>
              <a:buFont typeface="Arial"/>
              <a:buNone/>
            </a:pPr>
            <a:r>
              <a:rPr lang="en-US" sz="2000"/>
              <a:t>Wis. Stat. 48.02(1)(g)</a:t>
            </a:r>
            <a:endParaRPr sz="2000"/>
          </a:p>
          <a:p>
            <a:pPr indent="0" lvl="0" marL="0" rtl="0" algn="l">
              <a:lnSpc>
                <a:spcPct val="150000"/>
              </a:lnSpc>
              <a:spcBef>
                <a:spcPts val="0"/>
              </a:spcBef>
              <a:spcAft>
                <a:spcPts val="0"/>
              </a:spcAft>
              <a:buClr>
                <a:schemeClr val="dk1"/>
              </a:buClr>
              <a:buSzPts val="1100"/>
              <a:buFont typeface="Arial"/>
              <a:buNone/>
            </a:pPr>
            <a:r>
              <a:t/>
            </a:r>
            <a:endParaRPr/>
          </a:p>
          <a:p>
            <a:pPr indent="0" lvl="0" marL="0" rtl="0" algn="l">
              <a:lnSpc>
                <a:spcPct val="150000"/>
              </a:lnSpc>
              <a:spcBef>
                <a:spcPts val="0"/>
              </a:spcBef>
              <a:spcAft>
                <a:spcPts val="0"/>
              </a:spcAft>
              <a:buSzPts val="2400"/>
              <a:buNone/>
            </a:pPr>
            <a:r>
              <a:t/>
            </a:r>
            <a:endParaRPr/>
          </a:p>
        </p:txBody>
      </p:sp>
      <p:pic>
        <p:nvPicPr>
          <p:cNvPr id="1233" name="Google Shape;1233;g237ea097884_0_2709"/>
          <p:cNvPicPr preferRelativeResize="0"/>
          <p:nvPr/>
        </p:nvPicPr>
        <p:blipFill rotWithShape="1">
          <a:blip r:embed="rId3">
            <a:alphaModFix/>
          </a:blip>
          <a:srcRect b="0" l="0" r="0" t="0"/>
          <a:stretch/>
        </p:blipFill>
        <p:spPr>
          <a:xfrm>
            <a:off x="702700" y="1384317"/>
            <a:ext cx="3683999" cy="2072258"/>
          </a:xfrm>
          <a:prstGeom prst="rect">
            <a:avLst/>
          </a:prstGeom>
          <a:noFill/>
          <a:ln>
            <a:noFill/>
          </a:ln>
          <a:effectLst>
            <a:outerShdw blurRad="57150" rotWithShape="0" algn="bl" dir="7080000" dist="123825">
              <a:srgbClr val="000000">
                <a:alpha val="49800"/>
              </a:srgbClr>
            </a:outerShdw>
          </a:effectLst>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8" name="Shape 1238"/>
        <p:cNvGrpSpPr/>
        <p:nvPr/>
      </p:nvGrpSpPr>
      <p:grpSpPr>
        <a:xfrm>
          <a:off x="0" y="0"/>
          <a:ext cx="0" cy="0"/>
          <a:chOff x="0" y="0"/>
          <a:chExt cx="0" cy="0"/>
        </a:xfrm>
      </p:grpSpPr>
      <p:sp>
        <p:nvSpPr>
          <p:cNvPr id="1239" name="Google Shape;1239;g237ea097884_0_2716"/>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600"/>
              <a:buNone/>
            </a:pPr>
            <a:r>
              <a:rPr lang="en-US"/>
              <a:t>Additional Situations for Consideration</a:t>
            </a:r>
            <a:endParaRPr/>
          </a:p>
        </p:txBody>
      </p:sp>
      <p:sp>
        <p:nvSpPr>
          <p:cNvPr id="1240" name="Google Shape;1240;g237ea097884_0_2716"/>
          <p:cNvSpPr txBox="1"/>
          <p:nvPr>
            <p:ph idx="2" type="body"/>
          </p:nvPr>
        </p:nvSpPr>
        <p:spPr>
          <a:xfrm>
            <a:off x="1948525" y="1087225"/>
            <a:ext cx="5425200" cy="3100200"/>
          </a:xfrm>
          <a:prstGeom prst="rect">
            <a:avLst/>
          </a:prstGeom>
          <a:noFill/>
          <a:ln>
            <a:noFill/>
          </a:ln>
        </p:spPr>
        <p:txBody>
          <a:bodyPr anchorCtr="0" anchor="t" bIns="45700" lIns="91425" spcFirstLastPara="1" rIns="91425" wrap="square" tIns="45700">
            <a:noAutofit/>
          </a:bodyPr>
          <a:lstStyle/>
          <a:p>
            <a:pPr indent="-361950" lvl="0" marL="457200" rtl="0" algn="l">
              <a:lnSpc>
                <a:spcPct val="100000"/>
              </a:lnSpc>
              <a:spcBef>
                <a:spcPts val="0"/>
              </a:spcBef>
              <a:spcAft>
                <a:spcPts val="0"/>
              </a:spcAft>
              <a:buSzPts val="2100"/>
              <a:buChar char="•"/>
            </a:pPr>
            <a:r>
              <a:rPr lang="en-US" sz="2100"/>
              <a:t>Students Without Parents or Guardians</a:t>
            </a:r>
            <a:endParaRPr sz="2100"/>
          </a:p>
          <a:p>
            <a:pPr indent="-361950" lvl="0" marL="457200" rtl="0" algn="l">
              <a:lnSpc>
                <a:spcPct val="100000"/>
              </a:lnSpc>
              <a:spcBef>
                <a:spcPts val="1000"/>
              </a:spcBef>
              <a:spcAft>
                <a:spcPts val="0"/>
              </a:spcAft>
              <a:buSzPts val="2100"/>
              <a:buChar char="•"/>
            </a:pPr>
            <a:r>
              <a:rPr lang="en-US" sz="2100"/>
              <a:t>Situations involving Domestic Violence</a:t>
            </a:r>
            <a:endParaRPr sz="2100"/>
          </a:p>
          <a:p>
            <a:pPr indent="-361950" lvl="0" marL="457200" rtl="0" algn="l">
              <a:lnSpc>
                <a:spcPct val="100000"/>
              </a:lnSpc>
              <a:spcBef>
                <a:spcPts val="1000"/>
              </a:spcBef>
              <a:spcAft>
                <a:spcPts val="0"/>
              </a:spcAft>
              <a:buSzPts val="2100"/>
              <a:buChar char="•"/>
            </a:pPr>
            <a:r>
              <a:rPr lang="en-US" sz="2100"/>
              <a:t>Unsupervised Youth</a:t>
            </a:r>
            <a:endParaRPr sz="2100"/>
          </a:p>
          <a:p>
            <a:pPr indent="-361950" lvl="0" marL="457200" rtl="0" algn="l">
              <a:lnSpc>
                <a:spcPct val="100000"/>
              </a:lnSpc>
              <a:spcBef>
                <a:spcPts val="1000"/>
              </a:spcBef>
              <a:spcAft>
                <a:spcPts val="0"/>
              </a:spcAft>
              <a:buSzPts val="2100"/>
              <a:buChar char="•"/>
            </a:pPr>
            <a:r>
              <a:rPr lang="en-US" sz="2100"/>
              <a:t>Caregiver Substance Use</a:t>
            </a:r>
            <a:endParaRPr sz="2100"/>
          </a:p>
          <a:p>
            <a:pPr indent="-361950" lvl="0" marL="457200" rtl="0" algn="l">
              <a:lnSpc>
                <a:spcPct val="100000"/>
              </a:lnSpc>
              <a:spcBef>
                <a:spcPts val="1000"/>
              </a:spcBef>
              <a:spcAft>
                <a:spcPts val="0"/>
              </a:spcAft>
              <a:buSzPts val="2100"/>
              <a:buChar char="•"/>
            </a:pPr>
            <a:r>
              <a:rPr lang="en-US" sz="2100"/>
              <a:t>Physical Discipline</a:t>
            </a:r>
            <a:endParaRPr sz="2100"/>
          </a:p>
          <a:p>
            <a:pPr indent="0" lvl="0" marL="0" rtl="0" algn="l">
              <a:lnSpc>
                <a:spcPct val="100000"/>
              </a:lnSpc>
              <a:spcBef>
                <a:spcPts val="1000"/>
              </a:spcBef>
              <a:spcAft>
                <a:spcPts val="0"/>
              </a:spcAft>
              <a:buClr>
                <a:schemeClr val="dk1"/>
              </a:buClr>
              <a:buSzPts val="1100"/>
              <a:buFont typeface="Arial"/>
              <a:buNone/>
            </a:pPr>
            <a:r>
              <a:t/>
            </a:r>
            <a:endParaRPr sz="2500"/>
          </a:p>
          <a:p>
            <a:pPr indent="0" lvl="0" marL="0" rtl="0" algn="l">
              <a:lnSpc>
                <a:spcPct val="100000"/>
              </a:lnSpc>
              <a:spcBef>
                <a:spcPts val="1000"/>
              </a:spcBef>
              <a:spcAft>
                <a:spcPts val="1000"/>
              </a:spcAft>
              <a:buSzPts val="2400"/>
              <a:buNone/>
            </a:pPr>
            <a:r>
              <a:t/>
            </a:r>
            <a:endParaRPr sz="2500"/>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5" name="Shape 1245"/>
        <p:cNvGrpSpPr/>
        <p:nvPr/>
      </p:nvGrpSpPr>
      <p:grpSpPr>
        <a:xfrm>
          <a:off x="0" y="0"/>
          <a:ext cx="0" cy="0"/>
          <a:chOff x="0" y="0"/>
          <a:chExt cx="0" cy="0"/>
        </a:xfrm>
      </p:grpSpPr>
      <p:sp>
        <p:nvSpPr>
          <p:cNvPr id="1246" name="Google Shape;1246;g237ea097884_0_2722"/>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600"/>
              <a:buNone/>
            </a:pPr>
            <a:r>
              <a:rPr lang="en-US"/>
              <a:t>Students Without Parents or Guardians</a:t>
            </a:r>
            <a:endParaRPr/>
          </a:p>
        </p:txBody>
      </p:sp>
      <p:sp>
        <p:nvSpPr>
          <p:cNvPr id="1247" name="Google Shape;1247;g237ea097884_0_2722"/>
          <p:cNvSpPr txBox="1"/>
          <p:nvPr>
            <p:ph idx="2" type="body"/>
          </p:nvPr>
        </p:nvSpPr>
        <p:spPr>
          <a:xfrm>
            <a:off x="412851" y="1238613"/>
            <a:ext cx="3753900" cy="2512800"/>
          </a:xfrm>
          <a:prstGeom prst="rect">
            <a:avLst/>
          </a:prstGeom>
          <a:noFill/>
          <a:ln>
            <a:noFill/>
          </a:ln>
        </p:spPr>
        <p:txBody>
          <a:bodyPr anchorCtr="0" anchor="t" bIns="45700" lIns="91425" spcFirstLastPara="1" rIns="91425" wrap="square" tIns="45700">
            <a:normAutofit fontScale="85000" lnSpcReduction="20000"/>
          </a:bodyPr>
          <a:lstStyle/>
          <a:p>
            <a:pPr indent="-358140" lvl="0" marL="457200" rtl="0" algn="l">
              <a:lnSpc>
                <a:spcPct val="100000"/>
              </a:lnSpc>
              <a:spcBef>
                <a:spcPts val="0"/>
              </a:spcBef>
              <a:spcAft>
                <a:spcPts val="0"/>
              </a:spcAft>
              <a:buSzPct val="100000"/>
              <a:buChar char="•"/>
            </a:pPr>
            <a:r>
              <a:rPr lang="en-US"/>
              <a:t>School staff must notify social or human services if a pupil is “without” a parent or guardian</a:t>
            </a:r>
            <a:endParaRPr/>
          </a:p>
          <a:p>
            <a:pPr indent="-358140" lvl="0" marL="457200" rtl="0" algn="l">
              <a:lnSpc>
                <a:spcPct val="100000"/>
              </a:lnSpc>
              <a:spcBef>
                <a:spcPts val="1000"/>
              </a:spcBef>
              <a:spcAft>
                <a:spcPts val="1000"/>
              </a:spcAft>
              <a:buSzPct val="100000"/>
              <a:buChar char="•"/>
            </a:pPr>
            <a:r>
              <a:rPr lang="en-US"/>
              <a:t>School and child welfare professionals are encouraged to determine how these referrals will be processed</a:t>
            </a:r>
            <a:endParaRPr/>
          </a:p>
        </p:txBody>
      </p:sp>
      <p:pic>
        <p:nvPicPr>
          <p:cNvPr id="1248" name="Google Shape;1248;g237ea097884_0_2722"/>
          <p:cNvPicPr preferRelativeResize="0"/>
          <p:nvPr/>
        </p:nvPicPr>
        <p:blipFill rotWithShape="1">
          <a:blip r:embed="rId3">
            <a:alphaModFix/>
          </a:blip>
          <a:srcRect b="29" l="0" r="0" t="39"/>
          <a:stretch/>
        </p:blipFill>
        <p:spPr>
          <a:xfrm>
            <a:off x="4572000" y="1280301"/>
            <a:ext cx="3878149" cy="2582901"/>
          </a:xfrm>
          <a:prstGeom prst="rect">
            <a:avLst/>
          </a:prstGeom>
          <a:noFill/>
          <a:ln>
            <a:noFill/>
          </a:ln>
          <a:effectLst>
            <a:outerShdw blurRad="57150" rotWithShape="0" algn="bl" dir="6780000" dist="85725">
              <a:srgbClr val="000000">
                <a:alpha val="50000"/>
              </a:srgbClr>
            </a:outerShdw>
          </a:effectLst>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3" name="Shape 1253"/>
        <p:cNvGrpSpPr/>
        <p:nvPr/>
      </p:nvGrpSpPr>
      <p:grpSpPr>
        <a:xfrm>
          <a:off x="0" y="0"/>
          <a:ext cx="0" cy="0"/>
          <a:chOff x="0" y="0"/>
          <a:chExt cx="0" cy="0"/>
        </a:xfrm>
      </p:grpSpPr>
      <p:sp>
        <p:nvSpPr>
          <p:cNvPr id="1254" name="Google Shape;1254;g237ea097884_0_2729"/>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600"/>
              <a:buNone/>
            </a:pPr>
            <a:r>
              <a:rPr lang="en-US"/>
              <a:t>Situations involving Domestic Violence</a:t>
            </a:r>
            <a:endParaRPr/>
          </a:p>
        </p:txBody>
      </p:sp>
      <p:sp>
        <p:nvSpPr>
          <p:cNvPr id="1255" name="Google Shape;1255;g237ea097884_0_2729"/>
          <p:cNvSpPr txBox="1"/>
          <p:nvPr>
            <p:ph idx="4294967295" type="body"/>
          </p:nvPr>
        </p:nvSpPr>
        <p:spPr>
          <a:xfrm>
            <a:off x="3635725" y="1004725"/>
            <a:ext cx="5424000" cy="3970500"/>
          </a:xfrm>
          <a:prstGeom prst="rect">
            <a:avLst/>
          </a:prstGeom>
          <a:noFill/>
          <a:ln>
            <a:noFill/>
          </a:ln>
        </p:spPr>
        <p:txBody>
          <a:bodyPr anchorCtr="0" anchor="t" bIns="45700" lIns="91425" spcFirstLastPara="1" rIns="91425" wrap="square" tIns="45700">
            <a:noAutofit/>
          </a:bodyPr>
          <a:lstStyle/>
          <a:p>
            <a:pPr indent="-355600" lvl="0" marL="457200" rtl="0" algn="l">
              <a:lnSpc>
                <a:spcPct val="100000"/>
              </a:lnSpc>
              <a:spcBef>
                <a:spcPts val="0"/>
              </a:spcBef>
              <a:spcAft>
                <a:spcPts val="0"/>
              </a:spcAft>
              <a:buSzPts val="2000"/>
              <a:buChar char="●"/>
            </a:pPr>
            <a:r>
              <a:rPr lang="en-US" sz="2000"/>
              <a:t>Domestic violence is harmful, however it does not mean child maltreatment has occurred</a:t>
            </a:r>
            <a:endParaRPr sz="2000"/>
          </a:p>
          <a:p>
            <a:pPr indent="-355600" lvl="0" marL="457200" rtl="0" algn="l">
              <a:lnSpc>
                <a:spcPct val="100000"/>
              </a:lnSpc>
              <a:spcBef>
                <a:spcPts val="1000"/>
              </a:spcBef>
              <a:spcAft>
                <a:spcPts val="0"/>
              </a:spcAft>
              <a:buSzPts val="2000"/>
              <a:buChar char="●"/>
            </a:pPr>
            <a:r>
              <a:rPr lang="en-US" sz="2000"/>
              <a:t>Considerations:</a:t>
            </a:r>
            <a:endParaRPr sz="2000"/>
          </a:p>
          <a:p>
            <a:pPr indent="-355600" lvl="1" marL="914400" rtl="0" algn="l">
              <a:lnSpc>
                <a:spcPct val="100000"/>
              </a:lnSpc>
              <a:spcBef>
                <a:spcPts val="0"/>
              </a:spcBef>
              <a:spcAft>
                <a:spcPts val="0"/>
              </a:spcAft>
              <a:buSzPts val="2000"/>
              <a:buChar char="○"/>
            </a:pPr>
            <a:r>
              <a:rPr b="1" lang="en-US" sz="2000"/>
              <a:t>Where the child was </a:t>
            </a:r>
            <a:endParaRPr b="1" sz="2000"/>
          </a:p>
          <a:p>
            <a:pPr indent="-355600" lvl="1" marL="914400" rtl="0" algn="l">
              <a:lnSpc>
                <a:spcPct val="100000"/>
              </a:lnSpc>
              <a:spcBef>
                <a:spcPts val="0"/>
              </a:spcBef>
              <a:spcAft>
                <a:spcPts val="0"/>
              </a:spcAft>
              <a:buSzPts val="2000"/>
              <a:buChar char="○"/>
            </a:pPr>
            <a:r>
              <a:rPr b="1" lang="en-US" sz="2000"/>
              <a:t>their level of fear, </a:t>
            </a:r>
            <a:endParaRPr b="1" sz="2000"/>
          </a:p>
          <a:p>
            <a:pPr indent="-355600" lvl="1" marL="914400" rtl="0" algn="l">
              <a:lnSpc>
                <a:spcPct val="100000"/>
              </a:lnSpc>
              <a:spcBef>
                <a:spcPts val="0"/>
              </a:spcBef>
              <a:spcAft>
                <a:spcPts val="0"/>
              </a:spcAft>
              <a:buSzPts val="2000"/>
              <a:buChar char="○"/>
            </a:pPr>
            <a:r>
              <a:rPr b="1" lang="en-US" sz="2000"/>
              <a:t>if there is a belief that they have or would intervene in an incident, </a:t>
            </a:r>
            <a:endParaRPr b="1" sz="2000"/>
          </a:p>
          <a:p>
            <a:pPr indent="-355600" lvl="1" marL="914400" rtl="0" algn="l">
              <a:lnSpc>
                <a:spcPct val="100000"/>
              </a:lnSpc>
              <a:spcBef>
                <a:spcPts val="0"/>
              </a:spcBef>
              <a:spcAft>
                <a:spcPts val="0"/>
              </a:spcAft>
              <a:buSzPts val="2000"/>
              <a:buChar char="○"/>
            </a:pPr>
            <a:r>
              <a:rPr lang="en-US" sz="2000"/>
              <a:t>i</a:t>
            </a:r>
            <a:r>
              <a:rPr b="1" lang="en-US" sz="2000"/>
              <a:t>f any child was injured or thought that they might be injured</a:t>
            </a:r>
            <a:endParaRPr b="1" sz="2000"/>
          </a:p>
        </p:txBody>
      </p:sp>
      <p:pic>
        <p:nvPicPr>
          <p:cNvPr id="1256" name="Google Shape;1256;g237ea097884_0_2729"/>
          <p:cNvPicPr preferRelativeResize="0"/>
          <p:nvPr/>
        </p:nvPicPr>
        <p:blipFill rotWithShape="1">
          <a:blip r:embed="rId3">
            <a:alphaModFix/>
          </a:blip>
          <a:srcRect b="0" l="39" r="39" t="0"/>
          <a:stretch/>
        </p:blipFill>
        <p:spPr>
          <a:xfrm>
            <a:off x="468900" y="1689575"/>
            <a:ext cx="3166828" cy="1957625"/>
          </a:xfrm>
          <a:prstGeom prst="rect">
            <a:avLst/>
          </a:prstGeom>
          <a:noFill/>
          <a:ln>
            <a:noFill/>
          </a:ln>
          <a:effectLst>
            <a:outerShdw blurRad="57150" rotWithShape="0" algn="bl" dir="6420000" dist="104775">
              <a:srgbClr val="000000">
                <a:alpha val="50000"/>
              </a:srgbClr>
            </a:outerShdw>
          </a:effectLst>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1" name="Shape 1261"/>
        <p:cNvGrpSpPr/>
        <p:nvPr/>
      </p:nvGrpSpPr>
      <p:grpSpPr>
        <a:xfrm>
          <a:off x="0" y="0"/>
          <a:ext cx="0" cy="0"/>
          <a:chOff x="0" y="0"/>
          <a:chExt cx="0" cy="0"/>
        </a:xfrm>
      </p:grpSpPr>
      <p:sp>
        <p:nvSpPr>
          <p:cNvPr id="1262" name="Google Shape;1262;g237ea097884_0_2736"/>
          <p:cNvSpPr txBox="1"/>
          <p:nvPr>
            <p:ph idx="1" type="body"/>
          </p:nvPr>
        </p:nvSpPr>
        <p:spPr>
          <a:xfrm>
            <a:off x="0" y="0"/>
            <a:ext cx="9144000" cy="9216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Unsupervised Youth</a:t>
            </a:r>
            <a:endParaRPr/>
          </a:p>
        </p:txBody>
      </p:sp>
      <p:sp>
        <p:nvSpPr>
          <p:cNvPr id="1263" name="Google Shape;1263;g237ea097884_0_2736"/>
          <p:cNvSpPr txBox="1"/>
          <p:nvPr>
            <p:ph idx="2" type="body"/>
          </p:nvPr>
        </p:nvSpPr>
        <p:spPr>
          <a:xfrm>
            <a:off x="337525" y="1272100"/>
            <a:ext cx="4077600" cy="2512800"/>
          </a:xfrm>
          <a:prstGeom prst="rect">
            <a:avLst/>
          </a:prstGeom>
        </p:spPr>
        <p:txBody>
          <a:bodyPr anchorCtr="0" anchor="t" bIns="45700" lIns="91425" spcFirstLastPara="1" rIns="91425" wrap="square" tIns="45700">
            <a:normAutofit/>
          </a:bodyPr>
          <a:lstStyle/>
          <a:p>
            <a:pPr indent="0" lvl="0" marL="457200" rtl="0" algn="l">
              <a:lnSpc>
                <a:spcPct val="100000"/>
              </a:lnSpc>
              <a:spcBef>
                <a:spcPts val="0"/>
              </a:spcBef>
              <a:spcAft>
                <a:spcPts val="0"/>
              </a:spcAft>
              <a:buNone/>
            </a:pPr>
            <a:r>
              <a:rPr lang="en-US"/>
              <a:t>There is no law in Wisconsin stating that a child must reach a certain age before they may be left home alone</a:t>
            </a:r>
            <a:endParaRPr/>
          </a:p>
        </p:txBody>
      </p:sp>
      <p:pic>
        <p:nvPicPr>
          <p:cNvPr id="1264" name="Google Shape;1264;g237ea097884_0_2736"/>
          <p:cNvPicPr preferRelativeResize="0"/>
          <p:nvPr/>
        </p:nvPicPr>
        <p:blipFill rotWithShape="1">
          <a:blip r:embed="rId3">
            <a:alphaModFix/>
          </a:blip>
          <a:srcRect b="29" l="0" r="0" t="39"/>
          <a:stretch/>
        </p:blipFill>
        <p:spPr>
          <a:xfrm>
            <a:off x="4629875" y="1261125"/>
            <a:ext cx="3935703" cy="2621237"/>
          </a:xfrm>
          <a:prstGeom prst="rect">
            <a:avLst/>
          </a:prstGeom>
          <a:noFill/>
          <a:ln>
            <a:noFill/>
          </a:ln>
          <a:effectLst>
            <a:outerShdw blurRad="57150" rotWithShape="0" algn="bl" dir="6060000" dist="114300">
              <a:srgbClr val="000000">
                <a:alpha val="50000"/>
              </a:srgbClr>
            </a:outerShdw>
          </a:effectLst>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9" name="Shape 1269"/>
        <p:cNvGrpSpPr/>
        <p:nvPr/>
      </p:nvGrpSpPr>
      <p:grpSpPr>
        <a:xfrm>
          <a:off x="0" y="0"/>
          <a:ext cx="0" cy="0"/>
          <a:chOff x="0" y="0"/>
          <a:chExt cx="0" cy="0"/>
        </a:xfrm>
      </p:grpSpPr>
      <p:sp>
        <p:nvSpPr>
          <p:cNvPr id="1270" name="Google Shape;1270;g237ea097884_0_2743"/>
          <p:cNvSpPr txBox="1"/>
          <p:nvPr>
            <p:ph idx="1" type="body"/>
          </p:nvPr>
        </p:nvSpPr>
        <p:spPr>
          <a:xfrm>
            <a:off x="0" y="0"/>
            <a:ext cx="9144000" cy="9216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Caregiver Substance Use</a:t>
            </a:r>
            <a:endParaRPr/>
          </a:p>
        </p:txBody>
      </p:sp>
      <p:sp>
        <p:nvSpPr>
          <p:cNvPr id="1271" name="Google Shape;1271;g237ea097884_0_2743"/>
          <p:cNvSpPr txBox="1"/>
          <p:nvPr>
            <p:ph idx="2" type="body"/>
          </p:nvPr>
        </p:nvSpPr>
        <p:spPr>
          <a:xfrm>
            <a:off x="88151" y="1230525"/>
            <a:ext cx="4160700" cy="2512800"/>
          </a:xfrm>
          <a:prstGeom prst="rect">
            <a:avLst/>
          </a:prstGeom>
        </p:spPr>
        <p:txBody>
          <a:bodyPr anchorCtr="0" anchor="t" bIns="45700" lIns="91425" spcFirstLastPara="1" rIns="91425" wrap="square" tIns="45700">
            <a:normAutofit/>
          </a:bodyPr>
          <a:lstStyle/>
          <a:p>
            <a:pPr indent="-381000" lvl="0" marL="457200" rtl="0" algn="l">
              <a:lnSpc>
                <a:spcPct val="100000"/>
              </a:lnSpc>
              <a:spcBef>
                <a:spcPts val="0"/>
              </a:spcBef>
              <a:spcAft>
                <a:spcPts val="0"/>
              </a:spcAft>
              <a:buSzPts val="2400"/>
              <a:buChar char="•"/>
            </a:pPr>
            <a:r>
              <a:rPr lang="en-US"/>
              <a:t>Caregiver substance use alone in the home is not maltreatment</a:t>
            </a:r>
            <a:endParaRPr/>
          </a:p>
          <a:p>
            <a:pPr indent="-381000" lvl="0" marL="457200" rtl="0" algn="l">
              <a:lnSpc>
                <a:spcPct val="100000"/>
              </a:lnSpc>
              <a:spcBef>
                <a:spcPts val="1000"/>
              </a:spcBef>
              <a:spcAft>
                <a:spcPts val="1000"/>
              </a:spcAft>
              <a:buSzPts val="2400"/>
              <a:buChar char="•"/>
            </a:pPr>
            <a:r>
              <a:rPr lang="en-US"/>
              <a:t>Consider the impacts on the children</a:t>
            </a:r>
            <a:endParaRPr/>
          </a:p>
        </p:txBody>
      </p:sp>
      <p:pic>
        <p:nvPicPr>
          <p:cNvPr id="1272" name="Google Shape;1272;g237ea097884_0_2743"/>
          <p:cNvPicPr preferRelativeResize="0"/>
          <p:nvPr/>
        </p:nvPicPr>
        <p:blipFill rotWithShape="1">
          <a:blip r:embed="rId3">
            <a:alphaModFix/>
          </a:blip>
          <a:srcRect b="29" l="0" r="0" t="39"/>
          <a:stretch/>
        </p:blipFill>
        <p:spPr>
          <a:xfrm>
            <a:off x="4796126" y="1188300"/>
            <a:ext cx="3644774" cy="2427475"/>
          </a:xfrm>
          <a:prstGeom prst="rect">
            <a:avLst/>
          </a:prstGeom>
          <a:noFill/>
          <a:ln>
            <a:noFill/>
          </a:ln>
          <a:effectLst>
            <a:outerShdw blurRad="57150" rotWithShape="0" algn="bl" dir="7080000" dist="123825">
              <a:srgbClr val="000000">
                <a:alpha val="50000"/>
              </a:srgbClr>
            </a:outerShdw>
          </a:effectLst>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7" name="Shape 1277"/>
        <p:cNvGrpSpPr/>
        <p:nvPr/>
      </p:nvGrpSpPr>
      <p:grpSpPr>
        <a:xfrm>
          <a:off x="0" y="0"/>
          <a:ext cx="0" cy="0"/>
          <a:chOff x="0" y="0"/>
          <a:chExt cx="0" cy="0"/>
        </a:xfrm>
      </p:grpSpPr>
      <p:sp>
        <p:nvSpPr>
          <p:cNvPr id="1278" name="Google Shape;1278;g237ea097884_0_2750"/>
          <p:cNvSpPr txBox="1"/>
          <p:nvPr>
            <p:ph idx="1" type="body"/>
          </p:nvPr>
        </p:nvSpPr>
        <p:spPr>
          <a:xfrm>
            <a:off x="0" y="0"/>
            <a:ext cx="9144000" cy="9216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Physical Discipline</a:t>
            </a:r>
            <a:endParaRPr/>
          </a:p>
        </p:txBody>
      </p:sp>
      <p:sp>
        <p:nvSpPr>
          <p:cNvPr id="1279" name="Google Shape;1279;g237ea097884_0_2750"/>
          <p:cNvSpPr txBox="1"/>
          <p:nvPr>
            <p:ph idx="2" type="body"/>
          </p:nvPr>
        </p:nvSpPr>
        <p:spPr>
          <a:xfrm>
            <a:off x="2225850" y="1142600"/>
            <a:ext cx="4616100" cy="2512800"/>
          </a:xfrm>
          <a:prstGeom prst="rect">
            <a:avLst/>
          </a:prstGeom>
        </p:spPr>
        <p:txBody>
          <a:bodyPr anchorCtr="0" anchor="t" bIns="45700" lIns="91425" spcFirstLastPara="1" rIns="91425" wrap="square" tIns="45700">
            <a:normAutofit/>
          </a:bodyPr>
          <a:lstStyle/>
          <a:p>
            <a:pPr indent="-381000" lvl="0" marL="457200" rtl="0" algn="l">
              <a:lnSpc>
                <a:spcPct val="100000"/>
              </a:lnSpc>
              <a:spcBef>
                <a:spcPts val="0"/>
              </a:spcBef>
              <a:spcAft>
                <a:spcPts val="0"/>
              </a:spcAft>
              <a:buSzPts val="2400"/>
              <a:buChar char="•"/>
            </a:pPr>
            <a:r>
              <a:rPr lang="en-US"/>
              <a:t>Parental use of physical discipline in and of itself is </a:t>
            </a:r>
            <a:r>
              <a:rPr lang="en-US" u="sng"/>
              <a:t>not</a:t>
            </a:r>
            <a:r>
              <a:rPr lang="en-US"/>
              <a:t> abuse </a:t>
            </a:r>
            <a:endParaRPr/>
          </a:p>
          <a:p>
            <a:pPr indent="-381000" lvl="0" marL="457200" rtl="0" algn="l">
              <a:lnSpc>
                <a:spcPct val="100000"/>
              </a:lnSpc>
              <a:spcBef>
                <a:spcPts val="1000"/>
              </a:spcBef>
              <a:spcAft>
                <a:spcPts val="1000"/>
              </a:spcAft>
              <a:buSzPts val="2400"/>
              <a:buChar char="•"/>
            </a:pPr>
            <a:r>
              <a:rPr lang="en-US"/>
              <a:t>However, spanking is </a:t>
            </a:r>
            <a:r>
              <a:rPr lang="en-US" u="sng"/>
              <a:t>not </a:t>
            </a:r>
            <a:r>
              <a:rPr lang="en-US"/>
              <a:t>effective and is harmful</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4" name="Shape 1284"/>
        <p:cNvGrpSpPr/>
        <p:nvPr/>
      </p:nvGrpSpPr>
      <p:grpSpPr>
        <a:xfrm>
          <a:off x="0" y="0"/>
          <a:ext cx="0" cy="0"/>
          <a:chOff x="0" y="0"/>
          <a:chExt cx="0" cy="0"/>
        </a:xfrm>
      </p:grpSpPr>
      <p:sp>
        <p:nvSpPr>
          <p:cNvPr id="1285" name="Google Shape;1285;g237ea097884_0_2756"/>
          <p:cNvSpPr txBox="1"/>
          <p:nvPr>
            <p:ph idx="1" type="body"/>
          </p:nvPr>
        </p:nvSpPr>
        <p:spPr>
          <a:xfrm>
            <a:off x="0" y="0"/>
            <a:ext cx="9144000" cy="9216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Definitions </a:t>
            </a:r>
            <a:r>
              <a:rPr lang="en-US"/>
              <a:t>Wrap Up</a:t>
            </a:r>
            <a:endParaRPr/>
          </a:p>
        </p:txBody>
      </p:sp>
      <p:sp>
        <p:nvSpPr>
          <p:cNvPr id="1286" name="Google Shape;1286;g237ea097884_0_2756"/>
          <p:cNvSpPr txBox="1"/>
          <p:nvPr>
            <p:ph idx="2" type="body"/>
          </p:nvPr>
        </p:nvSpPr>
        <p:spPr>
          <a:xfrm>
            <a:off x="2052028" y="1197429"/>
            <a:ext cx="5046900" cy="2512800"/>
          </a:xfrm>
          <a:prstGeom prst="rect">
            <a:avLst/>
          </a:prstGeom>
        </p:spPr>
        <p:txBody>
          <a:bodyPr anchorCtr="0" anchor="t" bIns="45700" lIns="91425" spcFirstLastPara="1" rIns="91425" wrap="square" tIns="45700">
            <a:normAutofit/>
          </a:bodyPr>
          <a:lstStyle/>
          <a:p>
            <a:pPr indent="-381000" lvl="0" marL="457200" rtl="0" algn="l">
              <a:lnSpc>
                <a:spcPct val="100000"/>
              </a:lnSpc>
              <a:spcBef>
                <a:spcPts val="0"/>
              </a:spcBef>
              <a:spcAft>
                <a:spcPts val="0"/>
              </a:spcAft>
              <a:buSzPts val="2400"/>
              <a:buChar char="•"/>
            </a:pPr>
            <a:r>
              <a:rPr lang="en-US"/>
              <a:t>It is important to be aware of the definitions of maltreatment</a:t>
            </a:r>
            <a:endParaRPr/>
          </a:p>
          <a:p>
            <a:pPr indent="-381000" lvl="0" marL="457200" rtl="0" algn="l">
              <a:lnSpc>
                <a:spcPct val="100000"/>
              </a:lnSpc>
              <a:spcBef>
                <a:spcPts val="1000"/>
              </a:spcBef>
              <a:spcAft>
                <a:spcPts val="1000"/>
              </a:spcAft>
              <a:buSzPts val="2400"/>
              <a:buChar char="•"/>
            </a:pPr>
            <a:r>
              <a:rPr lang="en-US"/>
              <a:t>Staff should engage critical thinking in the process to determine if reasonable cause exists</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1" name="Shape 1291"/>
        <p:cNvGrpSpPr/>
        <p:nvPr/>
      </p:nvGrpSpPr>
      <p:grpSpPr>
        <a:xfrm>
          <a:off x="0" y="0"/>
          <a:ext cx="0" cy="0"/>
          <a:chOff x="0" y="0"/>
          <a:chExt cx="0" cy="0"/>
        </a:xfrm>
      </p:grpSpPr>
      <p:sp>
        <p:nvSpPr>
          <p:cNvPr id="1292" name="Google Shape;1292;g237ea097884_0_3041"/>
          <p:cNvSpPr txBox="1"/>
          <p:nvPr>
            <p:ph idx="1" type="body"/>
          </p:nvPr>
        </p:nvSpPr>
        <p:spPr>
          <a:xfrm>
            <a:off x="1751482" y="1321562"/>
            <a:ext cx="5591400" cy="13515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rgbClr val="333399"/>
              </a:buClr>
              <a:buSzPts val="4000"/>
              <a:buNone/>
            </a:pPr>
            <a:r>
              <a:rPr lang="en-US" sz="4000"/>
              <a:t>Sexual Abuse Defined</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7" name="Shape 1297"/>
        <p:cNvGrpSpPr/>
        <p:nvPr/>
      </p:nvGrpSpPr>
      <p:grpSpPr>
        <a:xfrm>
          <a:off x="0" y="0"/>
          <a:ext cx="0" cy="0"/>
          <a:chOff x="0" y="0"/>
          <a:chExt cx="0" cy="0"/>
        </a:xfrm>
      </p:grpSpPr>
      <p:sp>
        <p:nvSpPr>
          <p:cNvPr id="1298" name="Google Shape;1298;g237ea097884_0_3430"/>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600"/>
              <a:buNone/>
            </a:pPr>
            <a:r>
              <a:rPr lang="en-US"/>
              <a:t>Sexual Abuse Defined</a:t>
            </a:r>
            <a:endParaRPr/>
          </a:p>
        </p:txBody>
      </p:sp>
      <p:sp>
        <p:nvSpPr>
          <p:cNvPr id="1299" name="Google Shape;1299;g237ea097884_0_3430"/>
          <p:cNvSpPr txBox="1"/>
          <p:nvPr>
            <p:ph idx="4294967295" type="body"/>
          </p:nvPr>
        </p:nvSpPr>
        <p:spPr>
          <a:xfrm>
            <a:off x="4304950" y="1289550"/>
            <a:ext cx="4497900" cy="3052200"/>
          </a:xfrm>
          <a:prstGeom prst="rect">
            <a:avLst/>
          </a:prstGeom>
          <a:noFill/>
          <a:ln>
            <a:noFill/>
          </a:ln>
        </p:spPr>
        <p:txBody>
          <a:bodyPr anchorCtr="0" anchor="t" bIns="45700" lIns="91425" spcFirstLastPara="1" rIns="91425" wrap="square" tIns="45700">
            <a:noAutofit/>
          </a:bodyPr>
          <a:lstStyle/>
          <a:p>
            <a:pPr indent="-393700" lvl="0" marL="457200" rtl="0" algn="l">
              <a:lnSpc>
                <a:spcPct val="100000"/>
              </a:lnSpc>
              <a:spcBef>
                <a:spcPts val="0"/>
              </a:spcBef>
              <a:spcAft>
                <a:spcPts val="0"/>
              </a:spcAft>
              <a:buSzPts val="2600"/>
              <a:buChar char="•"/>
            </a:pPr>
            <a:r>
              <a:rPr lang="en-US" sz="2600" u="sng"/>
              <a:t>Not</a:t>
            </a:r>
            <a:r>
              <a:rPr lang="en-US" sz="2600"/>
              <a:t> all situations involving sexual contact or intercourse with minors is child abuse</a:t>
            </a:r>
            <a:endParaRPr sz="2600"/>
          </a:p>
          <a:p>
            <a:pPr indent="-393700" lvl="0" marL="457200" rtl="0" algn="l">
              <a:lnSpc>
                <a:spcPct val="100000"/>
              </a:lnSpc>
              <a:spcBef>
                <a:spcPts val="1000"/>
              </a:spcBef>
              <a:spcAft>
                <a:spcPts val="1000"/>
              </a:spcAft>
              <a:buSzPts val="2600"/>
              <a:buChar char="•"/>
            </a:pPr>
            <a:r>
              <a:rPr lang="en-US" sz="2600" u="sng"/>
              <a:t>Not</a:t>
            </a:r>
            <a:r>
              <a:rPr lang="en-US" sz="2600"/>
              <a:t> every situation requires a report to CPS</a:t>
            </a:r>
            <a:endParaRPr sz="2600"/>
          </a:p>
        </p:txBody>
      </p:sp>
      <p:pic>
        <p:nvPicPr>
          <p:cNvPr id="1300" name="Google Shape;1300;g237ea097884_0_3430"/>
          <p:cNvPicPr preferRelativeResize="0"/>
          <p:nvPr/>
        </p:nvPicPr>
        <p:blipFill rotWithShape="1">
          <a:blip r:embed="rId3">
            <a:alphaModFix/>
          </a:blip>
          <a:srcRect b="0" l="0" r="0" t="0"/>
          <a:stretch/>
        </p:blipFill>
        <p:spPr>
          <a:xfrm>
            <a:off x="769625" y="1289550"/>
            <a:ext cx="2852101" cy="2852101"/>
          </a:xfrm>
          <a:prstGeom prst="rect">
            <a:avLst/>
          </a:prstGeom>
          <a:noFill/>
          <a:ln>
            <a:noFill/>
          </a:ln>
          <a:effectLst>
            <a:outerShdw blurRad="57150" rotWithShape="0" algn="bl" dir="6480000" dist="161925">
              <a:srgbClr val="000000">
                <a:alpha val="4941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g237ea097884_0_0"/>
          <p:cNvSpPr txBox="1"/>
          <p:nvPr>
            <p:ph idx="1" type="body"/>
          </p:nvPr>
        </p:nvSpPr>
        <p:spPr>
          <a:xfrm>
            <a:off x="1751482" y="1321562"/>
            <a:ext cx="5591400" cy="1351500"/>
          </a:xfrm>
          <a:prstGeom prst="rect">
            <a:avLst/>
          </a:prstGeom>
          <a:noFill/>
          <a:ln>
            <a:noFill/>
          </a:ln>
        </p:spPr>
        <p:txBody>
          <a:bodyPr anchorCtr="0" anchor="t" bIns="45700" lIns="91425" spcFirstLastPara="1" rIns="91425" wrap="square" tIns="45700">
            <a:normAutofit fontScale="85000"/>
          </a:bodyPr>
          <a:lstStyle/>
          <a:p>
            <a:pPr indent="0" lvl="0" marL="0" rtl="0" algn="ctr">
              <a:lnSpc>
                <a:spcPct val="100000"/>
              </a:lnSpc>
              <a:spcBef>
                <a:spcPts val="0"/>
              </a:spcBef>
              <a:spcAft>
                <a:spcPts val="0"/>
              </a:spcAft>
              <a:buClr>
                <a:srgbClr val="333399"/>
              </a:buClr>
              <a:buSzPct val="100000"/>
              <a:buNone/>
            </a:pPr>
            <a:r>
              <a:rPr lang="en-US" sz="4000"/>
              <a:t>Importance of Preventing Child Maltreatment </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5" name="Shape 1305"/>
        <p:cNvGrpSpPr/>
        <p:nvPr/>
      </p:nvGrpSpPr>
      <p:grpSpPr>
        <a:xfrm>
          <a:off x="0" y="0"/>
          <a:ext cx="0" cy="0"/>
          <a:chOff x="0" y="0"/>
          <a:chExt cx="0" cy="0"/>
        </a:xfrm>
      </p:grpSpPr>
      <p:sp>
        <p:nvSpPr>
          <p:cNvPr id="1306" name="Google Shape;1306;g237ea097884_0_3437"/>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600"/>
              <a:buNone/>
            </a:pPr>
            <a:r>
              <a:rPr lang="en-US" u="sng"/>
              <a:t>Involuntary</a:t>
            </a:r>
            <a:r>
              <a:rPr lang="en-US"/>
              <a:t> Sexual Contact or Intercourse</a:t>
            </a:r>
            <a:endParaRPr/>
          </a:p>
        </p:txBody>
      </p:sp>
      <p:sp>
        <p:nvSpPr>
          <p:cNvPr id="1307" name="Google Shape;1307;g237ea097884_0_3437"/>
          <p:cNvSpPr txBox="1"/>
          <p:nvPr>
            <p:ph idx="4294967295" type="body"/>
          </p:nvPr>
        </p:nvSpPr>
        <p:spPr>
          <a:xfrm>
            <a:off x="4779500" y="2909850"/>
            <a:ext cx="4097700" cy="2083200"/>
          </a:xfrm>
          <a:prstGeom prst="rect">
            <a:avLst/>
          </a:prstGeom>
          <a:noFill/>
          <a:ln>
            <a:noFill/>
          </a:ln>
        </p:spPr>
        <p:txBody>
          <a:bodyPr anchorCtr="0" anchor="t" bIns="45700" lIns="91425" spcFirstLastPara="1" rIns="91425" wrap="square" tIns="45700">
            <a:noAutofit/>
          </a:bodyPr>
          <a:lstStyle/>
          <a:p>
            <a:pPr indent="-355600" lvl="0" marL="457200" rtl="0" algn="l">
              <a:lnSpc>
                <a:spcPct val="100000"/>
              </a:lnSpc>
              <a:spcBef>
                <a:spcPts val="0"/>
              </a:spcBef>
              <a:spcAft>
                <a:spcPts val="0"/>
              </a:spcAft>
              <a:buSzPts val="2000"/>
              <a:buChar char="•"/>
            </a:pPr>
            <a:r>
              <a:rPr lang="en-US" sz="2000"/>
              <a:t>With a foster parent, worker or volunteer in a group home, RCC, or shelter is abuse</a:t>
            </a:r>
            <a:endParaRPr sz="2000"/>
          </a:p>
          <a:p>
            <a:pPr indent="-355600" lvl="0" marL="457200" rtl="0" algn="l">
              <a:lnSpc>
                <a:spcPct val="100000"/>
              </a:lnSpc>
              <a:spcBef>
                <a:spcPts val="1000"/>
              </a:spcBef>
              <a:spcAft>
                <a:spcPts val="0"/>
              </a:spcAft>
              <a:buSzPts val="2000"/>
              <a:buChar char="•"/>
            </a:pPr>
            <a:r>
              <a:rPr lang="en-US" sz="2000"/>
              <a:t>Report if with a caregiver, including school staff, coach, or relative</a:t>
            </a:r>
            <a:endParaRPr sz="2000"/>
          </a:p>
          <a:p>
            <a:pPr indent="0" lvl="0" marL="0" rtl="0" algn="l">
              <a:lnSpc>
                <a:spcPct val="100000"/>
              </a:lnSpc>
              <a:spcBef>
                <a:spcPts val="1000"/>
              </a:spcBef>
              <a:spcAft>
                <a:spcPts val="1000"/>
              </a:spcAft>
              <a:buNone/>
            </a:pPr>
            <a:r>
              <a:t/>
            </a:r>
            <a:endParaRPr sz="2000"/>
          </a:p>
        </p:txBody>
      </p:sp>
      <p:pic>
        <p:nvPicPr>
          <p:cNvPr id="1308" name="Google Shape;1308;g237ea097884_0_3437"/>
          <p:cNvPicPr preferRelativeResize="0"/>
          <p:nvPr/>
        </p:nvPicPr>
        <p:blipFill rotWithShape="1">
          <a:blip r:embed="rId3">
            <a:alphaModFix/>
          </a:blip>
          <a:srcRect b="0" l="0" r="0" t="0"/>
          <a:stretch/>
        </p:blipFill>
        <p:spPr>
          <a:xfrm>
            <a:off x="348625" y="1365738"/>
            <a:ext cx="3616276" cy="2412028"/>
          </a:xfrm>
          <a:prstGeom prst="rect">
            <a:avLst/>
          </a:prstGeom>
          <a:noFill/>
          <a:ln>
            <a:noFill/>
          </a:ln>
          <a:effectLst>
            <a:outerShdw blurRad="57150" rotWithShape="0" algn="bl" dir="5400000" dist="95250">
              <a:srgbClr val="000000">
                <a:alpha val="49410"/>
              </a:srgbClr>
            </a:outerShdw>
          </a:effectLst>
        </p:spPr>
      </p:pic>
      <p:pic>
        <p:nvPicPr>
          <p:cNvPr id="1309" name="Google Shape;1309;g237ea097884_0_3437"/>
          <p:cNvPicPr preferRelativeResize="0"/>
          <p:nvPr/>
        </p:nvPicPr>
        <p:blipFill rotWithShape="1">
          <a:blip r:embed="rId4">
            <a:alphaModFix/>
          </a:blip>
          <a:srcRect b="0" l="0" r="0" t="0"/>
          <a:stretch/>
        </p:blipFill>
        <p:spPr>
          <a:xfrm>
            <a:off x="5228775" y="1130125"/>
            <a:ext cx="2901825" cy="150827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4" name="Shape 1314"/>
        <p:cNvGrpSpPr/>
        <p:nvPr/>
      </p:nvGrpSpPr>
      <p:grpSpPr>
        <a:xfrm>
          <a:off x="0" y="0"/>
          <a:ext cx="0" cy="0"/>
          <a:chOff x="0" y="0"/>
          <a:chExt cx="0" cy="0"/>
        </a:xfrm>
      </p:grpSpPr>
      <p:sp>
        <p:nvSpPr>
          <p:cNvPr id="1315" name="Google Shape;1315;g237ea097884_0_3445"/>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600"/>
              <a:buNone/>
            </a:pPr>
            <a:r>
              <a:rPr lang="en-US"/>
              <a:t>Which Agency to Call When?</a:t>
            </a:r>
            <a:endParaRPr/>
          </a:p>
        </p:txBody>
      </p:sp>
      <p:sp>
        <p:nvSpPr>
          <p:cNvPr id="1316" name="Google Shape;1316;g237ea097884_0_3445"/>
          <p:cNvSpPr txBox="1"/>
          <p:nvPr>
            <p:ph idx="4294967295" type="body"/>
          </p:nvPr>
        </p:nvSpPr>
        <p:spPr>
          <a:xfrm>
            <a:off x="928000" y="1217150"/>
            <a:ext cx="7657200" cy="3007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2000"/>
              <a:t>Some considerations include </a:t>
            </a:r>
            <a:endParaRPr sz="2000"/>
          </a:p>
          <a:p>
            <a:pPr indent="-355600" lvl="0" marL="457200" rtl="0" algn="l">
              <a:lnSpc>
                <a:spcPct val="115000"/>
              </a:lnSpc>
              <a:spcBef>
                <a:spcPts val="1000"/>
              </a:spcBef>
              <a:spcAft>
                <a:spcPts val="0"/>
              </a:spcAft>
              <a:buSzPts val="2000"/>
              <a:buChar char="•"/>
            </a:pPr>
            <a:r>
              <a:rPr lang="en-US" sz="2000"/>
              <a:t>the urgency and immediate need for assistance</a:t>
            </a:r>
            <a:endParaRPr sz="2000"/>
          </a:p>
          <a:p>
            <a:pPr indent="-355600" lvl="0" marL="457200" rtl="0" algn="l">
              <a:lnSpc>
                <a:spcPct val="115000"/>
              </a:lnSpc>
              <a:spcBef>
                <a:spcPts val="1000"/>
              </a:spcBef>
              <a:spcAft>
                <a:spcPts val="0"/>
              </a:spcAft>
              <a:buSzPts val="2000"/>
              <a:buChar char="•"/>
            </a:pPr>
            <a:r>
              <a:rPr lang="en-US" sz="2000"/>
              <a:t>which agency has the capacity to respond quicker when needed</a:t>
            </a:r>
            <a:endParaRPr sz="2000"/>
          </a:p>
          <a:p>
            <a:pPr indent="-355600" lvl="0" marL="457200" rtl="0" algn="l">
              <a:lnSpc>
                <a:spcPct val="115000"/>
              </a:lnSpc>
              <a:spcBef>
                <a:spcPts val="1000"/>
              </a:spcBef>
              <a:spcAft>
                <a:spcPts val="0"/>
              </a:spcAft>
              <a:buSzPts val="2000"/>
              <a:buChar char="•"/>
            </a:pPr>
            <a:r>
              <a:rPr lang="en-US" sz="2000"/>
              <a:t>whether or not a caregiver was involved</a:t>
            </a:r>
            <a:endParaRPr sz="2000"/>
          </a:p>
          <a:p>
            <a:pPr indent="-355600" lvl="0" marL="457200" rtl="0" algn="l">
              <a:lnSpc>
                <a:spcPct val="115000"/>
              </a:lnSpc>
              <a:spcBef>
                <a:spcPts val="1000"/>
              </a:spcBef>
              <a:spcAft>
                <a:spcPts val="0"/>
              </a:spcAft>
              <a:buSzPts val="2000"/>
              <a:buChar char="•"/>
            </a:pPr>
            <a:r>
              <a:rPr lang="en-US" sz="2000"/>
              <a:t>how effectively the local agencies collaborate and when it would be more helpful to report to both agencies</a:t>
            </a:r>
            <a:endParaRPr sz="2900"/>
          </a:p>
          <a:p>
            <a:pPr indent="0" lvl="0" marL="0" rtl="0" algn="l">
              <a:lnSpc>
                <a:spcPct val="100000"/>
              </a:lnSpc>
              <a:spcBef>
                <a:spcPts val="1000"/>
              </a:spcBef>
              <a:spcAft>
                <a:spcPts val="1000"/>
              </a:spcAft>
              <a:buNone/>
            </a:pPr>
            <a:r>
              <a:t/>
            </a:r>
            <a:endParaRPr sz="2000"/>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1" name="Shape 1321"/>
        <p:cNvGrpSpPr/>
        <p:nvPr/>
      </p:nvGrpSpPr>
      <p:grpSpPr>
        <a:xfrm>
          <a:off x="0" y="0"/>
          <a:ext cx="0" cy="0"/>
          <a:chOff x="0" y="0"/>
          <a:chExt cx="0" cy="0"/>
        </a:xfrm>
      </p:grpSpPr>
      <p:sp>
        <p:nvSpPr>
          <p:cNvPr id="1322" name="Google Shape;1322;g237ea097884_0_3451"/>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600"/>
              <a:buNone/>
            </a:pPr>
            <a:r>
              <a:rPr lang="en-US"/>
              <a:t>Title IX and Pupil Non-Discrimination</a:t>
            </a:r>
            <a:endParaRPr/>
          </a:p>
        </p:txBody>
      </p:sp>
      <p:pic>
        <p:nvPicPr>
          <p:cNvPr id="1323" name="Google Shape;1323;g237ea097884_0_3451">
            <a:hlinkClick r:id="rId3"/>
          </p:cNvPr>
          <p:cNvPicPr preferRelativeResize="0"/>
          <p:nvPr/>
        </p:nvPicPr>
        <p:blipFill rotWithShape="1">
          <a:blip r:embed="rId4">
            <a:alphaModFix/>
          </a:blip>
          <a:srcRect b="0" l="0" r="0" t="0"/>
          <a:stretch/>
        </p:blipFill>
        <p:spPr>
          <a:xfrm>
            <a:off x="6063852" y="2662771"/>
            <a:ext cx="2541750" cy="1190800"/>
          </a:xfrm>
          <a:prstGeom prst="rect">
            <a:avLst/>
          </a:prstGeom>
          <a:noFill/>
          <a:ln>
            <a:noFill/>
          </a:ln>
        </p:spPr>
      </p:pic>
      <p:pic>
        <p:nvPicPr>
          <p:cNvPr id="1324" name="Google Shape;1324;g237ea097884_0_3451">
            <a:hlinkClick r:id="rId5"/>
          </p:cNvPr>
          <p:cNvPicPr preferRelativeResize="0"/>
          <p:nvPr/>
        </p:nvPicPr>
        <p:blipFill rotWithShape="1">
          <a:blip r:embed="rId6">
            <a:alphaModFix/>
          </a:blip>
          <a:srcRect b="0" l="0" r="0" t="0"/>
          <a:stretch/>
        </p:blipFill>
        <p:spPr>
          <a:xfrm>
            <a:off x="6063852" y="1300573"/>
            <a:ext cx="2541750" cy="1180802"/>
          </a:xfrm>
          <a:prstGeom prst="rect">
            <a:avLst/>
          </a:prstGeom>
          <a:noFill/>
          <a:ln>
            <a:noFill/>
          </a:ln>
        </p:spPr>
      </p:pic>
      <p:sp>
        <p:nvSpPr>
          <p:cNvPr id="1325" name="Google Shape;1325;g237ea097884_0_3451"/>
          <p:cNvSpPr txBox="1"/>
          <p:nvPr>
            <p:ph idx="4294967295" type="body"/>
          </p:nvPr>
        </p:nvSpPr>
        <p:spPr>
          <a:xfrm>
            <a:off x="452900" y="1230750"/>
            <a:ext cx="5110800" cy="3577800"/>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600"/>
              </a:spcBef>
              <a:spcAft>
                <a:spcPts val="0"/>
              </a:spcAft>
              <a:buSzPts val="2400"/>
              <a:buChar char="•"/>
            </a:pPr>
            <a:r>
              <a:rPr lang="en-US"/>
              <a:t>School must respond to allegations of sexual harassment in addition to any criminal investigation</a:t>
            </a:r>
            <a:endParaRPr/>
          </a:p>
          <a:p>
            <a:pPr indent="-381000" lvl="0" marL="457200" rtl="0" algn="l">
              <a:lnSpc>
                <a:spcPct val="100000"/>
              </a:lnSpc>
              <a:spcBef>
                <a:spcPts val="600"/>
              </a:spcBef>
              <a:spcAft>
                <a:spcPts val="0"/>
              </a:spcAft>
              <a:buSzPts val="2400"/>
              <a:buChar char="•"/>
            </a:pPr>
            <a:r>
              <a:rPr lang="en-US"/>
              <a:t>Avoid further harm</a:t>
            </a:r>
            <a:endParaRPr/>
          </a:p>
          <a:p>
            <a:pPr indent="-381000" lvl="0" marL="457200" rtl="0" algn="l">
              <a:lnSpc>
                <a:spcPct val="100000"/>
              </a:lnSpc>
              <a:spcBef>
                <a:spcPts val="600"/>
              </a:spcBef>
              <a:spcAft>
                <a:spcPts val="0"/>
              </a:spcAft>
              <a:buSzPts val="2400"/>
              <a:buChar char="•"/>
            </a:pPr>
            <a:r>
              <a:rPr lang="en-US"/>
              <a:t>Provide survivors with agency, information, and support</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0" name="Shape 1330"/>
        <p:cNvGrpSpPr/>
        <p:nvPr/>
      </p:nvGrpSpPr>
      <p:grpSpPr>
        <a:xfrm>
          <a:off x="0" y="0"/>
          <a:ext cx="0" cy="0"/>
          <a:chOff x="0" y="0"/>
          <a:chExt cx="0" cy="0"/>
        </a:xfrm>
      </p:grpSpPr>
      <p:pic>
        <p:nvPicPr>
          <p:cNvPr id="1331" name="Google Shape;1331;g237ea097884_0_3459"/>
          <p:cNvPicPr preferRelativeResize="0"/>
          <p:nvPr/>
        </p:nvPicPr>
        <p:blipFill rotWithShape="1">
          <a:blip r:embed="rId3">
            <a:alphaModFix/>
          </a:blip>
          <a:srcRect b="0" l="0" r="0" t="0"/>
          <a:stretch/>
        </p:blipFill>
        <p:spPr>
          <a:xfrm>
            <a:off x="783350" y="1043350"/>
            <a:ext cx="1690300" cy="1690300"/>
          </a:xfrm>
          <a:prstGeom prst="rect">
            <a:avLst/>
          </a:prstGeom>
          <a:noFill/>
          <a:ln>
            <a:noFill/>
          </a:ln>
        </p:spPr>
      </p:pic>
      <p:pic>
        <p:nvPicPr>
          <p:cNvPr id="1332" name="Google Shape;1332;g237ea097884_0_3459"/>
          <p:cNvPicPr preferRelativeResize="0"/>
          <p:nvPr/>
        </p:nvPicPr>
        <p:blipFill rotWithShape="1">
          <a:blip r:embed="rId4">
            <a:alphaModFix/>
          </a:blip>
          <a:srcRect b="0" l="0" r="0" t="0"/>
          <a:stretch/>
        </p:blipFill>
        <p:spPr>
          <a:xfrm>
            <a:off x="3455225" y="710950"/>
            <a:ext cx="2355099" cy="2355099"/>
          </a:xfrm>
          <a:prstGeom prst="rect">
            <a:avLst/>
          </a:prstGeom>
          <a:noFill/>
          <a:ln>
            <a:noFill/>
          </a:ln>
        </p:spPr>
      </p:pic>
      <p:pic>
        <p:nvPicPr>
          <p:cNvPr id="1333" name="Google Shape;1333;g237ea097884_0_3459"/>
          <p:cNvPicPr preferRelativeResize="0"/>
          <p:nvPr/>
        </p:nvPicPr>
        <p:blipFill rotWithShape="1">
          <a:blip r:embed="rId5">
            <a:alphaModFix/>
          </a:blip>
          <a:srcRect b="0" l="0" r="0" t="0"/>
          <a:stretch/>
        </p:blipFill>
        <p:spPr>
          <a:xfrm>
            <a:off x="6211425" y="710959"/>
            <a:ext cx="2355099" cy="2355075"/>
          </a:xfrm>
          <a:prstGeom prst="rect">
            <a:avLst/>
          </a:prstGeom>
          <a:noFill/>
          <a:ln>
            <a:noFill/>
          </a:ln>
        </p:spPr>
      </p:pic>
      <p:sp>
        <p:nvSpPr>
          <p:cNvPr id="1334" name="Google Shape;1334;g237ea097884_0_3459"/>
          <p:cNvSpPr/>
          <p:nvPr/>
        </p:nvSpPr>
        <p:spPr>
          <a:xfrm>
            <a:off x="6059025" y="2537550"/>
            <a:ext cx="2817900" cy="3336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ato"/>
                <a:ea typeface="Lato"/>
                <a:cs typeface="Lato"/>
                <a:sym typeface="Lato"/>
              </a:rPr>
              <a:t>Cultural Responsiveness</a:t>
            </a:r>
            <a:endParaRPr b="0" i="0" sz="1400" u="none" cap="none" strike="noStrike">
              <a:solidFill>
                <a:srgbClr val="000000"/>
              </a:solidFill>
              <a:latin typeface="Arial"/>
              <a:ea typeface="Arial"/>
              <a:cs typeface="Arial"/>
              <a:sym typeface="Arial"/>
            </a:endParaRPr>
          </a:p>
        </p:txBody>
      </p:sp>
      <p:sp>
        <p:nvSpPr>
          <p:cNvPr id="1335" name="Google Shape;1335;g237ea097884_0_3459"/>
          <p:cNvSpPr/>
          <p:nvPr/>
        </p:nvSpPr>
        <p:spPr>
          <a:xfrm>
            <a:off x="196825" y="2537550"/>
            <a:ext cx="2817900" cy="3336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ato"/>
                <a:ea typeface="Lato"/>
                <a:cs typeface="Lato"/>
                <a:sym typeface="Lato"/>
              </a:rPr>
              <a:t>Safety</a:t>
            </a:r>
            <a:endParaRPr b="0" i="0" sz="1400" u="none" cap="none" strike="noStrike">
              <a:solidFill>
                <a:srgbClr val="000000"/>
              </a:solidFill>
              <a:latin typeface="Arial"/>
              <a:ea typeface="Arial"/>
              <a:cs typeface="Arial"/>
              <a:sym typeface="Arial"/>
            </a:endParaRPr>
          </a:p>
        </p:txBody>
      </p:sp>
      <p:sp>
        <p:nvSpPr>
          <p:cNvPr id="1336" name="Google Shape;1336;g237ea097884_0_3459"/>
          <p:cNvSpPr/>
          <p:nvPr/>
        </p:nvSpPr>
        <p:spPr>
          <a:xfrm>
            <a:off x="3127925" y="2537550"/>
            <a:ext cx="2817900" cy="3336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ato"/>
                <a:ea typeface="Lato"/>
                <a:cs typeface="Lato"/>
                <a:sym typeface="Lato"/>
              </a:rPr>
              <a:t>Trustworthiness</a:t>
            </a:r>
            <a:endParaRPr b="0" i="0" sz="1400" u="none" cap="none" strike="noStrike">
              <a:solidFill>
                <a:srgbClr val="000000"/>
              </a:solidFill>
              <a:latin typeface="Arial"/>
              <a:ea typeface="Arial"/>
              <a:cs typeface="Arial"/>
              <a:sym typeface="Arial"/>
            </a:endParaRPr>
          </a:p>
        </p:txBody>
      </p:sp>
      <p:grpSp>
        <p:nvGrpSpPr>
          <p:cNvPr id="1337" name="Google Shape;1337;g237ea097884_0_3459"/>
          <p:cNvGrpSpPr/>
          <p:nvPr/>
        </p:nvGrpSpPr>
        <p:grpSpPr>
          <a:xfrm>
            <a:off x="190875" y="2855400"/>
            <a:ext cx="8686038" cy="1895001"/>
            <a:chOff x="190875" y="2537550"/>
            <a:chExt cx="8686038" cy="1895001"/>
          </a:xfrm>
        </p:grpSpPr>
        <p:pic>
          <p:nvPicPr>
            <p:cNvPr id="1338" name="Google Shape;1338;g237ea097884_0_3459"/>
            <p:cNvPicPr preferRelativeResize="0"/>
            <p:nvPr/>
          </p:nvPicPr>
          <p:blipFill rotWithShape="1">
            <a:blip r:embed="rId6">
              <a:alphaModFix/>
            </a:blip>
            <a:srcRect b="38263" l="0" r="26691" t="0"/>
            <a:stretch/>
          </p:blipFill>
          <p:spPr>
            <a:xfrm>
              <a:off x="6716650" y="3003700"/>
              <a:ext cx="1583700" cy="921600"/>
            </a:xfrm>
            <a:prstGeom prst="rect">
              <a:avLst/>
            </a:prstGeom>
            <a:noFill/>
            <a:ln>
              <a:noFill/>
            </a:ln>
          </p:spPr>
        </p:pic>
        <p:pic>
          <p:nvPicPr>
            <p:cNvPr id="1339" name="Google Shape;1339;g237ea097884_0_3459"/>
            <p:cNvPicPr preferRelativeResize="0"/>
            <p:nvPr/>
          </p:nvPicPr>
          <p:blipFill rotWithShape="1">
            <a:blip r:embed="rId7">
              <a:alphaModFix/>
            </a:blip>
            <a:srcRect b="14452" l="15513" r="16385" t="13104"/>
            <a:stretch/>
          </p:blipFill>
          <p:spPr>
            <a:xfrm>
              <a:off x="1188225" y="2735227"/>
              <a:ext cx="1303323" cy="1377351"/>
            </a:xfrm>
            <a:prstGeom prst="rect">
              <a:avLst/>
            </a:prstGeom>
            <a:noFill/>
            <a:ln>
              <a:noFill/>
            </a:ln>
          </p:spPr>
        </p:pic>
        <p:pic>
          <p:nvPicPr>
            <p:cNvPr id="1340" name="Google Shape;1340;g237ea097884_0_3459"/>
            <p:cNvPicPr preferRelativeResize="0"/>
            <p:nvPr/>
          </p:nvPicPr>
          <p:blipFill rotWithShape="1">
            <a:blip r:embed="rId8">
              <a:alphaModFix/>
            </a:blip>
            <a:srcRect b="0" l="0" r="0" t="0"/>
            <a:stretch/>
          </p:blipFill>
          <p:spPr>
            <a:xfrm>
              <a:off x="3748325" y="2537550"/>
              <a:ext cx="1895001" cy="1895001"/>
            </a:xfrm>
            <a:prstGeom prst="rect">
              <a:avLst/>
            </a:prstGeom>
            <a:noFill/>
            <a:ln>
              <a:noFill/>
            </a:ln>
          </p:spPr>
        </p:pic>
        <p:grpSp>
          <p:nvGrpSpPr>
            <p:cNvPr id="1341" name="Google Shape;1341;g237ea097884_0_3459"/>
            <p:cNvGrpSpPr/>
            <p:nvPr/>
          </p:nvGrpSpPr>
          <p:grpSpPr>
            <a:xfrm>
              <a:off x="6059013" y="3967750"/>
              <a:ext cx="2817900" cy="461700"/>
              <a:chOff x="5767713" y="4155300"/>
              <a:chExt cx="2817900" cy="461700"/>
            </a:xfrm>
          </p:grpSpPr>
          <p:sp>
            <p:nvSpPr>
              <p:cNvPr id="1342" name="Google Shape;1342;g237ea097884_0_3459"/>
              <p:cNvSpPr txBox="1"/>
              <p:nvPr/>
            </p:nvSpPr>
            <p:spPr>
              <a:xfrm>
                <a:off x="5798775" y="4155300"/>
                <a:ext cx="27468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Lato"/>
                    <a:ea typeface="Lato"/>
                    <a:cs typeface="Lato"/>
                    <a:sym typeface="Lato"/>
                  </a:rPr>
                  <a:t>Choice</a:t>
                </a:r>
                <a:endParaRPr b="1" i="0" sz="1800" u="none" cap="none" strike="noStrike">
                  <a:solidFill>
                    <a:srgbClr val="000000"/>
                  </a:solidFill>
                  <a:latin typeface="Lato"/>
                  <a:ea typeface="Lato"/>
                  <a:cs typeface="Lato"/>
                  <a:sym typeface="Lato"/>
                </a:endParaRPr>
              </a:p>
            </p:txBody>
          </p:sp>
          <p:sp>
            <p:nvSpPr>
              <p:cNvPr id="1343" name="Google Shape;1343;g237ea097884_0_3459"/>
              <p:cNvSpPr/>
              <p:nvPr/>
            </p:nvSpPr>
            <p:spPr>
              <a:xfrm>
                <a:off x="5767713" y="4219350"/>
                <a:ext cx="2817900" cy="3336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44" name="Google Shape;1344;g237ea097884_0_3459"/>
            <p:cNvSpPr/>
            <p:nvPr/>
          </p:nvSpPr>
          <p:spPr>
            <a:xfrm>
              <a:off x="190875" y="4031800"/>
              <a:ext cx="2817900" cy="3336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ato"/>
                  <a:ea typeface="Lato"/>
                  <a:cs typeface="Lato"/>
                  <a:sym typeface="Lato"/>
                </a:rPr>
                <a:t>Empowerment</a:t>
              </a:r>
              <a:endParaRPr b="0" i="0" sz="1400" u="none" cap="none" strike="noStrike">
                <a:solidFill>
                  <a:srgbClr val="000000"/>
                </a:solidFill>
                <a:latin typeface="Arial"/>
                <a:ea typeface="Arial"/>
                <a:cs typeface="Arial"/>
                <a:sym typeface="Arial"/>
              </a:endParaRPr>
            </a:p>
          </p:txBody>
        </p:sp>
        <p:sp>
          <p:nvSpPr>
            <p:cNvPr id="1345" name="Google Shape;1345;g237ea097884_0_3459"/>
            <p:cNvSpPr/>
            <p:nvPr/>
          </p:nvSpPr>
          <p:spPr>
            <a:xfrm>
              <a:off x="3127925" y="4031800"/>
              <a:ext cx="2817900" cy="333600"/>
            </a:xfrm>
            <a:prstGeom prst="roundRect">
              <a:avLst>
                <a:gd fmla="val 16667"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ato"/>
                  <a:ea typeface="Lato"/>
                  <a:cs typeface="Lato"/>
                  <a:sym typeface="Lato"/>
                </a:rPr>
                <a:t>Collaboration</a:t>
              </a:r>
              <a:endParaRPr b="0" i="0" sz="1400" u="none" cap="none" strike="noStrike">
                <a:solidFill>
                  <a:srgbClr val="000000"/>
                </a:solidFill>
                <a:latin typeface="Arial"/>
                <a:ea typeface="Arial"/>
                <a:cs typeface="Arial"/>
                <a:sym typeface="Arial"/>
              </a:endParaRPr>
            </a:p>
          </p:txBody>
        </p:sp>
      </p:grpSp>
      <p:sp>
        <p:nvSpPr>
          <p:cNvPr id="1346" name="Google Shape;1346;g237ea097884_0_3459"/>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228600" lvl="0" marL="457200" rtl="0" algn="ctr">
              <a:lnSpc>
                <a:spcPct val="100000"/>
              </a:lnSpc>
              <a:spcBef>
                <a:spcPts val="0"/>
              </a:spcBef>
              <a:spcAft>
                <a:spcPts val="0"/>
              </a:spcAft>
              <a:buClr>
                <a:schemeClr val="lt1"/>
              </a:buClr>
              <a:buSzPts val="3600"/>
              <a:buNone/>
            </a:pPr>
            <a:r>
              <a:rPr lang="en-US"/>
              <a:t>Trauma Sensitive Response</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0" name="Shape 1350"/>
        <p:cNvGrpSpPr/>
        <p:nvPr/>
      </p:nvGrpSpPr>
      <p:grpSpPr>
        <a:xfrm>
          <a:off x="0" y="0"/>
          <a:ext cx="0" cy="0"/>
          <a:chOff x="0" y="0"/>
          <a:chExt cx="0" cy="0"/>
        </a:xfrm>
      </p:grpSpPr>
      <p:sp>
        <p:nvSpPr>
          <p:cNvPr id="1351" name="Google Shape;1351;g237ea097884_0_3479"/>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600"/>
              <a:buNone/>
            </a:pPr>
            <a:r>
              <a:t/>
            </a:r>
            <a:endParaRPr>
              <a:solidFill>
                <a:srgbClr val="FF00FF"/>
              </a:solidFill>
            </a:endParaRPr>
          </a:p>
          <a:p>
            <a:pPr indent="0" lvl="0" marL="0" rtl="0" algn="ctr">
              <a:lnSpc>
                <a:spcPct val="100000"/>
              </a:lnSpc>
              <a:spcBef>
                <a:spcPts val="0"/>
              </a:spcBef>
              <a:spcAft>
                <a:spcPts val="0"/>
              </a:spcAft>
              <a:buClr>
                <a:schemeClr val="dk1"/>
              </a:buClr>
              <a:buSzPts val="1100"/>
              <a:buFont typeface="Arial"/>
              <a:buNone/>
            </a:pPr>
            <a:r>
              <a:rPr i="1" lang="en-US"/>
              <a:t>Voluntary</a:t>
            </a:r>
            <a:r>
              <a:rPr lang="en-US"/>
              <a:t> Sexual Contact or Intercourse</a:t>
            </a:r>
            <a:endParaRPr/>
          </a:p>
          <a:p>
            <a:pPr indent="0" lvl="0" marL="0" rtl="0" algn="ctr">
              <a:lnSpc>
                <a:spcPct val="100000"/>
              </a:lnSpc>
              <a:spcBef>
                <a:spcPts val="0"/>
              </a:spcBef>
              <a:spcAft>
                <a:spcPts val="0"/>
              </a:spcAft>
              <a:buSzPts val="3600"/>
              <a:buNone/>
            </a:pPr>
            <a:r>
              <a:t/>
            </a:r>
            <a:endParaRPr/>
          </a:p>
        </p:txBody>
      </p:sp>
      <p:sp>
        <p:nvSpPr>
          <p:cNvPr id="1352" name="Google Shape;1352;g237ea097884_0_3479"/>
          <p:cNvSpPr txBox="1"/>
          <p:nvPr/>
        </p:nvSpPr>
        <p:spPr>
          <a:xfrm>
            <a:off x="5722675" y="4753750"/>
            <a:ext cx="34212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US" sz="1000" u="none" cap="none" strike="noStrike">
                <a:solidFill>
                  <a:schemeClr val="dk1"/>
                </a:solidFill>
                <a:latin typeface="Lato"/>
                <a:ea typeface="Lato"/>
                <a:cs typeface="Lato"/>
                <a:sym typeface="Lato"/>
              </a:rPr>
              <a:t>Wis. Stat. §§ 48.02[1][b], 940.02[2], 940.225 &amp; 948.093</a:t>
            </a:r>
            <a:endParaRPr b="0" i="0" sz="1200" u="none" cap="none" strike="noStrike">
              <a:solidFill>
                <a:srgbClr val="000000"/>
              </a:solidFill>
              <a:latin typeface="Lato"/>
              <a:ea typeface="Lato"/>
              <a:cs typeface="Lato"/>
              <a:sym typeface="Lato"/>
            </a:endParaRPr>
          </a:p>
        </p:txBody>
      </p:sp>
      <p:sp>
        <p:nvSpPr>
          <p:cNvPr id="1353" name="Google Shape;1353;g237ea097884_0_3479"/>
          <p:cNvSpPr txBox="1"/>
          <p:nvPr/>
        </p:nvSpPr>
        <p:spPr>
          <a:xfrm>
            <a:off x="823350" y="3743325"/>
            <a:ext cx="7497300" cy="785100"/>
          </a:xfrm>
          <a:prstGeom prst="rect">
            <a:avLst/>
          </a:prstGeom>
          <a:solidFill>
            <a:srgbClr val="CC0000"/>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lang="en-US" sz="1300">
                <a:solidFill>
                  <a:schemeClr val="lt1"/>
                </a:solidFill>
                <a:latin typeface="Lato"/>
                <a:ea typeface="Lato"/>
                <a:cs typeface="Lato"/>
                <a:sym typeface="Lato"/>
              </a:rPr>
              <a:t>Disclose to school leaders if it is with </a:t>
            </a:r>
            <a:r>
              <a:rPr b="1" i="0" lang="en-US" sz="1300" u="none" cap="none" strike="noStrike">
                <a:solidFill>
                  <a:schemeClr val="lt1"/>
                </a:solidFill>
                <a:latin typeface="Lato"/>
                <a:ea typeface="Lato"/>
                <a:cs typeface="Lato"/>
                <a:sym typeface="Lato"/>
              </a:rPr>
              <a:t>school staff including coaches</a:t>
            </a:r>
            <a:r>
              <a:rPr b="1" lang="en-US" sz="1300">
                <a:solidFill>
                  <a:schemeClr val="lt1"/>
                </a:solidFill>
                <a:latin typeface="Lato"/>
                <a:ea typeface="Lato"/>
                <a:cs typeface="Lato"/>
                <a:sym typeface="Lato"/>
              </a:rPr>
              <a:t>, also</a:t>
            </a:r>
            <a:r>
              <a:rPr b="1" i="0" lang="en-US" sz="1300" u="none" cap="none" strike="noStrike">
                <a:solidFill>
                  <a:schemeClr val="lt1"/>
                </a:solidFill>
                <a:latin typeface="Lato"/>
                <a:ea typeface="Lato"/>
                <a:cs typeface="Lato"/>
                <a:sym typeface="Lato"/>
              </a:rPr>
              <a:t> </a:t>
            </a:r>
            <a:r>
              <a:rPr b="1" lang="en-US" sz="1300">
                <a:solidFill>
                  <a:schemeClr val="lt1"/>
                </a:solidFill>
                <a:latin typeface="Lato"/>
                <a:ea typeface="Lato"/>
                <a:cs typeface="Lato"/>
                <a:sym typeface="Lato"/>
              </a:rPr>
              <a:t>with</a:t>
            </a:r>
            <a:r>
              <a:rPr b="1" i="0" lang="en-US" sz="1300" u="none" cap="none" strike="noStrike">
                <a:solidFill>
                  <a:schemeClr val="lt1"/>
                </a:solidFill>
                <a:latin typeface="Lato"/>
                <a:ea typeface="Lato"/>
                <a:cs typeface="Lato"/>
                <a:sym typeface="Lato"/>
              </a:rPr>
              <a:t> school volunteers over age 20</a:t>
            </a:r>
            <a:r>
              <a:rPr b="1" lang="en-US" sz="1300">
                <a:solidFill>
                  <a:schemeClr val="lt1"/>
                </a:solidFill>
                <a:latin typeface="Lato"/>
                <a:ea typeface="Lato"/>
                <a:cs typeface="Lato"/>
                <a:sym typeface="Lato"/>
              </a:rPr>
              <a:t>, and report suspected child abuse to CPS or law enforcement. Also, report if it is with a foster parent, or a worker or volunteer at a group home, RCC, or shelter where they are placed.</a:t>
            </a:r>
            <a:endParaRPr b="0" i="0" sz="1500" u="none" cap="none" strike="noStrike">
              <a:solidFill>
                <a:schemeClr val="lt1"/>
              </a:solidFill>
              <a:latin typeface="Lato"/>
              <a:ea typeface="Lato"/>
              <a:cs typeface="Lato"/>
              <a:sym typeface="Lato"/>
            </a:endParaRPr>
          </a:p>
        </p:txBody>
      </p:sp>
      <p:pic>
        <p:nvPicPr>
          <p:cNvPr id="1354" name="Google Shape;1354;g237ea097884_0_3479"/>
          <p:cNvPicPr preferRelativeResize="0"/>
          <p:nvPr/>
        </p:nvPicPr>
        <p:blipFill rotWithShape="1">
          <a:blip r:embed="rId3">
            <a:alphaModFix/>
          </a:blip>
          <a:srcRect b="0" l="651" r="651" t="0"/>
          <a:stretch/>
        </p:blipFill>
        <p:spPr>
          <a:xfrm>
            <a:off x="934023" y="1033750"/>
            <a:ext cx="7275950" cy="25974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8" name="Shape 1358"/>
        <p:cNvGrpSpPr/>
        <p:nvPr/>
      </p:nvGrpSpPr>
      <p:grpSpPr>
        <a:xfrm>
          <a:off x="0" y="0"/>
          <a:ext cx="0" cy="0"/>
          <a:chOff x="0" y="0"/>
          <a:chExt cx="0" cy="0"/>
        </a:xfrm>
      </p:grpSpPr>
      <p:pic>
        <p:nvPicPr>
          <p:cNvPr id="1359" name="Google Shape;1359;g237ea097884_0_3486"/>
          <p:cNvPicPr preferRelativeResize="0"/>
          <p:nvPr/>
        </p:nvPicPr>
        <p:blipFill rotWithShape="1">
          <a:blip r:embed="rId3">
            <a:alphaModFix/>
          </a:blip>
          <a:srcRect b="0" l="651" r="651" t="0"/>
          <a:stretch/>
        </p:blipFill>
        <p:spPr>
          <a:xfrm>
            <a:off x="934023" y="1033750"/>
            <a:ext cx="7275950" cy="2597425"/>
          </a:xfrm>
          <a:prstGeom prst="rect">
            <a:avLst/>
          </a:prstGeom>
          <a:noFill/>
          <a:ln>
            <a:noFill/>
          </a:ln>
        </p:spPr>
      </p:pic>
      <p:sp>
        <p:nvSpPr>
          <p:cNvPr id="1360" name="Google Shape;1360;g237ea097884_0_3486"/>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600"/>
              <a:buNone/>
            </a:pPr>
            <a:r>
              <a:t/>
            </a:r>
            <a:endParaRPr>
              <a:solidFill>
                <a:srgbClr val="FF00FF"/>
              </a:solidFill>
            </a:endParaRPr>
          </a:p>
          <a:p>
            <a:pPr indent="0" lvl="0" marL="0" rtl="0" algn="ctr">
              <a:lnSpc>
                <a:spcPct val="100000"/>
              </a:lnSpc>
              <a:spcBef>
                <a:spcPts val="0"/>
              </a:spcBef>
              <a:spcAft>
                <a:spcPts val="0"/>
              </a:spcAft>
              <a:buClr>
                <a:schemeClr val="dk1"/>
              </a:buClr>
              <a:buSzPts val="1100"/>
              <a:buFont typeface="Arial"/>
              <a:buNone/>
            </a:pPr>
            <a:r>
              <a:rPr i="1" lang="en-US"/>
              <a:t>Voluntary</a:t>
            </a:r>
            <a:r>
              <a:rPr lang="en-US"/>
              <a:t> Sexual Contact or Intercourse</a:t>
            </a:r>
            <a:endParaRPr/>
          </a:p>
          <a:p>
            <a:pPr indent="0" lvl="0" marL="0" rtl="0" algn="ctr">
              <a:lnSpc>
                <a:spcPct val="100000"/>
              </a:lnSpc>
              <a:spcBef>
                <a:spcPts val="0"/>
              </a:spcBef>
              <a:spcAft>
                <a:spcPts val="0"/>
              </a:spcAft>
              <a:buSzPts val="3600"/>
              <a:buNone/>
            </a:pPr>
            <a:r>
              <a:t/>
            </a:r>
            <a:endParaRPr/>
          </a:p>
        </p:txBody>
      </p:sp>
      <p:sp>
        <p:nvSpPr>
          <p:cNvPr id="1361" name="Google Shape;1361;g237ea097884_0_3486"/>
          <p:cNvSpPr txBox="1"/>
          <p:nvPr/>
        </p:nvSpPr>
        <p:spPr>
          <a:xfrm>
            <a:off x="5722675" y="4753750"/>
            <a:ext cx="34212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US" sz="1000" u="none" cap="none" strike="noStrike">
                <a:solidFill>
                  <a:schemeClr val="dk1"/>
                </a:solidFill>
                <a:latin typeface="Lato"/>
                <a:ea typeface="Lato"/>
                <a:cs typeface="Lato"/>
                <a:sym typeface="Lato"/>
              </a:rPr>
              <a:t>Wis. Stat. §§ 48.02[1][b], 940.02[2], 940.225 &amp; 948.093</a:t>
            </a:r>
            <a:endParaRPr b="0" i="0" sz="1200" u="none" cap="none" strike="noStrike">
              <a:solidFill>
                <a:srgbClr val="000000"/>
              </a:solidFill>
              <a:latin typeface="Lato"/>
              <a:ea typeface="Lato"/>
              <a:cs typeface="Lato"/>
              <a:sym typeface="Lato"/>
            </a:endParaRPr>
          </a:p>
        </p:txBody>
      </p:sp>
      <p:sp>
        <p:nvSpPr>
          <p:cNvPr id="1362" name="Google Shape;1362;g237ea097884_0_3486"/>
          <p:cNvSpPr/>
          <p:nvPr/>
        </p:nvSpPr>
        <p:spPr>
          <a:xfrm>
            <a:off x="2439725" y="921600"/>
            <a:ext cx="1488000" cy="1324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63" name="Google Shape;1363;g237ea097884_0_3486"/>
          <p:cNvCxnSpPr/>
          <p:nvPr/>
        </p:nvCxnSpPr>
        <p:spPr>
          <a:xfrm>
            <a:off x="3619862" y="2158175"/>
            <a:ext cx="533400" cy="840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7" name="Shape 1367"/>
        <p:cNvGrpSpPr/>
        <p:nvPr/>
      </p:nvGrpSpPr>
      <p:grpSpPr>
        <a:xfrm>
          <a:off x="0" y="0"/>
          <a:ext cx="0" cy="0"/>
          <a:chOff x="0" y="0"/>
          <a:chExt cx="0" cy="0"/>
        </a:xfrm>
      </p:grpSpPr>
      <p:pic>
        <p:nvPicPr>
          <p:cNvPr id="1368" name="Google Shape;1368;g237ea097884_0_3494"/>
          <p:cNvPicPr preferRelativeResize="0"/>
          <p:nvPr/>
        </p:nvPicPr>
        <p:blipFill rotWithShape="1">
          <a:blip r:embed="rId3">
            <a:alphaModFix/>
          </a:blip>
          <a:srcRect b="0" l="651" r="651" t="0"/>
          <a:stretch/>
        </p:blipFill>
        <p:spPr>
          <a:xfrm>
            <a:off x="934023" y="1033750"/>
            <a:ext cx="7275950" cy="2597425"/>
          </a:xfrm>
          <a:prstGeom prst="rect">
            <a:avLst/>
          </a:prstGeom>
          <a:noFill/>
          <a:ln>
            <a:noFill/>
          </a:ln>
        </p:spPr>
      </p:pic>
      <p:sp>
        <p:nvSpPr>
          <p:cNvPr id="1369" name="Google Shape;1369;g237ea097884_0_3494"/>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600"/>
              <a:buNone/>
            </a:pPr>
            <a:r>
              <a:t/>
            </a:r>
            <a:endParaRPr>
              <a:solidFill>
                <a:srgbClr val="FF00FF"/>
              </a:solidFill>
            </a:endParaRPr>
          </a:p>
          <a:p>
            <a:pPr indent="0" lvl="0" marL="0" rtl="0" algn="ctr">
              <a:lnSpc>
                <a:spcPct val="100000"/>
              </a:lnSpc>
              <a:spcBef>
                <a:spcPts val="0"/>
              </a:spcBef>
              <a:spcAft>
                <a:spcPts val="0"/>
              </a:spcAft>
              <a:buClr>
                <a:schemeClr val="dk1"/>
              </a:buClr>
              <a:buSzPts val="1100"/>
              <a:buFont typeface="Arial"/>
              <a:buNone/>
            </a:pPr>
            <a:r>
              <a:rPr i="1" lang="en-US"/>
              <a:t>Voluntary</a:t>
            </a:r>
            <a:r>
              <a:rPr lang="en-US"/>
              <a:t> Sexual Contact or Intercourse</a:t>
            </a:r>
            <a:endParaRPr/>
          </a:p>
          <a:p>
            <a:pPr indent="0" lvl="0" marL="0" rtl="0" algn="ctr">
              <a:lnSpc>
                <a:spcPct val="100000"/>
              </a:lnSpc>
              <a:spcBef>
                <a:spcPts val="0"/>
              </a:spcBef>
              <a:spcAft>
                <a:spcPts val="0"/>
              </a:spcAft>
              <a:buSzPts val="3600"/>
              <a:buNone/>
            </a:pPr>
            <a:r>
              <a:t/>
            </a:r>
            <a:endParaRPr/>
          </a:p>
        </p:txBody>
      </p:sp>
      <p:sp>
        <p:nvSpPr>
          <p:cNvPr id="1370" name="Google Shape;1370;g237ea097884_0_3494"/>
          <p:cNvSpPr txBox="1"/>
          <p:nvPr/>
        </p:nvSpPr>
        <p:spPr>
          <a:xfrm>
            <a:off x="5722675" y="4753750"/>
            <a:ext cx="34212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US" sz="1000" u="none" cap="none" strike="noStrike">
                <a:solidFill>
                  <a:schemeClr val="dk1"/>
                </a:solidFill>
                <a:latin typeface="Lato"/>
                <a:ea typeface="Lato"/>
                <a:cs typeface="Lato"/>
                <a:sym typeface="Lato"/>
              </a:rPr>
              <a:t>Wis. Stat. §§ 48.02[1][b], 940.02[2], 940.225 &amp; 948.093</a:t>
            </a:r>
            <a:endParaRPr b="0" i="0" sz="1200" u="none" cap="none" strike="noStrike">
              <a:solidFill>
                <a:srgbClr val="000000"/>
              </a:solidFill>
              <a:latin typeface="Lato"/>
              <a:ea typeface="Lato"/>
              <a:cs typeface="Lato"/>
              <a:sym typeface="Lato"/>
            </a:endParaRPr>
          </a:p>
        </p:txBody>
      </p:sp>
      <p:sp>
        <p:nvSpPr>
          <p:cNvPr id="1371" name="Google Shape;1371;g237ea097884_0_3494"/>
          <p:cNvSpPr txBox="1"/>
          <p:nvPr/>
        </p:nvSpPr>
        <p:spPr>
          <a:xfrm>
            <a:off x="2254650" y="3743325"/>
            <a:ext cx="4634700" cy="785100"/>
          </a:xfrm>
          <a:prstGeom prst="rect">
            <a:avLst/>
          </a:prstGeom>
          <a:solidFill>
            <a:srgbClr val="CC0000"/>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lang="en-US" sz="1300">
                <a:solidFill>
                  <a:schemeClr val="lt1"/>
                </a:solidFill>
                <a:latin typeface="Lato"/>
                <a:ea typeface="Lato"/>
                <a:cs typeface="Lato"/>
                <a:sym typeface="Lato"/>
              </a:rPr>
              <a:t>Disclose to school leaders if it is with </a:t>
            </a:r>
            <a:r>
              <a:rPr b="1" i="0" lang="en-US" sz="1300" u="none" cap="none" strike="noStrike">
                <a:solidFill>
                  <a:schemeClr val="lt1"/>
                </a:solidFill>
                <a:latin typeface="Lato"/>
                <a:ea typeface="Lato"/>
                <a:cs typeface="Lato"/>
                <a:sym typeface="Lato"/>
              </a:rPr>
              <a:t>school staff including coaches</a:t>
            </a:r>
            <a:r>
              <a:rPr b="1" lang="en-US" sz="1300">
                <a:solidFill>
                  <a:schemeClr val="lt1"/>
                </a:solidFill>
                <a:latin typeface="Lato"/>
                <a:ea typeface="Lato"/>
                <a:cs typeface="Lato"/>
                <a:sym typeface="Lato"/>
              </a:rPr>
              <a:t>, also</a:t>
            </a:r>
            <a:r>
              <a:rPr b="1" i="0" lang="en-US" sz="1300" u="none" cap="none" strike="noStrike">
                <a:solidFill>
                  <a:schemeClr val="lt1"/>
                </a:solidFill>
                <a:latin typeface="Lato"/>
                <a:ea typeface="Lato"/>
                <a:cs typeface="Lato"/>
                <a:sym typeface="Lato"/>
              </a:rPr>
              <a:t> </a:t>
            </a:r>
            <a:r>
              <a:rPr b="1" lang="en-US" sz="1300">
                <a:solidFill>
                  <a:schemeClr val="lt1"/>
                </a:solidFill>
                <a:latin typeface="Lato"/>
                <a:ea typeface="Lato"/>
                <a:cs typeface="Lato"/>
                <a:sym typeface="Lato"/>
              </a:rPr>
              <a:t>with</a:t>
            </a:r>
            <a:r>
              <a:rPr b="1" i="0" lang="en-US" sz="1300" u="none" cap="none" strike="noStrike">
                <a:solidFill>
                  <a:schemeClr val="lt1"/>
                </a:solidFill>
                <a:latin typeface="Lato"/>
                <a:ea typeface="Lato"/>
                <a:cs typeface="Lato"/>
                <a:sym typeface="Lato"/>
              </a:rPr>
              <a:t> school volunteers over age 20</a:t>
            </a:r>
            <a:r>
              <a:rPr b="1" lang="en-US" sz="1300">
                <a:solidFill>
                  <a:schemeClr val="lt1"/>
                </a:solidFill>
                <a:latin typeface="Lato"/>
                <a:ea typeface="Lato"/>
                <a:cs typeface="Lato"/>
                <a:sym typeface="Lato"/>
              </a:rPr>
              <a:t>, and report suspected child abuse to CPS or law enforcement.</a:t>
            </a:r>
            <a:endParaRPr b="0" i="0" sz="1500" u="none" cap="none" strike="noStrike">
              <a:solidFill>
                <a:schemeClr val="lt1"/>
              </a:solidFill>
              <a:latin typeface="Lato"/>
              <a:ea typeface="Lato"/>
              <a:cs typeface="Lato"/>
              <a:sym typeface="Lato"/>
            </a:endParaRPr>
          </a:p>
        </p:txBody>
      </p:sp>
      <p:sp>
        <p:nvSpPr>
          <p:cNvPr id="1372" name="Google Shape;1372;g237ea097884_0_3494"/>
          <p:cNvSpPr/>
          <p:nvPr/>
        </p:nvSpPr>
        <p:spPr>
          <a:xfrm>
            <a:off x="6844100" y="1033750"/>
            <a:ext cx="1365900" cy="11715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6" name="Shape 1376"/>
        <p:cNvGrpSpPr/>
        <p:nvPr/>
      </p:nvGrpSpPr>
      <p:grpSpPr>
        <a:xfrm>
          <a:off x="0" y="0"/>
          <a:ext cx="0" cy="0"/>
          <a:chOff x="0" y="0"/>
          <a:chExt cx="0" cy="0"/>
        </a:xfrm>
      </p:grpSpPr>
      <p:sp>
        <p:nvSpPr>
          <p:cNvPr id="1377" name="Google Shape;1377;g237ea097884_0_3502"/>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600"/>
              <a:buNone/>
            </a:pPr>
            <a:r>
              <a:rPr lang="en-US"/>
              <a:t>Health Care Services Exception</a:t>
            </a:r>
            <a:endParaRPr/>
          </a:p>
        </p:txBody>
      </p:sp>
      <p:sp>
        <p:nvSpPr>
          <p:cNvPr id="1378" name="Google Shape;1378;g237ea097884_0_3502"/>
          <p:cNvSpPr txBox="1"/>
          <p:nvPr>
            <p:ph idx="4294967295" type="body"/>
          </p:nvPr>
        </p:nvSpPr>
        <p:spPr>
          <a:xfrm>
            <a:off x="196025" y="1130100"/>
            <a:ext cx="4338000" cy="3540900"/>
          </a:xfrm>
          <a:prstGeom prst="rect">
            <a:avLst/>
          </a:prstGeom>
          <a:noFill/>
          <a:ln>
            <a:noFill/>
          </a:ln>
        </p:spPr>
        <p:txBody>
          <a:bodyPr anchorCtr="0" anchor="t" bIns="45700" lIns="91425" spcFirstLastPara="1" rIns="91425" wrap="square" tIns="45700">
            <a:normAutofit fontScale="85000" lnSpcReduction="10000"/>
          </a:bodyPr>
          <a:lstStyle/>
          <a:p>
            <a:pPr indent="-358140" lvl="0" marL="457200" rtl="0" algn="l">
              <a:lnSpc>
                <a:spcPct val="100000"/>
              </a:lnSpc>
              <a:spcBef>
                <a:spcPts val="0"/>
              </a:spcBef>
              <a:spcAft>
                <a:spcPts val="0"/>
              </a:spcAft>
              <a:buSzPct val="100000"/>
              <a:buChar char="•"/>
            </a:pPr>
            <a:r>
              <a:rPr lang="en-US"/>
              <a:t>To allow children to obtain confidential health care services</a:t>
            </a:r>
            <a:endParaRPr/>
          </a:p>
          <a:p>
            <a:pPr indent="-358140" lvl="0" marL="457200" rtl="0" algn="l">
              <a:lnSpc>
                <a:spcPct val="100000"/>
              </a:lnSpc>
              <a:spcBef>
                <a:spcPts val="1000"/>
              </a:spcBef>
              <a:spcAft>
                <a:spcPts val="0"/>
              </a:spcAft>
              <a:buSzPct val="100000"/>
              <a:buChar char="•"/>
            </a:pPr>
            <a:r>
              <a:rPr lang="en-US"/>
              <a:t>Health care provider is not required to report if they are or have provided health care services</a:t>
            </a:r>
            <a:endParaRPr/>
          </a:p>
          <a:p>
            <a:pPr indent="-358140" lvl="0" marL="457200" rtl="0" algn="l">
              <a:lnSpc>
                <a:spcPct val="100000"/>
              </a:lnSpc>
              <a:spcBef>
                <a:spcPts val="1000"/>
              </a:spcBef>
              <a:spcAft>
                <a:spcPts val="1000"/>
              </a:spcAft>
              <a:buSzPct val="100000"/>
              <a:buChar char="•"/>
            </a:pPr>
            <a:r>
              <a:rPr lang="en-US"/>
              <a:t>Also allows for “a person” not to report if they obtain info that a child is receiving, or has received, health care services</a:t>
            </a:r>
            <a:endParaRPr/>
          </a:p>
        </p:txBody>
      </p:sp>
      <p:sp>
        <p:nvSpPr>
          <p:cNvPr id="1379" name="Google Shape;1379;g237ea097884_0_3502"/>
          <p:cNvSpPr txBox="1"/>
          <p:nvPr/>
        </p:nvSpPr>
        <p:spPr>
          <a:xfrm>
            <a:off x="5417400" y="4668275"/>
            <a:ext cx="2964300" cy="369300"/>
          </a:xfrm>
          <a:prstGeom prst="rect">
            <a:avLst/>
          </a:prstGeom>
          <a:noFill/>
          <a:ln>
            <a:noFill/>
          </a:ln>
        </p:spPr>
        <p:txBody>
          <a:bodyPr anchorCtr="0" anchor="t" bIns="91425" lIns="91425" spcFirstLastPara="1" rIns="91425" wrap="square" tIns="91425">
            <a:spAutoFit/>
          </a:bodyPr>
          <a:lstStyle/>
          <a:p>
            <a:pPr indent="-228600" lvl="0" marL="228600" marR="0" rtl="0" algn="l">
              <a:lnSpc>
                <a:spcPct val="100000"/>
              </a:lnSpc>
              <a:spcBef>
                <a:spcPts val="0"/>
              </a:spcBef>
              <a:spcAft>
                <a:spcPts val="600"/>
              </a:spcAft>
              <a:buClr>
                <a:schemeClr val="dk1"/>
              </a:buClr>
              <a:buSzPts val="1100"/>
              <a:buFont typeface="Arial"/>
              <a:buNone/>
            </a:pPr>
            <a:r>
              <a:rPr b="0" i="0" lang="en-US" sz="1200" u="none" cap="none" strike="noStrike">
                <a:solidFill>
                  <a:schemeClr val="dk1"/>
                </a:solidFill>
                <a:latin typeface="Calibri"/>
                <a:ea typeface="Calibri"/>
                <a:cs typeface="Calibri"/>
                <a:sym typeface="Calibri"/>
              </a:rPr>
              <a:t>Wis. Stat. § 48.981(2m)</a:t>
            </a:r>
            <a:endParaRPr b="0" i="0" sz="1400" u="none" cap="none" strike="noStrike">
              <a:solidFill>
                <a:srgbClr val="000000"/>
              </a:solidFill>
              <a:latin typeface="Lato"/>
              <a:ea typeface="Lato"/>
              <a:cs typeface="Lato"/>
              <a:sym typeface="Lato"/>
            </a:endParaRPr>
          </a:p>
        </p:txBody>
      </p:sp>
      <p:pic>
        <p:nvPicPr>
          <p:cNvPr id="1380" name="Google Shape;1380;g237ea097884_0_3502"/>
          <p:cNvPicPr preferRelativeResize="0"/>
          <p:nvPr/>
        </p:nvPicPr>
        <p:blipFill rotWithShape="1">
          <a:blip r:embed="rId3">
            <a:alphaModFix/>
          </a:blip>
          <a:srcRect b="29" l="0" r="0" t="39"/>
          <a:stretch/>
        </p:blipFill>
        <p:spPr>
          <a:xfrm>
            <a:off x="4795375" y="1267274"/>
            <a:ext cx="4003077" cy="2666101"/>
          </a:xfrm>
          <a:prstGeom prst="rect">
            <a:avLst/>
          </a:prstGeom>
          <a:noFill/>
          <a:ln>
            <a:noFill/>
          </a:ln>
          <a:effectLst>
            <a:outerShdw blurRad="57150" rotWithShape="0" algn="bl" dir="6300000" dist="95250">
              <a:srgbClr val="000000">
                <a:alpha val="50000"/>
              </a:srgbClr>
            </a:outerShdw>
          </a:effectLst>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5" name="Shape 1385"/>
        <p:cNvGrpSpPr/>
        <p:nvPr/>
      </p:nvGrpSpPr>
      <p:grpSpPr>
        <a:xfrm>
          <a:off x="0" y="0"/>
          <a:ext cx="0" cy="0"/>
          <a:chOff x="0" y="0"/>
          <a:chExt cx="0" cy="0"/>
        </a:xfrm>
      </p:grpSpPr>
      <p:sp>
        <p:nvSpPr>
          <p:cNvPr id="1386" name="Google Shape;1386;g237ea097884_0_3509"/>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600"/>
              <a:buNone/>
            </a:pPr>
            <a:r>
              <a:rPr lang="en-US"/>
              <a:t>More on the Definition of Sexual Abuse </a:t>
            </a:r>
            <a:endParaRPr/>
          </a:p>
        </p:txBody>
      </p:sp>
      <p:sp>
        <p:nvSpPr>
          <p:cNvPr id="1387" name="Google Shape;1387;g237ea097884_0_3509"/>
          <p:cNvSpPr txBox="1"/>
          <p:nvPr>
            <p:ph idx="4294967295" type="body"/>
          </p:nvPr>
        </p:nvSpPr>
        <p:spPr>
          <a:xfrm>
            <a:off x="126600" y="975150"/>
            <a:ext cx="5310300" cy="3577800"/>
          </a:xfrm>
          <a:prstGeom prst="rect">
            <a:avLst/>
          </a:prstGeom>
          <a:noFill/>
          <a:ln>
            <a:noFill/>
          </a:ln>
        </p:spPr>
        <p:txBody>
          <a:bodyPr anchorCtr="0" anchor="t" bIns="45700" lIns="91425" spcFirstLastPara="1" rIns="91425" wrap="square" tIns="45700">
            <a:noAutofit/>
          </a:bodyPr>
          <a:lstStyle/>
          <a:p>
            <a:pPr indent="-349250" lvl="0" marL="457200" rtl="0" algn="l">
              <a:lnSpc>
                <a:spcPct val="100000"/>
              </a:lnSpc>
              <a:spcBef>
                <a:spcPts val="1000"/>
              </a:spcBef>
              <a:spcAft>
                <a:spcPts val="0"/>
              </a:spcAft>
              <a:buSzPts val="1900"/>
              <a:buFont typeface="Lato"/>
              <a:buChar char="●"/>
            </a:pPr>
            <a:r>
              <a:rPr lang="en-US" sz="1900"/>
              <a:t>Not all sexual abuse involves physical contact.</a:t>
            </a:r>
            <a:endParaRPr sz="1900"/>
          </a:p>
          <a:p>
            <a:pPr indent="-349250" lvl="1" marL="914400" rtl="0" algn="l">
              <a:lnSpc>
                <a:spcPct val="100000"/>
              </a:lnSpc>
              <a:spcBef>
                <a:spcPts val="1000"/>
              </a:spcBef>
              <a:spcAft>
                <a:spcPts val="0"/>
              </a:spcAft>
              <a:buSzPts val="1900"/>
              <a:buChar char="○"/>
            </a:pPr>
            <a:r>
              <a:rPr b="1" lang="en-US" sz="1900"/>
              <a:t>Intentionally </a:t>
            </a:r>
            <a:endParaRPr b="1" sz="1900"/>
          </a:p>
          <a:p>
            <a:pPr indent="-349250" lvl="2" marL="1371600" rtl="0" algn="l">
              <a:lnSpc>
                <a:spcPct val="100000"/>
              </a:lnSpc>
              <a:spcBef>
                <a:spcPts val="1000"/>
              </a:spcBef>
              <a:spcAft>
                <a:spcPts val="0"/>
              </a:spcAft>
              <a:buSzPts val="1900"/>
              <a:buChar char="■"/>
            </a:pPr>
            <a:r>
              <a:rPr b="1" lang="en-US" sz="1900">
                <a:latin typeface="Lato"/>
                <a:ea typeface="Lato"/>
                <a:cs typeface="Lato"/>
                <a:sym typeface="Lato"/>
              </a:rPr>
              <a:t>causing a child to view or listen to sexual activity, </a:t>
            </a:r>
            <a:endParaRPr b="1" sz="1900">
              <a:latin typeface="Lato"/>
              <a:ea typeface="Lato"/>
              <a:cs typeface="Lato"/>
              <a:sym typeface="Lato"/>
            </a:endParaRPr>
          </a:p>
          <a:p>
            <a:pPr indent="-349250" lvl="2" marL="1371600" rtl="0" algn="l">
              <a:lnSpc>
                <a:spcPct val="100000"/>
              </a:lnSpc>
              <a:spcBef>
                <a:spcPts val="1000"/>
              </a:spcBef>
              <a:spcAft>
                <a:spcPts val="0"/>
              </a:spcAft>
              <a:buSzPts val="1900"/>
              <a:buFont typeface="Lato"/>
              <a:buChar char="■"/>
            </a:pPr>
            <a:r>
              <a:rPr b="1" lang="en-US" sz="1900">
                <a:latin typeface="Lato"/>
                <a:ea typeface="Lato"/>
                <a:cs typeface="Lato"/>
                <a:sym typeface="Lato"/>
              </a:rPr>
              <a:t>exposing oneself to a child, </a:t>
            </a:r>
            <a:endParaRPr b="1" sz="1900">
              <a:latin typeface="Lato"/>
              <a:ea typeface="Lato"/>
              <a:cs typeface="Lato"/>
              <a:sym typeface="Lato"/>
            </a:endParaRPr>
          </a:p>
          <a:p>
            <a:pPr indent="-349250" lvl="2" marL="1371600" rtl="0" algn="l">
              <a:lnSpc>
                <a:spcPct val="100000"/>
              </a:lnSpc>
              <a:spcBef>
                <a:spcPts val="1000"/>
              </a:spcBef>
              <a:spcAft>
                <a:spcPts val="0"/>
              </a:spcAft>
              <a:buSzPts val="1900"/>
              <a:buFont typeface="Lato"/>
              <a:buChar char="■"/>
            </a:pPr>
            <a:r>
              <a:rPr b="1" lang="en-US" sz="1900">
                <a:latin typeface="Lato"/>
                <a:ea typeface="Lato"/>
                <a:cs typeface="Lato"/>
                <a:sym typeface="Lato"/>
              </a:rPr>
              <a:t>or cause a child to expose themselves </a:t>
            </a:r>
            <a:endParaRPr b="1" sz="1900">
              <a:latin typeface="Lato"/>
              <a:ea typeface="Lato"/>
              <a:cs typeface="Lato"/>
              <a:sym typeface="Lato"/>
            </a:endParaRPr>
          </a:p>
          <a:p>
            <a:pPr indent="-349250" lvl="1" marL="914400" rtl="0" algn="l">
              <a:lnSpc>
                <a:spcPct val="100000"/>
              </a:lnSpc>
              <a:spcBef>
                <a:spcPts val="1000"/>
              </a:spcBef>
              <a:spcAft>
                <a:spcPts val="0"/>
              </a:spcAft>
              <a:buSzPts val="1900"/>
              <a:buFont typeface="Lato"/>
              <a:buChar char="○"/>
            </a:pPr>
            <a:r>
              <a:rPr b="1" lang="en-US" sz="1900"/>
              <a:t>for the purpose of gratifying oneself or sexually humiliating the child</a:t>
            </a:r>
            <a:endParaRPr b="1" sz="1900">
              <a:latin typeface="Lato"/>
              <a:ea typeface="Lato"/>
              <a:cs typeface="Lato"/>
              <a:sym typeface="Lato"/>
            </a:endParaRPr>
          </a:p>
          <a:p>
            <a:pPr indent="0" lvl="0" marL="0" rtl="0" algn="l">
              <a:lnSpc>
                <a:spcPct val="100000"/>
              </a:lnSpc>
              <a:spcBef>
                <a:spcPts val="1000"/>
              </a:spcBef>
              <a:spcAft>
                <a:spcPts val="1000"/>
              </a:spcAft>
              <a:buNone/>
            </a:pPr>
            <a:r>
              <a:t/>
            </a:r>
            <a:endParaRPr sz="1900"/>
          </a:p>
        </p:txBody>
      </p:sp>
      <p:pic>
        <p:nvPicPr>
          <p:cNvPr id="1388" name="Google Shape;1388;g237ea097884_0_3509"/>
          <p:cNvPicPr preferRelativeResize="0"/>
          <p:nvPr/>
        </p:nvPicPr>
        <p:blipFill rotWithShape="1">
          <a:blip r:embed="rId3">
            <a:alphaModFix/>
          </a:blip>
          <a:srcRect b="29" l="0" r="0" t="39"/>
          <a:stretch/>
        </p:blipFill>
        <p:spPr>
          <a:xfrm>
            <a:off x="5716925" y="1614650"/>
            <a:ext cx="3196150" cy="2128687"/>
          </a:xfrm>
          <a:prstGeom prst="rect">
            <a:avLst/>
          </a:prstGeom>
          <a:noFill/>
          <a:ln>
            <a:noFill/>
          </a:ln>
          <a:effectLst>
            <a:outerShdw blurRad="57150" rotWithShape="0" algn="bl" dir="7080000" dist="152400">
              <a:srgbClr val="000000">
                <a:alpha val="49410"/>
              </a:srgbClr>
            </a:outerShdw>
          </a:effectLst>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3" name="Shape 1393"/>
        <p:cNvGrpSpPr/>
        <p:nvPr/>
      </p:nvGrpSpPr>
      <p:grpSpPr>
        <a:xfrm>
          <a:off x="0" y="0"/>
          <a:ext cx="0" cy="0"/>
          <a:chOff x="0" y="0"/>
          <a:chExt cx="0" cy="0"/>
        </a:xfrm>
      </p:grpSpPr>
      <p:sp>
        <p:nvSpPr>
          <p:cNvPr id="1394" name="Google Shape;1394;g237ea097884_0_3778"/>
          <p:cNvSpPr txBox="1"/>
          <p:nvPr>
            <p:ph idx="1" type="body"/>
          </p:nvPr>
        </p:nvSpPr>
        <p:spPr>
          <a:xfrm>
            <a:off x="1751482" y="1321562"/>
            <a:ext cx="5591400" cy="13515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rgbClr val="333399"/>
              </a:buClr>
              <a:buSzPts val="4000"/>
              <a:buNone/>
            </a:pPr>
            <a:r>
              <a:rPr lang="en-US" sz="4000"/>
              <a:t>Child Sex Trafficking</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g201aa22f484_0_102"/>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600"/>
              <a:buNone/>
            </a:pPr>
            <a:r>
              <a:rPr lang="en-US"/>
              <a:t>Adverse Childhood Experiences (ACEs)</a:t>
            </a:r>
            <a:endParaRPr/>
          </a:p>
        </p:txBody>
      </p:sp>
      <p:pic>
        <p:nvPicPr>
          <p:cNvPr id="741" name="Google Shape;741;g201aa22f484_0_102"/>
          <p:cNvPicPr preferRelativeResize="0"/>
          <p:nvPr/>
        </p:nvPicPr>
        <p:blipFill rotWithShape="1">
          <a:blip r:embed="rId3">
            <a:alphaModFix/>
          </a:blip>
          <a:srcRect b="0" l="0" r="0" t="1864"/>
          <a:stretch/>
        </p:blipFill>
        <p:spPr>
          <a:xfrm>
            <a:off x="465925" y="921600"/>
            <a:ext cx="8158200" cy="3766750"/>
          </a:xfrm>
          <a:prstGeom prst="rect">
            <a:avLst/>
          </a:prstGeom>
          <a:noFill/>
          <a:ln>
            <a:noFill/>
          </a:ln>
        </p:spPr>
      </p:pic>
      <p:sp>
        <p:nvSpPr>
          <p:cNvPr id="742" name="Google Shape;742;g201aa22f484_0_102"/>
          <p:cNvSpPr txBox="1"/>
          <p:nvPr/>
        </p:nvSpPr>
        <p:spPr>
          <a:xfrm>
            <a:off x="5576775" y="4745675"/>
            <a:ext cx="3380700" cy="277200"/>
          </a:xfrm>
          <a:prstGeom prst="rect">
            <a:avLst/>
          </a:prstGeom>
          <a:solidFill>
            <a:schemeClr val="lt1"/>
          </a:solid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2200CC"/>
              </a:buClr>
              <a:buSzPts val="1400"/>
              <a:buFont typeface="Calibri"/>
              <a:buNone/>
            </a:pPr>
            <a:r>
              <a:rPr b="0" i="0" lang="en-US" sz="900" u="none" cap="none" strike="noStrike">
                <a:solidFill>
                  <a:schemeClr val="dk1"/>
                </a:solidFill>
                <a:latin typeface="Calibri"/>
                <a:ea typeface="Calibri"/>
                <a:cs typeface="Calibri"/>
                <a:sym typeface="Calibri"/>
              </a:rPr>
              <a:t>Graphic used with permission from PACEsConnection - </a:t>
            </a:r>
            <a:r>
              <a:rPr b="0" i="0" lang="en-US" sz="900" u="sng" cap="none" strike="noStrike">
                <a:solidFill>
                  <a:srgbClr val="2200CC"/>
                </a:solidFill>
                <a:latin typeface="Calibri"/>
                <a:ea typeface="Calibri"/>
                <a:cs typeface="Calibri"/>
                <a:sym typeface="Calibri"/>
                <a:hlinkClick r:id="rId4">
                  <a:extLst>
                    <a:ext uri="{A12FA001-AC4F-418D-AE19-62706E023703}">
                      <ahyp:hlinkClr val="tx"/>
                    </a:ext>
                  </a:extLst>
                </a:hlinkClick>
              </a:rPr>
              <a:t>https://www.pacesconnection.com/ws/Handouts_3RealmsACEs_EN.pdf</a:t>
            </a:r>
            <a:r>
              <a:rPr b="0" i="0" lang="en-US" sz="900" u="none" cap="none" strike="noStrike">
                <a:solidFill>
                  <a:schemeClr val="dk1"/>
                </a:solidFill>
                <a:latin typeface="Calibri"/>
                <a:ea typeface="Calibri"/>
                <a:cs typeface="Calibri"/>
                <a:sym typeface="Calibri"/>
              </a:rPr>
              <a:t> </a:t>
            </a:r>
            <a:endParaRPr b="0" i="0" sz="1100" u="none" cap="none" strike="noStrike">
              <a:solidFill>
                <a:srgbClr val="000000"/>
              </a:solidFill>
              <a:latin typeface="Lato"/>
              <a:ea typeface="Lato"/>
              <a:cs typeface="Lato"/>
              <a:sym typeface="Lato"/>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9" name="Shape 1399"/>
        <p:cNvGrpSpPr/>
        <p:nvPr/>
      </p:nvGrpSpPr>
      <p:grpSpPr>
        <a:xfrm>
          <a:off x="0" y="0"/>
          <a:ext cx="0" cy="0"/>
          <a:chOff x="0" y="0"/>
          <a:chExt cx="0" cy="0"/>
        </a:xfrm>
      </p:grpSpPr>
      <p:sp>
        <p:nvSpPr>
          <p:cNvPr id="1400" name="Google Shape;1400;g237ea097884_0_3783"/>
          <p:cNvSpPr txBox="1"/>
          <p:nvPr/>
        </p:nvSpPr>
        <p:spPr>
          <a:xfrm>
            <a:off x="1094487" y="971979"/>
            <a:ext cx="7560300" cy="3746400"/>
          </a:xfrm>
          <a:prstGeom prst="rect">
            <a:avLst/>
          </a:prstGeom>
          <a:noFill/>
          <a:ln>
            <a:noFill/>
          </a:ln>
        </p:spPr>
        <p:txBody>
          <a:bodyPr anchorCtr="0" anchor="t" bIns="33475" lIns="66975" spcFirstLastPara="1" rIns="66975" wrap="square" tIns="33475">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Lato"/>
                <a:ea typeface="Lato"/>
                <a:cs typeface="Lato"/>
                <a:sym typeface="Lato"/>
              </a:rPr>
              <a:t>Trafficking of a Child - Wis. Stat. §§ </a:t>
            </a:r>
            <a:r>
              <a:rPr b="1" i="0" lang="en-US" sz="2000" u="sng" cap="none" strike="noStrike">
                <a:solidFill>
                  <a:schemeClr val="dk1"/>
                </a:solidFill>
                <a:latin typeface="Lato"/>
                <a:ea typeface="Lato"/>
                <a:cs typeface="Lato"/>
                <a:sym typeface="Lato"/>
                <a:hlinkClick r:id="rId3">
                  <a:extLst>
                    <a:ext uri="{A12FA001-AC4F-418D-AE19-62706E023703}">
                      <ahyp:hlinkClr val="tx"/>
                    </a:ext>
                  </a:extLst>
                </a:hlinkClick>
              </a:rPr>
              <a:t>948.051</a:t>
            </a:r>
            <a:r>
              <a:rPr b="1" i="0" lang="en-US" sz="2000" u="none" cap="none" strike="noStrike">
                <a:solidFill>
                  <a:schemeClr val="dk1"/>
                </a:solidFill>
                <a:latin typeface="Lato"/>
                <a:ea typeface="Lato"/>
                <a:cs typeface="Lato"/>
                <a:sym typeface="Lato"/>
              </a:rPr>
              <a:t>(1) &amp; (2)</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Lato"/>
                <a:ea typeface="Lato"/>
                <a:cs typeface="Lato"/>
                <a:sym typeface="Lato"/>
              </a:rPr>
              <a:t>(Child abuse definition includes a violation of 948.051, Wis. Stat. § </a:t>
            </a:r>
            <a:r>
              <a:rPr b="1" i="0" lang="en-US" sz="1600" u="sng" cap="none" strike="noStrike">
                <a:solidFill>
                  <a:schemeClr val="dk1"/>
                </a:solidFill>
                <a:latin typeface="Lato"/>
                <a:ea typeface="Lato"/>
                <a:cs typeface="Lato"/>
                <a:sym typeface="Lato"/>
                <a:hlinkClick r:id="rId4">
                  <a:extLst>
                    <a:ext uri="{A12FA001-AC4F-418D-AE19-62706E023703}">
                      <ahyp:hlinkClr val="tx"/>
                    </a:ext>
                  </a:extLst>
                </a:hlinkClick>
              </a:rPr>
              <a:t>48.02(1)(cm)</a:t>
            </a:r>
            <a:r>
              <a:rPr b="1" i="0" lang="en-US" sz="1600" u="none" cap="none" strike="noStrike">
                <a:solidFill>
                  <a:schemeClr val="dk1"/>
                </a:solidFill>
                <a:latin typeface="Lato"/>
                <a:ea typeface="Lato"/>
                <a:cs typeface="Lato"/>
                <a:sym typeface="Lato"/>
              </a:rPr>
              <a:t>)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Lato"/>
                <a:ea typeface="Lato"/>
                <a:cs typeface="Lato"/>
                <a:sym typeface="Lato"/>
              </a:rPr>
              <a:t>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ato"/>
                <a:ea typeface="Lato"/>
                <a:cs typeface="Lato"/>
                <a:sym typeface="Lato"/>
              </a:rPr>
              <a:t>(1)  Whoever </a:t>
            </a:r>
            <a:r>
              <a:rPr b="1" i="0" lang="en-US" sz="1800" u="none" cap="none" strike="noStrike">
                <a:solidFill>
                  <a:srgbClr val="FF0000"/>
                </a:solidFill>
                <a:latin typeface="Lato"/>
                <a:ea typeface="Lato"/>
                <a:cs typeface="Lato"/>
                <a:sym typeface="Lato"/>
              </a:rPr>
              <a:t>knowingly recruits</a:t>
            </a:r>
            <a:r>
              <a:rPr b="1" i="0" lang="en-US" sz="1800" u="none" cap="none" strike="noStrike">
                <a:solidFill>
                  <a:schemeClr val="dk1"/>
                </a:solidFill>
                <a:latin typeface="Lato"/>
                <a:ea typeface="Lato"/>
                <a:cs typeface="Lato"/>
                <a:sym typeface="Lato"/>
              </a:rPr>
              <a:t>, entices, provides, obtains, harbors, transports, patronizes, or solicits </a:t>
            </a:r>
            <a:r>
              <a:rPr b="1" i="0" lang="en-US" sz="1800" u="none" cap="none" strike="noStrike">
                <a:solidFill>
                  <a:srgbClr val="FF0000"/>
                </a:solidFill>
                <a:latin typeface="Lato"/>
                <a:ea typeface="Lato"/>
                <a:cs typeface="Lato"/>
                <a:sym typeface="Lato"/>
              </a:rPr>
              <a:t>or knowingly attempts </a:t>
            </a:r>
            <a:r>
              <a:rPr b="1" i="0" lang="en-US" sz="1800" u="none" cap="none" strike="noStrike">
                <a:solidFill>
                  <a:schemeClr val="dk1"/>
                </a:solidFill>
                <a:latin typeface="Lato"/>
                <a:ea typeface="Lato"/>
                <a:cs typeface="Lato"/>
                <a:sym typeface="Lato"/>
              </a:rPr>
              <a:t>to recruit, entice, provide, obtain, harbor, transport, patronize, or solicit any child for the purpose of commercial sex acts, as defined in s. </a:t>
            </a:r>
            <a:r>
              <a:rPr b="1" i="0" lang="en-US" sz="1800" u="sng" cap="none" strike="noStrike">
                <a:solidFill>
                  <a:schemeClr val="dk1"/>
                </a:solidFill>
                <a:latin typeface="Lato"/>
                <a:ea typeface="Lato"/>
                <a:cs typeface="Lato"/>
                <a:sym typeface="Lato"/>
                <a:hlinkClick r:id="rId5">
                  <a:extLst>
                    <a:ext uri="{A12FA001-AC4F-418D-AE19-62706E023703}">
                      <ahyp:hlinkClr val="tx"/>
                    </a:ext>
                  </a:extLst>
                </a:hlinkClick>
              </a:rPr>
              <a:t>940.302 (1) (a)</a:t>
            </a:r>
            <a:r>
              <a:rPr b="1" i="0" lang="en-US" sz="1800" u="none" cap="none" strike="noStrike">
                <a:solidFill>
                  <a:schemeClr val="dk1"/>
                </a:solidFill>
                <a:latin typeface="Lato"/>
                <a:ea typeface="Lato"/>
                <a:cs typeface="Lato"/>
                <a:sym typeface="Lato"/>
              </a:rPr>
              <a:t>, is guilty of a Class C felony.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ato"/>
                <a:ea typeface="Lato"/>
                <a:cs typeface="Lato"/>
                <a:sym typeface="Lato"/>
              </a:rPr>
              <a:t>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Lato"/>
                <a:ea typeface="Lato"/>
                <a:cs typeface="Lato"/>
                <a:sym typeface="Lato"/>
              </a:rPr>
              <a:t>(2) </a:t>
            </a:r>
            <a:r>
              <a:rPr b="1" i="0" lang="en-US" sz="1800" u="none" cap="none" strike="noStrike">
                <a:solidFill>
                  <a:srgbClr val="FF0000"/>
                </a:solidFill>
                <a:latin typeface="Lato"/>
                <a:ea typeface="Lato"/>
                <a:cs typeface="Lato"/>
                <a:sym typeface="Lato"/>
              </a:rPr>
              <a:t>Whoever benefits </a:t>
            </a:r>
            <a:r>
              <a:rPr b="1" i="0" lang="en-US" sz="1800" u="none" cap="none" strike="noStrike">
                <a:solidFill>
                  <a:schemeClr val="dk1"/>
                </a:solidFill>
                <a:latin typeface="Lato"/>
                <a:ea typeface="Lato"/>
                <a:cs typeface="Lato"/>
                <a:sym typeface="Lato"/>
              </a:rPr>
              <a:t>in any manner from a violation of sub. </a:t>
            </a:r>
            <a:r>
              <a:rPr b="1" i="0" lang="en-US" sz="1800" u="sng" cap="none" strike="noStrike">
                <a:solidFill>
                  <a:schemeClr val="dk1"/>
                </a:solidFill>
                <a:latin typeface="Lato"/>
                <a:ea typeface="Lato"/>
                <a:cs typeface="Lato"/>
                <a:sym typeface="Lato"/>
                <a:hlinkClick r:id="rId6">
                  <a:extLst>
                    <a:ext uri="{A12FA001-AC4F-418D-AE19-62706E023703}">
                      <ahyp:hlinkClr val="tx"/>
                    </a:ext>
                  </a:extLst>
                </a:hlinkClick>
              </a:rPr>
              <a:t>(1)</a:t>
            </a:r>
            <a:r>
              <a:rPr b="1" i="0" lang="en-US" sz="1800" u="none" cap="none" strike="noStrike">
                <a:solidFill>
                  <a:schemeClr val="dk1"/>
                </a:solidFill>
                <a:latin typeface="Lato"/>
                <a:ea typeface="Lato"/>
                <a:cs typeface="Lato"/>
                <a:sym typeface="Lato"/>
              </a:rPr>
              <a:t> is guilty of a Class C felony if the person knows that the benefits come from an act described in sub. </a:t>
            </a:r>
            <a:r>
              <a:rPr b="1" i="0" lang="en-US" sz="1800" u="sng" cap="none" strike="noStrike">
                <a:solidFill>
                  <a:schemeClr val="dk1"/>
                </a:solidFill>
                <a:latin typeface="Lato"/>
                <a:ea typeface="Lato"/>
                <a:cs typeface="Lato"/>
                <a:sym typeface="Lato"/>
                <a:hlinkClick r:id="rId7">
                  <a:extLst>
                    <a:ext uri="{A12FA001-AC4F-418D-AE19-62706E023703}">
                      <ahyp:hlinkClr val="tx"/>
                    </a:ext>
                  </a:extLst>
                </a:hlinkClick>
              </a:rPr>
              <a:t>(1)</a:t>
            </a:r>
            <a:endParaRPr b="1" i="0" sz="18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Lato"/>
              <a:ea typeface="Lato"/>
              <a:cs typeface="Lato"/>
              <a:sym typeface="Lato"/>
            </a:endParaRPr>
          </a:p>
        </p:txBody>
      </p:sp>
      <p:sp>
        <p:nvSpPr>
          <p:cNvPr id="1401" name="Google Shape;1401;g237ea097884_0_3783"/>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600"/>
              <a:buNone/>
            </a:pPr>
            <a:r>
              <a:rPr lang="en-US"/>
              <a:t>Trafficking of a Child</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5" name="Shape 1405"/>
        <p:cNvGrpSpPr/>
        <p:nvPr/>
      </p:nvGrpSpPr>
      <p:grpSpPr>
        <a:xfrm>
          <a:off x="0" y="0"/>
          <a:ext cx="0" cy="0"/>
          <a:chOff x="0" y="0"/>
          <a:chExt cx="0" cy="0"/>
        </a:xfrm>
      </p:grpSpPr>
      <p:pic>
        <p:nvPicPr>
          <p:cNvPr id="1406" name="Google Shape;1406;g237ea097884_0_3789"/>
          <p:cNvPicPr preferRelativeResize="0"/>
          <p:nvPr/>
        </p:nvPicPr>
        <p:blipFill rotWithShape="1">
          <a:blip r:embed="rId3">
            <a:alphaModFix/>
          </a:blip>
          <a:srcRect b="0" l="0" r="0" t="0"/>
          <a:stretch/>
        </p:blipFill>
        <p:spPr>
          <a:xfrm>
            <a:off x="0" y="3912075"/>
            <a:ext cx="1828800" cy="1219200"/>
          </a:xfrm>
          <a:prstGeom prst="rect">
            <a:avLst/>
          </a:prstGeom>
          <a:noFill/>
          <a:ln>
            <a:noFill/>
          </a:ln>
        </p:spPr>
      </p:pic>
      <p:sp>
        <p:nvSpPr>
          <p:cNvPr id="1407" name="Google Shape;1407;g237ea097884_0_3789"/>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600"/>
              <a:buNone/>
            </a:pPr>
            <a:r>
              <a:rPr lang="en-US"/>
              <a:t>In Exchange for Something of Value </a:t>
            </a:r>
            <a:endParaRPr/>
          </a:p>
        </p:txBody>
      </p:sp>
      <p:sp>
        <p:nvSpPr>
          <p:cNvPr id="1408" name="Google Shape;1408;g237ea097884_0_3789"/>
          <p:cNvSpPr txBox="1"/>
          <p:nvPr>
            <p:ph idx="2" type="body"/>
          </p:nvPr>
        </p:nvSpPr>
        <p:spPr>
          <a:xfrm>
            <a:off x="598200" y="1121052"/>
            <a:ext cx="7947600" cy="2397900"/>
          </a:xfrm>
          <a:prstGeom prst="rect">
            <a:avLst/>
          </a:prstGeom>
          <a:noFill/>
          <a:ln>
            <a:noFill/>
          </a:ln>
        </p:spPr>
        <p:txBody>
          <a:bodyPr anchorCtr="0" anchor="t" bIns="45700" lIns="91425" spcFirstLastPara="1" rIns="91425" wrap="square" tIns="45700">
            <a:noAutofit/>
          </a:bodyPr>
          <a:lstStyle/>
          <a:p>
            <a:pPr indent="-374650" lvl="0" marL="457200" rtl="0" algn="l">
              <a:lnSpc>
                <a:spcPct val="100000"/>
              </a:lnSpc>
              <a:spcBef>
                <a:spcPts val="0"/>
              </a:spcBef>
              <a:spcAft>
                <a:spcPts val="0"/>
              </a:spcAft>
              <a:buSzPts val="2300"/>
              <a:buChar char="•"/>
            </a:pPr>
            <a:r>
              <a:rPr lang="en-US" sz="2300"/>
              <a:t>No requirement that a youth was forced or made to do it</a:t>
            </a:r>
            <a:endParaRPr sz="2300"/>
          </a:p>
          <a:p>
            <a:pPr indent="-374650" lvl="0" marL="457200" rtl="0" algn="l">
              <a:lnSpc>
                <a:spcPct val="100000"/>
              </a:lnSpc>
              <a:spcBef>
                <a:spcPts val="1000"/>
              </a:spcBef>
              <a:spcAft>
                <a:spcPts val="0"/>
              </a:spcAft>
              <a:buSzPts val="2300"/>
              <a:buChar char="•"/>
            </a:pPr>
            <a:r>
              <a:rPr lang="en-US" sz="2300"/>
              <a:t>Even when a youth agrees to the act, it is still trafficking</a:t>
            </a:r>
            <a:endParaRPr sz="2300"/>
          </a:p>
          <a:p>
            <a:pPr indent="-374650" lvl="0" marL="457200" rtl="0" algn="l">
              <a:lnSpc>
                <a:spcPct val="100000"/>
              </a:lnSpc>
              <a:spcBef>
                <a:spcPts val="1000"/>
              </a:spcBef>
              <a:spcAft>
                <a:spcPts val="0"/>
              </a:spcAft>
              <a:buSzPts val="2300"/>
              <a:buChar char="•"/>
            </a:pPr>
            <a:r>
              <a:rPr lang="en-US" sz="2300"/>
              <a:t>A youth might themselves exchange a sexual act for something of value, it is still trafficking</a:t>
            </a:r>
            <a:endParaRPr sz="2300"/>
          </a:p>
          <a:p>
            <a:pPr indent="0" lvl="0" marL="0" rtl="0" algn="l">
              <a:lnSpc>
                <a:spcPct val="100000"/>
              </a:lnSpc>
              <a:spcBef>
                <a:spcPts val="1000"/>
              </a:spcBef>
              <a:spcAft>
                <a:spcPts val="0"/>
              </a:spcAft>
              <a:buSzPts val="2400"/>
              <a:buNone/>
            </a:pPr>
            <a:r>
              <a:t/>
            </a:r>
            <a:endParaRPr sz="1950"/>
          </a:p>
          <a:p>
            <a:pPr indent="0" lvl="0" marL="0" rtl="0" algn="l">
              <a:lnSpc>
                <a:spcPct val="100000"/>
              </a:lnSpc>
              <a:spcBef>
                <a:spcPts val="1000"/>
              </a:spcBef>
              <a:spcAft>
                <a:spcPts val="1000"/>
              </a:spcAft>
              <a:buSzPts val="2400"/>
              <a:buNone/>
            </a:pPr>
            <a:r>
              <a:t/>
            </a:r>
            <a:endParaRPr sz="1700"/>
          </a:p>
        </p:txBody>
      </p:sp>
      <p:pic>
        <p:nvPicPr>
          <p:cNvPr id="1409" name="Google Shape;1409;g237ea097884_0_3789"/>
          <p:cNvPicPr preferRelativeResize="0"/>
          <p:nvPr/>
        </p:nvPicPr>
        <p:blipFill rotWithShape="1">
          <a:blip r:embed="rId4">
            <a:alphaModFix/>
          </a:blip>
          <a:srcRect b="0" l="0" r="0" t="0"/>
          <a:stretch/>
        </p:blipFill>
        <p:spPr>
          <a:xfrm>
            <a:off x="6602575" y="3924300"/>
            <a:ext cx="2541424" cy="1219199"/>
          </a:xfrm>
          <a:prstGeom prst="rect">
            <a:avLst/>
          </a:prstGeom>
          <a:noFill/>
          <a:ln>
            <a:noFill/>
          </a:ln>
        </p:spPr>
      </p:pic>
      <p:pic>
        <p:nvPicPr>
          <p:cNvPr id="1410" name="Google Shape;1410;g237ea097884_0_3789"/>
          <p:cNvPicPr preferRelativeResize="0"/>
          <p:nvPr/>
        </p:nvPicPr>
        <p:blipFill rotWithShape="1">
          <a:blip r:embed="rId5">
            <a:alphaModFix/>
          </a:blip>
          <a:srcRect b="11734" l="18174" r="27636" t="33787"/>
          <a:stretch/>
        </p:blipFill>
        <p:spPr>
          <a:xfrm>
            <a:off x="4308725" y="3924300"/>
            <a:ext cx="2285325" cy="1219200"/>
          </a:xfrm>
          <a:prstGeom prst="rect">
            <a:avLst/>
          </a:prstGeom>
          <a:noFill/>
          <a:ln>
            <a:noFill/>
          </a:ln>
        </p:spPr>
      </p:pic>
      <p:pic>
        <p:nvPicPr>
          <p:cNvPr id="1411" name="Google Shape;1411;g237ea097884_0_3789"/>
          <p:cNvPicPr preferRelativeResize="0"/>
          <p:nvPr/>
        </p:nvPicPr>
        <p:blipFill rotWithShape="1">
          <a:blip r:embed="rId6">
            <a:alphaModFix/>
          </a:blip>
          <a:srcRect b="0" l="0" r="0" t="31889"/>
          <a:stretch/>
        </p:blipFill>
        <p:spPr>
          <a:xfrm>
            <a:off x="1340150" y="3912087"/>
            <a:ext cx="2960049" cy="1281725"/>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6" name="Shape 1416"/>
        <p:cNvGrpSpPr/>
        <p:nvPr/>
      </p:nvGrpSpPr>
      <p:grpSpPr>
        <a:xfrm>
          <a:off x="0" y="0"/>
          <a:ext cx="0" cy="0"/>
          <a:chOff x="0" y="0"/>
          <a:chExt cx="0" cy="0"/>
        </a:xfrm>
      </p:grpSpPr>
      <p:sp>
        <p:nvSpPr>
          <p:cNvPr id="1417" name="Google Shape;1417;g237ea097884_0_3798"/>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600"/>
              <a:buNone/>
            </a:pPr>
            <a:r>
              <a:rPr lang="en-US"/>
              <a:t>Trafficking in Wisconsin</a:t>
            </a:r>
            <a:endParaRPr/>
          </a:p>
        </p:txBody>
      </p:sp>
      <p:sp>
        <p:nvSpPr>
          <p:cNvPr id="1418" name="Google Shape;1418;g237ea097884_0_3798"/>
          <p:cNvSpPr txBox="1"/>
          <p:nvPr>
            <p:ph idx="2" type="body"/>
          </p:nvPr>
        </p:nvSpPr>
        <p:spPr>
          <a:xfrm>
            <a:off x="461850" y="1105125"/>
            <a:ext cx="5046900" cy="2817300"/>
          </a:xfrm>
          <a:prstGeom prst="rect">
            <a:avLst/>
          </a:prstGeom>
          <a:noFill/>
          <a:ln>
            <a:noFill/>
          </a:ln>
        </p:spPr>
        <p:txBody>
          <a:bodyPr anchorCtr="0" anchor="t" bIns="45700" lIns="91425" spcFirstLastPara="1" rIns="91425" wrap="square" tIns="45700">
            <a:normAutofit lnSpcReduction="20000"/>
          </a:bodyPr>
          <a:lstStyle/>
          <a:p>
            <a:pPr indent="-381000" lvl="0" marL="457200" rtl="0" algn="l">
              <a:lnSpc>
                <a:spcPct val="100000"/>
              </a:lnSpc>
              <a:spcBef>
                <a:spcPts val="0"/>
              </a:spcBef>
              <a:spcAft>
                <a:spcPts val="0"/>
              </a:spcAft>
              <a:buSzPts val="2400"/>
              <a:buChar char="•"/>
            </a:pPr>
            <a:r>
              <a:rPr lang="en-US"/>
              <a:t>Trafficking occurs in cities, suburbs, and rural areas</a:t>
            </a:r>
            <a:endParaRPr/>
          </a:p>
          <a:p>
            <a:pPr indent="-381000" lvl="0" marL="457200" rtl="0" algn="l">
              <a:lnSpc>
                <a:spcPct val="100000"/>
              </a:lnSpc>
              <a:spcBef>
                <a:spcPts val="1000"/>
              </a:spcBef>
              <a:spcAft>
                <a:spcPts val="0"/>
              </a:spcAft>
              <a:buSzPts val="2400"/>
              <a:buChar char="•"/>
            </a:pPr>
            <a:r>
              <a:rPr lang="en-US"/>
              <a:t>Trafficking can happen to people of all sexes, genders, races, and economic backgrounds</a:t>
            </a:r>
            <a:endParaRPr/>
          </a:p>
          <a:p>
            <a:pPr indent="-381000" lvl="0" marL="457200" rtl="0" algn="l">
              <a:lnSpc>
                <a:spcPct val="100000"/>
              </a:lnSpc>
              <a:spcBef>
                <a:spcPts val="1000"/>
              </a:spcBef>
              <a:spcAft>
                <a:spcPts val="1000"/>
              </a:spcAft>
              <a:buSzPts val="2400"/>
              <a:buChar char="•"/>
            </a:pPr>
            <a:r>
              <a:rPr lang="en-US"/>
              <a:t>Due to lies and deception, many youth in these situations do not consider themselves victims </a:t>
            </a:r>
            <a:endParaRPr/>
          </a:p>
        </p:txBody>
      </p:sp>
      <p:pic>
        <p:nvPicPr>
          <p:cNvPr id="1419" name="Google Shape;1419;g237ea097884_0_3798"/>
          <p:cNvPicPr preferRelativeResize="0"/>
          <p:nvPr/>
        </p:nvPicPr>
        <p:blipFill rotWithShape="1">
          <a:blip r:embed="rId3">
            <a:alphaModFix/>
          </a:blip>
          <a:srcRect b="0" l="0" r="0" t="0"/>
          <a:stretch/>
        </p:blipFill>
        <p:spPr>
          <a:xfrm>
            <a:off x="6130250" y="1505875"/>
            <a:ext cx="2237450" cy="2237450"/>
          </a:xfrm>
          <a:prstGeom prst="rect">
            <a:avLst/>
          </a:prstGeom>
          <a:noFill/>
          <a:ln>
            <a:noFill/>
          </a:ln>
          <a:effectLst>
            <a:outerShdw blurRad="57150" rotWithShape="0" algn="bl" dir="7380000" dist="142875">
              <a:srgbClr val="000000">
                <a:alpha val="49020"/>
              </a:srgbClr>
            </a:outerShdw>
          </a:effectLst>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4" name="Shape 1424"/>
        <p:cNvGrpSpPr/>
        <p:nvPr/>
      </p:nvGrpSpPr>
      <p:grpSpPr>
        <a:xfrm>
          <a:off x="0" y="0"/>
          <a:ext cx="0" cy="0"/>
          <a:chOff x="0" y="0"/>
          <a:chExt cx="0" cy="0"/>
        </a:xfrm>
      </p:grpSpPr>
      <p:sp>
        <p:nvSpPr>
          <p:cNvPr id="1425" name="Google Shape;1425;g237ea097884_0_3805"/>
          <p:cNvSpPr txBox="1"/>
          <p:nvPr/>
        </p:nvSpPr>
        <p:spPr>
          <a:xfrm>
            <a:off x="3708425" y="1028500"/>
            <a:ext cx="5263500" cy="3712200"/>
          </a:xfrm>
          <a:prstGeom prst="rect">
            <a:avLst/>
          </a:prstGeom>
          <a:noFill/>
          <a:ln>
            <a:noFill/>
          </a:ln>
        </p:spPr>
        <p:txBody>
          <a:bodyPr anchorCtr="0" anchor="t" bIns="34275" lIns="68575" spcFirstLastPara="1" rIns="68575" wrap="square" tIns="34275">
            <a:spAutoFit/>
          </a:bodyPr>
          <a:lstStyle/>
          <a:p>
            <a:pPr indent="-279400" lvl="2" marL="596900" marR="0" rtl="0" algn="l">
              <a:lnSpc>
                <a:spcPct val="100000"/>
              </a:lnSpc>
              <a:spcBef>
                <a:spcPts val="0"/>
              </a:spcBef>
              <a:spcAft>
                <a:spcPts val="0"/>
              </a:spcAft>
              <a:buClr>
                <a:schemeClr val="dk1"/>
              </a:buClr>
              <a:buSzPts val="2200"/>
              <a:buFont typeface="Lato"/>
              <a:buChar char="•"/>
            </a:pPr>
            <a:r>
              <a:rPr b="1" i="0" lang="en-US" sz="2200" u="none" cap="none" strike="noStrike">
                <a:solidFill>
                  <a:schemeClr val="dk1"/>
                </a:solidFill>
                <a:latin typeface="Lato"/>
                <a:ea typeface="Lato"/>
                <a:cs typeface="Lato"/>
                <a:sym typeface="Lato"/>
              </a:rPr>
              <a:t>Notice the warning signs</a:t>
            </a:r>
            <a:endParaRPr b="1" i="0" u="none" cap="none" strike="noStrike">
              <a:solidFill>
                <a:srgbClr val="000000"/>
              </a:solidFill>
              <a:latin typeface="Lato"/>
              <a:ea typeface="Lato"/>
              <a:cs typeface="Lato"/>
              <a:sym typeface="Lato"/>
            </a:endParaRPr>
          </a:p>
          <a:p>
            <a:pPr indent="-279400" lvl="2" marL="596900" marR="0" rtl="0" algn="l">
              <a:lnSpc>
                <a:spcPct val="100000"/>
              </a:lnSpc>
              <a:spcBef>
                <a:spcPts val="400"/>
              </a:spcBef>
              <a:spcAft>
                <a:spcPts val="0"/>
              </a:spcAft>
              <a:buClr>
                <a:schemeClr val="dk1"/>
              </a:buClr>
              <a:buSzPts val="2200"/>
              <a:buFont typeface="Lato"/>
              <a:buChar char="•"/>
            </a:pPr>
            <a:r>
              <a:rPr b="1" i="0" lang="en-US" sz="2200" u="none" cap="none" strike="noStrike">
                <a:solidFill>
                  <a:schemeClr val="dk1"/>
                </a:solidFill>
                <a:latin typeface="Lato"/>
                <a:ea typeface="Lato"/>
                <a:cs typeface="Lato"/>
                <a:sym typeface="Lato"/>
              </a:rPr>
              <a:t>Develop rapport</a:t>
            </a:r>
            <a:r>
              <a:rPr b="1" lang="en-US" sz="2200">
                <a:solidFill>
                  <a:schemeClr val="dk1"/>
                </a:solidFill>
                <a:latin typeface="Lato"/>
                <a:ea typeface="Lato"/>
                <a:cs typeface="Lato"/>
                <a:sym typeface="Lato"/>
              </a:rPr>
              <a:t>, provide empathy</a:t>
            </a:r>
            <a:endParaRPr b="1" i="0" u="none" cap="none" strike="noStrike">
              <a:solidFill>
                <a:srgbClr val="000000"/>
              </a:solidFill>
              <a:latin typeface="Lato"/>
              <a:ea typeface="Lato"/>
              <a:cs typeface="Lato"/>
              <a:sym typeface="Lato"/>
            </a:endParaRPr>
          </a:p>
          <a:p>
            <a:pPr indent="-279400" lvl="2" marL="596900" marR="0" rtl="0" algn="l">
              <a:lnSpc>
                <a:spcPct val="100000"/>
              </a:lnSpc>
              <a:spcBef>
                <a:spcPts val="400"/>
              </a:spcBef>
              <a:spcAft>
                <a:spcPts val="0"/>
              </a:spcAft>
              <a:buClr>
                <a:schemeClr val="dk1"/>
              </a:buClr>
              <a:buSzPts val="2200"/>
              <a:buFont typeface="Lato"/>
              <a:buChar char="•"/>
            </a:pPr>
            <a:r>
              <a:rPr b="1" i="0" lang="en-US" sz="2200" u="none" cap="none" strike="noStrike">
                <a:solidFill>
                  <a:schemeClr val="dk1"/>
                </a:solidFill>
                <a:latin typeface="Lato"/>
                <a:ea typeface="Lato"/>
                <a:cs typeface="Lato"/>
                <a:sym typeface="Lato"/>
              </a:rPr>
              <a:t>Allow student to share without passing judgement</a:t>
            </a:r>
            <a:endParaRPr b="1" i="0" u="none" cap="none" strike="noStrike">
              <a:solidFill>
                <a:srgbClr val="000000"/>
              </a:solidFill>
              <a:latin typeface="Lato"/>
              <a:ea typeface="Lato"/>
              <a:cs typeface="Lato"/>
              <a:sym typeface="Lato"/>
            </a:endParaRPr>
          </a:p>
          <a:p>
            <a:pPr indent="-279400" lvl="2" marL="596900" marR="0" rtl="0" algn="l">
              <a:lnSpc>
                <a:spcPct val="100000"/>
              </a:lnSpc>
              <a:spcBef>
                <a:spcPts val="400"/>
              </a:spcBef>
              <a:spcAft>
                <a:spcPts val="0"/>
              </a:spcAft>
              <a:buClr>
                <a:schemeClr val="dk1"/>
              </a:buClr>
              <a:buSzPts val="2200"/>
              <a:buFont typeface="Lato"/>
              <a:buChar char="•"/>
            </a:pPr>
            <a:r>
              <a:rPr b="1" i="0" lang="en-US" sz="2200" u="none" cap="none" strike="noStrike">
                <a:solidFill>
                  <a:schemeClr val="dk1"/>
                </a:solidFill>
                <a:latin typeface="Lato"/>
                <a:ea typeface="Lato"/>
                <a:cs typeface="Lato"/>
                <a:sym typeface="Lato"/>
              </a:rPr>
              <a:t>Remind them this is something that happened to them and does not define them</a:t>
            </a:r>
            <a:endParaRPr b="1" i="0" sz="2200" u="none" cap="none" strike="sngStrike">
              <a:solidFill>
                <a:schemeClr val="dk1"/>
              </a:solidFill>
              <a:latin typeface="Lato"/>
              <a:ea typeface="Lato"/>
              <a:cs typeface="Lato"/>
              <a:sym typeface="Lato"/>
            </a:endParaRPr>
          </a:p>
          <a:p>
            <a:pPr indent="-279400" lvl="2" marL="596900" marR="0" rtl="0" algn="l">
              <a:lnSpc>
                <a:spcPct val="100000"/>
              </a:lnSpc>
              <a:spcBef>
                <a:spcPts val="400"/>
              </a:spcBef>
              <a:spcAft>
                <a:spcPts val="0"/>
              </a:spcAft>
              <a:buClr>
                <a:schemeClr val="dk1"/>
              </a:buClr>
              <a:buSzPts val="2200"/>
              <a:buFont typeface="Lato"/>
              <a:buChar char="•"/>
            </a:pPr>
            <a:r>
              <a:rPr b="1" i="0" lang="en-US" sz="2200" u="none" cap="none" strike="noStrike">
                <a:solidFill>
                  <a:schemeClr val="dk1"/>
                </a:solidFill>
                <a:latin typeface="Lato"/>
                <a:ea typeface="Lato"/>
                <a:cs typeface="Lato"/>
                <a:sym typeface="Lato"/>
              </a:rPr>
              <a:t>Provide examples of how others have gotten out</a:t>
            </a:r>
            <a:endParaRPr b="1" i="0" sz="2200" u="none" cap="none" strike="noStrike">
              <a:solidFill>
                <a:schemeClr val="dk1"/>
              </a:solidFill>
              <a:latin typeface="Lato"/>
              <a:ea typeface="Lato"/>
              <a:cs typeface="Lato"/>
              <a:sym typeface="Lato"/>
            </a:endParaRPr>
          </a:p>
          <a:p>
            <a:pPr indent="-279400" lvl="2" marL="596900" marR="0" rtl="0" algn="l">
              <a:lnSpc>
                <a:spcPct val="100000"/>
              </a:lnSpc>
              <a:spcBef>
                <a:spcPts val="400"/>
              </a:spcBef>
              <a:spcAft>
                <a:spcPts val="0"/>
              </a:spcAft>
              <a:buClr>
                <a:schemeClr val="dk1"/>
              </a:buClr>
              <a:buSzPts val="2200"/>
              <a:buFont typeface="Lato"/>
              <a:buChar char="•"/>
            </a:pPr>
            <a:r>
              <a:rPr b="1" lang="en-US" sz="2200">
                <a:solidFill>
                  <a:schemeClr val="dk1"/>
                </a:solidFill>
                <a:latin typeface="Lato"/>
                <a:ea typeface="Lato"/>
                <a:cs typeface="Lato"/>
                <a:sym typeface="Lato"/>
              </a:rPr>
              <a:t>Connect to advocate</a:t>
            </a:r>
            <a:endParaRPr b="1" sz="2200">
              <a:solidFill>
                <a:schemeClr val="dk1"/>
              </a:solidFill>
              <a:latin typeface="Lato"/>
              <a:ea typeface="Lato"/>
              <a:cs typeface="Lato"/>
              <a:sym typeface="Lato"/>
            </a:endParaRPr>
          </a:p>
        </p:txBody>
      </p:sp>
      <p:sp>
        <p:nvSpPr>
          <p:cNvPr id="1426" name="Google Shape;1426;g237ea097884_0_3805"/>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600"/>
              <a:buNone/>
            </a:pPr>
            <a:r>
              <a:rPr lang="en-US"/>
              <a:t>Staff Should Offer Support</a:t>
            </a:r>
            <a:endParaRPr/>
          </a:p>
        </p:txBody>
      </p:sp>
      <p:pic>
        <p:nvPicPr>
          <p:cNvPr id="1427" name="Google Shape;1427;g237ea097884_0_3805"/>
          <p:cNvPicPr preferRelativeResize="0"/>
          <p:nvPr/>
        </p:nvPicPr>
        <p:blipFill rotWithShape="1">
          <a:blip r:embed="rId3">
            <a:alphaModFix/>
          </a:blip>
          <a:srcRect b="29" l="0" r="0" t="39"/>
          <a:stretch/>
        </p:blipFill>
        <p:spPr>
          <a:xfrm>
            <a:off x="533150" y="1561875"/>
            <a:ext cx="3118403" cy="2076899"/>
          </a:xfrm>
          <a:prstGeom prst="rect">
            <a:avLst/>
          </a:prstGeom>
          <a:noFill/>
          <a:ln>
            <a:noFill/>
          </a:ln>
          <a:effectLst>
            <a:outerShdw blurRad="57150" rotWithShape="0" algn="bl" dir="6780000" dist="142875">
              <a:srgbClr val="000000">
                <a:alpha val="49020"/>
              </a:srgbClr>
            </a:outerShdw>
          </a:effectLst>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2" name="Shape 1432"/>
        <p:cNvGrpSpPr/>
        <p:nvPr/>
      </p:nvGrpSpPr>
      <p:grpSpPr>
        <a:xfrm>
          <a:off x="0" y="0"/>
          <a:ext cx="0" cy="0"/>
          <a:chOff x="0" y="0"/>
          <a:chExt cx="0" cy="0"/>
        </a:xfrm>
      </p:grpSpPr>
      <p:sp>
        <p:nvSpPr>
          <p:cNvPr id="1433" name="Google Shape;1433;g237ea097884_0_3812"/>
          <p:cNvSpPr txBox="1"/>
          <p:nvPr>
            <p:ph idx="1" type="body"/>
          </p:nvPr>
        </p:nvSpPr>
        <p:spPr>
          <a:xfrm>
            <a:off x="0" y="0"/>
            <a:ext cx="9144000" cy="921600"/>
          </a:xfrm>
          <a:prstGeom prst="rect">
            <a:avLst/>
          </a:prstGeom>
          <a:noFill/>
          <a:ln>
            <a:noFill/>
          </a:ln>
        </p:spPr>
        <p:txBody>
          <a:bodyPr anchorCtr="0" anchor="ctr" bIns="34275" lIns="68575" spcFirstLastPara="1" rIns="68575" wrap="square" tIns="34275">
            <a:normAutofit/>
          </a:bodyPr>
          <a:lstStyle/>
          <a:p>
            <a:pPr indent="0" lvl="0" marL="0" rtl="0" algn="ctr">
              <a:lnSpc>
                <a:spcPct val="70000"/>
              </a:lnSpc>
              <a:spcBef>
                <a:spcPts val="0"/>
              </a:spcBef>
              <a:spcAft>
                <a:spcPts val="0"/>
              </a:spcAft>
              <a:buClr>
                <a:schemeClr val="lt1"/>
              </a:buClr>
              <a:buSzPts val="3600"/>
              <a:buNone/>
            </a:pPr>
            <a:r>
              <a:rPr lang="en-US" sz="3500"/>
              <a:t>Wisconsin Child Sex Trafficking </a:t>
            </a:r>
            <a:r>
              <a:rPr lang="en-US" sz="3500">
                <a:extLst>
                  <a:ext uri="http://customooxmlschemas.google.com/">
                    <go:slidesCustomData xmlns:go="http://customooxmlschemas.google.com/" textRoundtripDataId="2"/>
                  </a:ext>
                </a:extLst>
              </a:rPr>
              <a:t>and Exploitation Indicator and </a:t>
            </a:r>
            <a:r>
              <a:rPr lang="en-US" sz="3500"/>
              <a:t>Response Guide</a:t>
            </a:r>
            <a:endParaRPr sz="3500"/>
          </a:p>
        </p:txBody>
      </p:sp>
      <p:pic>
        <p:nvPicPr>
          <p:cNvPr id="1434" name="Google Shape;1434;g237ea097884_0_3812"/>
          <p:cNvPicPr preferRelativeResize="0"/>
          <p:nvPr/>
        </p:nvPicPr>
        <p:blipFill rotWithShape="1">
          <a:blip r:embed="rId3">
            <a:alphaModFix/>
          </a:blip>
          <a:srcRect b="0" l="0" r="0" t="0"/>
          <a:stretch/>
        </p:blipFill>
        <p:spPr>
          <a:xfrm>
            <a:off x="158450" y="921600"/>
            <a:ext cx="8919859" cy="3631350"/>
          </a:xfrm>
          <a:prstGeom prst="rect">
            <a:avLst/>
          </a:prstGeom>
          <a:noFill/>
          <a:ln>
            <a:noFill/>
          </a:ln>
        </p:spPr>
      </p:pic>
      <p:sp>
        <p:nvSpPr>
          <p:cNvPr id="1435" name="Google Shape;1435;g237ea097884_0_3812"/>
          <p:cNvSpPr txBox="1"/>
          <p:nvPr/>
        </p:nvSpPr>
        <p:spPr>
          <a:xfrm>
            <a:off x="828443" y="4520089"/>
            <a:ext cx="74109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0" name="Shape 1440"/>
        <p:cNvGrpSpPr/>
        <p:nvPr/>
      </p:nvGrpSpPr>
      <p:grpSpPr>
        <a:xfrm>
          <a:off x="0" y="0"/>
          <a:ext cx="0" cy="0"/>
          <a:chOff x="0" y="0"/>
          <a:chExt cx="0" cy="0"/>
        </a:xfrm>
      </p:grpSpPr>
      <p:sp>
        <p:nvSpPr>
          <p:cNvPr id="1441" name="Google Shape;1441;g237ea097884_0_3819"/>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600"/>
              <a:buNone/>
            </a:pPr>
            <a:r>
              <a:rPr lang="en-US"/>
              <a:t>At-Risk Indicators</a:t>
            </a:r>
            <a:endParaRPr/>
          </a:p>
        </p:txBody>
      </p:sp>
      <p:sp>
        <p:nvSpPr>
          <p:cNvPr id="1442" name="Google Shape;1442;g237ea097884_0_3819"/>
          <p:cNvSpPr txBox="1"/>
          <p:nvPr>
            <p:ph idx="4294967295" type="body"/>
          </p:nvPr>
        </p:nvSpPr>
        <p:spPr>
          <a:xfrm>
            <a:off x="1283400" y="921600"/>
            <a:ext cx="6577200" cy="3843300"/>
          </a:xfrm>
          <a:prstGeom prst="rect">
            <a:avLst/>
          </a:prstGeom>
          <a:noFill/>
          <a:ln>
            <a:noFill/>
          </a:ln>
        </p:spPr>
        <p:txBody>
          <a:bodyPr anchorCtr="0" anchor="t" bIns="45700" lIns="91425" spcFirstLastPara="1" rIns="91425" wrap="square" tIns="45700">
            <a:noAutofit/>
          </a:bodyPr>
          <a:lstStyle/>
          <a:p>
            <a:pPr indent="-349250" lvl="0" marL="457200" rtl="0" algn="l">
              <a:lnSpc>
                <a:spcPct val="100000"/>
              </a:lnSpc>
              <a:spcBef>
                <a:spcPts val="1000"/>
              </a:spcBef>
              <a:spcAft>
                <a:spcPts val="0"/>
              </a:spcAft>
              <a:buSzPts val="1900"/>
              <a:buChar char="•"/>
            </a:pPr>
            <a:r>
              <a:rPr lang="en-US" sz="1900"/>
              <a:t>Unexplained truancy</a:t>
            </a:r>
            <a:endParaRPr sz="1900"/>
          </a:p>
          <a:p>
            <a:pPr indent="-349250" lvl="0" marL="457200" rtl="0" algn="l">
              <a:lnSpc>
                <a:spcPct val="100000"/>
              </a:lnSpc>
              <a:spcBef>
                <a:spcPts val="1000"/>
              </a:spcBef>
              <a:spcAft>
                <a:spcPts val="0"/>
              </a:spcAft>
              <a:buSzPts val="1900"/>
              <a:buChar char="•"/>
            </a:pPr>
            <a:r>
              <a:rPr lang="en-US" sz="1900"/>
              <a:t>History of physical or sexual abuse</a:t>
            </a:r>
            <a:endParaRPr sz="1900"/>
          </a:p>
          <a:p>
            <a:pPr indent="-349250" lvl="0" marL="457200" rtl="0" algn="l">
              <a:lnSpc>
                <a:spcPct val="100000"/>
              </a:lnSpc>
              <a:spcBef>
                <a:spcPts val="1000"/>
              </a:spcBef>
              <a:spcAft>
                <a:spcPts val="0"/>
              </a:spcAft>
              <a:buSzPts val="1900"/>
              <a:buChar char="•"/>
            </a:pPr>
            <a:r>
              <a:rPr lang="en-US" sz="1900"/>
              <a:t>Reports by child that they have multiple sexual partners</a:t>
            </a:r>
            <a:endParaRPr sz="1900"/>
          </a:p>
          <a:p>
            <a:pPr indent="-349250" lvl="0" marL="457200" rtl="0" algn="l">
              <a:lnSpc>
                <a:spcPct val="100000"/>
              </a:lnSpc>
              <a:spcBef>
                <a:spcPts val="1000"/>
              </a:spcBef>
              <a:spcAft>
                <a:spcPts val="0"/>
              </a:spcAft>
              <a:buSzPts val="1900"/>
              <a:buChar char="•"/>
            </a:pPr>
            <a:r>
              <a:rPr lang="en-US" sz="1900"/>
              <a:t>Travel out of the area that is unusual without caregiver permission or knowledge</a:t>
            </a:r>
            <a:endParaRPr sz="1900"/>
          </a:p>
          <a:p>
            <a:pPr indent="-349250" lvl="0" marL="457200" rtl="0" algn="l">
              <a:lnSpc>
                <a:spcPct val="100000"/>
              </a:lnSpc>
              <a:spcBef>
                <a:spcPts val="1000"/>
              </a:spcBef>
              <a:spcAft>
                <a:spcPts val="0"/>
              </a:spcAft>
              <a:buSzPts val="1900"/>
              <a:buChar char="•"/>
            </a:pPr>
            <a:r>
              <a:rPr lang="en-US" sz="1900"/>
              <a:t>Possession of money, electronics, or other material items that are unexplained or unusual for the child</a:t>
            </a:r>
            <a:endParaRPr sz="1900"/>
          </a:p>
          <a:p>
            <a:pPr indent="-349250" lvl="0" marL="457200" rtl="0" algn="l">
              <a:lnSpc>
                <a:spcPct val="100000"/>
              </a:lnSpc>
              <a:spcBef>
                <a:spcPts val="1000"/>
              </a:spcBef>
              <a:spcAft>
                <a:spcPts val="0"/>
              </a:spcAft>
              <a:buSzPts val="1900"/>
              <a:buChar char="•"/>
            </a:pPr>
            <a:r>
              <a:rPr lang="en-US" sz="1900"/>
              <a:t>Having older boy/girlfriend or partner</a:t>
            </a:r>
            <a:endParaRPr sz="1900"/>
          </a:p>
          <a:p>
            <a:pPr indent="-349250" lvl="0" marL="457200" rtl="0" algn="l">
              <a:lnSpc>
                <a:spcPct val="100000"/>
              </a:lnSpc>
              <a:spcBef>
                <a:spcPts val="1000"/>
              </a:spcBef>
              <a:spcAft>
                <a:spcPts val="1000"/>
              </a:spcAft>
              <a:buSzPts val="1900"/>
              <a:buChar char="•"/>
            </a:pPr>
            <a:r>
              <a:rPr lang="en-US" sz="1900"/>
              <a:t>Gang affiliation</a:t>
            </a:r>
            <a:endParaRPr sz="1900"/>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7" name="Shape 1447"/>
        <p:cNvGrpSpPr/>
        <p:nvPr/>
      </p:nvGrpSpPr>
      <p:grpSpPr>
        <a:xfrm>
          <a:off x="0" y="0"/>
          <a:ext cx="0" cy="0"/>
          <a:chOff x="0" y="0"/>
          <a:chExt cx="0" cy="0"/>
        </a:xfrm>
      </p:grpSpPr>
      <p:sp>
        <p:nvSpPr>
          <p:cNvPr id="1448" name="Google Shape;1448;g237ea097884_0_3825"/>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600"/>
              <a:buNone/>
            </a:pPr>
            <a:r>
              <a:rPr lang="en-US"/>
              <a:t>High Risk Indicators</a:t>
            </a:r>
            <a:endParaRPr/>
          </a:p>
        </p:txBody>
      </p:sp>
      <p:sp>
        <p:nvSpPr>
          <p:cNvPr id="1449" name="Google Shape;1449;g237ea097884_0_3825"/>
          <p:cNvSpPr txBox="1"/>
          <p:nvPr>
            <p:ph idx="4294967295" type="body"/>
          </p:nvPr>
        </p:nvSpPr>
        <p:spPr>
          <a:xfrm>
            <a:off x="1035300" y="993550"/>
            <a:ext cx="7073400" cy="3843300"/>
          </a:xfrm>
          <a:prstGeom prst="rect">
            <a:avLst/>
          </a:prstGeom>
          <a:noFill/>
          <a:ln>
            <a:noFill/>
          </a:ln>
        </p:spPr>
        <p:txBody>
          <a:bodyPr anchorCtr="0" anchor="t" bIns="45700" lIns="91425" spcFirstLastPara="1" rIns="91425" wrap="square" tIns="45700">
            <a:noAutofit/>
          </a:bodyPr>
          <a:lstStyle/>
          <a:p>
            <a:pPr indent="-368300" lvl="0" marL="457200" rtl="0" algn="l">
              <a:lnSpc>
                <a:spcPct val="100000"/>
              </a:lnSpc>
              <a:spcBef>
                <a:spcPts val="1000"/>
              </a:spcBef>
              <a:spcAft>
                <a:spcPts val="0"/>
              </a:spcAft>
              <a:buSzPts val="2200"/>
              <a:buChar char="•"/>
            </a:pPr>
            <a:r>
              <a:rPr lang="en-US" sz="2200"/>
              <a:t>Three or more at-risk factors (per the Guide)</a:t>
            </a:r>
            <a:endParaRPr sz="2200"/>
          </a:p>
          <a:p>
            <a:pPr indent="-368300" lvl="0" marL="457200" rtl="0" algn="l">
              <a:lnSpc>
                <a:spcPct val="100000"/>
              </a:lnSpc>
              <a:spcBef>
                <a:spcPts val="1000"/>
              </a:spcBef>
              <a:spcAft>
                <a:spcPts val="0"/>
              </a:spcAft>
              <a:buSzPts val="2200"/>
              <a:buChar char="•"/>
            </a:pPr>
            <a:r>
              <a:rPr lang="en-US" sz="2200"/>
              <a:t>History of being missing/runaway/kicked out 1 or more times within the last 6 months (especially if caregiver is unsure of whereabouts)</a:t>
            </a:r>
            <a:endParaRPr sz="2200"/>
          </a:p>
          <a:p>
            <a:pPr indent="-368300" lvl="0" marL="457200" rtl="0" algn="l">
              <a:lnSpc>
                <a:spcPct val="100000"/>
              </a:lnSpc>
              <a:spcBef>
                <a:spcPts val="1000"/>
              </a:spcBef>
              <a:spcAft>
                <a:spcPts val="0"/>
              </a:spcAft>
              <a:buSzPts val="2200"/>
              <a:buChar char="•"/>
            </a:pPr>
            <a:r>
              <a:rPr lang="en-US" sz="2200"/>
              <a:t>Confirmed or reported use of hotels for parties or sexual encounters</a:t>
            </a:r>
            <a:endParaRPr sz="2200"/>
          </a:p>
          <a:p>
            <a:pPr indent="-368300" lvl="0" marL="457200" rtl="0" algn="l">
              <a:lnSpc>
                <a:spcPct val="100000"/>
              </a:lnSpc>
              <a:spcBef>
                <a:spcPts val="1000"/>
              </a:spcBef>
              <a:spcAft>
                <a:spcPts val="0"/>
              </a:spcAft>
              <a:buSzPts val="2200"/>
              <a:buChar char="•"/>
            </a:pPr>
            <a:r>
              <a:rPr lang="en-US" sz="2200"/>
              <a:t>Unexplained injuries</a:t>
            </a:r>
            <a:endParaRPr sz="2200"/>
          </a:p>
          <a:p>
            <a:pPr indent="-368300" lvl="0" marL="457200" rtl="0" algn="l">
              <a:lnSpc>
                <a:spcPct val="100000"/>
              </a:lnSpc>
              <a:spcBef>
                <a:spcPts val="1000"/>
              </a:spcBef>
              <a:spcAft>
                <a:spcPts val="1000"/>
              </a:spcAft>
              <a:buSzPts val="2200"/>
              <a:buChar char="•"/>
            </a:pPr>
            <a:r>
              <a:rPr lang="en-US" sz="2200"/>
              <a:t>Unusual, unexplained, or out of the ordinary tattoos</a:t>
            </a:r>
            <a:endParaRPr sz="2200"/>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4" name="Shape 1454"/>
        <p:cNvGrpSpPr/>
        <p:nvPr/>
      </p:nvGrpSpPr>
      <p:grpSpPr>
        <a:xfrm>
          <a:off x="0" y="0"/>
          <a:ext cx="0" cy="0"/>
          <a:chOff x="0" y="0"/>
          <a:chExt cx="0" cy="0"/>
        </a:xfrm>
      </p:grpSpPr>
      <p:sp>
        <p:nvSpPr>
          <p:cNvPr id="1455" name="Google Shape;1455;g237ea097884_0_3831"/>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3600"/>
              <a:buFont typeface="Arial"/>
              <a:buNone/>
            </a:pPr>
            <a:r>
              <a:rPr lang="en-US"/>
              <a:t>Wrap Up</a:t>
            </a:r>
            <a:endParaRPr/>
          </a:p>
        </p:txBody>
      </p:sp>
      <p:pic>
        <p:nvPicPr>
          <p:cNvPr id="1456" name="Google Shape;1456;g237ea097884_0_3831"/>
          <p:cNvPicPr preferRelativeResize="0"/>
          <p:nvPr/>
        </p:nvPicPr>
        <p:blipFill rotWithShape="1">
          <a:blip r:embed="rId3">
            <a:alphaModFix/>
          </a:blip>
          <a:srcRect b="0" l="0" r="0" t="0"/>
          <a:stretch/>
        </p:blipFill>
        <p:spPr>
          <a:xfrm>
            <a:off x="249475" y="1099175"/>
            <a:ext cx="5325174" cy="2167925"/>
          </a:xfrm>
          <a:prstGeom prst="rect">
            <a:avLst/>
          </a:prstGeom>
          <a:noFill/>
          <a:ln>
            <a:noFill/>
          </a:ln>
        </p:spPr>
      </p:pic>
      <p:pic>
        <p:nvPicPr>
          <p:cNvPr id="1457" name="Google Shape;1457;g237ea097884_0_3831"/>
          <p:cNvPicPr preferRelativeResize="0"/>
          <p:nvPr/>
        </p:nvPicPr>
        <p:blipFill>
          <a:blip r:embed="rId4">
            <a:alphaModFix/>
          </a:blip>
          <a:stretch>
            <a:fillRect/>
          </a:stretch>
        </p:blipFill>
        <p:spPr>
          <a:xfrm>
            <a:off x="3349047" y="2479547"/>
            <a:ext cx="5650801" cy="238045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2" name="Shape 1462"/>
        <p:cNvGrpSpPr/>
        <p:nvPr/>
      </p:nvGrpSpPr>
      <p:grpSpPr>
        <a:xfrm>
          <a:off x="0" y="0"/>
          <a:ext cx="0" cy="0"/>
          <a:chOff x="0" y="0"/>
          <a:chExt cx="0" cy="0"/>
        </a:xfrm>
      </p:grpSpPr>
      <p:sp>
        <p:nvSpPr>
          <p:cNvPr id="1463" name="Google Shape;1463;g237ea097884_0_4080"/>
          <p:cNvSpPr txBox="1"/>
          <p:nvPr>
            <p:ph idx="1" type="body"/>
          </p:nvPr>
        </p:nvSpPr>
        <p:spPr>
          <a:xfrm>
            <a:off x="1751482" y="1321562"/>
            <a:ext cx="5591400" cy="13515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rgbClr val="333399"/>
              </a:buClr>
              <a:buSzPts val="4000"/>
              <a:buNone/>
            </a:pPr>
            <a:r>
              <a:rPr lang="en-US" sz="4000"/>
              <a:t>Information Gathering</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8" name="Shape 1468"/>
        <p:cNvGrpSpPr/>
        <p:nvPr/>
      </p:nvGrpSpPr>
      <p:grpSpPr>
        <a:xfrm>
          <a:off x="0" y="0"/>
          <a:ext cx="0" cy="0"/>
          <a:chOff x="0" y="0"/>
          <a:chExt cx="0" cy="0"/>
        </a:xfrm>
      </p:grpSpPr>
      <p:sp>
        <p:nvSpPr>
          <p:cNvPr id="1469" name="Google Shape;1469;g237ea097884_0_4085"/>
          <p:cNvSpPr txBox="1"/>
          <p:nvPr>
            <p:ph idx="1" type="body"/>
          </p:nvPr>
        </p:nvSpPr>
        <p:spPr>
          <a:xfrm>
            <a:off x="0" y="0"/>
            <a:ext cx="9144000" cy="9216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Clarifying</a:t>
            </a:r>
            <a:r>
              <a:rPr lang="en-US"/>
              <a:t> Information</a:t>
            </a:r>
            <a:endParaRPr/>
          </a:p>
        </p:txBody>
      </p:sp>
      <p:pic>
        <p:nvPicPr>
          <p:cNvPr id="1470" name="Google Shape;1470;g237ea097884_0_4085"/>
          <p:cNvPicPr preferRelativeResize="0"/>
          <p:nvPr/>
        </p:nvPicPr>
        <p:blipFill rotWithShape="1">
          <a:blip r:embed="rId3">
            <a:alphaModFix/>
          </a:blip>
          <a:srcRect b="29" l="0" r="0" t="39"/>
          <a:stretch/>
        </p:blipFill>
        <p:spPr>
          <a:xfrm>
            <a:off x="2375688" y="1111118"/>
            <a:ext cx="4392627" cy="2921270"/>
          </a:xfrm>
          <a:prstGeom prst="rect">
            <a:avLst/>
          </a:prstGeom>
          <a:noFill/>
          <a:ln>
            <a:noFill/>
          </a:ln>
          <a:effectLst>
            <a:outerShdw blurRad="57150" rotWithShape="0" algn="bl" dir="6780000" dist="114300">
              <a:srgbClr val="000000">
                <a:alpha val="5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xmlns:r="http://schemas.openxmlformats.org/officeDocument/2006/relationships" name="1_Office Theme">
  <a:themeElements>
    <a:clrScheme name="Custom 2">
      <a:dk1>
        <a:srgbClr val="AF394E"/>
      </a:dk1>
      <a:lt1>
        <a:srgbClr val="FFFFFF"/>
      </a:lt1>
      <a:dk2>
        <a:srgbClr val="2162AE"/>
      </a:dk2>
      <a:lt2>
        <a:srgbClr val="E7E6E6"/>
      </a:lt2>
      <a:accent1>
        <a:srgbClr val="2162AE"/>
      </a:accent1>
      <a:accent2>
        <a:srgbClr val="AF394E"/>
      </a:accent2>
      <a:accent3>
        <a:srgbClr val="059C95"/>
      </a:accent3>
      <a:accent4>
        <a:srgbClr val="EE3326"/>
      </a:accent4>
      <a:accent5>
        <a:srgbClr val="FAB01A"/>
      </a:accent5>
      <a:accent6>
        <a:srgbClr val="FFFFFF"/>
      </a:accent6>
      <a:hlink>
        <a:srgbClr val="2162AE"/>
      </a:hlink>
      <a:folHlink>
        <a:srgbClr val="AF394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4.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5.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Office Theme">
  <a:themeElements>
    <a:clrScheme name="DCF Color Theme">
      <a:dk1>
        <a:srgbClr val="000000"/>
      </a:dk1>
      <a:lt1>
        <a:srgbClr val="FFFFFF"/>
      </a:lt1>
      <a:dk2>
        <a:srgbClr val="535E7E"/>
      </a:dk2>
      <a:lt2>
        <a:srgbClr val="E7E6E6"/>
      </a:lt2>
      <a:accent1>
        <a:srgbClr val="2162AE"/>
      </a:accent1>
      <a:accent2>
        <a:srgbClr val="AF394E"/>
      </a:accent2>
      <a:accent3>
        <a:srgbClr val="059C95"/>
      </a:accent3>
      <a:accent4>
        <a:srgbClr val="EE3326"/>
      </a:accent4>
      <a:accent5>
        <a:srgbClr val="FAB01A"/>
      </a:accent5>
      <a:accent6>
        <a:srgbClr val="FFFFFF"/>
      </a:accent6>
      <a:hlink>
        <a:srgbClr val="2162AE"/>
      </a:hlink>
      <a:folHlink>
        <a:srgbClr val="AF394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2016-02-23T19:34:17Z</dcterms:created>
  <dc:creator>Ransley, Tawny M.  DPI</dc:creator>
</cp:coreProperties>
</file>