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12" r:id="rId1"/>
    <p:sldMasterId id="2147483960" r:id="rId2"/>
  </p:sldMasterIdLst>
  <p:notesMasterIdLst>
    <p:notesMasterId r:id="rId18"/>
  </p:notesMasterIdLst>
  <p:handoutMasterIdLst>
    <p:handoutMasterId r:id="rId19"/>
  </p:handoutMasterIdLst>
  <p:sldIdLst>
    <p:sldId id="333" r:id="rId3"/>
    <p:sldId id="321" r:id="rId4"/>
    <p:sldId id="313" r:id="rId5"/>
    <p:sldId id="322" r:id="rId6"/>
    <p:sldId id="314" r:id="rId7"/>
    <p:sldId id="353" r:id="rId8"/>
    <p:sldId id="344" r:id="rId9"/>
    <p:sldId id="345" r:id="rId10"/>
    <p:sldId id="346" r:id="rId11"/>
    <p:sldId id="356" r:id="rId12"/>
    <p:sldId id="351" r:id="rId13"/>
    <p:sldId id="354" r:id="rId14"/>
    <p:sldId id="312" r:id="rId15"/>
    <p:sldId id="329" r:id="rId16"/>
    <p:sldId id="357" r:id="rId17"/>
  </p:sldIdLst>
  <p:sldSz cx="9144000" cy="6858000" type="screen4x3"/>
  <p:notesSz cx="6858000" cy="9313863"/>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MS PGothic" pitchFamily="34" charset="-128"/>
        <a:cs typeface="+mn-cs"/>
      </a:defRPr>
    </a:lvl5pPr>
    <a:lvl6pPr marL="2286000" algn="l" defTabSz="914400" rtl="0" eaLnBrk="1" latinLnBrk="0" hangingPunct="1">
      <a:defRPr kern="1200">
        <a:solidFill>
          <a:schemeClr val="tx1"/>
        </a:solidFill>
        <a:latin typeface="Calibri" charset="0"/>
        <a:ea typeface="MS PGothic" pitchFamily="34" charset="-128"/>
        <a:cs typeface="+mn-cs"/>
      </a:defRPr>
    </a:lvl6pPr>
    <a:lvl7pPr marL="2743200" algn="l" defTabSz="914400" rtl="0" eaLnBrk="1" latinLnBrk="0" hangingPunct="1">
      <a:defRPr kern="1200">
        <a:solidFill>
          <a:schemeClr val="tx1"/>
        </a:solidFill>
        <a:latin typeface="Calibri" charset="0"/>
        <a:ea typeface="MS PGothic" pitchFamily="34" charset="-128"/>
        <a:cs typeface="+mn-cs"/>
      </a:defRPr>
    </a:lvl7pPr>
    <a:lvl8pPr marL="3200400" algn="l" defTabSz="914400" rtl="0" eaLnBrk="1" latinLnBrk="0" hangingPunct="1">
      <a:defRPr kern="1200">
        <a:solidFill>
          <a:schemeClr val="tx1"/>
        </a:solidFill>
        <a:latin typeface="Calibri" charset="0"/>
        <a:ea typeface="MS PGothic" pitchFamily="34" charset="-128"/>
        <a:cs typeface="+mn-cs"/>
      </a:defRPr>
    </a:lvl8pPr>
    <a:lvl9pPr marL="3657600" algn="l" defTabSz="914400" rtl="0" eaLnBrk="1" latinLnBrk="0" hangingPunct="1">
      <a:defRPr kern="1200">
        <a:solidFill>
          <a:schemeClr val="tx1"/>
        </a:solidFill>
        <a:latin typeface="Calibri"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854A2"/>
    <a:srgbClr val="F2B300"/>
    <a:srgbClr val="FFFFFF"/>
    <a:srgbClr val="FF9900"/>
    <a:srgbClr val="CC9900"/>
    <a:srgbClr val="0033CC"/>
    <a:srgbClr val="E088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5" d="100"/>
          <a:sy n="105" d="100"/>
        </p:scale>
        <p:origin x="118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6012"/>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Calibri" panose="020F0502020204030204" pitchFamily="34" charset="0"/>
                <a:cs typeface="+mn-cs"/>
              </a:defRPr>
            </a:lvl1pPr>
          </a:lstStyle>
          <a:p>
            <a:pPr>
              <a:defRPr/>
            </a:pPr>
            <a:endParaRPr lang="en-US" altLang="en-US"/>
          </a:p>
        </p:txBody>
      </p:sp>
      <p:sp>
        <p:nvSpPr>
          <p:cNvPr id="3" name="Date Placeholder 2"/>
          <p:cNvSpPr>
            <a:spLocks noGrp="1"/>
          </p:cNvSpPr>
          <p:nvPr>
            <p:ph type="dt" sz="quarter" idx="1"/>
          </p:nvPr>
        </p:nvSpPr>
        <p:spPr>
          <a:xfrm>
            <a:off x="3884027" y="0"/>
            <a:ext cx="2972421" cy="466012"/>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F0BC156F-5271-4CDA-8B8E-1F4383BE0559}" type="datetime1">
              <a:rPr lang="en-US" altLang="en-US"/>
              <a:pPr>
                <a:defRPr/>
              </a:pPr>
              <a:t>9/28/2018</a:t>
            </a:fld>
            <a:endParaRPr lang="en-US" altLang="en-US"/>
          </a:p>
        </p:txBody>
      </p:sp>
      <p:sp>
        <p:nvSpPr>
          <p:cNvPr id="4" name="Footer Placeholder 3"/>
          <p:cNvSpPr>
            <a:spLocks noGrp="1"/>
          </p:cNvSpPr>
          <p:nvPr>
            <p:ph type="ftr" sz="quarter" idx="2"/>
          </p:nvPr>
        </p:nvSpPr>
        <p:spPr>
          <a:xfrm>
            <a:off x="1" y="8846261"/>
            <a:ext cx="2972421" cy="466012"/>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Calibri" panose="020F0502020204030204" pitchFamily="34" charset="0"/>
                <a:cs typeface="+mn-cs"/>
              </a:defRPr>
            </a:lvl1pPr>
          </a:lstStyle>
          <a:p>
            <a:pPr>
              <a:defRPr/>
            </a:pPr>
            <a:endParaRPr lang="en-US" altLang="en-US"/>
          </a:p>
        </p:txBody>
      </p:sp>
      <p:sp>
        <p:nvSpPr>
          <p:cNvPr id="5" name="Slide Number Placeholder 4"/>
          <p:cNvSpPr>
            <a:spLocks noGrp="1"/>
          </p:cNvSpPr>
          <p:nvPr>
            <p:ph type="sldNum" sz="quarter" idx="3"/>
          </p:nvPr>
        </p:nvSpPr>
        <p:spPr>
          <a:xfrm>
            <a:off x="3884027" y="8846261"/>
            <a:ext cx="2972421" cy="466012"/>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97380D24-7C82-446E-B678-F54F9D3D716A}"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6012"/>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Calibri" panose="020F0502020204030204" pitchFamily="34" charset="0"/>
                <a:cs typeface="+mn-cs"/>
              </a:defRPr>
            </a:lvl1pPr>
          </a:lstStyle>
          <a:p>
            <a:pPr>
              <a:defRPr/>
            </a:pPr>
            <a:endParaRPr lang="en-US" altLang="en-US"/>
          </a:p>
        </p:txBody>
      </p:sp>
      <p:sp>
        <p:nvSpPr>
          <p:cNvPr id="3" name="Date Placeholder 2"/>
          <p:cNvSpPr>
            <a:spLocks noGrp="1"/>
          </p:cNvSpPr>
          <p:nvPr>
            <p:ph type="dt" idx="1"/>
          </p:nvPr>
        </p:nvSpPr>
        <p:spPr>
          <a:xfrm>
            <a:off x="3884027" y="0"/>
            <a:ext cx="2972421" cy="466012"/>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5583EFE9-CA5E-4144-9825-CA39762C0108}" type="datetime1">
              <a:rPr lang="en-US" altLang="en-US"/>
              <a:pPr>
                <a:defRPr/>
              </a:pPr>
              <a:t>9/28/2018</a:t>
            </a:fld>
            <a:endParaRPr lang="en-US" alt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686421" y="4424721"/>
            <a:ext cx="5485158" cy="4190921"/>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46261"/>
            <a:ext cx="2972421" cy="466012"/>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Calibri" panose="020F0502020204030204" pitchFamily="34" charset="0"/>
                <a:cs typeface="+mn-cs"/>
              </a:defRPr>
            </a:lvl1pPr>
          </a:lstStyle>
          <a:p>
            <a:pPr>
              <a:defRPr/>
            </a:pPr>
            <a:endParaRPr lang="en-US" altLang="en-US"/>
          </a:p>
        </p:txBody>
      </p:sp>
      <p:sp>
        <p:nvSpPr>
          <p:cNvPr id="7" name="Slide Number Placeholder 6"/>
          <p:cNvSpPr>
            <a:spLocks noGrp="1"/>
          </p:cNvSpPr>
          <p:nvPr>
            <p:ph type="sldNum" sz="quarter" idx="5"/>
          </p:nvPr>
        </p:nvSpPr>
        <p:spPr>
          <a:xfrm>
            <a:off x="3884027" y="8846261"/>
            <a:ext cx="2972421" cy="466012"/>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D91332E5-6E58-4C13-B19A-12C6215E7AAF}"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anose="020B0600070205080204"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174625" indent="-174625">
              <a:buFontTx/>
              <a:buChar char="•"/>
            </a:pPr>
            <a:r>
              <a:rPr lang="en-US" altLang="en-US" dirty="0" smtClean="0"/>
              <a:t>Introduce yourself as speaker – name, title, organization, background</a:t>
            </a:r>
          </a:p>
          <a:p>
            <a:pPr marL="174625" indent="-174625">
              <a:buFontTx/>
              <a:buChar char="•"/>
            </a:pPr>
            <a:r>
              <a:rPr lang="en-US" altLang="en-US" dirty="0" smtClean="0"/>
              <a:t>Why are you speaking about Mental Health First Aid today? </a:t>
            </a:r>
          </a:p>
          <a:p>
            <a:pPr marL="174625" indent="-174625"/>
            <a:endParaRPr lang="en-US" altLang="en-US"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2F2DE548-FBB6-4494-B768-25CC2BBF50F5}" type="slidenum">
              <a:rPr lang="en-US" altLang="en-US">
                <a:solidFill>
                  <a:srgbClr val="000000"/>
                </a:solidFill>
              </a:rPr>
              <a:pPr/>
              <a:t>0</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marL="174625" indent="-174625">
              <a:buFontTx/>
              <a:buChar char="•"/>
            </a:pPr>
            <a:r>
              <a:rPr lang="en-US" altLang="en-US" smtClean="0"/>
              <a:t>Brief Background: program developed in Australia in 2001. Adapted for and managed in the US by National Council for Behavioral Health, Maryland Department of Mental Hygiene, and Missouri Department of Mental Health.</a:t>
            </a:r>
          </a:p>
          <a:p>
            <a:pPr marL="174625" indent="-174625">
              <a:buFontTx/>
              <a:buChar char="•"/>
            </a:pPr>
            <a:r>
              <a:rPr lang="en-US" altLang="en-US" smtClean="0"/>
              <a:t>Mental Health First Aid is listed in SAMHSA’s National Registry of Evidence Based programs and Practices</a:t>
            </a:r>
          </a:p>
          <a:p>
            <a:pPr marL="174625" indent="-174625">
              <a:buFontTx/>
              <a:buChar char="•"/>
            </a:pPr>
            <a:r>
              <a:rPr lang="en-US" altLang="en-US" smtClean="0"/>
              <a:t>Published, peer reviewed studies about the course show that people who get trained in mental health first aid increase their knowledge of signs, symptoms and risk factors of mental illnesses and addictions; can identify multiple types of professional and self-help resources for individuals with a mental illness or addiction; increase their confidence in and likelihood to help an individual in distress; and even exhibit increased mental wellness themselves. Studies also show that the program reduces the social distance created by negative attitudes and perceptions of individuals with mental illnesses.</a:t>
            </a:r>
          </a:p>
          <a:p>
            <a:pPr marL="174625" indent="-174625"/>
            <a:endParaRPr lang="en-US" altLang="en-US" smtClean="0"/>
          </a:p>
        </p:txBody>
      </p:sp>
      <p:sp>
        <p:nvSpPr>
          <p:cNvPr id="68612" name="Slide Number Placeholder 3"/>
          <p:cNvSpPr>
            <a:spLocks noGrp="1"/>
          </p:cNvSpPr>
          <p:nvPr>
            <p:ph type="sldNum" sz="quarter" idx="5"/>
          </p:nvPr>
        </p:nvSpPr>
        <p:spPr bwMode="auto">
          <a:noFill/>
          <a:ln>
            <a:miter lim="800000"/>
            <a:headEnd/>
            <a:tailEnd/>
          </a:ln>
        </p:spPr>
        <p:txBody>
          <a:bodyPr/>
          <a:lstStyle/>
          <a:p>
            <a:fld id="{79765CD2-8FA8-456B-B2EF-E93A2F3F3C2C}" type="slidenum">
              <a:rPr lang="en-US" altLang="en-US"/>
              <a:pPr/>
              <a:t>13</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year one of the pre conference is Youth Mental Health First Aid</a:t>
            </a:r>
          </a:p>
          <a:p>
            <a:r>
              <a:rPr lang="en-US" baseline="0" dirty="0" smtClean="0"/>
              <a:t>Keynotes are: Sean Slade – Whole school, Whole Community, Whole Child</a:t>
            </a:r>
          </a:p>
          <a:p>
            <a:r>
              <a:rPr lang="en-US" baseline="0" dirty="0" smtClean="0"/>
              <a:t>And Ross Greene – Lost at School Author – Children will </a:t>
            </a:r>
            <a:r>
              <a:rPr lang="en-US" baseline="0" smtClean="0"/>
              <a:t>do well if they can.</a:t>
            </a:r>
            <a:endParaRPr lang="en-US" dirty="0"/>
          </a:p>
        </p:txBody>
      </p:sp>
      <p:sp>
        <p:nvSpPr>
          <p:cNvPr id="4" name="Slide Number Placeholder 3"/>
          <p:cNvSpPr>
            <a:spLocks noGrp="1"/>
          </p:cNvSpPr>
          <p:nvPr>
            <p:ph type="sldNum" sz="quarter" idx="10"/>
          </p:nvPr>
        </p:nvSpPr>
        <p:spPr/>
        <p:txBody>
          <a:bodyPr/>
          <a:lstStyle/>
          <a:p>
            <a:fld id="{D91332E5-6E58-4C13-B19A-12C6215E7AAF}" type="slidenum">
              <a:rPr lang="en-US" altLang="en-US" smtClean="0"/>
              <a:pPr/>
              <a:t>14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marL="174625" indent="-174625">
              <a:buFontTx/>
              <a:buChar char="•"/>
            </a:pPr>
            <a:r>
              <a:rPr lang="en-US" altLang="en-US" smtClean="0"/>
              <a:t>Help offered to a person developing a mental health problem or experiencing a mental health crisis</a:t>
            </a:r>
          </a:p>
          <a:p>
            <a:pPr marL="174625" indent="-174625">
              <a:buFontTx/>
              <a:buChar char="•"/>
            </a:pPr>
            <a:r>
              <a:rPr lang="en-US" altLang="en-US" smtClean="0"/>
              <a:t>Like CPR, Given until appropriate treatment and support are received or until the crisis resolves</a:t>
            </a:r>
          </a:p>
          <a:p>
            <a:pPr marL="174625" indent="-174625">
              <a:buFontTx/>
              <a:buChar char="•"/>
            </a:pPr>
            <a:r>
              <a:rPr lang="en-US" altLang="en-US" smtClean="0"/>
              <a:t>Not a substitute for counseling, medical care, peer support or other professional treatment</a:t>
            </a:r>
          </a:p>
          <a:p>
            <a:pPr marL="174625" indent="-174625"/>
            <a:endParaRPr lang="en-US" alt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E96805A3-97F2-47BD-B803-5EA85905275A}" type="slidenum">
              <a:rPr lang="en-US" altLang="en-US"/>
              <a:pPr/>
              <a:t>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174625" indent="-174625">
              <a:buFontTx/>
              <a:buChar char="•"/>
            </a:pPr>
            <a:r>
              <a:rPr lang="en-US" altLang="en-US" smtClean="0"/>
              <a:t>Learned through an 8-hour training</a:t>
            </a:r>
          </a:p>
          <a:p>
            <a:pPr marL="174625" indent="-174625">
              <a:buFontTx/>
              <a:buChar char="•"/>
            </a:pPr>
            <a:r>
              <a:rPr lang="en-US" altLang="en-US" smtClean="0"/>
              <a:t>The course teaches: </a:t>
            </a:r>
          </a:p>
          <a:p>
            <a:pPr marL="639763" lvl="1" indent="-174625">
              <a:buFontTx/>
              <a:buChar char="•"/>
            </a:pPr>
            <a:r>
              <a:rPr lang="en-US" altLang="en-US" smtClean="0"/>
              <a:t>Risk factors and warning signs of mental health concerns.</a:t>
            </a:r>
          </a:p>
          <a:p>
            <a:pPr marL="639763" lvl="1" indent="-174625">
              <a:buFontTx/>
              <a:buChar char="•"/>
            </a:pPr>
            <a:r>
              <a:rPr lang="en-US" altLang="en-US" smtClean="0"/>
              <a:t>Information on depression, anxiety, trauma, psychosis, and substance use. </a:t>
            </a:r>
          </a:p>
          <a:p>
            <a:pPr marL="639763" lvl="1" indent="-174625">
              <a:buFontTx/>
              <a:buChar char="•"/>
            </a:pPr>
            <a:r>
              <a:rPr lang="en-US" altLang="en-US" smtClean="0"/>
              <a:t>A 5-step action plan to help someone developing a mental health concern or in crisis.</a:t>
            </a:r>
          </a:p>
          <a:p>
            <a:pPr marL="639763" lvl="1" indent="-174625">
              <a:buFontTx/>
              <a:buChar char="•"/>
            </a:pPr>
            <a:r>
              <a:rPr lang="en-US" altLang="en-US" smtClean="0"/>
              <a:t>Available evidence-based professional, peer, and self-help resources.</a:t>
            </a:r>
          </a:p>
          <a:p>
            <a:pPr marL="174625" indent="-174625">
              <a:buFontTx/>
              <a:buChar char="•"/>
            </a:pPr>
            <a:r>
              <a:rPr lang="en-US" altLang="en-US" smtClean="0"/>
              <a:t>Information presented in an interactive classroom environment. Participants have the opportunity to test out the action plan through scenarios, discussions, and other activities.</a:t>
            </a:r>
          </a:p>
          <a:p>
            <a:pPr marL="174625" indent="-174625">
              <a:buFontTx/>
              <a:buChar char="•"/>
            </a:pPr>
            <a:r>
              <a:rPr lang="en-US" altLang="en-US" smtClean="0"/>
              <a:t>The standard adult course is available in English and Spanish. </a:t>
            </a:r>
          </a:p>
          <a:p>
            <a:pPr marL="174625" indent="-174625">
              <a:buFontTx/>
              <a:buChar char="•"/>
            </a:pPr>
            <a:r>
              <a:rPr lang="en-US" altLang="en-US" smtClean="0"/>
              <a:t>Youth mental health first aid is a separate 8-hour course that specifically teaches participants how to help a youth 12-18 who may be developing a mental health concern or in crisis. </a:t>
            </a:r>
            <a:endParaRPr lang="en-US" altLang="en-US" sz="1400" smtClean="0"/>
          </a:p>
          <a:p>
            <a:pPr marL="174625" indent="-174625"/>
            <a:endParaRPr lang="en-US" altLang="en-US" b="1" smtClean="0">
              <a:solidFill>
                <a:srgbClr val="FF0000"/>
              </a:solidFill>
            </a:endParaRPr>
          </a:p>
        </p:txBody>
      </p:sp>
      <p:sp>
        <p:nvSpPr>
          <p:cNvPr id="31748" name="Slide Number Placeholder 3"/>
          <p:cNvSpPr>
            <a:spLocks noGrp="1"/>
          </p:cNvSpPr>
          <p:nvPr>
            <p:ph type="sldNum" sz="quarter" idx="5"/>
          </p:nvPr>
        </p:nvSpPr>
        <p:spPr bwMode="auto">
          <a:noFill/>
          <a:ln>
            <a:miter lim="800000"/>
            <a:headEnd/>
            <a:tailEnd/>
          </a:ln>
        </p:spPr>
        <p:txBody>
          <a:bodyPr/>
          <a:lstStyle/>
          <a:p>
            <a:fld id="{B0970B79-B9D6-413D-80F9-7CD6CE8B7319}" type="slidenum">
              <a:rPr lang="en-US" altLang="en-US"/>
              <a:pPr/>
              <a:t>2</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marL="174625" indent="-174625">
              <a:buFontTx/>
              <a:buChar char="•"/>
            </a:pPr>
            <a:r>
              <a:rPr lang="en-US" altLang="en-US" smtClean="0"/>
              <a:t>Briefly describe each action step – what the step entails, give an example. </a:t>
            </a:r>
          </a:p>
          <a:p>
            <a:pPr marL="174625" indent="-174625">
              <a:buFontTx/>
              <a:buChar char="•"/>
            </a:pPr>
            <a:r>
              <a:rPr lang="en-US" altLang="en-US" smtClean="0"/>
              <a:t>Note that the plan is not necessarily done in order</a:t>
            </a:r>
          </a:p>
          <a:p>
            <a:pPr marL="174625" indent="-174625">
              <a:buFontTx/>
              <a:buChar char="•"/>
            </a:pPr>
            <a:r>
              <a:rPr lang="en-US" altLang="en-US" smtClean="0"/>
              <a:t>Mention that this mnemonic is also the name of the mental health first aid mascot, Algee the koala. </a:t>
            </a:r>
          </a:p>
          <a:p>
            <a:pPr marL="174625" indent="-174625"/>
            <a:endParaRPr lang="en-US" altLang="en-US" smtClean="0"/>
          </a:p>
        </p:txBody>
      </p:sp>
      <p:sp>
        <p:nvSpPr>
          <p:cNvPr id="33796" name="Slide Number Placeholder 3"/>
          <p:cNvSpPr>
            <a:spLocks noGrp="1"/>
          </p:cNvSpPr>
          <p:nvPr>
            <p:ph type="sldNum" sz="quarter" idx="5"/>
          </p:nvPr>
        </p:nvSpPr>
        <p:spPr bwMode="auto">
          <a:noFill/>
          <a:ln>
            <a:miter lim="800000"/>
            <a:headEnd/>
            <a:tailEnd/>
          </a:ln>
        </p:spPr>
        <p:txBody>
          <a:bodyPr/>
          <a:lstStyle/>
          <a:p>
            <a:fld id="{4E421CE2-DE49-42ED-9D14-DCEE1DEA174D}" type="slidenum">
              <a:rPr lang="en-US" altLang="en-US"/>
              <a:pPr/>
              <a:t>3</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altLang="en-US" smtClean="0"/>
              <a:t>1 in 5 Americans suffer from Mental Illness Each Year according to SAMHSA (Substance Abuse and Mental Health Services Administration) </a:t>
            </a:r>
          </a:p>
        </p:txBody>
      </p:sp>
      <p:sp>
        <p:nvSpPr>
          <p:cNvPr id="35844" name="Slide Number Placeholder 3"/>
          <p:cNvSpPr>
            <a:spLocks noGrp="1"/>
          </p:cNvSpPr>
          <p:nvPr>
            <p:ph type="sldNum" sz="quarter" idx="5"/>
          </p:nvPr>
        </p:nvSpPr>
        <p:spPr bwMode="auto">
          <a:noFill/>
          <a:ln>
            <a:miter lim="800000"/>
            <a:headEnd/>
            <a:tailEnd/>
          </a:ln>
        </p:spPr>
        <p:txBody>
          <a:bodyPr/>
          <a:lstStyle/>
          <a:p>
            <a:fld id="{1A8EEAC0-79C8-489B-9F6B-02D557BEA6F9}" type="slidenum">
              <a:rPr lang="en-US" altLang="en-US"/>
              <a:pPr/>
              <a:t>4</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Mental Health First Aiders are teachers, first responders and veterans. They’re neighbors, parents, coworkers and friends. They’re people in recovery, and those supporting a family member. They’re First Ladies and Mayors. Mental Health First Aiders are anyone who wants to make their community healthier, happier and safer for all.</a:t>
            </a:r>
          </a:p>
        </p:txBody>
      </p:sp>
      <p:sp>
        <p:nvSpPr>
          <p:cNvPr id="39940" name="Slide Number Placeholder 3"/>
          <p:cNvSpPr>
            <a:spLocks noGrp="1"/>
          </p:cNvSpPr>
          <p:nvPr>
            <p:ph type="sldNum" sz="quarter" idx="5"/>
          </p:nvPr>
        </p:nvSpPr>
        <p:spPr bwMode="auto">
          <a:noFill/>
          <a:ln>
            <a:miter lim="800000"/>
            <a:headEnd/>
            <a:tailEnd/>
          </a:ln>
        </p:spPr>
        <p:txBody>
          <a:bodyPr/>
          <a:lstStyle/>
          <a:p>
            <a:fld id="{24E6E52F-CCB3-485F-B5A8-179FB75DAB27}"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Aside from the fact that Mental Health First Aid is included on SAMHSA’s National Registry of Evidence-based Programs and Practices, we know that Mental Health First Aid works because we hear from people every day who have used the skills they learned to help a person in need.</a:t>
            </a:r>
          </a:p>
        </p:txBody>
      </p:sp>
      <p:sp>
        <p:nvSpPr>
          <p:cNvPr id="50180" name="Slide Number Placeholder 3"/>
          <p:cNvSpPr>
            <a:spLocks noGrp="1"/>
          </p:cNvSpPr>
          <p:nvPr>
            <p:ph type="sldNum" sz="quarter" idx="5"/>
          </p:nvPr>
        </p:nvSpPr>
        <p:spPr bwMode="auto">
          <a:noFill/>
          <a:ln>
            <a:miter lim="800000"/>
            <a:headEnd/>
            <a:tailEnd/>
          </a:ln>
        </p:spPr>
        <p:txBody>
          <a:bodyPr/>
          <a:lstStyle/>
          <a:p>
            <a:fld id="{A78DC66A-D8F8-47CC-9834-FF2829E1AC2B}" type="slidenum">
              <a:rPr lang="en-US" altLang="en-US"/>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activity here</a:t>
            </a:r>
            <a:r>
              <a:rPr lang="en-US" baseline="0" dirty="0" smtClean="0"/>
              <a:t> after this slide</a:t>
            </a:r>
            <a:endParaRPr lang="en-US" dirty="0"/>
          </a:p>
        </p:txBody>
      </p:sp>
      <p:sp>
        <p:nvSpPr>
          <p:cNvPr id="4" name="Slide Number Placeholder 3"/>
          <p:cNvSpPr>
            <a:spLocks noGrp="1"/>
          </p:cNvSpPr>
          <p:nvPr>
            <p:ph type="sldNum" sz="quarter" idx="10"/>
          </p:nvPr>
        </p:nvSpPr>
        <p:spPr/>
        <p:txBody>
          <a:bodyPr/>
          <a:lstStyle/>
          <a:p>
            <a:fld id="{D91332E5-6E58-4C13-B19A-12C6215E7AAF}" type="slidenum">
              <a:rPr lang="en-US" altLang="en-US" smtClean="0"/>
              <a:pPr/>
              <a:t>11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altLang="en-US" smtClean="0"/>
              <a:t>MHFA USA is managed Nationally through a partnership between National Council for Behavioral Health as well as Maryland and Missouri State Governments</a:t>
            </a:r>
          </a:p>
          <a:p>
            <a:pPr marL="171450" indent="-171450"/>
            <a:endParaRPr lang="en-US" altLang="en-US" smtClean="0"/>
          </a:p>
        </p:txBody>
      </p:sp>
      <p:sp>
        <p:nvSpPr>
          <p:cNvPr id="64516" name="Slide Number Placeholder 3"/>
          <p:cNvSpPr>
            <a:spLocks noGrp="1"/>
          </p:cNvSpPr>
          <p:nvPr>
            <p:ph type="sldNum" sz="quarter" idx="5"/>
          </p:nvPr>
        </p:nvSpPr>
        <p:spPr bwMode="auto">
          <a:noFill/>
          <a:ln>
            <a:miter lim="800000"/>
            <a:headEnd/>
            <a:tailEnd/>
          </a:ln>
        </p:spPr>
        <p:txBody>
          <a:bodyPr/>
          <a:lstStyle/>
          <a:p>
            <a:fld id="{628060A0-AFEB-4C0E-A124-EE20DA6B8D09}" type="slidenum">
              <a:rPr lang="en-US" altLang="en-US"/>
              <a:pPr/>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w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wmf"/></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w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prstClr val="white"/>
              </a:solidFill>
            </a:endParaRPr>
          </a:p>
        </p:txBody>
      </p:sp>
      <p:pic>
        <p:nvPicPr>
          <p:cNvPr id="3" name="Picture 5" descr="Missouri_w.jpg"/>
          <p:cNvPicPr>
            <a:picLocks noChangeAspect="1"/>
          </p:cNvPicPr>
          <p:nvPr userDrawn="1"/>
        </p:nvPicPr>
        <p:blipFill>
          <a:blip r:embed="rId2"/>
          <a:srcRect/>
          <a:stretch>
            <a:fillRect/>
          </a:stretch>
        </p:blipFill>
        <p:spPr bwMode="auto">
          <a:xfrm>
            <a:off x="7535863" y="6213475"/>
            <a:ext cx="503237" cy="538163"/>
          </a:xfrm>
          <a:prstGeom prst="rect">
            <a:avLst/>
          </a:prstGeom>
          <a:noFill/>
          <a:ln w="9525">
            <a:noFill/>
            <a:miter lim="800000"/>
            <a:headEnd/>
            <a:tailEnd/>
          </a:ln>
        </p:spPr>
      </p:pic>
      <p:pic>
        <p:nvPicPr>
          <p:cNvPr id="4" name="Picture 6" descr="Maryland.jpg"/>
          <p:cNvPicPr>
            <a:picLocks noChangeAspect="1"/>
          </p:cNvPicPr>
          <p:nvPr userDrawn="1"/>
        </p:nvPicPr>
        <p:blipFill>
          <a:blip r:embed="rId3"/>
          <a:srcRect/>
          <a:stretch>
            <a:fillRect/>
          </a:stretch>
        </p:blipFill>
        <p:spPr bwMode="auto">
          <a:xfrm>
            <a:off x="8347075" y="6216650"/>
            <a:ext cx="527050" cy="527050"/>
          </a:xfrm>
          <a:prstGeom prst="rect">
            <a:avLst/>
          </a:prstGeom>
          <a:noFill/>
          <a:ln w="9525">
            <a:noFill/>
            <a:miter lim="800000"/>
            <a:headEnd/>
            <a:tailEnd/>
          </a:ln>
        </p:spPr>
      </p:pic>
      <p:sp>
        <p:nvSpPr>
          <p:cNvPr id="5" name="TextBox 8"/>
          <p:cNvSpPr txBox="1">
            <a:spLocks noChangeArrowheads="1"/>
          </p:cNvSpPr>
          <p:nvPr userDrawn="1"/>
        </p:nvSpPr>
        <p:spPr bwMode="auto">
          <a:xfrm>
            <a:off x="5372100" y="6216650"/>
            <a:ext cx="1924050" cy="474663"/>
          </a:xfrm>
          <a:prstGeom prst="rect">
            <a:avLst/>
          </a:prstGeom>
          <a:noFill/>
          <a:ln>
            <a:noFill/>
          </a:ln>
          <a:extLst/>
        </p:spPr>
        <p:txBody>
          <a:bodyPr lIns="0" tIns="0" rIns="0" bIns="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30000"/>
              </a:lnSpc>
              <a:defRPr/>
            </a:pPr>
            <a:r>
              <a:rPr lang="en-US" sz="600" smtClean="0">
                <a:solidFill>
                  <a:prstClr val="black"/>
                </a:solidFill>
                <a:latin typeface="Open Sans" charset="0"/>
                <a:cs typeface="Open Sans" charset="0"/>
              </a:rPr>
              <a:t>Mental Health First Aid USA is coordinated by the National Council for Behavioral Health, the Maryland Department of Health and Mental Hygiene, and </a:t>
            </a:r>
          </a:p>
          <a:p>
            <a:pPr eaLnBrk="1" hangingPunct="1">
              <a:lnSpc>
                <a:spcPct val="130000"/>
              </a:lnSpc>
              <a:defRPr/>
            </a:pPr>
            <a:r>
              <a:rPr lang="en-US" sz="600" smtClean="0">
                <a:solidFill>
                  <a:prstClr val="black"/>
                </a:solidFill>
                <a:latin typeface="Open Sans" charset="0"/>
                <a:cs typeface="Open Sans" charset="0"/>
              </a:rPr>
              <a:t>the Missouri Department of Mental Health.</a:t>
            </a:r>
          </a:p>
        </p:txBody>
      </p:sp>
      <p:pic>
        <p:nvPicPr>
          <p:cNvPr id="6" name="Picture 9" descr="NC_logo.wmf"/>
          <p:cNvPicPr>
            <a:picLocks noChangeAspect="1"/>
          </p:cNvPicPr>
          <p:nvPr userDrawn="1"/>
        </p:nvPicPr>
        <p:blipFill>
          <a:blip r:embed="rId4"/>
          <a:srcRect/>
          <a:stretch>
            <a:fillRect/>
          </a:stretch>
        </p:blipFill>
        <p:spPr bwMode="auto">
          <a:xfrm>
            <a:off x="3711575" y="6213475"/>
            <a:ext cx="1363663" cy="495300"/>
          </a:xfrm>
          <a:prstGeom prst="rect">
            <a:avLst/>
          </a:prstGeom>
          <a:noFill/>
          <a:ln w="9525">
            <a:noFill/>
            <a:miter lim="800000"/>
            <a:headEnd/>
            <a:tailEnd/>
          </a:ln>
        </p:spPr>
      </p:pic>
      <p:pic>
        <p:nvPicPr>
          <p:cNvPr id="7" name="Picture 10"/>
          <p:cNvPicPr>
            <a:picLocks noChangeAspect="1"/>
          </p:cNvPicPr>
          <p:nvPr userDrawn="1"/>
        </p:nvPicPr>
        <p:blipFill>
          <a:blip r:embed="rId5"/>
          <a:srcRect b="4123"/>
          <a:stretch>
            <a:fillRect/>
          </a:stretch>
        </p:blipFill>
        <p:spPr bwMode="auto">
          <a:xfrm>
            <a:off x="0" y="-4763"/>
            <a:ext cx="9144000" cy="6042026"/>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4" name="Rectangle 3"/>
          <p:cNvSpPr/>
          <p:nvPr userDrawn="1"/>
        </p:nvSpPr>
        <p:spPr>
          <a:xfrm>
            <a:off x="0" y="1552575"/>
            <a:ext cx="9144000" cy="4787900"/>
          </a:xfrm>
          <a:prstGeom prst="rect">
            <a:avLst/>
          </a:prstGeom>
          <a:gradFill flip="none" rotWithShape="1">
            <a:gsLst>
              <a:gs pos="0">
                <a:schemeClr val="bg1"/>
              </a:gs>
              <a:gs pos="100000">
                <a:srgbClr val="609BCD"/>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609BCD"/>
              </a:solidFill>
            </a:endParaRPr>
          </a:p>
        </p:txBody>
      </p:sp>
      <p:sp>
        <p:nvSpPr>
          <p:cNvPr id="5" name="Rectangle 4"/>
          <p:cNvSpPr/>
          <p:nvPr userDrawn="1"/>
        </p:nvSpPr>
        <p:spPr>
          <a:xfrm>
            <a:off x="0" y="0"/>
            <a:ext cx="9144000" cy="1562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prstClr val="white"/>
              </a:solidFill>
            </a:endParaRPr>
          </a:p>
        </p:txBody>
      </p:sp>
      <p:pic>
        <p:nvPicPr>
          <p:cNvPr id="6" name="Picture 8" descr="2013_NC_powerpoint_header_5.png"/>
          <p:cNvPicPr>
            <a:picLocks noChangeAspect="1"/>
          </p:cNvPicPr>
          <p:nvPr userDrawn="1"/>
        </p:nvPicPr>
        <p:blipFill>
          <a:blip r:embed="rId2"/>
          <a:srcRect/>
          <a:stretch>
            <a:fillRect/>
          </a:stretch>
        </p:blipFill>
        <p:spPr bwMode="auto">
          <a:xfrm>
            <a:off x="0" y="87313"/>
            <a:ext cx="9144000" cy="1539875"/>
          </a:xfrm>
          <a:prstGeom prst="rect">
            <a:avLst/>
          </a:prstGeom>
          <a:noFill/>
          <a:ln w="9525">
            <a:noFill/>
            <a:miter lim="800000"/>
            <a:headEnd/>
            <a:tailEnd/>
          </a:ln>
        </p:spPr>
      </p:pic>
      <p:cxnSp>
        <p:nvCxnSpPr>
          <p:cNvPr id="7" name="Straight Connector 6"/>
          <p:cNvCxnSpPr>
            <a:cxnSpLocks noChangeShapeType="1"/>
          </p:cNvCxnSpPr>
          <p:nvPr userDrawn="1"/>
        </p:nvCxnSpPr>
        <p:spPr bwMode="auto">
          <a:xfrm>
            <a:off x="1998663" y="3973513"/>
            <a:ext cx="5346700" cy="0"/>
          </a:xfrm>
          <a:prstGeom prst="line">
            <a:avLst/>
          </a:prstGeom>
          <a:noFill/>
          <a:ln w="25400">
            <a:solidFill>
              <a:srgbClr val="E9B12B"/>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 name="Straight Connector 7"/>
          <p:cNvCxnSpPr>
            <a:cxnSpLocks noChangeShapeType="1"/>
          </p:cNvCxnSpPr>
          <p:nvPr userDrawn="1"/>
        </p:nvCxnSpPr>
        <p:spPr bwMode="auto">
          <a:xfrm>
            <a:off x="1998663" y="5248275"/>
            <a:ext cx="5346700" cy="0"/>
          </a:xfrm>
          <a:prstGeom prst="line">
            <a:avLst/>
          </a:prstGeom>
          <a:noFill/>
          <a:ln w="25400">
            <a:solidFill>
              <a:srgbClr val="E9B12B"/>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 name="Content Placeholder 2"/>
          <p:cNvSpPr txBox="1">
            <a:spLocks/>
          </p:cNvSpPr>
          <p:nvPr userDrawn="1"/>
        </p:nvSpPr>
        <p:spPr bwMode="auto">
          <a:xfrm>
            <a:off x="6300788" y="1214438"/>
            <a:ext cx="2570162" cy="401637"/>
          </a:xfrm>
          <a:prstGeom prst="rect">
            <a:avLst/>
          </a:prstGeom>
          <a:noFill/>
          <a:ln>
            <a:noFill/>
          </a:ln>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37931725" indent="-37474525">
              <a:defRPr sz="2400">
                <a:solidFill>
                  <a:schemeClr val="tx1"/>
                </a:solidFill>
                <a:latin typeface="Calibri" panose="020F0502020204030204" pitchFamily="34" charset="0"/>
                <a:ea typeface="MS PGothic" panose="020B0600070205080204" pitchFamily="34" charset="-128"/>
              </a:defRPr>
            </a:lvl2pPr>
            <a:lvl3pPr>
              <a:defRPr sz="2400">
                <a:solidFill>
                  <a:schemeClr val="tx1"/>
                </a:solidFill>
                <a:latin typeface="Calibri" panose="020F0502020204030204" pitchFamily="34" charset="0"/>
                <a:ea typeface="MS PGothic" panose="020B0600070205080204" pitchFamily="34" charset="-128"/>
              </a:defRPr>
            </a:lvl3pPr>
            <a:lvl4pPr>
              <a:defRPr sz="2400">
                <a:solidFill>
                  <a:schemeClr val="tx1"/>
                </a:solidFill>
                <a:latin typeface="Calibri" panose="020F0502020204030204" pitchFamily="34" charset="0"/>
                <a:ea typeface="MS PGothic" panose="020B0600070205080204" pitchFamily="34" charset="-128"/>
              </a:defRPr>
            </a:lvl4pPr>
            <a:lvl5pPr>
              <a:defRPr sz="2400">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dist">
              <a:spcBef>
                <a:spcPct val="20000"/>
              </a:spcBef>
              <a:buClr>
                <a:srgbClr val="609BCD"/>
              </a:buClr>
              <a:buSzPct val="110000"/>
              <a:defRPr/>
            </a:pPr>
            <a:r>
              <a:rPr lang="en-US" altLang="en-US" sz="1100" smtClean="0">
                <a:solidFill>
                  <a:srgbClr val="FFFFFF"/>
                </a:solidFill>
                <a:latin typeface="Arial" panose="020B0604020202020204" pitchFamily="34" charset="0"/>
                <a:cs typeface="Arial" panose="020B0604020202020204" pitchFamily="34" charset="0"/>
              </a:rPr>
              <a:t>www.</a:t>
            </a:r>
            <a:r>
              <a:rPr lang="en-US" altLang="en-US" sz="1100" b="1" smtClean="0">
                <a:solidFill>
                  <a:srgbClr val="FFFFFF"/>
                </a:solidFill>
                <a:latin typeface="Arial" panose="020B0604020202020204" pitchFamily="34" charset="0"/>
                <a:cs typeface="Arial" panose="020B0604020202020204" pitchFamily="34" charset="0"/>
              </a:rPr>
              <a:t>TheNationalCouncil</a:t>
            </a:r>
            <a:r>
              <a:rPr lang="en-US" altLang="en-US" sz="1100" smtClean="0">
                <a:solidFill>
                  <a:srgbClr val="FFFFFF"/>
                </a:solidFill>
                <a:latin typeface="Arial" panose="020B0604020202020204" pitchFamily="34" charset="0"/>
                <a:cs typeface="Arial" panose="020B0604020202020204" pitchFamily="34" charset="0"/>
              </a:rPr>
              <a:t>.org</a:t>
            </a:r>
          </a:p>
          <a:p>
            <a:pPr algn="dist">
              <a:spcBef>
                <a:spcPct val="20000"/>
              </a:spcBef>
              <a:buClr>
                <a:srgbClr val="609BCD"/>
              </a:buClr>
              <a:buSzPct val="110000"/>
              <a:defRPr/>
            </a:pPr>
            <a:endParaRPr lang="en-US" altLang="en-US" sz="1100" smtClean="0">
              <a:solidFill>
                <a:srgbClr val="FFFFFF"/>
              </a:solidFill>
              <a:latin typeface="Open Sans" pitchFamily="34" charset="0"/>
            </a:endParaRPr>
          </a:p>
        </p:txBody>
      </p:sp>
      <p:sp>
        <p:nvSpPr>
          <p:cNvPr id="2" name="Title 1"/>
          <p:cNvSpPr>
            <a:spLocks noGrp="1"/>
          </p:cNvSpPr>
          <p:nvPr>
            <p:ph type="ctrTitle"/>
          </p:nvPr>
        </p:nvSpPr>
        <p:spPr>
          <a:xfrm>
            <a:off x="685800" y="1939203"/>
            <a:ext cx="7772400" cy="1926676"/>
          </a:xfrm>
          <a:prstGeom prst="rect">
            <a:avLst/>
          </a:prstGeom>
        </p:spPr>
        <p:txBody>
          <a:bodyPr>
            <a:normAutofit/>
          </a:bodyPr>
          <a:lstStyle>
            <a:lvl1pPr algn="ctr">
              <a:defRPr sz="40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233140"/>
            <a:ext cx="7772400" cy="910763"/>
          </a:xfrm>
        </p:spPr>
        <p:txBody>
          <a:bodyPr>
            <a:normAutofit/>
          </a:bodyPr>
          <a:lstStyle>
            <a:lvl1pPr marL="0" indent="0" algn="ct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5" descr="Missouri_w.jpg"/>
          <p:cNvPicPr>
            <a:picLocks noChangeAspect="1"/>
          </p:cNvPicPr>
          <p:nvPr userDrawn="1"/>
        </p:nvPicPr>
        <p:blipFill>
          <a:blip r:embed="rId2"/>
          <a:srcRect/>
          <a:stretch>
            <a:fillRect/>
          </a:stretch>
        </p:blipFill>
        <p:spPr bwMode="auto">
          <a:xfrm>
            <a:off x="3633788" y="6170613"/>
            <a:ext cx="503237" cy="538162"/>
          </a:xfrm>
          <a:prstGeom prst="rect">
            <a:avLst/>
          </a:prstGeom>
          <a:noFill/>
          <a:ln w="9525">
            <a:noFill/>
            <a:miter lim="800000"/>
            <a:headEnd/>
            <a:tailEnd/>
          </a:ln>
        </p:spPr>
      </p:pic>
      <p:pic>
        <p:nvPicPr>
          <p:cNvPr id="4" name="Picture 6" descr="Maryland.jpg"/>
          <p:cNvPicPr>
            <a:picLocks noChangeAspect="1"/>
          </p:cNvPicPr>
          <p:nvPr userDrawn="1"/>
        </p:nvPicPr>
        <p:blipFill>
          <a:blip r:embed="rId3"/>
          <a:srcRect/>
          <a:stretch>
            <a:fillRect/>
          </a:stretch>
        </p:blipFill>
        <p:spPr bwMode="auto">
          <a:xfrm>
            <a:off x="4308475" y="6138863"/>
            <a:ext cx="527050" cy="527050"/>
          </a:xfrm>
          <a:prstGeom prst="rect">
            <a:avLst/>
          </a:prstGeom>
          <a:noFill/>
          <a:ln w="9525">
            <a:noFill/>
            <a:miter lim="800000"/>
            <a:headEnd/>
            <a:tailEnd/>
          </a:ln>
        </p:spPr>
      </p:pic>
      <p:sp>
        <p:nvSpPr>
          <p:cNvPr id="5" name="TextBox 8"/>
          <p:cNvSpPr txBox="1">
            <a:spLocks noChangeArrowheads="1"/>
          </p:cNvSpPr>
          <p:nvPr userDrawn="1"/>
        </p:nvSpPr>
        <p:spPr bwMode="auto">
          <a:xfrm>
            <a:off x="184150" y="6202363"/>
            <a:ext cx="1924050" cy="474662"/>
          </a:xfrm>
          <a:prstGeom prst="rect">
            <a:avLst/>
          </a:prstGeom>
          <a:noFill/>
          <a:ln>
            <a:noFill/>
          </a:ln>
          <a:extLst/>
        </p:spPr>
        <p:txBody>
          <a:bodyPr lIns="0" tIns="0" rIns="0" bIns="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30000"/>
              </a:lnSpc>
              <a:defRPr/>
            </a:pPr>
            <a:r>
              <a:rPr lang="en-US" sz="600" dirty="0" smtClean="0">
                <a:latin typeface="Open Sans" charset="0"/>
                <a:cs typeface="Open Sans" charset="0"/>
              </a:rPr>
              <a:t>Mental Health First Aid USA is coordinated by the National Council for Behavioral Health, the Maryland Department of Health and Mental Hygiene, and </a:t>
            </a:r>
          </a:p>
          <a:p>
            <a:pPr eaLnBrk="1" hangingPunct="1">
              <a:lnSpc>
                <a:spcPct val="130000"/>
              </a:lnSpc>
              <a:defRPr/>
            </a:pPr>
            <a:r>
              <a:rPr lang="en-US" sz="600" dirty="0" smtClean="0">
                <a:latin typeface="Open Sans" charset="0"/>
                <a:cs typeface="Open Sans" charset="0"/>
              </a:rPr>
              <a:t>the Missouri Department of Mental Health.</a:t>
            </a:r>
          </a:p>
        </p:txBody>
      </p:sp>
      <p:pic>
        <p:nvPicPr>
          <p:cNvPr id="6" name="Picture 9" descr="NC_logo.wmf"/>
          <p:cNvPicPr>
            <a:picLocks noChangeAspect="1"/>
          </p:cNvPicPr>
          <p:nvPr userDrawn="1"/>
        </p:nvPicPr>
        <p:blipFill>
          <a:blip r:embed="rId4"/>
          <a:srcRect/>
          <a:stretch>
            <a:fillRect/>
          </a:stretch>
        </p:blipFill>
        <p:spPr bwMode="auto">
          <a:xfrm>
            <a:off x="2108200" y="6167438"/>
            <a:ext cx="1363663" cy="495300"/>
          </a:xfrm>
          <a:prstGeom prst="rect">
            <a:avLst/>
          </a:prstGeom>
          <a:noFill/>
          <a:ln w="9525">
            <a:noFill/>
            <a:miter lim="800000"/>
            <a:headEnd/>
            <a:tailEnd/>
          </a:ln>
        </p:spPr>
      </p:pic>
      <p:pic>
        <p:nvPicPr>
          <p:cNvPr id="7" name="Picture 10"/>
          <p:cNvPicPr>
            <a:picLocks noChangeAspect="1"/>
          </p:cNvPicPr>
          <p:nvPr userDrawn="1"/>
        </p:nvPicPr>
        <p:blipFill>
          <a:blip r:embed="rId5"/>
          <a:srcRect b="4123"/>
          <a:stretch>
            <a:fillRect/>
          </a:stretch>
        </p:blipFill>
        <p:spPr bwMode="auto">
          <a:xfrm>
            <a:off x="0" y="-4763"/>
            <a:ext cx="9144000" cy="6042026"/>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logo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bwMode="auto">
          <a:xfrm>
            <a:off x="8281988" y="177800"/>
            <a:ext cx="688975" cy="106203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Picture Placeholder 5"/>
          <p:cNvSpPr>
            <a:spLocks noGrp="1"/>
          </p:cNvSpPr>
          <p:nvPr>
            <p:ph type="pic" sz="quarter" idx="11"/>
          </p:nvPr>
        </p:nvSpPr>
        <p:spPr>
          <a:xfrm>
            <a:off x="4471987" y="1764792"/>
            <a:ext cx="4318001" cy="2878665"/>
          </a:xfrm>
        </p:spPr>
        <p:txBody>
          <a:bodyPr/>
          <a:lstStyle>
            <a:lvl1pPr marL="3175" indent="0">
              <a:buFontTx/>
              <a:buNone/>
              <a:defRPr/>
            </a:lvl1pPr>
          </a:lstStyle>
          <a:p>
            <a:pPr lvl="0"/>
            <a:endParaRPr lang="en-US" noProof="0" dirty="0"/>
          </a:p>
        </p:txBody>
      </p:sp>
      <p:sp>
        <p:nvSpPr>
          <p:cNvPr id="8" name="Text Placeholder 7"/>
          <p:cNvSpPr>
            <a:spLocks noGrp="1"/>
          </p:cNvSpPr>
          <p:nvPr>
            <p:ph type="body" sz="quarter" idx="13"/>
          </p:nvPr>
        </p:nvSpPr>
        <p:spPr>
          <a:xfrm>
            <a:off x="534988" y="1737360"/>
            <a:ext cx="5865812" cy="4652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4"/>
          </p:nvPr>
        </p:nvSpPr>
        <p:spPr>
          <a:xfrm>
            <a:off x="8789988" y="6488113"/>
            <a:ext cx="354012" cy="287337"/>
          </a:xfrm>
          <a:prstGeom prst="rect">
            <a:avLst/>
          </a:prstGeom>
        </p:spPr>
        <p:txBody>
          <a:bodyPr vert="horz" wrap="square" lIns="91440" tIns="45720" rIns="91440" bIns="45720" numCol="1" anchor="t" anchorCtr="0" compatLnSpc="1">
            <a:prstTxWarp prst="textNoShape">
              <a:avLst/>
            </a:prstTxWarp>
          </a:bodyPr>
          <a:lstStyle>
            <a:lvl1pPr eaLnBrk="1" hangingPunct="1">
              <a:defRPr sz="1000">
                <a:solidFill>
                  <a:srgbClr val="0C4CA8"/>
                </a:solidFill>
              </a:defRPr>
            </a:lvl1pPr>
          </a:lstStyle>
          <a:p>
            <a:fld id="{30096EA6-1D8F-4E4B-A8D9-A8D688B47967}"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a:p>
        </p:txBody>
      </p:sp>
      <p:sp>
        <p:nvSpPr>
          <p:cNvPr id="3" name="Picture Placeholder 5"/>
          <p:cNvSpPr>
            <a:spLocks noGrp="1"/>
          </p:cNvSpPr>
          <p:nvPr>
            <p:ph type="pic" sz="quarter" idx="11"/>
          </p:nvPr>
        </p:nvSpPr>
        <p:spPr>
          <a:xfrm>
            <a:off x="4471987" y="1764792"/>
            <a:ext cx="4318001" cy="2878665"/>
          </a:xfrm>
        </p:spPr>
        <p:txBody>
          <a:bodyPr/>
          <a:lstStyle>
            <a:lvl1pPr marL="3175" indent="0">
              <a:buFontTx/>
              <a:buNone/>
              <a:defRPr/>
            </a:lvl1pPr>
          </a:lstStyle>
          <a:p>
            <a:pPr lvl="0"/>
            <a:endParaRPr 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2" descr="Conference_logo_Final_hort_email.jpg"/>
          <p:cNvPicPr>
            <a:picLocks noChangeAspect="1"/>
          </p:cNvPicPr>
          <p:nvPr userDrawn="1"/>
        </p:nvPicPr>
        <p:blipFill>
          <a:blip r:embed="rId2"/>
          <a:srcRect/>
          <a:stretch>
            <a:fillRect/>
          </a:stretch>
        </p:blipFill>
        <p:spPr bwMode="auto">
          <a:xfrm>
            <a:off x="279400" y="6096000"/>
            <a:ext cx="3265488" cy="603250"/>
          </a:xfrm>
          <a:prstGeom prst="rect">
            <a:avLst/>
          </a:prstGeom>
          <a:noFill/>
          <a:ln w="9525">
            <a:noFill/>
            <a:miter lim="800000"/>
            <a:headEnd/>
            <a:tailEnd/>
          </a:ln>
        </p:spPr>
      </p:pic>
      <p:sp>
        <p:nvSpPr>
          <p:cNvPr id="5" name="TextBox 4"/>
          <p:cNvSpPr txBox="1">
            <a:spLocks noChangeArrowheads="1"/>
          </p:cNvSpPr>
          <p:nvPr userDrawn="1"/>
        </p:nvSpPr>
        <p:spPr bwMode="auto">
          <a:xfrm>
            <a:off x="6743700" y="6286500"/>
            <a:ext cx="1587500" cy="369888"/>
          </a:xfrm>
          <a:prstGeom prst="rect">
            <a:avLst/>
          </a:prstGeom>
          <a:noFill/>
          <a:ln>
            <a:noFill/>
          </a:ln>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en-US" altLang="en-US" sz="1800" b="1" smtClean="0">
                <a:solidFill>
                  <a:srgbClr val="4BBBEC"/>
                </a:solidFill>
                <a:latin typeface="Arial" pitchFamily="34" charset="0"/>
                <a:cs typeface="Arial" pitchFamily="34" charset="0"/>
              </a:rPr>
              <a:t>#NatCon14</a:t>
            </a:r>
          </a:p>
        </p:txBody>
      </p:sp>
      <p:pic>
        <p:nvPicPr>
          <p:cNvPr id="8" name="Picture 3" descr="twitter-bird-nc_blue.png"/>
          <p:cNvPicPr>
            <a:picLocks noChangeAspect="1"/>
          </p:cNvPicPr>
          <p:nvPr userDrawn="1"/>
        </p:nvPicPr>
        <p:blipFill>
          <a:blip r:embed="rId3"/>
          <a:srcRect/>
          <a:stretch>
            <a:fillRect/>
          </a:stretch>
        </p:blipFill>
        <p:spPr bwMode="auto">
          <a:xfrm>
            <a:off x="6332538" y="6319838"/>
            <a:ext cx="414337" cy="336550"/>
          </a:xfrm>
          <a:prstGeom prst="rect">
            <a:avLst/>
          </a:prstGeom>
          <a:noFill/>
          <a:ln w="9525">
            <a:noFill/>
            <a:miter lim="800000"/>
            <a:headEnd/>
            <a:tailEnd/>
          </a:ln>
        </p:spPr>
      </p:pic>
      <p:sp>
        <p:nvSpPr>
          <p:cNvPr id="6" name="Title 1"/>
          <p:cNvSpPr>
            <a:spLocks noGrp="1"/>
          </p:cNvSpPr>
          <p:nvPr>
            <p:ph type="ctrTitle"/>
          </p:nvPr>
        </p:nvSpPr>
        <p:spPr>
          <a:xfrm>
            <a:off x="685800" y="1127125"/>
            <a:ext cx="7772400" cy="1470025"/>
          </a:xfrm>
          <a:prstGeom prst="rect">
            <a:avLst/>
          </a:prstGeom>
        </p:spPr>
        <p:txBody>
          <a:bodyPr/>
          <a:lstStyle>
            <a:lvl1pPr algn="ctr">
              <a:defRPr b="1">
                <a:solidFill>
                  <a:srgbClr val="000000"/>
                </a:solidFill>
                <a:latin typeface="Arial"/>
                <a:cs typeface="Arial"/>
              </a:defRPr>
            </a:lvl1pPr>
          </a:lstStyle>
          <a:p>
            <a:endParaRPr lang="en-US" dirty="0"/>
          </a:p>
        </p:txBody>
      </p:sp>
      <p:sp>
        <p:nvSpPr>
          <p:cNvPr id="7" name="Subtitle 2"/>
          <p:cNvSpPr>
            <a:spLocks noGrp="1"/>
          </p:cNvSpPr>
          <p:nvPr>
            <p:ph type="subTitle" idx="1"/>
          </p:nvPr>
        </p:nvSpPr>
        <p:spPr>
          <a:xfrm>
            <a:off x="1460500" y="3073400"/>
            <a:ext cx="6400800" cy="1752600"/>
          </a:xfrm>
          <a:prstGeom prst="rect">
            <a:avLst/>
          </a:prstGeom>
        </p:spPr>
        <p:txBody>
          <a:bodyPr/>
          <a:lstStyle>
            <a:lvl1pPr marL="0" indent="0" algn="ctr">
              <a:buNone/>
              <a:defRPr b="0">
                <a:solidFill>
                  <a:srgbClr val="000000"/>
                </a:solidFill>
                <a:latin typeface="Arial"/>
                <a:cs typeface="Arial"/>
              </a:defRPr>
            </a:lvl1pPr>
          </a:lstStyle>
          <a:p>
            <a:endParaRPr lang="en-US" dirty="0"/>
          </a:p>
        </p:txBody>
      </p:sp>
      <p:sp>
        <p:nvSpPr>
          <p:cNvPr id="9" name="Slide Number Placeholder 5"/>
          <p:cNvSpPr>
            <a:spLocks noGrp="1"/>
          </p:cNvSpPr>
          <p:nvPr>
            <p:ph type="sldNum" sz="quarter" idx="10"/>
          </p:nvPr>
        </p:nvSpPr>
        <p:spPr>
          <a:xfrm>
            <a:off x="8153400" y="6180138"/>
            <a:ext cx="774700" cy="577850"/>
          </a:xfrm>
          <a:prstGeom prst="rect">
            <a:avLst/>
          </a:prstGeom>
        </p:spPr>
        <p:txBody>
          <a:bodyPr vert="horz" wrap="square" lIns="0" tIns="0" rIns="0" bIns="0" numCol="1" anchor="ctr" anchorCtr="0" compatLnSpc="1">
            <a:prstTxWarp prst="textNoShape">
              <a:avLst/>
            </a:prstTxWarp>
          </a:bodyPr>
          <a:lstStyle>
            <a:lvl1pPr algn="ctr" eaLnBrk="1" hangingPunct="1">
              <a:defRPr sz="1400">
                <a:solidFill>
                  <a:srgbClr val="000000"/>
                </a:solidFill>
                <a:latin typeface="Arial" charset="0"/>
                <a:cs typeface="Arial" charset="0"/>
              </a:defRPr>
            </a:lvl1pPr>
          </a:lstStyle>
          <a:p>
            <a:fld id="{AFDEC398-E7B3-4913-91D6-FA7DE6FBB52C}" type="slidenum">
              <a:rPr lang="en-US" altLang="en-US"/>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2" descr="Conference_logo_Final_hort_email.jpg"/>
          <p:cNvPicPr>
            <a:picLocks noChangeAspect="1"/>
          </p:cNvPicPr>
          <p:nvPr userDrawn="1"/>
        </p:nvPicPr>
        <p:blipFill>
          <a:blip r:embed="rId2"/>
          <a:srcRect/>
          <a:stretch>
            <a:fillRect/>
          </a:stretch>
        </p:blipFill>
        <p:spPr bwMode="auto">
          <a:xfrm>
            <a:off x="279400" y="6096000"/>
            <a:ext cx="3265488" cy="603250"/>
          </a:xfrm>
          <a:prstGeom prst="rect">
            <a:avLst/>
          </a:prstGeom>
          <a:noFill/>
          <a:ln w="9525">
            <a:noFill/>
            <a:miter lim="800000"/>
            <a:headEnd/>
            <a:tailEnd/>
          </a:ln>
        </p:spPr>
      </p:pic>
      <p:sp>
        <p:nvSpPr>
          <p:cNvPr id="5" name="TextBox 4"/>
          <p:cNvSpPr txBox="1">
            <a:spLocks noChangeArrowheads="1"/>
          </p:cNvSpPr>
          <p:nvPr userDrawn="1"/>
        </p:nvSpPr>
        <p:spPr bwMode="auto">
          <a:xfrm>
            <a:off x="6743700" y="6286500"/>
            <a:ext cx="1587500" cy="369888"/>
          </a:xfrm>
          <a:prstGeom prst="rect">
            <a:avLst/>
          </a:prstGeom>
          <a:noFill/>
          <a:ln>
            <a:noFill/>
          </a:ln>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en-US" altLang="en-US" sz="1800" b="1" smtClean="0">
                <a:solidFill>
                  <a:srgbClr val="4BBBEC"/>
                </a:solidFill>
                <a:latin typeface="Arial" pitchFamily="34" charset="0"/>
                <a:cs typeface="Arial" pitchFamily="34" charset="0"/>
              </a:rPr>
              <a:t>#NatCon14</a:t>
            </a:r>
          </a:p>
        </p:txBody>
      </p:sp>
      <p:pic>
        <p:nvPicPr>
          <p:cNvPr id="6" name="Picture 3" descr="twitter-bird-nc_blue.png"/>
          <p:cNvPicPr>
            <a:picLocks noChangeAspect="1"/>
          </p:cNvPicPr>
          <p:nvPr userDrawn="1"/>
        </p:nvPicPr>
        <p:blipFill>
          <a:blip r:embed="rId3"/>
          <a:srcRect/>
          <a:stretch>
            <a:fillRect/>
          </a:stretch>
        </p:blipFill>
        <p:spPr bwMode="auto">
          <a:xfrm>
            <a:off x="6332538" y="6319838"/>
            <a:ext cx="414337" cy="336550"/>
          </a:xfrm>
          <a:prstGeom prst="rect">
            <a:avLst/>
          </a:prstGeom>
          <a:noFill/>
          <a:ln w="9525">
            <a:noFill/>
            <a:miter lim="800000"/>
            <a:headEnd/>
            <a:tailEnd/>
          </a:ln>
        </p:spPr>
      </p:pic>
      <p:sp>
        <p:nvSpPr>
          <p:cNvPr id="9" name="Title 1"/>
          <p:cNvSpPr>
            <a:spLocks noGrp="1"/>
          </p:cNvSpPr>
          <p:nvPr>
            <p:ph type="ctrTitle"/>
          </p:nvPr>
        </p:nvSpPr>
        <p:spPr>
          <a:xfrm>
            <a:off x="685800" y="1127125"/>
            <a:ext cx="7772400" cy="1470025"/>
          </a:xfrm>
          <a:prstGeom prst="rect">
            <a:avLst/>
          </a:prstGeom>
        </p:spPr>
        <p:txBody>
          <a:bodyPr/>
          <a:lstStyle>
            <a:lvl1pPr algn="ctr">
              <a:defRPr b="1">
                <a:solidFill>
                  <a:srgbClr val="000000"/>
                </a:solidFill>
                <a:latin typeface="Arial"/>
                <a:cs typeface="Arial"/>
              </a:defRPr>
            </a:lvl1pPr>
          </a:lstStyle>
          <a:p>
            <a:endParaRPr lang="en-US" dirty="0"/>
          </a:p>
        </p:txBody>
      </p:sp>
      <p:sp>
        <p:nvSpPr>
          <p:cNvPr id="10" name="Subtitle 2"/>
          <p:cNvSpPr>
            <a:spLocks noGrp="1"/>
          </p:cNvSpPr>
          <p:nvPr>
            <p:ph type="subTitle" idx="1"/>
          </p:nvPr>
        </p:nvSpPr>
        <p:spPr>
          <a:xfrm>
            <a:off x="1460500" y="3073400"/>
            <a:ext cx="6400800" cy="1752600"/>
          </a:xfrm>
          <a:prstGeom prst="rect">
            <a:avLst/>
          </a:prstGeom>
        </p:spPr>
        <p:txBody>
          <a:bodyPr/>
          <a:lstStyle>
            <a:lvl1pPr marL="0" indent="0" algn="ctr">
              <a:buNone/>
              <a:defRPr b="0">
                <a:solidFill>
                  <a:srgbClr val="000000"/>
                </a:solidFill>
                <a:latin typeface="Arial"/>
                <a:cs typeface="Arial"/>
              </a:defRPr>
            </a:lvl1pPr>
          </a:lstStyle>
          <a:p>
            <a:endParaRPr lang="en-US" dirty="0"/>
          </a:p>
        </p:txBody>
      </p:sp>
      <p:sp>
        <p:nvSpPr>
          <p:cNvPr id="7" name="Slide Number Placeholder 5"/>
          <p:cNvSpPr>
            <a:spLocks noGrp="1"/>
          </p:cNvSpPr>
          <p:nvPr>
            <p:ph type="sldNum" sz="quarter" idx="10"/>
          </p:nvPr>
        </p:nvSpPr>
        <p:spPr>
          <a:xfrm>
            <a:off x="8153400" y="6180138"/>
            <a:ext cx="774700" cy="577850"/>
          </a:xfrm>
          <a:prstGeom prst="rect">
            <a:avLst/>
          </a:prstGeom>
        </p:spPr>
        <p:txBody>
          <a:bodyPr vert="horz" wrap="square" lIns="0" tIns="0" rIns="0" bIns="0" numCol="1" anchor="ctr" anchorCtr="0" compatLnSpc="1">
            <a:prstTxWarp prst="textNoShape">
              <a:avLst/>
            </a:prstTxWarp>
          </a:bodyPr>
          <a:lstStyle>
            <a:lvl1pPr algn="ctr" eaLnBrk="1" hangingPunct="1">
              <a:defRPr sz="1400">
                <a:solidFill>
                  <a:srgbClr val="000000"/>
                </a:solidFill>
                <a:latin typeface="Arial" charset="0"/>
                <a:cs typeface="Arial" charset="0"/>
              </a:defRPr>
            </a:lvl1pPr>
          </a:lstStyle>
          <a:p>
            <a:fld id="{84585D14-4FF6-4B49-9F75-F5C75F0C8879}" type="slidenum">
              <a:rPr lang="en-US" altLang="en-US"/>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prstClr val="white"/>
              </a:solidFill>
            </a:endParaRPr>
          </a:p>
        </p:txBody>
      </p:sp>
      <p:pic>
        <p:nvPicPr>
          <p:cNvPr id="3" name="Picture 5" descr="Missouri_w.jpg"/>
          <p:cNvPicPr>
            <a:picLocks noChangeAspect="1"/>
          </p:cNvPicPr>
          <p:nvPr userDrawn="1"/>
        </p:nvPicPr>
        <p:blipFill>
          <a:blip r:embed="rId2"/>
          <a:srcRect/>
          <a:stretch>
            <a:fillRect/>
          </a:stretch>
        </p:blipFill>
        <p:spPr bwMode="auto">
          <a:xfrm>
            <a:off x="3633788" y="6170613"/>
            <a:ext cx="503237" cy="538162"/>
          </a:xfrm>
          <a:prstGeom prst="rect">
            <a:avLst/>
          </a:prstGeom>
          <a:noFill/>
          <a:ln w="9525">
            <a:noFill/>
            <a:miter lim="800000"/>
            <a:headEnd/>
            <a:tailEnd/>
          </a:ln>
        </p:spPr>
      </p:pic>
      <p:pic>
        <p:nvPicPr>
          <p:cNvPr id="4" name="Picture 6" descr="Maryland.jpg"/>
          <p:cNvPicPr>
            <a:picLocks noChangeAspect="1"/>
          </p:cNvPicPr>
          <p:nvPr userDrawn="1"/>
        </p:nvPicPr>
        <p:blipFill>
          <a:blip r:embed="rId3"/>
          <a:srcRect/>
          <a:stretch>
            <a:fillRect/>
          </a:stretch>
        </p:blipFill>
        <p:spPr bwMode="auto">
          <a:xfrm>
            <a:off x="4308475" y="6138863"/>
            <a:ext cx="527050" cy="527050"/>
          </a:xfrm>
          <a:prstGeom prst="rect">
            <a:avLst/>
          </a:prstGeom>
          <a:noFill/>
          <a:ln w="9525">
            <a:noFill/>
            <a:miter lim="800000"/>
            <a:headEnd/>
            <a:tailEnd/>
          </a:ln>
        </p:spPr>
      </p:pic>
      <p:sp>
        <p:nvSpPr>
          <p:cNvPr id="5" name="TextBox 8"/>
          <p:cNvSpPr txBox="1">
            <a:spLocks noChangeArrowheads="1"/>
          </p:cNvSpPr>
          <p:nvPr userDrawn="1"/>
        </p:nvSpPr>
        <p:spPr bwMode="auto">
          <a:xfrm>
            <a:off x="184150" y="6202363"/>
            <a:ext cx="1924050" cy="474662"/>
          </a:xfrm>
          <a:prstGeom prst="rect">
            <a:avLst/>
          </a:prstGeom>
          <a:noFill/>
          <a:ln>
            <a:noFill/>
          </a:ln>
          <a:extLst/>
        </p:spPr>
        <p:txBody>
          <a:bodyPr lIns="0" tIns="0" rIns="0" bIns="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30000"/>
              </a:lnSpc>
              <a:defRPr/>
            </a:pPr>
            <a:r>
              <a:rPr lang="en-US" sz="600" dirty="0" smtClean="0">
                <a:solidFill>
                  <a:prstClr val="black"/>
                </a:solidFill>
                <a:latin typeface="Open Sans" charset="0"/>
                <a:cs typeface="Open Sans" charset="0"/>
              </a:rPr>
              <a:t>Mental Health First Aid USA is coordinated by the National Council for Behavioral Health, the Maryland Department of Health and Mental Hygiene, and </a:t>
            </a:r>
          </a:p>
          <a:p>
            <a:pPr eaLnBrk="1" hangingPunct="1">
              <a:lnSpc>
                <a:spcPct val="130000"/>
              </a:lnSpc>
              <a:defRPr/>
            </a:pPr>
            <a:r>
              <a:rPr lang="en-US" sz="600" dirty="0" smtClean="0">
                <a:solidFill>
                  <a:prstClr val="black"/>
                </a:solidFill>
                <a:latin typeface="Open Sans" charset="0"/>
                <a:cs typeface="Open Sans" charset="0"/>
              </a:rPr>
              <a:t>the Missouri Department of Mental Health.</a:t>
            </a:r>
          </a:p>
        </p:txBody>
      </p:sp>
      <p:pic>
        <p:nvPicPr>
          <p:cNvPr id="6" name="Picture 9" descr="NC_logo.wmf"/>
          <p:cNvPicPr>
            <a:picLocks noChangeAspect="1"/>
          </p:cNvPicPr>
          <p:nvPr userDrawn="1"/>
        </p:nvPicPr>
        <p:blipFill>
          <a:blip r:embed="rId4"/>
          <a:srcRect/>
          <a:stretch>
            <a:fillRect/>
          </a:stretch>
        </p:blipFill>
        <p:spPr bwMode="auto">
          <a:xfrm>
            <a:off x="2108200" y="6167438"/>
            <a:ext cx="1363663" cy="495300"/>
          </a:xfrm>
          <a:prstGeom prst="rect">
            <a:avLst/>
          </a:prstGeom>
          <a:noFill/>
          <a:ln w="9525">
            <a:noFill/>
            <a:miter lim="800000"/>
            <a:headEnd/>
            <a:tailEnd/>
          </a:ln>
        </p:spPr>
      </p:pic>
      <p:pic>
        <p:nvPicPr>
          <p:cNvPr id="7" name="Picture 10"/>
          <p:cNvPicPr>
            <a:picLocks noChangeAspect="1"/>
          </p:cNvPicPr>
          <p:nvPr userDrawn="1"/>
        </p:nvPicPr>
        <p:blipFill>
          <a:blip r:embed="rId5"/>
          <a:srcRect b="4123"/>
          <a:stretch>
            <a:fillRect/>
          </a:stretch>
        </p:blipFill>
        <p:spPr bwMode="auto">
          <a:xfrm>
            <a:off x="0" y="-4763"/>
            <a:ext cx="9144000" cy="6042026"/>
          </a:xfrm>
          <a:prstGeom prst="rect">
            <a:avLst/>
          </a:prstGeom>
          <a:noFill/>
          <a:ln w="9525">
            <a:noFill/>
            <a:miter lim="800000"/>
            <a:headEnd/>
            <a:tailEnd/>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8789988" y="6488113"/>
            <a:ext cx="354012" cy="287337"/>
          </a:xfrm>
          <a:prstGeom prst="rect">
            <a:avLst/>
          </a:prstGeom>
        </p:spPr>
        <p:txBody>
          <a:bodyPr vert="horz" wrap="square" lIns="91440" tIns="45720" rIns="91440" bIns="45720" numCol="1" anchor="t" anchorCtr="0" compatLnSpc="1">
            <a:prstTxWarp prst="textNoShape">
              <a:avLst/>
            </a:prstTxWarp>
          </a:bodyPr>
          <a:lstStyle>
            <a:lvl1pPr eaLnBrk="1" hangingPunct="1">
              <a:defRPr sz="1000">
                <a:solidFill>
                  <a:srgbClr val="0C4CA8"/>
                </a:solidFill>
              </a:defRPr>
            </a:lvl1pPr>
          </a:lstStyle>
          <a:p>
            <a:fld id="{B7E24CF8-F133-4609-8DBC-FAA236DCDEC1}" type="slidenum">
              <a:rPr lang="en-US" altLang="en-US"/>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logo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bwMode="auto">
          <a:xfrm>
            <a:off x="8281988" y="177800"/>
            <a:ext cx="688975" cy="106203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Picture Placeholder 5"/>
          <p:cNvSpPr>
            <a:spLocks noGrp="1"/>
          </p:cNvSpPr>
          <p:nvPr>
            <p:ph type="pic" sz="quarter" idx="11"/>
          </p:nvPr>
        </p:nvSpPr>
        <p:spPr>
          <a:xfrm>
            <a:off x="4471987" y="1764792"/>
            <a:ext cx="4318001" cy="2878665"/>
          </a:xfrm>
        </p:spPr>
        <p:txBody>
          <a:bodyPr/>
          <a:lstStyle>
            <a:lvl1pPr marL="3175" indent="0">
              <a:buFontTx/>
              <a:buNone/>
              <a:defRPr/>
            </a:lvl1pPr>
          </a:lstStyle>
          <a:p>
            <a:pPr lvl="0"/>
            <a:endParaRPr lang="en-US" noProof="0" dirty="0"/>
          </a:p>
        </p:txBody>
      </p:sp>
      <p:sp>
        <p:nvSpPr>
          <p:cNvPr id="8" name="Text Placeholder 7"/>
          <p:cNvSpPr>
            <a:spLocks noGrp="1"/>
          </p:cNvSpPr>
          <p:nvPr>
            <p:ph type="body" sz="quarter" idx="13"/>
          </p:nvPr>
        </p:nvSpPr>
        <p:spPr>
          <a:xfrm>
            <a:off x="534988" y="1737360"/>
            <a:ext cx="5865812" cy="4652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4"/>
          </p:nvPr>
        </p:nvSpPr>
        <p:spPr>
          <a:xfrm>
            <a:off x="8789988" y="6488113"/>
            <a:ext cx="354012" cy="287337"/>
          </a:xfrm>
          <a:prstGeom prst="rect">
            <a:avLst/>
          </a:prstGeom>
        </p:spPr>
        <p:txBody>
          <a:bodyPr vert="horz" wrap="square" lIns="91440" tIns="45720" rIns="91440" bIns="45720" numCol="1" anchor="t" anchorCtr="0" compatLnSpc="1">
            <a:prstTxWarp prst="textNoShape">
              <a:avLst/>
            </a:prstTxWarp>
          </a:bodyPr>
          <a:lstStyle>
            <a:lvl1pPr eaLnBrk="1" hangingPunct="1">
              <a:defRPr sz="1000">
                <a:solidFill>
                  <a:srgbClr val="0C4CA8"/>
                </a:solidFill>
              </a:defRPr>
            </a:lvl1pPr>
          </a:lstStyle>
          <a:p>
            <a:fld id="{D52B7BC2-DF9E-415F-8002-A661AD8827CA}" type="slidenum">
              <a:rPr lang="en-US" altLang="en-US"/>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a:p>
        </p:txBody>
      </p:sp>
      <p:sp>
        <p:nvSpPr>
          <p:cNvPr id="3" name="Picture Placeholder 5"/>
          <p:cNvSpPr>
            <a:spLocks noGrp="1"/>
          </p:cNvSpPr>
          <p:nvPr>
            <p:ph type="pic" sz="quarter" idx="11"/>
          </p:nvPr>
        </p:nvSpPr>
        <p:spPr>
          <a:xfrm>
            <a:off x="4471987" y="1764792"/>
            <a:ext cx="4318001" cy="2878665"/>
          </a:xfrm>
        </p:spPr>
        <p:txBody>
          <a:bodyPr/>
          <a:lstStyle>
            <a:lvl1pPr marL="3175" indent="0">
              <a:buFontTx/>
              <a:buNone/>
              <a:defRPr/>
            </a:lvl1pPr>
          </a:lstStyle>
          <a:p>
            <a:pPr lvl="0"/>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8789988" y="6488113"/>
            <a:ext cx="354012" cy="287337"/>
          </a:xfrm>
          <a:prstGeom prst="rect">
            <a:avLst/>
          </a:prstGeom>
        </p:spPr>
        <p:txBody>
          <a:bodyPr vert="horz" wrap="square" lIns="91440" tIns="45720" rIns="91440" bIns="45720" numCol="1" anchor="t" anchorCtr="0" compatLnSpc="1">
            <a:prstTxWarp prst="textNoShape">
              <a:avLst/>
            </a:prstTxWarp>
          </a:bodyPr>
          <a:lstStyle>
            <a:lvl1pPr eaLnBrk="1" hangingPunct="1">
              <a:defRPr sz="1000">
                <a:solidFill>
                  <a:srgbClr val="0C4CA8"/>
                </a:solidFill>
              </a:defRPr>
            </a:lvl1pPr>
          </a:lstStyle>
          <a:p>
            <a:fld id="{37C0EB3F-D20D-419B-8E73-A6DC809F32DB}"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logo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bwMode="auto">
          <a:xfrm>
            <a:off x="8296275" y="214313"/>
            <a:ext cx="6604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Picture Placeholder 5"/>
          <p:cNvSpPr>
            <a:spLocks noGrp="1"/>
          </p:cNvSpPr>
          <p:nvPr>
            <p:ph type="pic" sz="quarter" idx="11"/>
          </p:nvPr>
        </p:nvSpPr>
        <p:spPr>
          <a:xfrm>
            <a:off x="4471987" y="1764792"/>
            <a:ext cx="4318001" cy="2878665"/>
          </a:xfrm>
        </p:spPr>
        <p:txBody>
          <a:bodyPr/>
          <a:lstStyle>
            <a:lvl1pPr marL="3175" indent="0">
              <a:buFontTx/>
              <a:buNone/>
              <a:defRPr/>
            </a:lvl1pPr>
          </a:lstStyle>
          <a:p>
            <a:pPr lvl="0"/>
            <a:endParaRPr lang="en-US" noProof="0" dirty="0"/>
          </a:p>
        </p:txBody>
      </p:sp>
      <p:sp>
        <p:nvSpPr>
          <p:cNvPr id="8" name="Text Placeholder 7"/>
          <p:cNvSpPr>
            <a:spLocks noGrp="1"/>
          </p:cNvSpPr>
          <p:nvPr>
            <p:ph type="body" sz="quarter" idx="13"/>
          </p:nvPr>
        </p:nvSpPr>
        <p:spPr>
          <a:xfrm>
            <a:off x="534988" y="1737360"/>
            <a:ext cx="5865812" cy="4652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4"/>
          </p:nvPr>
        </p:nvSpPr>
        <p:spPr>
          <a:xfrm>
            <a:off x="8789988" y="6488113"/>
            <a:ext cx="354012" cy="287337"/>
          </a:xfrm>
          <a:prstGeom prst="rect">
            <a:avLst/>
          </a:prstGeom>
        </p:spPr>
        <p:txBody>
          <a:bodyPr vert="horz" wrap="square" lIns="91440" tIns="45720" rIns="91440" bIns="45720" numCol="1" anchor="t" anchorCtr="0" compatLnSpc="1">
            <a:prstTxWarp prst="textNoShape">
              <a:avLst/>
            </a:prstTxWarp>
          </a:bodyPr>
          <a:lstStyle>
            <a:lvl1pPr eaLnBrk="1" hangingPunct="1">
              <a:defRPr sz="1000">
                <a:solidFill>
                  <a:srgbClr val="0C4CA8"/>
                </a:solidFill>
              </a:defRPr>
            </a:lvl1pPr>
          </a:lstStyle>
          <a:p>
            <a:fld id="{4618D907-865C-478E-B174-DE9B88F39331}"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a:p>
        </p:txBody>
      </p:sp>
      <p:sp>
        <p:nvSpPr>
          <p:cNvPr id="3" name="Picture Placeholder 5"/>
          <p:cNvSpPr>
            <a:spLocks noGrp="1"/>
          </p:cNvSpPr>
          <p:nvPr>
            <p:ph type="pic" sz="quarter" idx="11"/>
          </p:nvPr>
        </p:nvSpPr>
        <p:spPr>
          <a:xfrm>
            <a:off x="4471987" y="1764792"/>
            <a:ext cx="4318001" cy="2878665"/>
          </a:xfrm>
        </p:spPr>
        <p:txBody>
          <a:bodyPr/>
          <a:lstStyle>
            <a:lvl1pPr marL="3175" indent="0">
              <a:buFontTx/>
              <a:buNone/>
              <a:defRPr/>
            </a:lvl1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3"/>
          <p:cNvSpPr/>
          <p:nvPr userDrawn="1"/>
        </p:nvSpPr>
        <p:spPr>
          <a:xfrm>
            <a:off x="0" y="1552575"/>
            <a:ext cx="9144000" cy="4787900"/>
          </a:xfrm>
          <a:prstGeom prst="rect">
            <a:avLst/>
          </a:prstGeom>
          <a:gradFill flip="none" rotWithShape="1">
            <a:gsLst>
              <a:gs pos="0">
                <a:schemeClr val="bg1"/>
              </a:gs>
              <a:gs pos="100000">
                <a:srgbClr val="609BCD"/>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609BCD"/>
              </a:solidFill>
            </a:endParaRPr>
          </a:p>
        </p:txBody>
      </p:sp>
      <p:sp>
        <p:nvSpPr>
          <p:cNvPr id="5" name="Rectangle 4"/>
          <p:cNvSpPr/>
          <p:nvPr userDrawn="1"/>
        </p:nvSpPr>
        <p:spPr>
          <a:xfrm>
            <a:off x="0" y="0"/>
            <a:ext cx="9144000" cy="1562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prstClr val="white"/>
              </a:solidFill>
            </a:endParaRPr>
          </a:p>
        </p:txBody>
      </p:sp>
      <p:pic>
        <p:nvPicPr>
          <p:cNvPr id="6" name="Picture 8" descr="2013_NC_powerpoint_header_5.png"/>
          <p:cNvPicPr>
            <a:picLocks noChangeAspect="1"/>
          </p:cNvPicPr>
          <p:nvPr userDrawn="1"/>
        </p:nvPicPr>
        <p:blipFill>
          <a:blip r:embed="rId2"/>
          <a:srcRect/>
          <a:stretch>
            <a:fillRect/>
          </a:stretch>
        </p:blipFill>
        <p:spPr bwMode="auto">
          <a:xfrm>
            <a:off x="0" y="87313"/>
            <a:ext cx="9144000" cy="1539875"/>
          </a:xfrm>
          <a:prstGeom prst="rect">
            <a:avLst/>
          </a:prstGeom>
          <a:noFill/>
          <a:ln w="9525">
            <a:noFill/>
            <a:miter lim="800000"/>
            <a:headEnd/>
            <a:tailEnd/>
          </a:ln>
        </p:spPr>
      </p:pic>
      <p:cxnSp>
        <p:nvCxnSpPr>
          <p:cNvPr id="7" name="Straight Connector 6"/>
          <p:cNvCxnSpPr>
            <a:cxnSpLocks noChangeShapeType="1"/>
          </p:cNvCxnSpPr>
          <p:nvPr userDrawn="1"/>
        </p:nvCxnSpPr>
        <p:spPr bwMode="auto">
          <a:xfrm>
            <a:off x="1998663" y="3973513"/>
            <a:ext cx="5346700" cy="0"/>
          </a:xfrm>
          <a:prstGeom prst="line">
            <a:avLst/>
          </a:prstGeom>
          <a:noFill/>
          <a:ln w="25400">
            <a:solidFill>
              <a:srgbClr val="E9B12B"/>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 name="Straight Connector 7"/>
          <p:cNvCxnSpPr>
            <a:cxnSpLocks noChangeShapeType="1"/>
          </p:cNvCxnSpPr>
          <p:nvPr userDrawn="1"/>
        </p:nvCxnSpPr>
        <p:spPr bwMode="auto">
          <a:xfrm>
            <a:off x="1998663" y="5248275"/>
            <a:ext cx="5346700" cy="0"/>
          </a:xfrm>
          <a:prstGeom prst="line">
            <a:avLst/>
          </a:prstGeom>
          <a:noFill/>
          <a:ln w="25400">
            <a:solidFill>
              <a:srgbClr val="E9B12B"/>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 name="Content Placeholder 2"/>
          <p:cNvSpPr txBox="1">
            <a:spLocks/>
          </p:cNvSpPr>
          <p:nvPr userDrawn="1"/>
        </p:nvSpPr>
        <p:spPr bwMode="auto">
          <a:xfrm>
            <a:off x="6300788" y="1214438"/>
            <a:ext cx="2570162" cy="401637"/>
          </a:xfrm>
          <a:prstGeom prst="rect">
            <a:avLst/>
          </a:prstGeom>
          <a:noFill/>
          <a:ln>
            <a:noFill/>
          </a:ln>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37931725" indent="-37474525">
              <a:defRPr sz="2400">
                <a:solidFill>
                  <a:schemeClr val="tx1"/>
                </a:solidFill>
                <a:latin typeface="Calibri" panose="020F0502020204030204" pitchFamily="34" charset="0"/>
                <a:ea typeface="MS PGothic" panose="020B0600070205080204" pitchFamily="34" charset="-128"/>
              </a:defRPr>
            </a:lvl2pPr>
            <a:lvl3pPr>
              <a:defRPr sz="2400">
                <a:solidFill>
                  <a:schemeClr val="tx1"/>
                </a:solidFill>
                <a:latin typeface="Calibri" panose="020F0502020204030204" pitchFamily="34" charset="0"/>
                <a:ea typeface="MS PGothic" panose="020B0600070205080204" pitchFamily="34" charset="-128"/>
              </a:defRPr>
            </a:lvl3pPr>
            <a:lvl4pPr>
              <a:defRPr sz="2400">
                <a:solidFill>
                  <a:schemeClr val="tx1"/>
                </a:solidFill>
                <a:latin typeface="Calibri" panose="020F0502020204030204" pitchFamily="34" charset="0"/>
                <a:ea typeface="MS PGothic" panose="020B0600070205080204" pitchFamily="34" charset="-128"/>
              </a:defRPr>
            </a:lvl4pPr>
            <a:lvl5pPr>
              <a:defRPr sz="2400">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dist">
              <a:spcBef>
                <a:spcPct val="20000"/>
              </a:spcBef>
              <a:buClr>
                <a:srgbClr val="609BCD"/>
              </a:buClr>
              <a:buSzPct val="110000"/>
              <a:defRPr/>
            </a:pPr>
            <a:r>
              <a:rPr lang="en-US" altLang="en-US" sz="1100" smtClean="0">
                <a:solidFill>
                  <a:srgbClr val="FFFFFF"/>
                </a:solidFill>
                <a:latin typeface="Arial" panose="020B0604020202020204" pitchFamily="34" charset="0"/>
                <a:cs typeface="Arial" panose="020B0604020202020204" pitchFamily="34" charset="0"/>
              </a:rPr>
              <a:t>www.</a:t>
            </a:r>
            <a:r>
              <a:rPr lang="en-US" altLang="en-US" sz="1100" b="1" smtClean="0">
                <a:solidFill>
                  <a:srgbClr val="FFFFFF"/>
                </a:solidFill>
                <a:latin typeface="Arial" panose="020B0604020202020204" pitchFamily="34" charset="0"/>
                <a:cs typeface="Arial" panose="020B0604020202020204" pitchFamily="34" charset="0"/>
              </a:rPr>
              <a:t>TheNationalCouncil</a:t>
            </a:r>
            <a:r>
              <a:rPr lang="en-US" altLang="en-US" sz="1100" smtClean="0">
                <a:solidFill>
                  <a:srgbClr val="FFFFFF"/>
                </a:solidFill>
                <a:latin typeface="Arial" panose="020B0604020202020204" pitchFamily="34" charset="0"/>
                <a:cs typeface="Arial" panose="020B0604020202020204" pitchFamily="34" charset="0"/>
              </a:rPr>
              <a:t>.org</a:t>
            </a:r>
          </a:p>
          <a:p>
            <a:pPr algn="dist">
              <a:spcBef>
                <a:spcPct val="20000"/>
              </a:spcBef>
              <a:buClr>
                <a:srgbClr val="609BCD"/>
              </a:buClr>
              <a:buSzPct val="110000"/>
              <a:defRPr/>
            </a:pPr>
            <a:endParaRPr lang="en-US" altLang="en-US" sz="1100" smtClean="0">
              <a:solidFill>
                <a:srgbClr val="FFFFFF"/>
              </a:solidFill>
              <a:latin typeface="Open Sans" pitchFamily="34" charset="0"/>
            </a:endParaRPr>
          </a:p>
        </p:txBody>
      </p:sp>
      <p:sp>
        <p:nvSpPr>
          <p:cNvPr id="2" name="Title 1"/>
          <p:cNvSpPr>
            <a:spLocks noGrp="1"/>
          </p:cNvSpPr>
          <p:nvPr>
            <p:ph type="ctrTitle"/>
          </p:nvPr>
        </p:nvSpPr>
        <p:spPr>
          <a:xfrm>
            <a:off x="685800" y="1939203"/>
            <a:ext cx="7772400" cy="1926676"/>
          </a:xfrm>
          <a:prstGeom prst="rect">
            <a:avLst/>
          </a:prstGeom>
        </p:spPr>
        <p:txBody>
          <a:bodyPr>
            <a:normAutofit/>
          </a:bodyPr>
          <a:lstStyle>
            <a:lvl1pPr algn="ctr">
              <a:defRPr sz="40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233140"/>
            <a:ext cx="7772400" cy="910763"/>
          </a:xfrm>
        </p:spPr>
        <p:txBody>
          <a:bodyPr>
            <a:normAutofit/>
          </a:bodyPr>
          <a:lstStyle>
            <a:lvl1pPr marL="0" indent="0" algn="ct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Rectangle 3"/>
          <p:cNvSpPr/>
          <p:nvPr userDrawn="1"/>
        </p:nvSpPr>
        <p:spPr>
          <a:xfrm>
            <a:off x="0" y="1552575"/>
            <a:ext cx="9144000" cy="4787900"/>
          </a:xfrm>
          <a:prstGeom prst="rect">
            <a:avLst/>
          </a:prstGeom>
          <a:gradFill flip="none" rotWithShape="1">
            <a:gsLst>
              <a:gs pos="0">
                <a:schemeClr val="bg1"/>
              </a:gs>
              <a:gs pos="100000">
                <a:srgbClr val="609BCD"/>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609BCD"/>
              </a:solidFill>
            </a:endParaRPr>
          </a:p>
        </p:txBody>
      </p:sp>
      <p:sp>
        <p:nvSpPr>
          <p:cNvPr id="5" name="Rectangle 4"/>
          <p:cNvSpPr/>
          <p:nvPr userDrawn="1"/>
        </p:nvSpPr>
        <p:spPr>
          <a:xfrm>
            <a:off x="0" y="0"/>
            <a:ext cx="9144000" cy="1562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prstClr val="white"/>
              </a:solidFill>
            </a:endParaRPr>
          </a:p>
        </p:txBody>
      </p:sp>
      <p:pic>
        <p:nvPicPr>
          <p:cNvPr id="6" name="Picture 8" descr="2013_NC_powerpoint_header_5.png"/>
          <p:cNvPicPr>
            <a:picLocks noChangeAspect="1"/>
          </p:cNvPicPr>
          <p:nvPr userDrawn="1"/>
        </p:nvPicPr>
        <p:blipFill>
          <a:blip r:embed="rId2"/>
          <a:srcRect/>
          <a:stretch>
            <a:fillRect/>
          </a:stretch>
        </p:blipFill>
        <p:spPr bwMode="auto">
          <a:xfrm>
            <a:off x="0" y="87313"/>
            <a:ext cx="9144000" cy="1539875"/>
          </a:xfrm>
          <a:prstGeom prst="rect">
            <a:avLst/>
          </a:prstGeom>
          <a:noFill/>
          <a:ln w="9525">
            <a:noFill/>
            <a:miter lim="800000"/>
            <a:headEnd/>
            <a:tailEnd/>
          </a:ln>
        </p:spPr>
      </p:pic>
      <p:cxnSp>
        <p:nvCxnSpPr>
          <p:cNvPr id="7" name="Straight Connector 6"/>
          <p:cNvCxnSpPr>
            <a:cxnSpLocks noChangeShapeType="1"/>
          </p:cNvCxnSpPr>
          <p:nvPr userDrawn="1"/>
        </p:nvCxnSpPr>
        <p:spPr bwMode="auto">
          <a:xfrm>
            <a:off x="1998663" y="3973513"/>
            <a:ext cx="5346700" cy="0"/>
          </a:xfrm>
          <a:prstGeom prst="line">
            <a:avLst/>
          </a:prstGeom>
          <a:noFill/>
          <a:ln w="25400">
            <a:solidFill>
              <a:srgbClr val="E9B12B"/>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 name="Straight Connector 7"/>
          <p:cNvCxnSpPr>
            <a:cxnSpLocks noChangeShapeType="1"/>
          </p:cNvCxnSpPr>
          <p:nvPr userDrawn="1"/>
        </p:nvCxnSpPr>
        <p:spPr bwMode="auto">
          <a:xfrm>
            <a:off x="1998663" y="5248275"/>
            <a:ext cx="5346700" cy="0"/>
          </a:xfrm>
          <a:prstGeom prst="line">
            <a:avLst/>
          </a:prstGeom>
          <a:noFill/>
          <a:ln w="25400">
            <a:solidFill>
              <a:srgbClr val="E9B12B"/>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 name="Content Placeholder 2"/>
          <p:cNvSpPr txBox="1">
            <a:spLocks/>
          </p:cNvSpPr>
          <p:nvPr userDrawn="1"/>
        </p:nvSpPr>
        <p:spPr bwMode="auto">
          <a:xfrm>
            <a:off x="6300788" y="1214438"/>
            <a:ext cx="2570162" cy="401637"/>
          </a:xfrm>
          <a:prstGeom prst="rect">
            <a:avLst/>
          </a:prstGeom>
          <a:noFill/>
          <a:ln>
            <a:noFill/>
          </a:ln>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37931725" indent="-37474525">
              <a:defRPr sz="2400">
                <a:solidFill>
                  <a:schemeClr val="tx1"/>
                </a:solidFill>
                <a:latin typeface="Calibri" panose="020F0502020204030204" pitchFamily="34" charset="0"/>
                <a:ea typeface="MS PGothic" panose="020B0600070205080204" pitchFamily="34" charset="-128"/>
              </a:defRPr>
            </a:lvl2pPr>
            <a:lvl3pPr>
              <a:defRPr sz="2400">
                <a:solidFill>
                  <a:schemeClr val="tx1"/>
                </a:solidFill>
                <a:latin typeface="Calibri" panose="020F0502020204030204" pitchFamily="34" charset="0"/>
                <a:ea typeface="MS PGothic" panose="020B0600070205080204" pitchFamily="34" charset="-128"/>
              </a:defRPr>
            </a:lvl3pPr>
            <a:lvl4pPr>
              <a:defRPr sz="2400">
                <a:solidFill>
                  <a:schemeClr val="tx1"/>
                </a:solidFill>
                <a:latin typeface="Calibri" panose="020F0502020204030204" pitchFamily="34" charset="0"/>
                <a:ea typeface="MS PGothic" panose="020B0600070205080204" pitchFamily="34" charset="-128"/>
              </a:defRPr>
            </a:lvl4pPr>
            <a:lvl5pPr>
              <a:defRPr sz="2400">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dist">
              <a:spcBef>
                <a:spcPct val="20000"/>
              </a:spcBef>
              <a:buClr>
                <a:srgbClr val="609BCD"/>
              </a:buClr>
              <a:buSzPct val="110000"/>
              <a:defRPr/>
            </a:pPr>
            <a:r>
              <a:rPr lang="en-US" altLang="en-US" sz="1100" smtClean="0">
                <a:solidFill>
                  <a:srgbClr val="FFFFFF"/>
                </a:solidFill>
                <a:latin typeface="Arial" panose="020B0604020202020204" pitchFamily="34" charset="0"/>
                <a:cs typeface="Arial" panose="020B0604020202020204" pitchFamily="34" charset="0"/>
              </a:rPr>
              <a:t>www.</a:t>
            </a:r>
            <a:r>
              <a:rPr lang="en-US" altLang="en-US" sz="1100" b="1" smtClean="0">
                <a:solidFill>
                  <a:srgbClr val="FFFFFF"/>
                </a:solidFill>
                <a:latin typeface="Arial" panose="020B0604020202020204" pitchFamily="34" charset="0"/>
                <a:cs typeface="Arial" panose="020B0604020202020204" pitchFamily="34" charset="0"/>
              </a:rPr>
              <a:t>TheNationalCouncil</a:t>
            </a:r>
            <a:r>
              <a:rPr lang="en-US" altLang="en-US" sz="1100" smtClean="0">
                <a:solidFill>
                  <a:srgbClr val="FFFFFF"/>
                </a:solidFill>
                <a:latin typeface="Arial" panose="020B0604020202020204" pitchFamily="34" charset="0"/>
                <a:cs typeface="Arial" panose="020B0604020202020204" pitchFamily="34" charset="0"/>
              </a:rPr>
              <a:t>.org</a:t>
            </a:r>
          </a:p>
          <a:p>
            <a:pPr algn="dist">
              <a:spcBef>
                <a:spcPct val="20000"/>
              </a:spcBef>
              <a:buClr>
                <a:srgbClr val="609BCD"/>
              </a:buClr>
              <a:buSzPct val="110000"/>
              <a:defRPr/>
            </a:pPr>
            <a:endParaRPr lang="en-US" altLang="en-US" sz="1100" smtClean="0">
              <a:solidFill>
                <a:srgbClr val="FFFFFF"/>
              </a:solidFill>
              <a:latin typeface="Open Sans" pitchFamily="34" charset="0"/>
            </a:endParaRPr>
          </a:p>
        </p:txBody>
      </p:sp>
      <p:sp>
        <p:nvSpPr>
          <p:cNvPr id="2" name="Title 1"/>
          <p:cNvSpPr>
            <a:spLocks noGrp="1"/>
          </p:cNvSpPr>
          <p:nvPr>
            <p:ph type="ctrTitle"/>
          </p:nvPr>
        </p:nvSpPr>
        <p:spPr>
          <a:xfrm>
            <a:off x="685800" y="1939203"/>
            <a:ext cx="7772400" cy="1926676"/>
          </a:xfrm>
          <a:prstGeom prst="rect">
            <a:avLst/>
          </a:prstGeom>
        </p:spPr>
        <p:txBody>
          <a:bodyPr>
            <a:normAutofit/>
          </a:bodyPr>
          <a:lstStyle>
            <a:lvl1pPr algn="ctr">
              <a:defRPr sz="40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233140"/>
            <a:ext cx="7772400" cy="910763"/>
          </a:xfrm>
        </p:spPr>
        <p:txBody>
          <a:bodyPr>
            <a:normAutofit/>
          </a:bodyPr>
          <a:lstStyle>
            <a:lvl1pPr marL="0" indent="0" algn="ct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Rectangle 3"/>
          <p:cNvSpPr/>
          <p:nvPr userDrawn="1"/>
        </p:nvSpPr>
        <p:spPr>
          <a:xfrm>
            <a:off x="0" y="1552575"/>
            <a:ext cx="9144000" cy="4787900"/>
          </a:xfrm>
          <a:prstGeom prst="rect">
            <a:avLst/>
          </a:prstGeom>
          <a:gradFill flip="none" rotWithShape="1">
            <a:gsLst>
              <a:gs pos="0">
                <a:schemeClr val="bg1"/>
              </a:gs>
              <a:gs pos="100000">
                <a:srgbClr val="609BCD"/>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609BCD"/>
              </a:solidFill>
            </a:endParaRPr>
          </a:p>
        </p:txBody>
      </p:sp>
      <p:sp>
        <p:nvSpPr>
          <p:cNvPr id="5" name="Rectangle 4"/>
          <p:cNvSpPr/>
          <p:nvPr userDrawn="1"/>
        </p:nvSpPr>
        <p:spPr>
          <a:xfrm>
            <a:off x="0" y="0"/>
            <a:ext cx="9144000" cy="1562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prstClr val="white"/>
              </a:solidFill>
            </a:endParaRPr>
          </a:p>
        </p:txBody>
      </p:sp>
      <p:pic>
        <p:nvPicPr>
          <p:cNvPr id="6" name="Picture 8" descr="2013_NC_powerpoint_header_5.png"/>
          <p:cNvPicPr>
            <a:picLocks noChangeAspect="1"/>
          </p:cNvPicPr>
          <p:nvPr userDrawn="1"/>
        </p:nvPicPr>
        <p:blipFill>
          <a:blip r:embed="rId2"/>
          <a:srcRect/>
          <a:stretch>
            <a:fillRect/>
          </a:stretch>
        </p:blipFill>
        <p:spPr bwMode="auto">
          <a:xfrm>
            <a:off x="0" y="87313"/>
            <a:ext cx="9144000" cy="1539875"/>
          </a:xfrm>
          <a:prstGeom prst="rect">
            <a:avLst/>
          </a:prstGeom>
          <a:noFill/>
          <a:ln w="9525">
            <a:noFill/>
            <a:miter lim="800000"/>
            <a:headEnd/>
            <a:tailEnd/>
          </a:ln>
        </p:spPr>
      </p:pic>
      <p:cxnSp>
        <p:nvCxnSpPr>
          <p:cNvPr id="7" name="Straight Connector 6"/>
          <p:cNvCxnSpPr>
            <a:cxnSpLocks noChangeShapeType="1"/>
          </p:cNvCxnSpPr>
          <p:nvPr userDrawn="1"/>
        </p:nvCxnSpPr>
        <p:spPr bwMode="auto">
          <a:xfrm>
            <a:off x="1998663" y="3973513"/>
            <a:ext cx="5346700" cy="0"/>
          </a:xfrm>
          <a:prstGeom prst="line">
            <a:avLst/>
          </a:prstGeom>
          <a:noFill/>
          <a:ln w="25400">
            <a:solidFill>
              <a:srgbClr val="E9B12B"/>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 name="Straight Connector 7"/>
          <p:cNvCxnSpPr>
            <a:cxnSpLocks noChangeShapeType="1"/>
          </p:cNvCxnSpPr>
          <p:nvPr userDrawn="1"/>
        </p:nvCxnSpPr>
        <p:spPr bwMode="auto">
          <a:xfrm>
            <a:off x="1998663" y="5248275"/>
            <a:ext cx="5346700" cy="0"/>
          </a:xfrm>
          <a:prstGeom prst="line">
            <a:avLst/>
          </a:prstGeom>
          <a:noFill/>
          <a:ln w="25400">
            <a:solidFill>
              <a:srgbClr val="E9B12B"/>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 name="Content Placeholder 2"/>
          <p:cNvSpPr txBox="1">
            <a:spLocks/>
          </p:cNvSpPr>
          <p:nvPr userDrawn="1"/>
        </p:nvSpPr>
        <p:spPr bwMode="auto">
          <a:xfrm>
            <a:off x="6300788" y="1214438"/>
            <a:ext cx="2570162" cy="401637"/>
          </a:xfrm>
          <a:prstGeom prst="rect">
            <a:avLst/>
          </a:prstGeom>
          <a:noFill/>
          <a:ln>
            <a:noFill/>
          </a:ln>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37931725" indent="-37474525">
              <a:defRPr sz="2400">
                <a:solidFill>
                  <a:schemeClr val="tx1"/>
                </a:solidFill>
                <a:latin typeface="Calibri" panose="020F0502020204030204" pitchFamily="34" charset="0"/>
                <a:ea typeface="MS PGothic" panose="020B0600070205080204" pitchFamily="34" charset="-128"/>
              </a:defRPr>
            </a:lvl2pPr>
            <a:lvl3pPr>
              <a:defRPr sz="2400">
                <a:solidFill>
                  <a:schemeClr val="tx1"/>
                </a:solidFill>
                <a:latin typeface="Calibri" panose="020F0502020204030204" pitchFamily="34" charset="0"/>
                <a:ea typeface="MS PGothic" panose="020B0600070205080204" pitchFamily="34" charset="-128"/>
              </a:defRPr>
            </a:lvl3pPr>
            <a:lvl4pPr>
              <a:defRPr sz="2400">
                <a:solidFill>
                  <a:schemeClr val="tx1"/>
                </a:solidFill>
                <a:latin typeface="Calibri" panose="020F0502020204030204" pitchFamily="34" charset="0"/>
                <a:ea typeface="MS PGothic" panose="020B0600070205080204" pitchFamily="34" charset="-128"/>
              </a:defRPr>
            </a:lvl4pPr>
            <a:lvl5pPr>
              <a:defRPr sz="2400">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dist">
              <a:spcBef>
                <a:spcPct val="20000"/>
              </a:spcBef>
              <a:buClr>
                <a:srgbClr val="609BCD"/>
              </a:buClr>
              <a:buSzPct val="110000"/>
              <a:defRPr/>
            </a:pPr>
            <a:r>
              <a:rPr lang="en-US" altLang="en-US" sz="1100" smtClean="0">
                <a:solidFill>
                  <a:srgbClr val="FFFFFF"/>
                </a:solidFill>
                <a:latin typeface="Arial" panose="020B0604020202020204" pitchFamily="34" charset="0"/>
                <a:cs typeface="Arial" panose="020B0604020202020204" pitchFamily="34" charset="0"/>
              </a:rPr>
              <a:t>www.</a:t>
            </a:r>
            <a:r>
              <a:rPr lang="en-US" altLang="en-US" sz="1100" b="1" smtClean="0">
                <a:solidFill>
                  <a:srgbClr val="FFFFFF"/>
                </a:solidFill>
                <a:latin typeface="Arial" panose="020B0604020202020204" pitchFamily="34" charset="0"/>
                <a:cs typeface="Arial" panose="020B0604020202020204" pitchFamily="34" charset="0"/>
              </a:rPr>
              <a:t>TheNationalCouncil</a:t>
            </a:r>
            <a:r>
              <a:rPr lang="en-US" altLang="en-US" sz="1100" smtClean="0">
                <a:solidFill>
                  <a:srgbClr val="FFFFFF"/>
                </a:solidFill>
                <a:latin typeface="Arial" panose="020B0604020202020204" pitchFamily="34" charset="0"/>
                <a:cs typeface="Arial" panose="020B0604020202020204" pitchFamily="34" charset="0"/>
              </a:rPr>
              <a:t>.org</a:t>
            </a:r>
          </a:p>
          <a:p>
            <a:pPr algn="dist">
              <a:spcBef>
                <a:spcPct val="20000"/>
              </a:spcBef>
              <a:buClr>
                <a:srgbClr val="609BCD"/>
              </a:buClr>
              <a:buSzPct val="110000"/>
              <a:defRPr/>
            </a:pPr>
            <a:endParaRPr lang="en-US" altLang="en-US" sz="1100" smtClean="0">
              <a:solidFill>
                <a:srgbClr val="FFFFFF"/>
              </a:solidFill>
              <a:latin typeface="Open Sans" pitchFamily="34" charset="0"/>
            </a:endParaRPr>
          </a:p>
        </p:txBody>
      </p:sp>
      <p:sp>
        <p:nvSpPr>
          <p:cNvPr id="2" name="Title 1"/>
          <p:cNvSpPr>
            <a:spLocks noGrp="1"/>
          </p:cNvSpPr>
          <p:nvPr>
            <p:ph type="ctrTitle"/>
          </p:nvPr>
        </p:nvSpPr>
        <p:spPr>
          <a:xfrm>
            <a:off x="685800" y="1939203"/>
            <a:ext cx="7772400" cy="1926676"/>
          </a:xfrm>
          <a:prstGeom prst="rect">
            <a:avLst/>
          </a:prstGeom>
        </p:spPr>
        <p:txBody>
          <a:bodyPr>
            <a:normAutofit/>
          </a:bodyPr>
          <a:lstStyle>
            <a:lvl1pPr algn="ctr">
              <a:defRPr sz="40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233140"/>
            <a:ext cx="7772400" cy="910763"/>
          </a:xfrm>
        </p:spPr>
        <p:txBody>
          <a:bodyPr>
            <a:normAutofit/>
          </a:bodyPr>
          <a:lstStyle>
            <a:lvl1pPr marL="0" indent="0" algn="ct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Rectangle 3"/>
          <p:cNvSpPr/>
          <p:nvPr userDrawn="1"/>
        </p:nvSpPr>
        <p:spPr>
          <a:xfrm>
            <a:off x="0" y="1552575"/>
            <a:ext cx="9144000" cy="4787900"/>
          </a:xfrm>
          <a:prstGeom prst="rect">
            <a:avLst/>
          </a:prstGeom>
          <a:gradFill flip="none" rotWithShape="1">
            <a:gsLst>
              <a:gs pos="0">
                <a:schemeClr val="bg1"/>
              </a:gs>
              <a:gs pos="100000">
                <a:srgbClr val="609BCD"/>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609BCD"/>
              </a:solidFill>
            </a:endParaRPr>
          </a:p>
        </p:txBody>
      </p:sp>
      <p:sp>
        <p:nvSpPr>
          <p:cNvPr id="5" name="Rectangle 4"/>
          <p:cNvSpPr/>
          <p:nvPr userDrawn="1"/>
        </p:nvSpPr>
        <p:spPr>
          <a:xfrm>
            <a:off x="0" y="0"/>
            <a:ext cx="9144000" cy="1562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prstClr val="white"/>
              </a:solidFill>
            </a:endParaRPr>
          </a:p>
        </p:txBody>
      </p:sp>
      <p:pic>
        <p:nvPicPr>
          <p:cNvPr id="6" name="Picture 8" descr="2013_NC_powerpoint_header_5.png"/>
          <p:cNvPicPr>
            <a:picLocks noChangeAspect="1"/>
          </p:cNvPicPr>
          <p:nvPr userDrawn="1"/>
        </p:nvPicPr>
        <p:blipFill>
          <a:blip r:embed="rId2"/>
          <a:srcRect/>
          <a:stretch>
            <a:fillRect/>
          </a:stretch>
        </p:blipFill>
        <p:spPr bwMode="auto">
          <a:xfrm>
            <a:off x="0" y="87313"/>
            <a:ext cx="9144000" cy="1539875"/>
          </a:xfrm>
          <a:prstGeom prst="rect">
            <a:avLst/>
          </a:prstGeom>
          <a:noFill/>
          <a:ln w="9525">
            <a:noFill/>
            <a:miter lim="800000"/>
            <a:headEnd/>
            <a:tailEnd/>
          </a:ln>
        </p:spPr>
      </p:pic>
      <p:cxnSp>
        <p:nvCxnSpPr>
          <p:cNvPr id="7" name="Straight Connector 6"/>
          <p:cNvCxnSpPr>
            <a:cxnSpLocks noChangeShapeType="1"/>
          </p:cNvCxnSpPr>
          <p:nvPr userDrawn="1"/>
        </p:nvCxnSpPr>
        <p:spPr bwMode="auto">
          <a:xfrm>
            <a:off x="1998663" y="3973513"/>
            <a:ext cx="5346700" cy="0"/>
          </a:xfrm>
          <a:prstGeom prst="line">
            <a:avLst/>
          </a:prstGeom>
          <a:noFill/>
          <a:ln w="25400">
            <a:solidFill>
              <a:srgbClr val="E9B12B"/>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 name="Straight Connector 7"/>
          <p:cNvCxnSpPr>
            <a:cxnSpLocks noChangeShapeType="1"/>
          </p:cNvCxnSpPr>
          <p:nvPr userDrawn="1"/>
        </p:nvCxnSpPr>
        <p:spPr bwMode="auto">
          <a:xfrm>
            <a:off x="1998663" y="5248275"/>
            <a:ext cx="5346700" cy="0"/>
          </a:xfrm>
          <a:prstGeom prst="line">
            <a:avLst/>
          </a:prstGeom>
          <a:noFill/>
          <a:ln w="25400">
            <a:solidFill>
              <a:srgbClr val="E9B12B"/>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 name="Content Placeholder 2"/>
          <p:cNvSpPr txBox="1">
            <a:spLocks/>
          </p:cNvSpPr>
          <p:nvPr userDrawn="1"/>
        </p:nvSpPr>
        <p:spPr bwMode="auto">
          <a:xfrm>
            <a:off x="6300788" y="1214438"/>
            <a:ext cx="2570162" cy="401637"/>
          </a:xfrm>
          <a:prstGeom prst="rect">
            <a:avLst/>
          </a:prstGeom>
          <a:noFill/>
          <a:ln>
            <a:noFill/>
          </a:ln>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37931725" indent="-37474525">
              <a:defRPr sz="2400">
                <a:solidFill>
                  <a:schemeClr val="tx1"/>
                </a:solidFill>
                <a:latin typeface="Calibri" panose="020F0502020204030204" pitchFamily="34" charset="0"/>
                <a:ea typeface="MS PGothic" panose="020B0600070205080204" pitchFamily="34" charset="-128"/>
              </a:defRPr>
            </a:lvl2pPr>
            <a:lvl3pPr>
              <a:defRPr sz="2400">
                <a:solidFill>
                  <a:schemeClr val="tx1"/>
                </a:solidFill>
                <a:latin typeface="Calibri" panose="020F0502020204030204" pitchFamily="34" charset="0"/>
                <a:ea typeface="MS PGothic" panose="020B0600070205080204" pitchFamily="34" charset="-128"/>
              </a:defRPr>
            </a:lvl3pPr>
            <a:lvl4pPr>
              <a:defRPr sz="2400">
                <a:solidFill>
                  <a:schemeClr val="tx1"/>
                </a:solidFill>
                <a:latin typeface="Calibri" panose="020F0502020204030204" pitchFamily="34" charset="0"/>
                <a:ea typeface="MS PGothic" panose="020B0600070205080204" pitchFamily="34" charset="-128"/>
              </a:defRPr>
            </a:lvl4pPr>
            <a:lvl5pPr>
              <a:defRPr sz="2400">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dist">
              <a:spcBef>
                <a:spcPct val="20000"/>
              </a:spcBef>
              <a:buClr>
                <a:srgbClr val="609BCD"/>
              </a:buClr>
              <a:buSzPct val="110000"/>
              <a:defRPr/>
            </a:pPr>
            <a:r>
              <a:rPr lang="en-US" altLang="en-US" sz="1100" smtClean="0">
                <a:solidFill>
                  <a:srgbClr val="FFFFFF"/>
                </a:solidFill>
                <a:latin typeface="Arial" panose="020B0604020202020204" pitchFamily="34" charset="0"/>
                <a:cs typeface="Arial" panose="020B0604020202020204" pitchFamily="34" charset="0"/>
              </a:rPr>
              <a:t>www.</a:t>
            </a:r>
            <a:r>
              <a:rPr lang="en-US" altLang="en-US" sz="1100" b="1" smtClean="0">
                <a:solidFill>
                  <a:srgbClr val="FFFFFF"/>
                </a:solidFill>
                <a:latin typeface="Arial" panose="020B0604020202020204" pitchFamily="34" charset="0"/>
                <a:cs typeface="Arial" panose="020B0604020202020204" pitchFamily="34" charset="0"/>
              </a:rPr>
              <a:t>TheNationalCouncil</a:t>
            </a:r>
            <a:r>
              <a:rPr lang="en-US" altLang="en-US" sz="1100" smtClean="0">
                <a:solidFill>
                  <a:srgbClr val="FFFFFF"/>
                </a:solidFill>
                <a:latin typeface="Arial" panose="020B0604020202020204" pitchFamily="34" charset="0"/>
                <a:cs typeface="Arial" panose="020B0604020202020204" pitchFamily="34" charset="0"/>
              </a:rPr>
              <a:t>.org</a:t>
            </a:r>
          </a:p>
          <a:p>
            <a:pPr algn="dist">
              <a:spcBef>
                <a:spcPct val="20000"/>
              </a:spcBef>
              <a:buClr>
                <a:srgbClr val="609BCD"/>
              </a:buClr>
              <a:buSzPct val="110000"/>
              <a:defRPr/>
            </a:pPr>
            <a:endParaRPr lang="en-US" altLang="en-US" sz="1100" smtClean="0">
              <a:solidFill>
                <a:srgbClr val="FFFFFF"/>
              </a:solidFill>
              <a:latin typeface="Open Sans" pitchFamily="34" charset="0"/>
            </a:endParaRPr>
          </a:p>
        </p:txBody>
      </p:sp>
      <p:sp>
        <p:nvSpPr>
          <p:cNvPr id="2" name="Title 1"/>
          <p:cNvSpPr>
            <a:spLocks noGrp="1"/>
          </p:cNvSpPr>
          <p:nvPr>
            <p:ph type="ctrTitle"/>
          </p:nvPr>
        </p:nvSpPr>
        <p:spPr>
          <a:xfrm>
            <a:off x="685800" y="1939203"/>
            <a:ext cx="7772400" cy="1926676"/>
          </a:xfrm>
          <a:prstGeom prst="rect">
            <a:avLst/>
          </a:prstGeom>
        </p:spPr>
        <p:txBody>
          <a:bodyPr>
            <a:normAutofit/>
          </a:bodyPr>
          <a:lstStyle>
            <a:lvl1pPr algn="ctr">
              <a:defRPr sz="40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233140"/>
            <a:ext cx="7772400" cy="910763"/>
          </a:xfrm>
        </p:spPr>
        <p:txBody>
          <a:bodyPr>
            <a:normAutofit/>
          </a:bodyPr>
          <a:lstStyle>
            <a:lvl1pPr marL="0" indent="0" algn="ct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4" name="Rectangle 3"/>
          <p:cNvSpPr/>
          <p:nvPr userDrawn="1"/>
        </p:nvSpPr>
        <p:spPr>
          <a:xfrm>
            <a:off x="0" y="1552575"/>
            <a:ext cx="9144000" cy="4787900"/>
          </a:xfrm>
          <a:prstGeom prst="rect">
            <a:avLst/>
          </a:prstGeom>
          <a:gradFill flip="none" rotWithShape="1">
            <a:gsLst>
              <a:gs pos="0">
                <a:schemeClr val="bg1"/>
              </a:gs>
              <a:gs pos="100000">
                <a:srgbClr val="609BCD"/>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609BCD"/>
              </a:solidFill>
            </a:endParaRPr>
          </a:p>
        </p:txBody>
      </p:sp>
      <p:sp>
        <p:nvSpPr>
          <p:cNvPr id="5" name="Rectangle 4"/>
          <p:cNvSpPr/>
          <p:nvPr userDrawn="1"/>
        </p:nvSpPr>
        <p:spPr>
          <a:xfrm>
            <a:off x="0" y="0"/>
            <a:ext cx="9144000" cy="1562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prstClr val="white"/>
              </a:solidFill>
            </a:endParaRPr>
          </a:p>
        </p:txBody>
      </p:sp>
      <p:pic>
        <p:nvPicPr>
          <p:cNvPr id="6" name="Picture 8" descr="2013_NC_powerpoint_header_5.png"/>
          <p:cNvPicPr>
            <a:picLocks noChangeAspect="1"/>
          </p:cNvPicPr>
          <p:nvPr userDrawn="1"/>
        </p:nvPicPr>
        <p:blipFill>
          <a:blip r:embed="rId2"/>
          <a:srcRect/>
          <a:stretch>
            <a:fillRect/>
          </a:stretch>
        </p:blipFill>
        <p:spPr bwMode="auto">
          <a:xfrm>
            <a:off x="0" y="87313"/>
            <a:ext cx="9144000" cy="1539875"/>
          </a:xfrm>
          <a:prstGeom prst="rect">
            <a:avLst/>
          </a:prstGeom>
          <a:noFill/>
          <a:ln w="9525">
            <a:noFill/>
            <a:miter lim="800000"/>
            <a:headEnd/>
            <a:tailEnd/>
          </a:ln>
        </p:spPr>
      </p:pic>
      <p:cxnSp>
        <p:nvCxnSpPr>
          <p:cNvPr id="7" name="Straight Connector 6"/>
          <p:cNvCxnSpPr>
            <a:cxnSpLocks noChangeShapeType="1"/>
          </p:cNvCxnSpPr>
          <p:nvPr userDrawn="1"/>
        </p:nvCxnSpPr>
        <p:spPr bwMode="auto">
          <a:xfrm>
            <a:off x="1998663" y="3973513"/>
            <a:ext cx="5346700" cy="0"/>
          </a:xfrm>
          <a:prstGeom prst="line">
            <a:avLst/>
          </a:prstGeom>
          <a:noFill/>
          <a:ln w="25400">
            <a:solidFill>
              <a:srgbClr val="E9B12B"/>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 name="Straight Connector 7"/>
          <p:cNvCxnSpPr>
            <a:cxnSpLocks noChangeShapeType="1"/>
          </p:cNvCxnSpPr>
          <p:nvPr userDrawn="1"/>
        </p:nvCxnSpPr>
        <p:spPr bwMode="auto">
          <a:xfrm>
            <a:off x="1998663" y="5248275"/>
            <a:ext cx="5346700" cy="0"/>
          </a:xfrm>
          <a:prstGeom prst="line">
            <a:avLst/>
          </a:prstGeom>
          <a:noFill/>
          <a:ln w="25400">
            <a:solidFill>
              <a:srgbClr val="E9B12B"/>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 name="Content Placeholder 2"/>
          <p:cNvSpPr txBox="1">
            <a:spLocks/>
          </p:cNvSpPr>
          <p:nvPr userDrawn="1"/>
        </p:nvSpPr>
        <p:spPr bwMode="auto">
          <a:xfrm>
            <a:off x="6300788" y="1214438"/>
            <a:ext cx="2570162" cy="401637"/>
          </a:xfrm>
          <a:prstGeom prst="rect">
            <a:avLst/>
          </a:prstGeom>
          <a:noFill/>
          <a:ln>
            <a:noFill/>
          </a:ln>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37931725" indent="-37474525">
              <a:defRPr sz="2400">
                <a:solidFill>
                  <a:schemeClr val="tx1"/>
                </a:solidFill>
                <a:latin typeface="Calibri" panose="020F0502020204030204" pitchFamily="34" charset="0"/>
                <a:ea typeface="MS PGothic" panose="020B0600070205080204" pitchFamily="34" charset="-128"/>
              </a:defRPr>
            </a:lvl2pPr>
            <a:lvl3pPr>
              <a:defRPr sz="2400">
                <a:solidFill>
                  <a:schemeClr val="tx1"/>
                </a:solidFill>
                <a:latin typeface="Calibri" panose="020F0502020204030204" pitchFamily="34" charset="0"/>
                <a:ea typeface="MS PGothic" panose="020B0600070205080204" pitchFamily="34" charset="-128"/>
              </a:defRPr>
            </a:lvl3pPr>
            <a:lvl4pPr>
              <a:defRPr sz="2400">
                <a:solidFill>
                  <a:schemeClr val="tx1"/>
                </a:solidFill>
                <a:latin typeface="Calibri" panose="020F0502020204030204" pitchFamily="34" charset="0"/>
                <a:ea typeface="MS PGothic" panose="020B0600070205080204" pitchFamily="34" charset="-128"/>
              </a:defRPr>
            </a:lvl4pPr>
            <a:lvl5pPr>
              <a:defRPr sz="2400">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dist">
              <a:spcBef>
                <a:spcPct val="20000"/>
              </a:spcBef>
              <a:buClr>
                <a:srgbClr val="609BCD"/>
              </a:buClr>
              <a:buSzPct val="110000"/>
              <a:defRPr/>
            </a:pPr>
            <a:r>
              <a:rPr lang="en-US" altLang="en-US" sz="1100" smtClean="0">
                <a:solidFill>
                  <a:srgbClr val="FFFFFF"/>
                </a:solidFill>
                <a:latin typeface="Arial" panose="020B0604020202020204" pitchFamily="34" charset="0"/>
                <a:cs typeface="Arial" panose="020B0604020202020204" pitchFamily="34" charset="0"/>
              </a:rPr>
              <a:t>www.</a:t>
            </a:r>
            <a:r>
              <a:rPr lang="en-US" altLang="en-US" sz="1100" b="1" smtClean="0">
                <a:solidFill>
                  <a:srgbClr val="FFFFFF"/>
                </a:solidFill>
                <a:latin typeface="Arial" panose="020B0604020202020204" pitchFamily="34" charset="0"/>
                <a:cs typeface="Arial" panose="020B0604020202020204" pitchFamily="34" charset="0"/>
              </a:rPr>
              <a:t>TheNationalCouncil</a:t>
            </a:r>
            <a:r>
              <a:rPr lang="en-US" altLang="en-US" sz="1100" smtClean="0">
                <a:solidFill>
                  <a:srgbClr val="FFFFFF"/>
                </a:solidFill>
                <a:latin typeface="Arial" panose="020B0604020202020204" pitchFamily="34" charset="0"/>
                <a:cs typeface="Arial" panose="020B0604020202020204" pitchFamily="34" charset="0"/>
              </a:rPr>
              <a:t>.org</a:t>
            </a:r>
          </a:p>
          <a:p>
            <a:pPr algn="dist">
              <a:spcBef>
                <a:spcPct val="20000"/>
              </a:spcBef>
              <a:buClr>
                <a:srgbClr val="609BCD"/>
              </a:buClr>
              <a:buSzPct val="110000"/>
              <a:defRPr/>
            </a:pPr>
            <a:endParaRPr lang="en-US" altLang="en-US" sz="1100" smtClean="0">
              <a:solidFill>
                <a:srgbClr val="FFFFFF"/>
              </a:solidFill>
              <a:latin typeface="Open Sans" pitchFamily="34" charset="0"/>
            </a:endParaRPr>
          </a:p>
        </p:txBody>
      </p:sp>
      <p:sp>
        <p:nvSpPr>
          <p:cNvPr id="2" name="Title 1"/>
          <p:cNvSpPr>
            <a:spLocks noGrp="1"/>
          </p:cNvSpPr>
          <p:nvPr>
            <p:ph type="ctrTitle"/>
          </p:nvPr>
        </p:nvSpPr>
        <p:spPr>
          <a:xfrm>
            <a:off x="685800" y="1939203"/>
            <a:ext cx="7772400" cy="1926676"/>
          </a:xfrm>
          <a:prstGeom prst="rect">
            <a:avLst/>
          </a:prstGeom>
        </p:spPr>
        <p:txBody>
          <a:bodyPr>
            <a:normAutofit/>
          </a:bodyPr>
          <a:lstStyle>
            <a:lvl1pPr algn="ctr">
              <a:defRPr sz="40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233140"/>
            <a:ext cx="7772400" cy="910763"/>
          </a:xfrm>
        </p:spPr>
        <p:txBody>
          <a:bodyPr>
            <a:normAutofit/>
          </a:bodyPr>
          <a:lstStyle>
            <a:lvl1pPr marL="0" indent="0" algn="ct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2.wmf"/><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4988" y="388938"/>
            <a:ext cx="7245350" cy="9826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534988" y="1735138"/>
            <a:ext cx="8255000" cy="4862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7"/>
          <p:cNvPicPr>
            <a:picLocks noChangeAspect="1"/>
          </p:cNvPicPr>
          <p:nvPr/>
        </p:nvPicPr>
        <p:blipFill>
          <a:blip r:embed="rId17"/>
          <a:srcRect/>
          <a:stretch>
            <a:fillRect/>
          </a:stretch>
        </p:blipFill>
        <p:spPr bwMode="auto">
          <a:xfrm>
            <a:off x="0" y="0"/>
            <a:ext cx="2794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60" r:id="rId1"/>
    <p:sldLayoutId id="2147484861" r:id="rId2"/>
    <p:sldLayoutId id="2147484862" r:id="rId3"/>
    <p:sldLayoutId id="2147484856" r:id="rId4"/>
    <p:sldLayoutId id="2147484863" r:id="rId5"/>
    <p:sldLayoutId id="2147484864" r:id="rId6"/>
    <p:sldLayoutId id="2147484865" r:id="rId7"/>
    <p:sldLayoutId id="2147484866" r:id="rId8"/>
    <p:sldLayoutId id="2147484867" r:id="rId9"/>
    <p:sldLayoutId id="2147484868" r:id="rId10"/>
    <p:sldLayoutId id="2147484869" r:id="rId11"/>
    <p:sldLayoutId id="2147484870" r:id="rId12"/>
    <p:sldLayoutId id="2147484857" r:id="rId13"/>
    <p:sldLayoutId id="2147484871" r:id="rId14"/>
    <p:sldLayoutId id="2147484872" r:id="rId15"/>
  </p:sldLayoutIdLst>
  <p:hf hdr="0" ftr="0" dt="0"/>
  <p:txStyles>
    <p:titleStyle>
      <a:lvl1pPr algn="l" defTabSz="457200" rtl="0" eaLnBrk="0" fontAlgn="base" hangingPunct="0">
        <a:lnSpc>
          <a:spcPct val="90000"/>
        </a:lnSpc>
        <a:spcBef>
          <a:spcPct val="0"/>
        </a:spcBef>
        <a:spcAft>
          <a:spcPct val="0"/>
        </a:spcAft>
        <a:defRPr sz="3200" b="1" kern="1200">
          <a:solidFill>
            <a:srgbClr val="0C4CA8"/>
          </a:solidFill>
          <a:latin typeface="Open Sans"/>
          <a:ea typeface="MS PGothic" pitchFamily="34" charset="-128"/>
          <a:cs typeface="Open Sans"/>
        </a:defRPr>
      </a:lvl1pPr>
      <a:lvl2pPr algn="l" defTabSz="457200" rtl="0" eaLnBrk="0" fontAlgn="base" hangingPunct="0">
        <a:lnSpc>
          <a:spcPct val="90000"/>
        </a:lnSpc>
        <a:spcBef>
          <a:spcPct val="0"/>
        </a:spcBef>
        <a:spcAft>
          <a:spcPct val="0"/>
        </a:spcAft>
        <a:defRPr sz="3200" b="1">
          <a:solidFill>
            <a:srgbClr val="0C4CA8"/>
          </a:solidFill>
          <a:latin typeface="Open Sans" charset="0"/>
          <a:ea typeface="MS PGothic" pitchFamily="34" charset="-128"/>
          <a:cs typeface="Open Sans" charset="0"/>
        </a:defRPr>
      </a:lvl2pPr>
      <a:lvl3pPr algn="l" defTabSz="457200" rtl="0" eaLnBrk="0" fontAlgn="base" hangingPunct="0">
        <a:lnSpc>
          <a:spcPct val="90000"/>
        </a:lnSpc>
        <a:spcBef>
          <a:spcPct val="0"/>
        </a:spcBef>
        <a:spcAft>
          <a:spcPct val="0"/>
        </a:spcAft>
        <a:defRPr sz="3200" b="1">
          <a:solidFill>
            <a:srgbClr val="0C4CA8"/>
          </a:solidFill>
          <a:latin typeface="Open Sans" charset="0"/>
          <a:ea typeface="MS PGothic" pitchFamily="34" charset="-128"/>
          <a:cs typeface="Open Sans" charset="0"/>
        </a:defRPr>
      </a:lvl3pPr>
      <a:lvl4pPr algn="l" defTabSz="457200" rtl="0" eaLnBrk="0" fontAlgn="base" hangingPunct="0">
        <a:lnSpc>
          <a:spcPct val="90000"/>
        </a:lnSpc>
        <a:spcBef>
          <a:spcPct val="0"/>
        </a:spcBef>
        <a:spcAft>
          <a:spcPct val="0"/>
        </a:spcAft>
        <a:defRPr sz="3200" b="1">
          <a:solidFill>
            <a:srgbClr val="0C4CA8"/>
          </a:solidFill>
          <a:latin typeface="Open Sans" charset="0"/>
          <a:ea typeface="MS PGothic" pitchFamily="34" charset="-128"/>
          <a:cs typeface="Open Sans" charset="0"/>
        </a:defRPr>
      </a:lvl4pPr>
      <a:lvl5pPr algn="l" defTabSz="457200" rtl="0" eaLnBrk="0" fontAlgn="base" hangingPunct="0">
        <a:lnSpc>
          <a:spcPct val="90000"/>
        </a:lnSpc>
        <a:spcBef>
          <a:spcPct val="0"/>
        </a:spcBef>
        <a:spcAft>
          <a:spcPct val="0"/>
        </a:spcAft>
        <a:defRPr sz="3200" b="1">
          <a:solidFill>
            <a:srgbClr val="0C4CA8"/>
          </a:solidFill>
          <a:latin typeface="Open Sans" charset="0"/>
          <a:ea typeface="MS PGothic" pitchFamily="34" charset="-128"/>
          <a:cs typeface="Open Sans" charset="0"/>
        </a:defRPr>
      </a:lvl5pPr>
      <a:lvl6pPr marL="457200" algn="l" defTabSz="457200" rtl="0" fontAlgn="base">
        <a:lnSpc>
          <a:spcPct val="90000"/>
        </a:lnSpc>
        <a:spcBef>
          <a:spcPct val="0"/>
        </a:spcBef>
        <a:spcAft>
          <a:spcPct val="0"/>
        </a:spcAft>
        <a:defRPr sz="3200" b="1">
          <a:solidFill>
            <a:srgbClr val="609BCD"/>
          </a:solidFill>
          <a:latin typeface="Calibri" charset="0"/>
          <a:ea typeface="ＭＳ Ｐゴシック" charset="0"/>
          <a:cs typeface="ＭＳ Ｐゴシック" charset="0"/>
        </a:defRPr>
      </a:lvl6pPr>
      <a:lvl7pPr marL="914400" algn="l" defTabSz="457200" rtl="0" fontAlgn="base">
        <a:lnSpc>
          <a:spcPct val="90000"/>
        </a:lnSpc>
        <a:spcBef>
          <a:spcPct val="0"/>
        </a:spcBef>
        <a:spcAft>
          <a:spcPct val="0"/>
        </a:spcAft>
        <a:defRPr sz="3200" b="1">
          <a:solidFill>
            <a:srgbClr val="609BCD"/>
          </a:solidFill>
          <a:latin typeface="Calibri" charset="0"/>
          <a:ea typeface="ＭＳ Ｐゴシック" charset="0"/>
          <a:cs typeface="ＭＳ Ｐゴシック" charset="0"/>
        </a:defRPr>
      </a:lvl7pPr>
      <a:lvl8pPr marL="1371600" algn="l" defTabSz="457200" rtl="0" fontAlgn="base">
        <a:lnSpc>
          <a:spcPct val="90000"/>
        </a:lnSpc>
        <a:spcBef>
          <a:spcPct val="0"/>
        </a:spcBef>
        <a:spcAft>
          <a:spcPct val="0"/>
        </a:spcAft>
        <a:defRPr sz="3200" b="1">
          <a:solidFill>
            <a:srgbClr val="609BCD"/>
          </a:solidFill>
          <a:latin typeface="Calibri" charset="0"/>
          <a:ea typeface="ＭＳ Ｐゴシック" charset="0"/>
          <a:cs typeface="ＭＳ Ｐゴシック" charset="0"/>
        </a:defRPr>
      </a:lvl8pPr>
      <a:lvl9pPr marL="1828800" algn="l" defTabSz="457200" rtl="0" fontAlgn="base">
        <a:lnSpc>
          <a:spcPct val="90000"/>
        </a:lnSpc>
        <a:spcBef>
          <a:spcPct val="0"/>
        </a:spcBef>
        <a:spcAft>
          <a:spcPct val="0"/>
        </a:spcAft>
        <a:defRPr sz="3200" b="1">
          <a:solidFill>
            <a:srgbClr val="609BCD"/>
          </a:solidFill>
          <a:latin typeface="Calibri" charset="0"/>
          <a:ea typeface="ＭＳ Ｐゴシック" charset="0"/>
          <a:cs typeface="ＭＳ Ｐゴシック" charset="0"/>
        </a:defRPr>
      </a:lvl9pPr>
    </p:titleStyle>
    <p:bodyStyle>
      <a:lvl1pPr marL="347663" indent="-344488" algn="l" defTabSz="457200" rtl="0" eaLnBrk="0" fontAlgn="base" hangingPunct="0">
        <a:spcBef>
          <a:spcPct val="20000"/>
        </a:spcBef>
        <a:spcAft>
          <a:spcPct val="0"/>
        </a:spcAft>
        <a:buClr>
          <a:srgbClr val="0854A2"/>
        </a:buClr>
        <a:buSzPct val="115000"/>
        <a:buBlip>
          <a:blip r:embed="rId18"/>
        </a:buBlip>
        <a:defRPr sz="2400" kern="1200">
          <a:solidFill>
            <a:schemeClr val="tx1"/>
          </a:solidFill>
          <a:latin typeface="Open Sans"/>
          <a:ea typeface="MS PGothic" pitchFamily="34" charset="-128"/>
          <a:cs typeface="Open Sans"/>
        </a:defRPr>
      </a:lvl1pPr>
      <a:lvl2pPr marL="688975" indent="-231775" algn="l" defTabSz="457200" rtl="0" eaLnBrk="0" fontAlgn="base" hangingPunct="0">
        <a:spcBef>
          <a:spcPct val="20000"/>
        </a:spcBef>
        <a:spcAft>
          <a:spcPct val="0"/>
        </a:spcAft>
        <a:buClr>
          <a:srgbClr val="0C4CA8"/>
        </a:buClr>
        <a:buFont typeface="Lucida Grande" charset="0"/>
        <a:buChar char="&gt;"/>
        <a:defRPr sz="2000" kern="1200">
          <a:solidFill>
            <a:schemeClr val="tx1"/>
          </a:solidFill>
          <a:latin typeface="Open Sans"/>
          <a:ea typeface="MS PGothic" pitchFamily="34" charset="-128"/>
          <a:cs typeface="Open Sans"/>
        </a:defRPr>
      </a:lvl2pPr>
      <a:lvl3pPr marL="1143000" indent="-228600" algn="l" defTabSz="457200" rtl="0" eaLnBrk="0" fontAlgn="base" hangingPunct="0">
        <a:spcBef>
          <a:spcPct val="20000"/>
        </a:spcBef>
        <a:spcAft>
          <a:spcPct val="0"/>
        </a:spcAft>
        <a:buClr>
          <a:srgbClr val="0C4CA8"/>
        </a:buClr>
        <a:buFont typeface="Lucida Grande" charset="0"/>
        <a:buChar char="●"/>
        <a:defRPr kern="1200">
          <a:solidFill>
            <a:schemeClr val="tx1"/>
          </a:solidFill>
          <a:latin typeface="Open Sans"/>
          <a:ea typeface="MS PGothic" pitchFamily="34" charset="-128"/>
          <a:cs typeface="Open Sans"/>
        </a:defRPr>
      </a:lvl3pPr>
      <a:lvl4pPr marL="1600200" indent="-228600" algn="l" defTabSz="457200" rtl="0" eaLnBrk="0" fontAlgn="base" hangingPunct="0">
        <a:spcBef>
          <a:spcPct val="20000"/>
        </a:spcBef>
        <a:spcAft>
          <a:spcPct val="0"/>
        </a:spcAft>
        <a:buClr>
          <a:srgbClr val="0C4CA8"/>
        </a:buClr>
        <a:buFont typeface="Courier New" charset="0"/>
        <a:buChar char="o"/>
        <a:defRPr sz="1600" kern="1200">
          <a:solidFill>
            <a:schemeClr val="tx1"/>
          </a:solidFill>
          <a:latin typeface="Open Sans"/>
          <a:ea typeface="MS PGothic" pitchFamily="34" charset="-128"/>
          <a:cs typeface="Open Sans"/>
        </a:defRPr>
      </a:lvl4pPr>
      <a:lvl5pPr marL="2057400" indent="-228600" algn="l" defTabSz="457200" rtl="0" eaLnBrk="0" fontAlgn="base" hangingPunct="0">
        <a:spcBef>
          <a:spcPct val="20000"/>
        </a:spcBef>
        <a:spcAft>
          <a:spcPct val="0"/>
        </a:spcAft>
        <a:buClr>
          <a:srgbClr val="0C4CA8"/>
        </a:buClr>
        <a:buFont typeface="Arial" charset="0"/>
        <a:buChar char="•"/>
        <a:defRPr sz="1600" kern="1200">
          <a:solidFill>
            <a:schemeClr val="tx1"/>
          </a:solidFill>
          <a:latin typeface="Open Sans"/>
          <a:ea typeface="MS PGothic" pitchFamily="34" charset="-128"/>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534988" y="388938"/>
            <a:ext cx="7245350" cy="9826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534988" y="1735138"/>
            <a:ext cx="8255000" cy="4862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3076" name="Picture 7"/>
          <p:cNvPicPr>
            <a:picLocks noChangeAspect="1"/>
          </p:cNvPicPr>
          <p:nvPr userDrawn="1"/>
        </p:nvPicPr>
        <p:blipFill>
          <a:blip r:embed="rId6"/>
          <a:srcRect/>
          <a:stretch>
            <a:fillRect/>
          </a:stretch>
        </p:blipFill>
        <p:spPr bwMode="auto">
          <a:xfrm>
            <a:off x="0" y="0"/>
            <a:ext cx="2794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77" r:id="rId1"/>
    <p:sldLayoutId id="2147484878" r:id="rId2"/>
    <p:sldLayoutId id="2147484879" r:id="rId3"/>
    <p:sldLayoutId id="2147484859" r:id="rId4"/>
  </p:sldLayoutIdLst>
  <p:hf hdr="0" ftr="0" dt="0"/>
  <p:txStyles>
    <p:titleStyle>
      <a:lvl1pPr algn="l" defTabSz="457200" rtl="0" eaLnBrk="0" fontAlgn="base" hangingPunct="0">
        <a:lnSpc>
          <a:spcPct val="90000"/>
        </a:lnSpc>
        <a:spcBef>
          <a:spcPct val="0"/>
        </a:spcBef>
        <a:spcAft>
          <a:spcPct val="0"/>
        </a:spcAft>
        <a:defRPr sz="3200" b="1" kern="1200">
          <a:solidFill>
            <a:srgbClr val="0C4CA8"/>
          </a:solidFill>
          <a:latin typeface="Open Sans"/>
          <a:ea typeface="MS PGothic" pitchFamily="34" charset="-128"/>
          <a:cs typeface="Open Sans"/>
        </a:defRPr>
      </a:lvl1pPr>
      <a:lvl2pPr algn="l" defTabSz="457200" rtl="0" eaLnBrk="0" fontAlgn="base" hangingPunct="0">
        <a:lnSpc>
          <a:spcPct val="90000"/>
        </a:lnSpc>
        <a:spcBef>
          <a:spcPct val="0"/>
        </a:spcBef>
        <a:spcAft>
          <a:spcPct val="0"/>
        </a:spcAft>
        <a:defRPr sz="3200" b="1">
          <a:solidFill>
            <a:srgbClr val="0C4CA8"/>
          </a:solidFill>
          <a:latin typeface="Open Sans" charset="0"/>
          <a:ea typeface="MS PGothic" pitchFamily="34" charset="-128"/>
          <a:cs typeface="Open Sans" charset="0"/>
        </a:defRPr>
      </a:lvl2pPr>
      <a:lvl3pPr algn="l" defTabSz="457200" rtl="0" eaLnBrk="0" fontAlgn="base" hangingPunct="0">
        <a:lnSpc>
          <a:spcPct val="90000"/>
        </a:lnSpc>
        <a:spcBef>
          <a:spcPct val="0"/>
        </a:spcBef>
        <a:spcAft>
          <a:spcPct val="0"/>
        </a:spcAft>
        <a:defRPr sz="3200" b="1">
          <a:solidFill>
            <a:srgbClr val="0C4CA8"/>
          </a:solidFill>
          <a:latin typeface="Open Sans" charset="0"/>
          <a:ea typeface="MS PGothic" pitchFamily="34" charset="-128"/>
          <a:cs typeface="Open Sans" charset="0"/>
        </a:defRPr>
      </a:lvl3pPr>
      <a:lvl4pPr algn="l" defTabSz="457200" rtl="0" eaLnBrk="0" fontAlgn="base" hangingPunct="0">
        <a:lnSpc>
          <a:spcPct val="90000"/>
        </a:lnSpc>
        <a:spcBef>
          <a:spcPct val="0"/>
        </a:spcBef>
        <a:spcAft>
          <a:spcPct val="0"/>
        </a:spcAft>
        <a:defRPr sz="3200" b="1">
          <a:solidFill>
            <a:srgbClr val="0C4CA8"/>
          </a:solidFill>
          <a:latin typeface="Open Sans" charset="0"/>
          <a:ea typeface="MS PGothic" pitchFamily="34" charset="-128"/>
          <a:cs typeface="Open Sans" charset="0"/>
        </a:defRPr>
      </a:lvl4pPr>
      <a:lvl5pPr algn="l" defTabSz="457200" rtl="0" eaLnBrk="0" fontAlgn="base" hangingPunct="0">
        <a:lnSpc>
          <a:spcPct val="90000"/>
        </a:lnSpc>
        <a:spcBef>
          <a:spcPct val="0"/>
        </a:spcBef>
        <a:spcAft>
          <a:spcPct val="0"/>
        </a:spcAft>
        <a:defRPr sz="3200" b="1">
          <a:solidFill>
            <a:srgbClr val="0C4CA8"/>
          </a:solidFill>
          <a:latin typeface="Open Sans" charset="0"/>
          <a:ea typeface="MS PGothic" pitchFamily="34" charset="-128"/>
          <a:cs typeface="Open Sans" charset="0"/>
        </a:defRPr>
      </a:lvl5pPr>
      <a:lvl6pPr marL="457200" algn="l" defTabSz="457200" rtl="0" fontAlgn="base">
        <a:lnSpc>
          <a:spcPct val="90000"/>
        </a:lnSpc>
        <a:spcBef>
          <a:spcPct val="0"/>
        </a:spcBef>
        <a:spcAft>
          <a:spcPct val="0"/>
        </a:spcAft>
        <a:defRPr sz="3200" b="1">
          <a:solidFill>
            <a:srgbClr val="609BCD"/>
          </a:solidFill>
          <a:latin typeface="Calibri" charset="0"/>
          <a:ea typeface="ＭＳ Ｐゴシック" charset="0"/>
          <a:cs typeface="ＭＳ Ｐゴシック" charset="0"/>
        </a:defRPr>
      </a:lvl6pPr>
      <a:lvl7pPr marL="914400" algn="l" defTabSz="457200" rtl="0" fontAlgn="base">
        <a:lnSpc>
          <a:spcPct val="90000"/>
        </a:lnSpc>
        <a:spcBef>
          <a:spcPct val="0"/>
        </a:spcBef>
        <a:spcAft>
          <a:spcPct val="0"/>
        </a:spcAft>
        <a:defRPr sz="3200" b="1">
          <a:solidFill>
            <a:srgbClr val="609BCD"/>
          </a:solidFill>
          <a:latin typeface="Calibri" charset="0"/>
          <a:ea typeface="ＭＳ Ｐゴシック" charset="0"/>
          <a:cs typeface="ＭＳ Ｐゴシック" charset="0"/>
        </a:defRPr>
      </a:lvl7pPr>
      <a:lvl8pPr marL="1371600" algn="l" defTabSz="457200" rtl="0" fontAlgn="base">
        <a:lnSpc>
          <a:spcPct val="90000"/>
        </a:lnSpc>
        <a:spcBef>
          <a:spcPct val="0"/>
        </a:spcBef>
        <a:spcAft>
          <a:spcPct val="0"/>
        </a:spcAft>
        <a:defRPr sz="3200" b="1">
          <a:solidFill>
            <a:srgbClr val="609BCD"/>
          </a:solidFill>
          <a:latin typeface="Calibri" charset="0"/>
          <a:ea typeface="ＭＳ Ｐゴシック" charset="0"/>
          <a:cs typeface="ＭＳ Ｐゴシック" charset="0"/>
        </a:defRPr>
      </a:lvl8pPr>
      <a:lvl9pPr marL="1828800" algn="l" defTabSz="457200" rtl="0" fontAlgn="base">
        <a:lnSpc>
          <a:spcPct val="90000"/>
        </a:lnSpc>
        <a:spcBef>
          <a:spcPct val="0"/>
        </a:spcBef>
        <a:spcAft>
          <a:spcPct val="0"/>
        </a:spcAft>
        <a:defRPr sz="3200" b="1">
          <a:solidFill>
            <a:srgbClr val="609BCD"/>
          </a:solidFill>
          <a:latin typeface="Calibri" charset="0"/>
          <a:ea typeface="ＭＳ Ｐゴシック" charset="0"/>
          <a:cs typeface="ＭＳ Ｐゴシック" charset="0"/>
        </a:defRPr>
      </a:lvl9pPr>
    </p:titleStyle>
    <p:bodyStyle>
      <a:lvl1pPr marL="347663" indent="-344488" algn="l" defTabSz="457200" rtl="0" eaLnBrk="0" fontAlgn="base" hangingPunct="0">
        <a:spcBef>
          <a:spcPct val="20000"/>
        </a:spcBef>
        <a:spcAft>
          <a:spcPct val="0"/>
        </a:spcAft>
        <a:buClr>
          <a:srgbClr val="0854A2"/>
        </a:buClr>
        <a:buSzPct val="115000"/>
        <a:buBlip>
          <a:blip r:embed="rId7"/>
        </a:buBlip>
        <a:defRPr sz="2400" kern="1200">
          <a:solidFill>
            <a:schemeClr val="tx1"/>
          </a:solidFill>
          <a:latin typeface="Open Sans"/>
          <a:ea typeface="MS PGothic" pitchFamily="34" charset="-128"/>
          <a:cs typeface="Open Sans"/>
        </a:defRPr>
      </a:lvl1pPr>
      <a:lvl2pPr marL="688975" indent="-231775" algn="l" defTabSz="457200" rtl="0" eaLnBrk="0" fontAlgn="base" hangingPunct="0">
        <a:spcBef>
          <a:spcPct val="20000"/>
        </a:spcBef>
        <a:spcAft>
          <a:spcPct val="0"/>
        </a:spcAft>
        <a:buClr>
          <a:srgbClr val="0C4CA8"/>
        </a:buClr>
        <a:buFont typeface="Lucida Grande" charset="0"/>
        <a:buChar char="&gt;"/>
        <a:defRPr sz="2000" kern="1200">
          <a:solidFill>
            <a:schemeClr val="tx1"/>
          </a:solidFill>
          <a:latin typeface="Open Sans"/>
          <a:ea typeface="MS PGothic" pitchFamily="34" charset="-128"/>
          <a:cs typeface="Open Sans"/>
        </a:defRPr>
      </a:lvl2pPr>
      <a:lvl3pPr marL="1143000" indent="-228600" algn="l" defTabSz="457200" rtl="0" eaLnBrk="0" fontAlgn="base" hangingPunct="0">
        <a:spcBef>
          <a:spcPct val="20000"/>
        </a:spcBef>
        <a:spcAft>
          <a:spcPct val="0"/>
        </a:spcAft>
        <a:buClr>
          <a:srgbClr val="0C4CA8"/>
        </a:buClr>
        <a:buFont typeface="Lucida Grande" charset="0"/>
        <a:buChar char="●"/>
        <a:defRPr kern="1200">
          <a:solidFill>
            <a:schemeClr val="tx1"/>
          </a:solidFill>
          <a:latin typeface="Open Sans"/>
          <a:ea typeface="MS PGothic" pitchFamily="34" charset="-128"/>
          <a:cs typeface="Open Sans"/>
        </a:defRPr>
      </a:lvl3pPr>
      <a:lvl4pPr marL="1600200" indent="-228600" algn="l" defTabSz="457200" rtl="0" eaLnBrk="0" fontAlgn="base" hangingPunct="0">
        <a:spcBef>
          <a:spcPct val="20000"/>
        </a:spcBef>
        <a:spcAft>
          <a:spcPct val="0"/>
        </a:spcAft>
        <a:buClr>
          <a:srgbClr val="0C4CA8"/>
        </a:buClr>
        <a:buFont typeface="Courier New" charset="0"/>
        <a:buChar char="o"/>
        <a:defRPr sz="1600" kern="1200">
          <a:solidFill>
            <a:schemeClr val="tx1"/>
          </a:solidFill>
          <a:latin typeface="Open Sans"/>
          <a:ea typeface="MS PGothic" pitchFamily="34" charset="-128"/>
          <a:cs typeface="Open Sans"/>
        </a:defRPr>
      </a:lvl4pPr>
      <a:lvl5pPr marL="2057400" indent="-228600" algn="l" defTabSz="457200" rtl="0" eaLnBrk="0" fontAlgn="base" hangingPunct="0">
        <a:spcBef>
          <a:spcPct val="20000"/>
        </a:spcBef>
        <a:spcAft>
          <a:spcPct val="0"/>
        </a:spcAft>
        <a:buClr>
          <a:srgbClr val="0C4CA8"/>
        </a:buClr>
        <a:buFont typeface="Arial" charset="0"/>
        <a:buChar char="•"/>
        <a:defRPr sz="1600" kern="1200">
          <a:solidFill>
            <a:schemeClr val="tx1"/>
          </a:solidFill>
          <a:latin typeface="Open Sans"/>
          <a:ea typeface="MS PGothic" pitchFamily="34" charset="-128"/>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jpe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hyperlink" Target="https://goo.gl/forms/r0st2lslVkMLc3qr1" TargetMode="External"/><Relationship Id="rId2" Type="http://schemas.openxmlformats.org/officeDocument/2006/relationships/hyperlink" Target="http://www.wishschools.org/resources/YMHFA"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mentalhealthfirstaid.org/cs/be-1-in-a-million/" TargetMode="External"/><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0.jpeg"/><Relationship Id="rId4" Type="http://schemas.openxmlformats.org/officeDocument/2006/relationships/image" Target="../media/image2.wmf"/></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www.mentalhealthfirstaid.org/take-a-course/find-a-course/" TargetMode="Externa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2.wmf"/><Relationship Id="rId7" Type="http://schemas.openxmlformats.org/officeDocument/2006/relationships/image" Target="../media/image17.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2117725"/>
            <a:ext cx="9144000" cy="3926840"/>
          </a:xfrm>
          <a:prstGeom prst="rect">
            <a:avLst/>
          </a:prstGeom>
          <a:solidFill>
            <a:srgbClr val="FFFFFF">
              <a:alpha val="40000"/>
            </a:srgbClr>
          </a:solidFill>
          <a:ln>
            <a:noFill/>
          </a:ln>
        </p:spPr>
        <p:txBody>
          <a:bodyPr/>
          <a:lstStyle>
            <a:lvl1pPr>
              <a:defRPr sz="2400">
                <a:solidFill>
                  <a:schemeClr val="tx1"/>
                </a:solidFill>
                <a:latin typeface="Calibri" panose="020F0502020204030204" pitchFamily="34" charset="0"/>
                <a:ea typeface="MS PGothic" panose="020B0600070205080204" pitchFamily="34" charset="-128"/>
              </a:defRPr>
            </a:lvl1pPr>
            <a:lvl2pPr marL="37931725" indent="-37474525">
              <a:defRPr sz="2400">
                <a:solidFill>
                  <a:schemeClr val="tx1"/>
                </a:solidFill>
                <a:latin typeface="Calibri" panose="020F0502020204030204" pitchFamily="34" charset="0"/>
                <a:ea typeface="MS PGothic" panose="020B0600070205080204" pitchFamily="34" charset="-128"/>
              </a:defRPr>
            </a:lvl2pPr>
            <a:lvl3pPr>
              <a:defRPr sz="2400">
                <a:solidFill>
                  <a:schemeClr val="tx1"/>
                </a:solidFill>
                <a:latin typeface="Calibri" panose="020F0502020204030204" pitchFamily="34" charset="0"/>
                <a:ea typeface="MS PGothic" panose="020B0600070205080204" pitchFamily="34" charset="-128"/>
              </a:defRPr>
            </a:lvl3pPr>
            <a:lvl4pPr>
              <a:defRPr sz="2400">
                <a:solidFill>
                  <a:schemeClr val="tx1"/>
                </a:solidFill>
                <a:latin typeface="Calibri" panose="020F0502020204030204" pitchFamily="34" charset="0"/>
                <a:ea typeface="MS PGothic" panose="020B0600070205080204" pitchFamily="34" charset="-128"/>
              </a:defRPr>
            </a:lvl4pPr>
            <a:lvl5pPr>
              <a:defRPr sz="2400">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a:lnSpc>
                <a:spcPct val="90000"/>
              </a:lnSpc>
              <a:defRPr/>
            </a:pPr>
            <a:endParaRPr lang="en-US" altLang="en-US" sz="3600" b="1" dirty="0" smtClean="0">
              <a:effectLst>
                <a:outerShdw blurRad="38100" dist="38100" dir="2700000" algn="tl">
                  <a:srgbClr val="C0C0C0"/>
                </a:outerShdw>
              </a:effectLst>
            </a:endParaRPr>
          </a:p>
          <a:p>
            <a:pPr algn="r">
              <a:lnSpc>
                <a:spcPct val="90000"/>
              </a:lnSpc>
              <a:defRPr/>
            </a:pPr>
            <a:endParaRPr lang="en-US" altLang="en-US" sz="2800" dirty="0" smtClean="0">
              <a:effectLst>
                <a:outerShdw blurRad="38100" dist="38100" dir="2700000" algn="tl">
                  <a:srgbClr val="C0C0C0"/>
                </a:outerShdw>
              </a:effectLst>
            </a:endParaRPr>
          </a:p>
          <a:p>
            <a:pPr algn="r">
              <a:lnSpc>
                <a:spcPct val="90000"/>
              </a:lnSpc>
              <a:defRPr/>
            </a:pPr>
            <a:endParaRPr lang="en-US" altLang="en-US" sz="2800" dirty="0" smtClean="0">
              <a:solidFill>
                <a:srgbClr val="0854A2"/>
              </a:solidFill>
              <a:effectLst>
                <a:outerShdw blurRad="38100" dist="38100" dir="2700000" algn="tl">
                  <a:srgbClr val="C0C0C0"/>
                </a:outerShdw>
              </a:effectLst>
            </a:endParaRPr>
          </a:p>
          <a:p>
            <a:pPr algn="r">
              <a:lnSpc>
                <a:spcPct val="90000"/>
              </a:lnSpc>
              <a:defRPr/>
            </a:pPr>
            <a:endParaRPr lang="en-US" altLang="en-US" sz="2800" dirty="0" smtClean="0">
              <a:solidFill>
                <a:srgbClr val="0854A2"/>
              </a:solidFill>
              <a:effectLst>
                <a:outerShdw blurRad="38100" dist="38100" dir="2700000" algn="tl">
                  <a:srgbClr val="C0C0C0"/>
                </a:outerShdw>
              </a:effectLst>
            </a:endParaRPr>
          </a:p>
          <a:p>
            <a:pPr algn="r">
              <a:lnSpc>
                <a:spcPct val="90000"/>
              </a:lnSpc>
              <a:defRPr/>
            </a:pPr>
            <a:endParaRPr lang="en-US" altLang="en-US" sz="2800" dirty="0" smtClean="0">
              <a:solidFill>
                <a:srgbClr val="0854A2"/>
              </a:solidFill>
              <a:effectLst>
                <a:outerShdw blurRad="38100" dist="38100" dir="2700000" algn="tl">
                  <a:srgbClr val="C0C0C0"/>
                </a:outerShdw>
              </a:effectLst>
            </a:endParaRPr>
          </a:p>
          <a:p>
            <a:pPr algn="r">
              <a:lnSpc>
                <a:spcPct val="90000"/>
              </a:lnSpc>
              <a:defRPr/>
            </a:pPr>
            <a:endParaRPr lang="en-US" altLang="en-US" sz="2800" dirty="0" smtClean="0">
              <a:solidFill>
                <a:srgbClr val="0854A2"/>
              </a:solidFill>
              <a:effectLst>
                <a:outerShdw blurRad="38100" dist="38100" dir="2700000" algn="tl">
                  <a:srgbClr val="C0C0C0"/>
                </a:outerShdw>
              </a:effectLst>
            </a:endParaRPr>
          </a:p>
          <a:p>
            <a:pPr algn="r">
              <a:lnSpc>
                <a:spcPct val="90000"/>
              </a:lnSpc>
              <a:defRPr/>
            </a:pPr>
            <a:endParaRPr lang="en-US" altLang="en-US" sz="2800" dirty="0" smtClean="0">
              <a:solidFill>
                <a:srgbClr val="0854A2"/>
              </a:solidFill>
              <a:effectLst>
                <a:outerShdw blurRad="38100" dist="38100" dir="2700000" algn="tl">
                  <a:srgbClr val="C0C0C0"/>
                </a:outerShdw>
              </a:effectLst>
            </a:endParaRPr>
          </a:p>
          <a:p>
            <a:pPr algn="r">
              <a:lnSpc>
                <a:spcPct val="90000"/>
              </a:lnSpc>
              <a:defRPr/>
            </a:pPr>
            <a:r>
              <a:rPr lang="en-US" altLang="en-US" sz="2800" dirty="0" smtClean="0">
                <a:effectLst>
                  <a:outerShdw blurRad="38100" dist="38100" dir="2700000" algn="tl">
                    <a:srgbClr val="C0C0C0"/>
                  </a:outerShdw>
                </a:effectLst>
              </a:rPr>
              <a:t>Jackie Schoening, MSW,LCSW</a:t>
            </a:r>
          </a:p>
          <a:p>
            <a:pPr algn="r">
              <a:lnSpc>
                <a:spcPct val="90000"/>
              </a:lnSpc>
              <a:defRPr/>
            </a:pPr>
            <a:r>
              <a:rPr lang="en-US" altLang="en-US" sz="2800" dirty="0" smtClean="0">
                <a:effectLst>
                  <a:outerShdw blurRad="38100" dist="38100" dir="2700000" algn="tl">
                    <a:srgbClr val="C0C0C0"/>
                  </a:outerShdw>
                </a:effectLst>
              </a:rPr>
              <a:t>Wisconsin Safe &amp; Healthy Schools Coordinator</a:t>
            </a:r>
          </a:p>
          <a:p>
            <a:pPr algn="r">
              <a:lnSpc>
                <a:spcPct val="90000"/>
              </a:lnSpc>
              <a:defRPr/>
            </a:pPr>
            <a:r>
              <a:rPr lang="en-US" altLang="en-US" sz="2800" dirty="0" smtClean="0">
                <a:effectLst>
                  <a:outerShdw blurRad="38100" dist="38100" dir="2700000" algn="tl">
                    <a:srgbClr val="C0C0C0"/>
                  </a:outerShdw>
                </a:effectLst>
              </a:rPr>
              <a:t>Central Region</a:t>
            </a:r>
          </a:p>
        </p:txBody>
      </p:sp>
      <p:pic>
        <p:nvPicPr>
          <p:cNvPr id="26628" name="Picture 1"/>
          <p:cNvPicPr>
            <a:picLocks noChangeAspect="1"/>
          </p:cNvPicPr>
          <p:nvPr/>
        </p:nvPicPr>
        <p:blipFill>
          <a:blip r:embed="rId3"/>
          <a:srcRect/>
          <a:stretch>
            <a:fillRect/>
          </a:stretch>
        </p:blipFill>
        <p:spPr bwMode="auto">
          <a:xfrm>
            <a:off x="438150" y="685800"/>
            <a:ext cx="1827213" cy="2743200"/>
          </a:xfrm>
          <a:prstGeom prst="rect">
            <a:avLst/>
          </a:prstGeom>
          <a:noFill/>
          <a:ln w="9525">
            <a:noFill/>
            <a:miter lim="800000"/>
            <a:headEnd/>
            <a:tailEnd/>
          </a:ln>
        </p:spPr>
      </p:pic>
      <p:sp>
        <p:nvSpPr>
          <p:cNvPr id="2" name="Rectangle 1"/>
          <p:cNvSpPr>
            <a:spLocks noChangeArrowheads="1"/>
          </p:cNvSpPr>
          <p:nvPr/>
        </p:nvSpPr>
        <p:spPr bwMode="auto">
          <a:xfrm>
            <a:off x="0" y="6044565"/>
            <a:ext cx="9144000" cy="828675"/>
          </a:xfrm>
          <a:prstGeom prst="rect">
            <a:avLst/>
          </a:prstGeom>
          <a:solidFill>
            <a:schemeClr val="bg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pic>
        <p:nvPicPr>
          <p:cNvPr id="26630" name="Picture 4"/>
          <p:cNvPicPr>
            <a:picLocks noChangeAspect="1"/>
          </p:cNvPicPr>
          <p:nvPr/>
        </p:nvPicPr>
        <p:blipFill>
          <a:blip r:embed="rId4"/>
          <a:srcRect/>
          <a:stretch>
            <a:fillRect/>
          </a:stretch>
        </p:blipFill>
        <p:spPr bwMode="auto">
          <a:xfrm>
            <a:off x="246063" y="6164263"/>
            <a:ext cx="1773237" cy="558800"/>
          </a:xfrm>
          <a:prstGeom prst="rect">
            <a:avLst/>
          </a:prstGeom>
          <a:noFill/>
          <a:ln w="9525">
            <a:noFill/>
            <a:miter lim="800000"/>
            <a:headEnd/>
            <a:tailEnd/>
          </a:ln>
        </p:spPr>
      </p:pic>
      <p:pic>
        <p:nvPicPr>
          <p:cNvPr id="8" name="Picture 7" descr="Slide01 - NS.jpg"/>
          <p:cNvPicPr>
            <a:picLocks noChangeAspect="1"/>
          </p:cNvPicPr>
          <p:nvPr/>
        </p:nvPicPr>
        <p:blipFill>
          <a:blip r:embed="rId5" cstate="print"/>
          <a:srcRect/>
          <a:stretch>
            <a:fillRect/>
          </a:stretch>
        </p:blipFill>
        <p:spPr bwMode="auto">
          <a:xfrm>
            <a:off x="330506" y="527050"/>
            <a:ext cx="3869714" cy="2901950"/>
          </a:xfrm>
          <a:prstGeom prst="rect">
            <a:avLst/>
          </a:prstGeom>
          <a:noFill/>
          <a:ln w="9525">
            <a:noFill/>
            <a:miter lim="800000"/>
            <a:headEnd/>
            <a:tailEnd/>
          </a:ln>
        </p:spPr>
      </p:pic>
      <p:sp>
        <p:nvSpPr>
          <p:cNvPr id="9" name="TextBox 8"/>
          <p:cNvSpPr txBox="1"/>
          <p:nvPr/>
        </p:nvSpPr>
        <p:spPr>
          <a:xfrm>
            <a:off x="438150" y="3429000"/>
            <a:ext cx="8290560" cy="2523768"/>
          </a:xfrm>
          <a:prstGeom prst="rect">
            <a:avLst/>
          </a:prstGeom>
          <a:noFill/>
        </p:spPr>
        <p:txBody>
          <a:bodyPr wrap="square" rtlCol="0">
            <a:spAutoFit/>
          </a:bodyPr>
          <a:lstStyle/>
          <a:p>
            <a:r>
              <a:rPr lang="en-US" sz="2800" dirty="0" smtClean="0"/>
              <a:t>Carol Zabel, MS</a:t>
            </a:r>
          </a:p>
          <a:p>
            <a:r>
              <a:rPr lang="en-US" sz="2800" dirty="0" smtClean="0"/>
              <a:t>Wisconsin Safe &amp; Healthy Schools Center</a:t>
            </a:r>
          </a:p>
          <a:p>
            <a:r>
              <a:rPr lang="en-US" sz="2800" dirty="0" smtClean="0"/>
              <a:t>Western Region</a:t>
            </a:r>
          </a:p>
          <a:p>
            <a:endParaRPr lang="en-US" sz="2800" dirty="0" smtClean="0"/>
          </a:p>
          <a:p>
            <a:endParaRPr lang="en-US" sz="2800"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388938"/>
            <a:ext cx="7587932" cy="982662"/>
          </a:xfrm>
        </p:spPr>
        <p:txBody>
          <a:bodyPr/>
          <a:lstStyle/>
          <a:p>
            <a:r>
              <a:rPr lang="en-US" dirty="0" smtClean="0"/>
              <a:t>Wisconsin AWARE Youth Mental Health First Aid</a:t>
            </a:r>
            <a:endParaRPr lang="en-US" dirty="0"/>
          </a:p>
        </p:txBody>
      </p:sp>
      <p:sp>
        <p:nvSpPr>
          <p:cNvPr id="4" name="Text Placeholder 3"/>
          <p:cNvSpPr>
            <a:spLocks noGrp="1"/>
          </p:cNvSpPr>
          <p:nvPr>
            <p:ph type="body" sz="quarter" idx="13"/>
          </p:nvPr>
        </p:nvSpPr>
        <p:spPr>
          <a:xfrm>
            <a:off x="534988" y="1737360"/>
            <a:ext cx="8255000" cy="4652963"/>
          </a:xfrm>
        </p:spPr>
        <p:txBody>
          <a:bodyPr/>
          <a:lstStyle/>
          <a:p>
            <a:r>
              <a:rPr lang="en-US" dirty="0" smtClean="0"/>
              <a:t>Since early  2016,  First Aiders have reported approximately </a:t>
            </a:r>
            <a:r>
              <a:rPr lang="en-US" b="1" dirty="0" smtClean="0"/>
              <a:t>4,000 referrals</a:t>
            </a:r>
            <a:r>
              <a:rPr lang="en-US" dirty="0" smtClean="0"/>
              <a:t> since we began tracking referrals.  </a:t>
            </a:r>
          </a:p>
          <a:p>
            <a:r>
              <a:rPr lang="en-US" dirty="0" smtClean="0"/>
              <a:t>We have trained over </a:t>
            </a:r>
            <a:r>
              <a:rPr lang="en-US" b="1" dirty="0" smtClean="0"/>
              <a:t>1,500</a:t>
            </a:r>
            <a:r>
              <a:rPr lang="en-US" dirty="0" smtClean="0"/>
              <a:t> First Aiders, most of whom work in schools.  </a:t>
            </a:r>
          </a:p>
          <a:p>
            <a:r>
              <a:rPr lang="en-US" dirty="0" smtClean="0"/>
              <a:t>You can have a training at your building </a:t>
            </a:r>
            <a:r>
              <a:rPr lang="en-US" dirty="0" smtClean="0">
                <a:solidFill>
                  <a:srgbClr val="008000"/>
                </a:solidFill>
              </a:rPr>
              <a:t>FREE</a:t>
            </a:r>
            <a:r>
              <a:rPr lang="en-US" dirty="0" smtClean="0"/>
              <a:t> – maximum 30 participants, Minimum 20.  Complete the inquiry form: </a:t>
            </a:r>
            <a:r>
              <a:rPr lang="en-US" dirty="0" smtClean="0">
                <a:hlinkClick r:id="rId2"/>
              </a:rPr>
              <a:t>www.wishschools.org/resources/YMHFA</a:t>
            </a:r>
            <a:endParaRPr lang="en-US" dirty="0" smtClean="0"/>
          </a:p>
          <a:p>
            <a:r>
              <a:rPr lang="en-US" dirty="0" smtClean="0"/>
              <a:t>Or directly to the inquiry form </a:t>
            </a:r>
            <a:r>
              <a:rPr lang="en-US" dirty="0" smtClean="0">
                <a:hlinkClick r:id="rId3"/>
              </a:rPr>
              <a:t>https://goo.gl/forms/r0st2lslVkMLc3qr1</a:t>
            </a:r>
            <a:r>
              <a:rPr lang="en-US" dirty="0" smtClean="0"/>
              <a:t> </a:t>
            </a:r>
            <a:endParaRPr lang="en-US" dirty="0"/>
          </a:p>
        </p:txBody>
      </p:sp>
      <p:sp>
        <p:nvSpPr>
          <p:cNvPr id="5" name="Slide Number Placeholder 4"/>
          <p:cNvSpPr>
            <a:spLocks noGrp="1"/>
          </p:cNvSpPr>
          <p:nvPr>
            <p:ph type="sldNum" sz="quarter" idx="14"/>
          </p:nvPr>
        </p:nvSpPr>
        <p:spPr/>
        <p:txBody>
          <a:bodyPr/>
          <a:lstStyle/>
          <a:p>
            <a:fld id="{4618D907-865C-478E-B174-DE9B88F39331}" type="slidenum">
              <a:rPr lang="en-US" altLang="en-US" smtClean="0"/>
              <a:pPr/>
              <a:t>9</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534988" y="255588"/>
            <a:ext cx="7245350" cy="719137"/>
          </a:xfrm>
        </p:spPr>
        <p:txBody>
          <a:bodyPr/>
          <a:lstStyle/>
          <a:p>
            <a:r>
              <a:rPr lang="en-US" altLang="en-US" smtClean="0">
                <a:latin typeface="Open Sans" pitchFamily="34" charset="0"/>
                <a:cs typeface="Open Sans" pitchFamily="34" charset="0"/>
              </a:rPr>
              <a:t>Be 1 in a Million</a:t>
            </a:r>
          </a:p>
        </p:txBody>
      </p:sp>
      <p:sp>
        <p:nvSpPr>
          <p:cNvPr id="51203" name="Slide Number Placeholder 4"/>
          <p:cNvSpPr>
            <a:spLocks noGrp="1"/>
          </p:cNvSpPr>
          <p:nvPr>
            <p:ph type="sldNum" sz="quarter" idx="14"/>
          </p:nvPr>
        </p:nvSpPr>
        <p:spPr bwMode="auto">
          <a:noFill/>
          <a:ln>
            <a:miter lim="800000"/>
            <a:headEnd/>
            <a:tailEnd/>
          </a:ln>
        </p:spPr>
        <p:txBody>
          <a:bodyPr/>
          <a:lstStyle/>
          <a:p>
            <a:fld id="{64A2BB2D-1F51-4E86-8BE9-B78AA95D23CC}" type="slidenum">
              <a:rPr lang="en-US" altLang="en-US"/>
              <a:pPr/>
              <a:t>10</a:t>
            </a:fld>
            <a:endParaRPr lang="en-US" altLang="en-US"/>
          </a:p>
        </p:txBody>
      </p:sp>
      <p:pic>
        <p:nvPicPr>
          <p:cNvPr id="51204" name="Picture 5"/>
          <p:cNvPicPr>
            <a:picLocks noChangeAspect="1"/>
          </p:cNvPicPr>
          <p:nvPr/>
        </p:nvPicPr>
        <p:blipFill>
          <a:blip r:embed="rId2"/>
          <a:srcRect/>
          <a:stretch>
            <a:fillRect/>
          </a:stretch>
        </p:blipFill>
        <p:spPr bwMode="auto">
          <a:xfrm>
            <a:off x="1352550" y="1270000"/>
            <a:ext cx="6646863" cy="3471863"/>
          </a:xfrm>
          <a:prstGeom prst="rect">
            <a:avLst/>
          </a:prstGeom>
          <a:noFill/>
          <a:ln w="9525">
            <a:noFill/>
            <a:miter lim="800000"/>
            <a:headEnd/>
            <a:tailEnd/>
          </a:ln>
        </p:spPr>
      </p:pic>
      <p:sp>
        <p:nvSpPr>
          <p:cNvPr id="51205" name="Text Placeholder 3"/>
          <p:cNvSpPr>
            <a:spLocks noGrp="1"/>
          </p:cNvSpPr>
          <p:nvPr>
            <p:ph type="body" sz="quarter" idx="13"/>
          </p:nvPr>
        </p:nvSpPr>
        <p:spPr>
          <a:xfrm>
            <a:off x="549275" y="5035550"/>
            <a:ext cx="8255000" cy="1122363"/>
          </a:xfrm>
        </p:spPr>
        <p:txBody>
          <a:bodyPr/>
          <a:lstStyle/>
          <a:p>
            <a:r>
              <a:rPr lang="en-US" altLang="en-US" sz="1800" dirty="0" smtClean="0">
                <a:latin typeface="Open Sans" pitchFamily="34" charset="0"/>
                <a:cs typeface="Open Sans" pitchFamily="34" charset="0"/>
              </a:rPr>
              <a:t>Campaign launched by the National Council in January 2016 in an effort to </a:t>
            </a:r>
            <a:r>
              <a:rPr lang="en-US" altLang="en-US" sz="1800" dirty="0" smtClean="0">
                <a:latin typeface="Open Sans" pitchFamily="34" charset="0"/>
                <a:cs typeface="Open Sans" pitchFamily="34" charset="0"/>
                <a:hlinkClick r:id="rId3"/>
              </a:rPr>
              <a:t>train 1 million people </a:t>
            </a:r>
            <a:r>
              <a:rPr lang="en-US" altLang="en-US" sz="1800" dirty="0" smtClean="0">
                <a:latin typeface="Open Sans" pitchFamily="34" charset="0"/>
                <a:cs typeface="Open Sans" pitchFamily="34" charset="0"/>
              </a:rPr>
              <a:t>in Mental Health First Aid</a:t>
            </a:r>
          </a:p>
          <a:p>
            <a:pPr>
              <a:buFontTx/>
              <a:buNone/>
            </a:pPr>
            <a:endParaRPr lang="en-US" altLang="en-US" sz="1800" dirty="0" smtClean="0">
              <a:latin typeface="Open Sans" pitchFamily="34" charset="0"/>
              <a:cs typeface="Open Sans"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latin typeface="Open Sans" pitchFamily="34" charset="0"/>
                <a:cs typeface="Open Sans" pitchFamily="34" charset="0"/>
              </a:rPr>
              <a:t>Youth Mental Health First Aid</a:t>
            </a:r>
          </a:p>
        </p:txBody>
      </p:sp>
      <p:sp>
        <p:nvSpPr>
          <p:cNvPr id="62467" name="Text Placeholder 3"/>
          <p:cNvSpPr>
            <a:spLocks noGrp="1"/>
          </p:cNvSpPr>
          <p:nvPr>
            <p:ph type="body" sz="quarter" idx="13"/>
          </p:nvPr>
        </p:nvSpPr>
        <p:spPr>
          <a:xfrm>
            <a:off x="534988" y="1736725"/>
            <a:ext cx="4792662" cy="4652963"/>
          </a:xfrm>
        </p:spPr>
        <p:txBody>
          <a:bodyPr/>
          <a:lstStyle/>
          <a:p>
            <a:r>
              <a:rPr lang="en-US" altLang="en-US" sz="2000" smtClean="0">
                <a:latin typeface="Open Sans" pitchFamily="34" charset="0"/>
                <a:cs typeface="Open Sans" pitchFamily="34" charset="0"/>
              </a:rPr>
              <a:t>Introduces participants to the unique risk factors and warning signs of mental health problems in adolescents</a:t>
            </a:r>
          </a:p>
          <a:p>
            <a:r>
              <a:rPr lang="en-US" altLang="en-US" sz="2000" smtClean="0">
                <a:latin typeface="Open Sans" pitchFamily="34" charset="0"/>
                <a:cs typeface="Open Sans" pitchFamily="34" charset="0"/>
              </a:rPr>
              <a:t>Builds understanding of the importance of early intervention</a:t>
            </a:r>
          </a:p>
          <a:p>
            <a:r>
              <a:rPr lang="en-US" altLang="en-US" sz="2000" smtClean="0">
                <a:latin typeface="Open Sans" pitchFamily="34" charset="0"/>
                <a:cs typeface="Open Sans" pitchFamily="34" charset="0"/>
              </a:rPr>
              <a:t>Teaches individuals how to help an adolescent in crisis or experiencing a mental health challenge</a:t>
            </a:r>
          </a:p>
          <a:p>
            <a:r>
              <a:rPr lang="en-US" altLang="en-US" sz="2000" smtClean="0">
                <a:latin typeface="Open Sans" pitchFamily="34" charset="0"/>
                <a:cs typeface="Open Sans" pitchFamily="34" charset="0"/>
              </a:rPr>
              <a:t>The course is designed for adults who regularly interact with adolescents (teachers, school staff, coaches, youth group leaders, parents, etc.)</a:t>
            </a:r>
          </a:p>
        </p:txBody>
      </p:sp>
      <p:sp>
        <p:nvSpPr>
          <p:cNvPr id="62468" name="Slide Number Placeholder 4"/>
          <p:cNvSpPr>
            <a:spLocks noGrp="1"/>
          </p:cNvSpPr>
          <p:nvPr>
            <p:ph type="sldNum" sz="quarter" idx="14"/>
          </p:nvPr>
        </p:nvSpPr>
        <p:spPr bwMode="auto">
          <a:noFill/>
          <a:ln>
            <a:miter lim="800000"/>
            <a:headEnd/>
            <a:tailEnd/>
          </a:ln>
        </p:spPr>
        <p:txBody>
          <a:bodyPr/>
          <a:lstStyle/>
          <a:p>
            <a:fld id="{3CA207AD-FC2E-4114-9B33-33E9C70ABF20}" type="slidenum">
              <a:rPr lang="en-US" altLang="en-US"/>
              <a:pPr/>
              <a:t>11</a:t>
            </a:fld>
            <a:endParaRPr lang="en-US" altLang="en-US"/>
          </a:p>
        </p:txBody>
      </p:sp>
      <p:pic>
        <p:nvPicPr>
          <p:cNvPr id="62469" name="Picture 14"/>
          <p:cNvPicPr>
            <a:picLocks noChangeAspect="1"/>
          </p:cNvPicPr>
          <p:nvPr/>
        </p:nvPicPr>
        <p:blipFill>
          <a:blip r:embed="rId3"/>
          <a:srcRect l="7765" r="2849" b="11626"/>
          <a:stretch>
            <a:fillRect/>
          </a:stretch>
        </p:blipFill>
        <p:spPr bwMode="auto">
          <a:xfrm>
            <a:off x="5327650" y="1736725"/>
            <a:ext cx="3462338" cy="25669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chor="t"/>
          <a:lstStyle/>
          <a:p>
            <a:r>
              <a:rPr lang="en-US" altLang="en-US" sz="2800" smtClean="0">
                <a:latin typeface="Open Sans" pitchFamily="34" charset="0"/>
                <a:cs typeface="Open Sans" pitchFamily="34" charset="0"/>
              </a:rPr>
              <a:t>Mental Health First Aid</a:t>
            </a:r>
          </a:p>
        </p:txBody>
      </p:sp>
      <p:sp>
        <p:nvSpPr>
          <p:cNvPr id="63491" name="Text Placeholder 2"/>
          <p:cNvSpPr>
            <a:spLocks noGrp="1"/>
          </p:cNvSpPr>
          <p:nvPr>
            <p:ph type="body" sz="quarter" idx="13"/>
          </p:nvPr>
        </p:nvSpPr>
        <p:spPr>
          <a:xfrm>
            <a:off x="4924425" y="1441450"/>
            <a:ext cx="3681413" cy="4935538"/>
          </a:xfrm>
        </p:spPr>
        <p:txBody>
          <a:bodyPr/>
          <a:lstStyle/>
          <a:p>
            <a:pPr>
              <a:lnSpc>
                <a:spcPct val="80000"/>
              </a:lnSpc>
            </a:pPr>
            <a:endParaRPr lang="en-US" altLang="en-US" sz="1700" smtClean="0">
              <a:latin typeface="Open Sans" pitchFamily="34" charset="0"/>
              <a:cs typeface="Open Sans" pitchFamily="34" charset="0"/>
            </a:endParaRPr>
          </a:p>
          <a:p>
            <a:pPr>
              <a:lnSpc>
                <a:spcPct val="80000"/>
              </a:lnSpc>
              <a:spcBef>
                <a:spcPts val="600"/>
              </a:spcBef>
              <a:spcAft>
                <a:spcPts val="600"/>
              </a:spcAft>
            </a:pPr>
            <a:r>
              <a:rPr lang="en-US" altLang="en-US" sz="1700" smtClean="0">
                <a:latin typeface="Open Sans" pitchFamily="34" charset="0"/>
                <a:cs typeface="Open Sans" pitchFamily="34" charset="0"/>
              </a:rPr>
              <a:t>Originated in Australia and currently in 23 countries</a:t>
            </a:r>
          </a:p>
          <a:p>
            <a:pPr>
              <a:lnSpc>
                <a:spcPct val="80000"/>
              </a:lnSpc>
              <a:spcBef>
                <a:spcPts val="600"/>
              </a:spcBef>
              <a:spcAft>
                <a:spcPts val="600"/>
              </a:spcAft>
            </a:pPr>
            <a:r>
              <a:rPr lang="en-US" altLang="en-US" sz="1700" smtClean="0">
                <a:latin typeface="Open Sans" pitchFamily="34" charset="0"/>
                <a:cs typeface="Open Sans" pitchFamily="34" charset="0"/>
              </a:rPr>
              <a:t>Adult course for individuals 18 years of age and older; available in both Spanish and English</a:t>
            </a:r>
          </a:p>
          <a:p>
            <a:pPr>
              <a:lnSpc>
                <a:spcPct val="80000"/>
              </a:lnSpc>
              <a:spcBef>
                <a:spcPts val="600"/>
              </a:spcBef>
              <a:spcAft>
                <a:spcPts val="600"/>
              </a:spcAft>
            </a:pPr>
            <a:r>
              <a:rPr lang="en-US" altLang="en-US" sz="1700" smtClean="0">
                <a:latin typeface="Open Sans" pitchFamily="34" charset="0"/>
                <a:cs typeface="Open Sans" pitchFamily="34" charset="0"/>
              </a:rPr>
              <a:t>Youth Mental Health First Aid is designed to teach caring adults how to help an adolescent (age 12-18) who is experiencing a mental health, an addictions challenge or is in crisis; available in both Spanish and English. </a:t>
            </a:r>
          </a:p>
          <a:p>
            <a:pPr>
              <a:lnSpc>
                <a:spcPct val="80000"/>
              </a:lnSpc>
              <a:spcBef>
                <a:spcPts val="600"/>
              </a:spcBef>
              <a:spcAft>
                <a:spcPts val="600"/>
              </a:spcAft>
            </a:pPr>
            <a:r>
              <a:rPr lang="en-US" altLang="en-US" sz="1700" smtClean="0">
                <a:latin typeface="Open Sans" pitchFamily="34" charset="0"/>
                <a:cs typeface="Open Sans" pitchFamily="34" charset="0"/>
              </a:rPr>
              <a:t>Mental Health First Aid Included in SAMHSA’s National Registry of Evidence-based Programs and Practices</a:t>
            </a:r>
          </a:p>
        </p:txBody>
      </p:sp>
      <p:sp>
        <p:nvSpPr>
          <p:cNvPr id="63492" name="Slide Number Placeholder 4"/>
          <p:cNvSpPr>
            <a:spLocks noGrp="1"/>
          </p:cNvSpPr>
          <p:nvPr>
            <p:ph type="sldNum" sz="quarter" idx="14"/>
          </p:nvPr>
        </p:nvSpPr>
        <p:spPr bwMode="auto">
          <a:noFill/>
          <a:ln>
            <a:miter lim="800000"/>
            <a:headEnd/>
            <a:tailEnd/>
          </a:ln>
        </p:spPr>
        <p:txBody>
          <a:bodyPr/>
          <a:lstStyle/>
          <a:p>
            <a:fld id="{2A0EDBF4-ED69-4543-9232-B4E7E83EA566}" type="slidenum">
              <a:rPr lang="en-US" altLang="en-US"/>
              <a:pPr/>
              <a:t>12</a:t>
            </a:fld>
            <a:endParaRPr lang="en-US" altLang="en-US"/>
          </a:p>
        </p:txBody>
      </p:sp>
      <p:pic>
        <p:nvPicPr>
          <p:cNvPr id="63493" name="Picture 14"/>
          <p:cNvPicPr>
            <a:picLocks noChangeAspect="1"/>
          </p:cNvPicPr>
          <p:nvPr/>
        </p:nvPicPr>
        <p:blipFill>
          <a:blip r:embed="rId3"/>
          <a:srcRect l="7765" r="2849" b="11626"/>
          <a:stretch>
            <a:fillRect/>
          </a:stretch>
        </p:blipFill>
        <p:spPr bwMode="auto">
          <a:xfrm>
            <a:off x="1428750" y="1493838"/>
            <a:ext cx="2994025" cy="2219325"/>
          </a:xfrm>
          <a:prstGeom prst="rect">
            <a:avLst/>
          </a:prstGeom>
          <a:noFill/>
          <a:ln w="9525">
            <a:noFill/>
            <a:miter lim="800000"/>
            <a:headEnd/>
            <a:tailEnd/>
          </a:ln>
        </p:spPr>
      </p:pic>
      <p:pic>
        <p:nvPicPr>
          <p:cNvPr id="63494" name="Picture 12"/>
          <p:cNvPicPr>
            <a:picLocks noChangeAspect="1"/>
          </p:cNvPicPr>
          <p:nvPr/>
        </p:nvPicPr>
        <p:blipFill>
          <a:blip r:embed="rId4"/>
          <a:srcRect l="4527" r="6133" b="12131"/>
          <a:stretch>
            <a:fillRect/>
          </a:stretch>
        </p:blipFill>
        <p:spPr bwMode="auto">
          <a:xfrm>
            <a:off x="720725" y="2501900"/>
            <a:ext cx="2994025" cy="2208213"/>
          </a:xfrm>
          <a:prstGeom prst="rect">
            <a:avLst/>
          </a:prstGeom>
          <a:noFill/>
          <a:ln w="9525">
            <a:noFill/>
            <a:miter lim="800000"/>
            <a:headEnd/>
            <a:tailEnd/>
          </a:ln>
        </p:spPr>
      </p:pic>
      <p:pic>
        <p:nvPicPr>
          <p:cNvPr id="63495" name="Picture 13"/>
          <p:cNvPicPr>
            <a:picLocks noChangeAspect="1"/>
          </p:cNvPicPr>
          <p:nvPr/>
        </p:nvPicPr>
        <p:blipFill>
          <a:blip r:embed="rId5"/>
          <a:srcRect l="6276" r="14226" b="24194"/>
          <a:stretch>
            <a:fillRect/>
          </a:stretch>
        </p:blipFill>
        <p:spPr bwMode="auto">
          <a:xfrm>
            <a:off x="1549400" y="3849688"/>
            <a:ext cx="3030538" cy="2165350"/>
          </a:xfrm>
          <a:prstGeom prst="rect">
            <a:avLst/>
          </a:prstGeom>
          <a:noFill/>
          <a:ln w="9525">
            <a:noFill/>
            <a:miter lim="800000"/>
            <a:headEnd/>
            <a:tailEnd/>
          </a:ln>
        </p:spPr>
      </p:pic>
      <p:pic>
        <p:nvPicPr>
          <p:cNvPr id="63496" name="Picture 11"/>
          <p:cNvPicPr>
            <a:picLocks noChangeAspect="1"/>
          </p:cNvPicPr>
          <p:nvPr/>
        </p:nvPicPr>
        <p:blipFill>
          <a:blip r:embed="rId6"/>
          <a:srcRect/>
          <a:stretch>
            <a:fillRect/>
          </a:stretch>
        </p:blipFill>
        <p:spPr bwMode="auto">
          <a:xfrm>
            <a:off x="687388" y="4710113"/>
            <a:ext cx="1724025" cy="1314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4"/>
          <p:cNvSpPr>
            <a:spLocks noGrp="1"/>
          </p:cNvSpPr>
          <p:nvPr>
            <p:ph type="title"/>
          </p:nvPr>
        </p:nvSpPr>
        <p:spPr>
          <a:xfrm>
            <a:off x="534988" y="-150813"/>
            <a:ext cx="7245350" cy="982663"/>
          </a:xfrm>
        </p:spPr>
        <p:txBody>
          <a:bodyPr/>
          <a:lstStyle/>
          <a:p>
            <a:r>
              <a:rPr lang="en-US" altLang="en-US" smtClean="0">
                <a:latin typeface="Open Sans" pitchFamily="34" charset="0"/>
                <a:cs typeface="Open Sans" pitchFamily="34" charset="0"/>
              </a:rPr>
              <a:t>Evidence  </a:t>
            </a:r>
          </a:p>
        </p:txBody>
      </p:sp>
      <p:sp>
        <p:nvSpPr>
          <p:cNvPr id="67587" name="Slide Number Placeholder 4"/>
          <p:cNvSpPr>
            <a:spLocks noGrp="1"/>
          </p:cNvSpPr>
          <p:nvPr>
            <p:ph type="sldNum" sz="quarter" idx="14"/>
          </p:nvPr>
        </p:nvSpPr>
        <p:spPr bwMode="auto">
          <a:noFill/>
          <a:ln>
            <a:miter lim="800000"/>
            <a:headEnd/>
            <a:tailEnd/>
          </a:ln>
        </p:spPr>
        <p:txBody>
          <a:bodyPr/>
          <a:lstStyle/>
          <a:p>
            <a:fld id="{3C34444E-4128-4389-B0B1-29204FC9D673}" type="slidenum">
              <a:rPr lang="en-US" altLang="en-US"/>
              <a:pPr/>
              <a:t>13</a:t>
            </a:fld>
            <a:endParaRPr lang="en-US" altLang="en-US"/>
          </a:p>
        </p:txBody>
      </p:sp>
      <p:pic>
        <p:nvPicPr>
          <p:cNvPr id="67588" name="Picture Placeholder 5"/>
          <p:cNvPicPr>
            <a:picLocks noChangeAspect="1"/>
          </p:cNvPicPr>
          <p:nvPr/>
        </p:nvPicPr>
        <p:blipFill>
          <a:blip r:embed="rId3">
            <a:grayscl/>
          </a:blip>
          <a:srcRect b="16962"/>
          <a:stretch>
            <a:fillRect/>
          </a:stretch>
        </p:blipFill>
        <p:spPr bwMode="auto">
          <a:xfrm>
            <a:off x="258763" y="1395413"/>
            <a:ext cx="8885237" cy="4919662"/>
          </a:xfrm>
          <a:prstGeom prst="rect">
            <a:avLst/>
          </a:prstGeom>
          <a:noFill/>
          <a:ln w="9525">
            <a:noFill/>
            <a:miter lim="800000"/>
            <a:headEnd/>
            <a:tailEnd/>
          </a:ln>
        </p:spPr>
      </p:pic>
      <p:sp>
        <p:nvSpPr>
          <p:cNvPr id="7" name="Rectangle 6"/>
          <p:cNvSpPr>
            <a:spLocks noChangeArrowheads="1"/>
          </p:cNvSpPr>
          <p:nvPr/>
        </p:nvSpPr>
        <p:spPr bwMode="auto">
          <a:xfrm>
            <a:off x="908050" y="3614738"/>
            <a:ext cx="4983163" cy="341312"/>
          </a:xfrm>
          <a:prstGeom prst="rect">
            <a:avLst/>
          </a:prstGeom>
          <a:solidFill>
            <a:schemeClr val="bg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854A2"/>
              </a:buClr>
              <a:buSzPct val="115000"/>
              <a:buBlip>
                <a:blip r:embed="rId4"/>
              </a:buBlip>
              <a:defRPr sz="2400">
                <a:solidFill>
                  <a:schemeClr val="tx1"/>
                </a:solidFill>
                <a:latin typeface="Open Sans" panose="020B0606030504020204" pitchFamily="34" charset="0"/>
                <a:ea typeface="MS PGothic" panose="020B0600070205080204" pitchFamily="34" charset="-128"/>
                <a:cs typeface="Open Sans" panose="020B0606030504020204" pitchFamily="34" charset="0"/>
              </a:defRPr>
            </a:lvl1pPr>
            <a:lvl2pPr marL="742950" indent="-285750">
              <a:spcBef>
                <a:spcPct val="20000"/>
              </a:spcBef>
              <a:buClr>
                <a:srgbClr val="0C4CA8"/>
              </a:buClr>
              <a:buFont typeface="Lucida Grande"/>
              <a:buChar char="&gt;"/>
              <a:defRPr sz="2000">
                <a:solidFill>
                  <a:schemeClr val="tx1"/>
                </a:solidFill>
                <a:latin typeface="Open Sans" panose="020B0606030504020204" pitchFamily="34" charset="0"/>
                <a:ea typeface="MS PGothic" panose="020B0600070205080204" pitchFamily="34" charset="-128"/>
                <a:cs typeface="Open Sans" panose="020B0606030504020204" pitchFamily="34" charset="0"/>
              </a:defRPr>
            </a:lvl2pPr>
            <a:lvl3pPr marL="1143000" indent="-228600">
              <a:spcBef>
                <a:spcPct val="20000"/>
              </a:spcBef>
              <a:buClr>
                <a:srgbClr val="0C4CA8"/>
              </a:buClr>
              <a:buFont typeface="Lucida Grande"/>
              <a:buChar char="●"/>
              <a:defRPr>
                <a:solidFill>
                  <a:schemeClr val="tx1"/>
                </a:solidFill>
                <a:latin typeface="Open Sans" panose="020B0606030504020204" pitchFamily="34" charset="0"/>
                <a:ea typeface="MS PGothic" panose="020B0600070205080204" pitchFamily="34" charset="-128"/>
                <a:cs typeface="Open Sans" panose="020B0606030504020204" pitchFamily="34" charset="0"/>
              </a:defRPr>
            </a:lvl3pPr>
            <a:lvl4pPr marL="1600200" indent="-228600">
              <a:spcBef>
                <a:spcPct val="20000"/>
              </a:spcBef>
              <a:buClr>
                <a:srgbClr val="0C4CA8"/>
              </a:buClr>
              <a:buFont typeface="Courier New" panose="02070309020205020404" pitchFamily="49" charset="0"/>
              <a:buChar char="o"/>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4pPr>
            <a:lvl5pPr marL="2057400" indent="-228600">
              <a:spcBef>
                <a:spcPct val="20000"/>
              </a:spcBef>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5pPr>
            <a:lvl6pPr marL="25146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6pPr>
            <a:lvl7pPr marL="29718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7pPr>
            <a:lvl8pPr marL="34290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8pPr>
            <a:lvl9pPr marL="38862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9pPr>
          </a:lstStyle>
          <a:p>
            <a:pPr algn="ctr" eaLnBrk="1" hangingPunct="1">
              <a:spcBef>
                <a:spcPct val="0"/>
              </a:spcBef>
              <a:buClrTx/>
              <a:buSzTx/>
              <a:buFontTx/>
              <a:buNone/>
              <a:defRPr/>
            </a:pPr>
            <a:endParaRPr lang="en-US" altLang="en-US" sz="1800" smtClean="0">
              <a:solidFill>
                <a:srgbClr val="FFFFFF"/>
              </a:solidFill>
              <a:latin typeface="Calibri" panose="020F0502020204030204" pitchFamily="34" charset="0"/>
            </a:endParaRPr>
          </a:p>
        </p:txBody>
      </p:sp>
      <p:sp>
        <p:nvSpPr>
          <p:cNvPr id="8" name="Rectangle 7"/>
          <p:cNvSpPr>
            <a:spLocks noChangeArrowheads="1"/>
          </p:cNvSpPr>
          <p:nvPr/>
        </p:nvSpPr>
        <p:spPr bwMode="auto">
          <a:xfrm>
            <a:off x="908050" y="5221288"/>
            <a:ext cx="4889500" cy="339725"/>
          </a:xfrm>
          <a:prstGeom prst="rect">
            <a:avLst/>
          </a:prstGeom>
          <a:solidFill>
            <a:schemeClr val="bg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854A2"/>
              </a:buClr>
              <a:buSzPct val="115000"/>
              <a:buBlip>
                <a:blip r:embed="rId4"/>
              </a:buBlip>
              <a:defRPr sz="2400">
                <a:solidFill>
                  <a:schemeClr val="tx1"/>
                </a:solidFill>
                <a:latin typeface="Open Sans" panose="020B0606030504020204" pitchFamily="34" charset="0"/>
                <a:ea typeface="MS PGothic" panose="020B0600070205080204" pitchFamily="34" charset="-128"/>
                <a:cs typeface="Open Sans" panose="020B0606030504020204" pitchFamily="34" charset="0"/>
              </a:defRPr>
            </a:lvl1pPr>
            <a:lvl2pPr marL="742950" indent="-285750">
              <a:spcBef>
                <a:spcPct val="20000"/>
              </a:spcBef>
              <a:buClr>
                <a:srgbClr val="0C4CA8"/>
              </a:buClr>
              <a:buFont typeface="Lucida Grande"/>
              <a:buChar char="&gt;"/>
              <a:defRPr sz="2000">
                <a:solidFill>
                  <a:schemeClr val="tx1"/>
                </a:solidFill>
                <a:latin typeface="Open Sans" panose="020B0606030504020204" pitchFamily="34" charset="0"/>
                <a:ea typeface="MS PGothic" panose="020B0600070205080204" pitchFamily="34" charset="-128"/>
                <a:cs typeface="Open Sans" panose="020B0606030504020204" pitchFamily="34" charset="0"/>
              </a:defRPr>
            </a:lvl2pPr>
            <a:lvl3pPr marL="1143000" indent="-228600">
              <a:spcBef>
                <a:spcPct val="20000"/>
              </a:spcBef>
              <a:buClr>
                <a:srgbClr val="0C4CA8"/>
              </a:buClr>
              <a:buFont typeface="Lucida Grande"/>
              <a:buChar char="●"/>
              <a:defRPr>
                <a:solidFill>
                  <a:schemeClr val="tx1"/>
                </a:solidFill>
                <a:latin typeface="Open Sans" panose="020B0606030504020204" pitchFamily="34" charset="0"/>
                <a:ea typeface="MS PGothic" panose="020B0600070205080204" pitchFamily="34" charset="-128"/>
                <a:cs typeface="Open Sans" panose="020B0606030504020204" pitchFamily="34" charset="0"/>
              </a:defRPr>
            </a:lvl3pPr>
            <a:lvl4pPr marL="1600200" indent="-228600">
              <a:spcBef>
                <a:spcPct val="20000"/>
              </a:spcBef>
              <a:buClr>
                <a:srgbClr val="0C4CA8"/>
              </a:buClr>
              <a:buFont typeface="Courier New" panose="02070309020205020404" pitchFamily="49" charset="0"/>
              <a:buChar char="o"/>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4pPr>
            <a:lvl5pPr marL="2057400" indent="-228600">
              <a:spcBef>
                <a:spcPct val="20000"/>
              </a:spcBef>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5pPr>
            <a:lvl6pPr marL="25146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6pPr>
            <a:lvl7pPr marL="29718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7pPr>
            <a:lvl8pPr marL="34290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8pPr>
            <a:lvl9pPr marL="38862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9pPr>
          </a:lstStyle>
          <a:p>
            <a:pPr algn="ctr" eaLnBrk="1" hangingPunct="1">
              <a:spcBef>
                <a:spcPct val="0"/>
              </a:spcBef>
              <a:buClrTx/>
              <a:buSzTx/>
              <a:buFontTx/>
              <a:buNone/>
              <a:defRPr/>
            </a:pPr>
            <a:endParaRPr lang="en-US" altLang="en-US" sz="1800" smtClean="0">
              <a:solidFill>
                <a:srgbClr val="FFFFFF"/>
              </a:solidFill>
              <a:latin typeface="Calibri" panose="020F0502020204030204" pitchFamily="34" charset="0"/>
            </a:endParaRPr>
          </a:p>
        </p:txBody>
      </p:sp>
      <p:sp>
        <p:nvSpPr>
          <p:cNvPr id="9" name="Rectangle 8"/>
          <p:cNvSpPr>
            <a:spLocks noChangeArrowheads="1"/>
          </p:cNvSpPr>
          <p:nvPr/>
        </p:nvSpPr>
        <p:spPr bwMode="auto">
          <a:xfrm>
            <a:off x="908050" y="4122738"/>
            <a:ext cx="4889500" cy="339725"/>
          </a:xfrm>
          <a:prstGeom prst="rect">
            <a:avLst/>
          </a:prstGeom>
          <a:solidFill>
            <a:schemeClr val="bg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854A2"/>
              </a:buClr>
              <a:buSzPct val="115000"/>
              <a:buBlip>
                <a:blip r:embed="rId4"/>
              </a:buBlip>
              <a:defRPr sz="2400">
                <a:solidFill>
                  <a:schemeClr val="tx1"/>
                </a:solidFill>
                <a:latin typeface="Open Sans" panose="020B0606030504020204" pitchFamily="34" charset="0"/>
                <a:ea typeface="MS PGothic" panose="020B0600070205080204" pitchFamily="34" charset="-128"/>
                <a:cs typeface="Open Sans" panose="020B0606030504020204" pitchFamily="34" charset="0"/>
              </a:defRPr>
            </a:lvl1pPr>
            <a:lvl2pPr marL="742950" indent="-285750">
              <a:spcBef>
                <a:spcPct val="20000"/>
              </a:spcBef>
              <a:buClr>
                <a:srgbClr val="0C4CA8"/>
              </a:buClr>
              <a:buFont typeface="Lucida Grande"/>
              <a:buChar char="&gt;"/>
              <a:defRPr sz="2000">
                <a:solidFill>
                  <a:schemeClr val="tx1"/>
                </a:solidFill>
                <a:latin typeface="Open Sans" panose="020B0606030504020204" pitchFamily="34" charset="0"/>
                <a:ea typeface="MS PGothic" panose="020B0600070205080204" pitchFamily="34" charset="-128"/>
                <a:cs typeface="Open Sans" panose="020B0606030504020204" pitchFamily="34" charset="0"/>
              </a:defRPr>
            </a:lvl2pPr>
            <a:lvl3pPr marL="1143000" indent="-228600">
              <a:spcBef>
                <a:spcPct val="20000"/>
              </a:spcBef>
              <a:buClr>
                <a:srgbClr val="0C4CA8"/>
              </a:buClr>
              <a:buFont typeface="Lucida Grande"/>
              <a:buChar char="●"/>
              <a:defRPr>
                <a:solidFill>
                  <a:schemeClr val="tx1"/>
                </a:solidFill>
                <a:latin typeface="Open Sans" panose="020B0606030504020204" pitchFamily="34" charset="0"/>
                <a:ea typeface="MS PGothic" panose="020B0600070205080204" pitchFamily="34" charset="-128"/>
                <a:cs typeface="Open Sans" panose="020B0606030504020204" pitchFamily="34" charset="0"/>
              </a:defRPr>
            </a:lvl3pPr>
            <a:lvl4pPr marL="1600200" indent="-228600">
              <a:spcBef>
                <a:spcPct val="20000"/>
              </a:spcBef>
              <a:buClr>
                <a:srgbClr val="0C4CA8"/>
              </a:buClr>
              <a:buFont typeface="Courier New" panose="02070309020205020404" pitchFamily="49" charset="0"/>
              <a:buChar char="o"/>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4pPr>
            <a:lvl5pPr marL="2057400" indent="-228600">
              <a:spcBef>
                <a:spcPct val="20000"/>
              </a:spcBef>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5pPr>
            <a:lvl6pPr marL="25146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6pPr>
            <a:lvl7pPr marL="29718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7pPr>
            <a:lvl8pPr marL="34290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8pPr>
            <a:lvl9pPr marL="38862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9pPr>
          </a:lstStyle>
          <a:p>
            <a:pPr algn="ctr" eaLnBrk="1" hangingPunct="1">
              <a:spcBef>
                <a:spcPct val="0"/>
              </a:spcBef>
              <a:buClrTx/>
              <a:buSzTx/>
              <a:buFontTx/>
              <a:buNone/>
              <a:defRPr/>
            </a:pPr>
            <a:endParaRPr lang="en-US" altLang="en-US" sz="1800" smtClean="0">
              <a:solidFill>
                <a:srgbClr val="FFFFFF"/>
              </a:solidFill>
              <a:latin typeface="Calibri" panose="020F0502020204030204" pitchFamily="34" charset="0"/>
            </a:endParaRPr>
          </a:p>
        </p:txBody>
      </p:sp>
      <p:sp>
        <p:nvSpPr>
          <p:cNvPr id="10" name="Rectangle 9"/>
          <p:cNvSpPr>
            <a:spLocks noChangeArrowheads="1"/>
          </p:cNvSpPr>
          <p:nvPr/>
        </p:nvSpPr>
        <p:spPr bwMode="auto">
          <a:xfrm>
            <a:off x="908050" y="4684713"/>
            <a:ext cx="4889500" cy="341312"/>
          </a:xfrm>
          <a:prstGeom prst="rect">
            <a:avLst/>
          </a:prstGeom>
          <a:solidFill>
            <a:schemeClr val="bg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854A2"/>
              </a:buClr>
              <a:buSzPct val="115000"/>
              <a:buBlip>
                <a:blip r:embed="rId4"/>
              </a:buBlip>
              <a:defRPr sz="2400">
                <a:solidFill>
                  <a:schemeClr val="tx1"/>
                </a:solidFill>
                <a:latin typeface="Open Sans" panose="020B0606030504020204" pitchFamily="34" charset="0"/>
                <a:ea typeface="MS PGothic" panose="020B0600070205080204" pitchFamily="34" charset="-128"/>
                <a:cs typeface="Open Sans" panose="020B0606030504020204" pitchFamily="34" charset="0"/>
              </a:defRPr>
            </a:lvl1pPr>
            <a:lvl2pPr marL="742950" indent="-285750">
              <a:spcBef>
                <a:spcPct val="20000"/>
              </a:spcBef>
              <a:buClr>
                <a:srgbClr val="0C4CA8"/>
              </a:buClr>
              <a:buFont typeface="Lucida Grande"/>
              <a:buChar char="&gt;"/>
              <a:defRPr sz="2000">
                <a:solidFill>
                  <a:schemeClr val="tx1"/>
                </a:solidFill>
                <a:latin typeface="Open Sans" panose="020B0606030504020204" pitchFamily="34" charset="0"/>
                <a:ea typeface="MS PGothic" panose="020B0600070205080204" pitchFamily="34" charset="-128"/>
                <a:cs typeface="Open Sans" panose="020B0606030504020204" pitchFamily="34" charset="0"/>
              </a:defRPr>
            </a:lvl2pPr>
            <a:lvl3pPr marL="1143000" indent="-228600">
              <a:spcBef>
                <a:spcPct val="20000"/>
              </a:spcBef>
              <a:buClr>
                <a:srgbClr val="0C4CA8"/>
              </a:buClr>
              <a:buFont typeface="Lucida Grande"/>
              <a:buChar char="●"/>
              <a:defRPr>
                <a:solidFill>
                  <a:schemeClr val="tx1"/>
                </a:solidFill>
                <a:latin typeface="Open Sans" panose="020B0606030504020204" pitchFamily="34" charset="0"/>
                <a:ea typeface="MS PGothic" panose="020B0600070205080204" pitchFamily="34" charset="-128"/>
                <a:cs typeface="Open Sans" panose="020B0606030504020204" pitchFamily="34" charset="0"/>
              </a:defRPr>
            </a:lvl3pPr>
            <a:lvl4pPr marL="1600200" indent="-228600">
              <a:spcBef>
                <a:spcPct val="20000"/>
              </a:spcBef>
              <a:buClr>
                <a:srgbClr val="0C4CA8"/>
              </a:buClr>
              <a:buFont typeface="Courier New" panose="02070309020205020404" pitchFamily="49" charset="0"/>
              <a:buChar char="o"/>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4pPr>
            <a:lvl5pPr marL="2057400" indent="-228600">
              <a:spcBef>
                <a:spcPct val="20000"/>
              </a:spcBef>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5pPr>
            <a:lvl6pPr marL="25146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6pPr>
            <a:lvl7pPr marL="29718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7pPr>
            <a:lvl8pPr marL="34290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8pPr>
            <a:lvl9pPr marL="38862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9pPr>
          </a:lstStyle>
          <a:p>
            <a:pPr algn="ctr" eaLnBrk="1" hangingPunct="1">
              <a:spcBef>
                <a:spcPct val="0"/>
              </a:spcBef>
              <a:buClrTx/>
              <a:buSzTx/>
              <a:buFontTx/>
              <a:buNone/>
              <a:defRPr/>
            </a:pPr>
            <a:endParaRPr lang="en-US" altLang="en-US" sz="1800" smtClean="0">
              <a:solidFill>
                <a:srgbClr val="FFFFFF"/>
              </a:solidFill>
              <a:latin typeface="Calibri" panose="020F0502020204030204" pitchFamily="34" charset="0"/>
            </a:endParaRPr>
          </a:p>
        </p:txBody>
      </p:sp>
      <p:sp>
        <p:nvSpPr>
          <p:cNvPr id="11" name="Rectangle 10"/>
          <p:cNvSpPr>
            <a:spLocks noChangeArrowheads="1"/>
          </p:cNvSpPr>
          <p:nvPr/>
        </p:nvSpPr>
        <p:spPr bwMode="auto">
          <a:xfrm>
            <a:off x="908050" y="5705475"/>
            <a:ext cx="4889500" cy="339725"/>
          </a:xfrm>
          <a:prstGeom prst="rect">
            <a:avLst/>
          </a:prstGeom>
          <a:solidFill>
            <a:schemeClr val="bg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854A2"/>
              </a:buClr>
              <a:buSzPct val="115000"/>
              <a:buBlip>
                <a:blip r:embed="rId4"/>
              </a:buBlip>
              <a:defRPr sz="2400">
                <a:solidFill>
                  <a:schemeClr val="tx1"/>
                </a:solidFill>
                <a:latin typeface="Open Sans" panose="020B0606030504020204" pitchFamily="34" charset="0"/>
                <a:ea typeface="MS PGothic" panose="020B0600070205080204" pitchFamily="34" charset="-128"/>
                <a:cs typeface="Open Sans" panose="020B0606030504020204" pitchFamily="34" charset="0"/>
              </a:defRPr>
            </a:lvl1pPr>
            <a:lvl2pPr marL="742950" indent="-285750">
              <a:spcBef>
                <a:spcPct val="20000"/>
              </a:spcBef>
              <a:buClr>
                <a:srgbClr val="0C4CA8"/>
              </a:buClr>
              <a:buFont typeface="Lucida Grande"/>
              <a:buChar char="&gt;"/>
              <a:defRPr sz="2000">
                <a:solidFill>
                  <a:schemeClr val="tx1"/>
                </a:solidFill>
                <a:latin typeface="Open Sans" panose="020B0606030504020204" pitchFamily="34" charset="0"/>
                <a:ea typeface="MS PGothic" panose="020B0600070205080204" pitchFamily="34" charset="-128"/>
                <a:cs typeface="Open Sans" panose="020B0606030504020204" pitchFamily="34" charset="0"/>
              </a:defRPr>
            </a:lvl2pPr>
            <a:lvl3pPr marL="1143000" indent="-228600">
              <a:spcBef>
                <a:spcPct val="20000"/>
              </a:spcBef>
              <a:buClr>
                <a:srgbClr val="0C4CA8"/>
              </a:buClr>
              <a:buFont typeface="Lucida Grande"/>
              <a:buChar char="●"/>
              <a:defRPr>
                <a:solidFill>
                  <a:schemeClr val="tx1"/>
                </a:solidFill>
                <a:latin typeface="Open Sans" panose="020B0606030504020204" pitchFamily="34" charset="0"/>
                <a:ea typeface="MS PGothic" panose="020B0600070205080204" pitchFamily="34" charset="-128"/>
                <a:cs typeface="Open Sans" panose="020B0606030504020204" pitchFamily="34" charset="0"/>
              </a:defRPr>
            </a:lvl3pPr>
            <a:lvl4pPr marL="1600200" indent="-228600">
              <a:spcBef>
                <a:spcPct val="20000"/>
              </a:spcBef>
              <a:buClr>
                <a:srgbClr val="0C4CA8"/>
              </a:buClr>
              <a:buFont typeface="Courier New" panose="02070309020205020404" pitchFamily="49" charset="0"/>
              <a:buChar char="o"/>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4pPr>
            <a:lvl5pPr marL="2057400" indent="-228600">
              <a:spcBef>
                <a:spcPct val="20000"/>
              </a:spcBef>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5pPr>
            <a:lvl6pPr marL="25146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6pPr>
            <a:lvl7pPr marL="29718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7pPr>
            <a:lvl8pPr marL="34290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8pPr>
            <a:lvl9pPr marL="38862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9pPr>
          </a:lstStyle>
          <a:p>
            <a:pPr algn="ctr" eaLnBrk="1" hangingPunct="1">
              <a:spcBef>
                <a:spcPct val="0"/>
              </a:spcBef>
              <a:buClrTx/>
              <a:buSzTx/>
              <a:buFontTx/>
              <a:buNone/>
              <a:defRPr/>
            </a:pPr>
            <a:endParaRPr lang="en-US" altLang="en-US" sz="1800" smtClean="0">
              <a:solidFill>
                <a:srgbClr val="FFFFFF"/>
              </a:solidFill>
              <a:latin typeface="Calibri" panose="020F0502020204030204" pitchFamily="34" charset="0"/>
            </a:endParaRPr>
          </a:p>
        </p:txBody>
      </p:sp>
      <p:sp>
        <p:nvSpPr>
          <p:cNvPr id="12" name="Text Placeholder 9"/>
          <p:cNvSpPr txBox="1">
            <a:spLocks/>
          </p:cNvSpPr>
          <p:nvPr/>
        </p:nvSpPr>
        <p:spPr bwMode="auto">
          <a:xfrm>
            <a:off x="439738" y="1756229"/>
            <a:ext cx="7867650" cy="4862513"/>
          </a:xfrm>
          <a:prstGeom prst="rect">
            <a:avLst/>
          </a:prstGeom>
          <a:noFill/>
          <a:ln w="9525">
            <a:noFill/>
            <a:miter lim="800000"/>
            <a:headEnd/>
            <a:tailEnd/>
          </a:ln>
        </p:spPr>
        <p:txBody>
          <a:bodyPr/>
          <a:lstStyle/>
          <a:p>
            <a:pPr marL="3175">
              <a:spcBef>
                <a:spcPct val="20000"/>
              </a:spcBef>
              <a:buClr>
                <a:srgbClr val="0854A2"/>
              </a:buClr>
              <a:buSzPct val="115000"/>
            </a:pPr>
            <a:endParaRPr lang="en-US" altLang="en-US" sz="2400" b="1" dirty="0">
              <a:solidFill>
                <a:srgbClr val="0C4CA8"/>
              </a:solidFill>
              <a:latin typeface="Open Sans" pitchFamily="34" charset="0"/>
            </a:endParaRPr>
          </a:p>
          <a:p>
            <a:pPr marL="3175">
              <a:spcBef>
                <a:spcPct val="20000"/>
              </a:spcBef>
              <a:buClr>
                <a:srgbClr val="0854A2"/>
              </a:buClr>
              <a:buSzPct val="115000"/>
            </a:pPr>
            <a:endParaRPr lang="en-US" altLang="en-US" sz="2400" b="1" dirty="0">
              <a:solidFill>
                <a:srgbClr val="0C4CA8"/>
              </a:solidFill>
              <a:latin typeface="Open Sans" pitchFamily="34" charset="0"/>
            </a:endParaRPr>
          </a:p>
          <a:p>
            <a:pPr marL="3175">
              <a:spcBef>
                <a:spcPct val="20000"/>
              </a:spcBef>
              <a:buClr>
                <a:srgbClr val="0854A2"/>
              </a:buClr>
              <a:buSzPct val="115000"/>
            </a:pPr>
            <a:endParaRPr lang="en-US" altLang="en-US" sz="2400" b="1" dirty="0">
              <a:solidFill>
                <a:srgbClr val="0C4CA8"/>
              </a:solidFill>
              <a:latin typeface="Open Sans" pitchFamily="34" charset="0"/>
            </a:endParaRPr>
          </a:p>
          <a:p>
            <a:pPr marL="3175">
              <a:spcBef>
                <a:spcPct val="20000"/>
              </a:spcBef>
              <a:buClr>
                <a:srgbClr val="0854A2"/>
              </a:buClr>
              <a:buSzPct val="115000"/>
            </a:pPr>
            <a:endParaRPr lang="en-US" altLang="en-US" sz="2400" b="1" dirty="0">
              <a:solidFill>
                <a:srgbClr val="0C4CA8"/>
              </a:solidFill>
              <a:latin typeface="Open Sans" pitchFamily="34" charset="0"/>
            </a:endParaRPr>
          </a:p>
          <a:p>
            <a:pPr lvl="1">
              <a:lnSpc>
                <a:spcPct val="150000"/>
              </a:lnSpc>
              <a:spcBef>
                <a:spcPct val="20000"/>
              </a:spcBef>
              <a:buClr>
                <a:srgbClr val="0C4CA8"/>
              </a:buClr>
              <a:buFont typeface="Lucida Grande" charset="0"/>
              <a:buNone/>
            </a:pPr>
            <a:r>
              <a:rPr lang="en-US" altLang="en-US" sz="2000" dirty="0">
                <a:latin typeface="Open Sans" pitchFamily="34" charset="0"/>
              </a:rPr>
              <a:t>…Increases knowledge and understanding</a:t>
            </a:r>
          </a:p>
          <a:p>
            <a:pPr lvl="1">
              <a:lnSpc>
                <a:spcPct val="150000"/>
              </a:lnSpc>
              <a:spcBef>
                <a:spcPct val="20000"/>
              </a:spcBef>
              <a:buClr>
                <a:srgbClr val="0C4CA8"/>
              </a:buClr>
              <a:buFont typeface="Lucida Grande" charset="0"/>
              <a:buNone/>
            </a:pPr>
            <a:r>
              <a:rPr lang="en-US" altLang="en-US" sz="2000" dirty="0">
                <a:latin typeface="Open Sans" pitchFamily="34" charset="0"/>
              </a:rPr>
              <a:t>…Encourages people helping people</a:t>
            </a:r>
          </a:p>
          <a:p>
            <a:pPr lvl="1">
              <a:lnSpc>
                <a:spcPct val="150000"/>
              </a:lnSpc>
              <a:spcBef>
                <a:spcPct val="20000"/>
              </a:spcBef>
              <a:buClr>
                <a:srgbClr val="0C4CA8"/>
              </a:buClr>
              <a:buFont typeface="Lucida Grande" charset="0"/>
              <a:buNone/>
            </a:pPr>
            <a:r>
              <a:rPr lang="en-US" altLang="en-US" sz="2000" dirty="0">
                <a:latin typeface="Open Sans" pitchFamily="34" charset="0"/>
              </a:rPr>
              <a:t>…Supports people getting help</a:t>
            </a:r>
          </a:p>
          <a:p>
            <a:pPr lvl="1">
              <a:lnSpc>
                <a:spcPct val="150000"/>
              </a:lnSpc>
              <a:spcBef>
                <a:spcPct val="20000"/>
              </a:spcBef>
              <a:buClr>
                <a:srgbClr val="0C4CA8"/>
              </a:buClr>
              <a:buFont typeface="Lucida Grande" charset="0"/>
              <a:buNone/>
            </a:pPr>
            <a:r>
              <a:rPr lang="en-US" altLang="en-US" sz="2000" dirty="0">
                <a:latin typeface="Open Sans" pitchFamily="34" charset="0"/>
              </a:rPr>
              <a:t>…Decreases social distance</a:t>
            </a:r>
          </a:p>
          <a:p>
            <a:pPr lvl="1">
              <a:lnSpc>
                <a:spcPct val="150000"/>
              </a:lnSpc>
              <a:spcBef>
                <a:spcPct val="20000"/>
              </a:spcBef>
              <a:buClr>
                <a:srgbClr val="0C4CA8"/>
              </a:buClr>
              <a:buFont typeface="Lucida Grande" charset="0"/>
              <a:buNone/>
            </a:pPr>
            <a:r>
              <a:rPr lang="en-US" altLang="en-US" sz="2000" dirty="0">
                <a:latin typeface="Open Sans" pitchFamily="34" charset="0"/>
              </a:rPr>
              <a:t>…Increases mental wellness</a:t>
            </a:r>
          </a:p>
        </p:txBody>
      </p:sp>
      <p:pic>
        <p:nvPicPr>
          <p:cNvPr id="67595" name="Picture 1"/>
          <p:cNvPicPr>
            <a:picLocks noChangeAspect="1"/>
          </p:cNvPicPr>
          <p:nvPr/>
        </p:nvPicPr>
        <p:blipFill>
          <a:blip r:embed="rId5"/>
          <a:srcRect/>
          <a:stretch>
            <a:fillRect/>
          </a:stretch>
        </p:blipFill>
        <p:spPr bwMode="auto">
          <a:xfrm>
            <a:off x="6442075" y="4876800"/>
            <a:ext cx="2409825" cy="1806575"/>
          </a:xfrm>
          <a:prstGeom prst="rect">
            <a:avLst/>
          </a:prstGeom>
          <a:noFill/>
          <a:ln w="9525">
            <a:noFill/>
            <a:miter lim="800000"/>
            <a:headEnd/>
            <a:tailEnd/>
          </a:ln>
        </p:spPr>
      </p:pic>
      <p:sp>
        <p:nvSpPr>
          <p:cNvPr id="67596" name="Rectangle 13"/>
          <p:cNvSpPr>
            <a:spLocks noChangeArrowheads="1"/>
          </p:cNvSpPr>
          <p:nvPr/>
        </p:nvSpPr>
        <p:spPr bwMode="auto">
          <a:xfrm>
            <a:off x="534987" y="788988"/>
            <a:ext cx="5356225" cy="461665"/>
          </a:xfrm>
          <a:prstGeom prst="rect">
            <a:avLst/>
          </a:prstGeom>
          <a:noFill/>
          <a:ln w="9525">
            <a:noFill/>
            <a:miter lim="800000"/>
            <a:headEnd/>
            <a:tailEnd/>
          </a:ln>
        </p:spPr>
        <p:txBody>
          <a:bodyPr wrap="square">
            <a:spAutoFit/>
          </a:bodyPr>
          <a:lstStyle/>
          <a:p>
            <a:pPr marL="3175" eaLnBrk="1" hangingPunct="1"/>
            <a:r>
              <a:rPr lang="en-US" altLang="en-US" sz="2400" dirty="0" smtClean="0">
                <a:solidFill>
                  <a:srgbClr val="0C4CA8"/>
                </a:solidFill>
                <a:latin typeface="Open Sans" pitchFamily="34" charset="0"/>
              </a:rPr>
              <a:t>Youth Mental </a:t>
            </a:r>
            <a:r>
              <a:rPr lang="en-US" altLang="en-US" sz="2400" dirty="0">
                <a:solidFill>
                  <a:srgbClr val="0C4CA8"/>
                </a:solidFill>
                <a:latin typeface="Open Sans" pitchFamily="34" charset="0"/>
              </a:rPr>
              <a:t>Health First Aid….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left)">
                                      <p:cBhvr>
                                        <p:cTn id="7" dur="500"/>
                                        <p:tgtEl>
                                          <p:spTgt spid="7">
                                            <p:bg/>
                                          </p:spTgt>
                                        </p:tgtEl>
                                      </p:cBhvr>
                                    </p:animEffect>
                                  </p:childTnLst>
                                </p:cTn>
                              </p:par>
                              <p:par>
                                <p:cTn id="8" presetID="1" presetClass="entr" presetSubtype="0" fill="hold" nodeType="withEffect">
                                  <p:stCondLst>
                                    <p:cond delay="0"/>
                                  </p:stCondLst>
                                  <p:childTnLst>
                                    <p:set>
                                      <p:cBhvr>
                                        <p:cTn id="9"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nodePh="1">
                                  <p:stCondLst>
                                    <p:cond delay="0"/>
                                  </p:stCondLst>
                                  <p:endCondLst>
                                    <p:cond evt="begin" delay="0">
                                      <p:tn val="12"/>
                                    </p:cond>
                                  </p:end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left)">
                                      <p:cBhvr>
                                        <p:cTn id="14" dur="500"/>
                                        <p:tgtEl>
                                          <p:spTgt spid="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bg/>
                                          </p:spTgt>
                                        </p:tgtEl>
                                        <p:attrNameLst>
                                          <p:attrName>style.visibility</p:attrName>
                                        </p:attrNameLst>
                                      </p:cBhvr>
                                      <p:to>
                                        <p:strVal val="visible"/>
                                      </p:to>
                                    </p:set>
                                    <p:animEffect transition="in" filter="wipe(left)">
                                      <p:cBhvr>
                                        <p:cTn id="19" dur="500"/>
                                        <p:tgtEl>
                                          <p:spTgt spid="9">
                                            <p:bg/>
                                          </p:spTgt>
                                        </p:tgtEl>
                                      </p:cBhvr>
                                    </p:animEffect>
                                  </p:childTnLst>
                                </p:cTn>
                              </p:par>
                              <p:par>
                                <p:cTn id="20" presetID="1" presetClass="entr" presetSubtype="0" fill="hold" nodeType="with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nodePh="1">
                                  <p:stCondLst>
                                    <p:cond delay="0"/>
                                  </p:stCondLst>
                                  <p:endCondLst>
                                    <p:cond evt="begin" delay="0">
                                      <p:tn val="24"/>
                                    </p:cond>
                                  </p:end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left)">
                                      <p:cBhvr>
                                        <p:cTn id="26" dur="500"/>
                                        <p:tgtEl>
                                          <p:spTgt spid="9">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bg/>
                                          </p:spTgt>
                                        </p:tgtEl>
                                        <p:attrNameLst>
                                          <p:attrName>style.visibility</p:attrName>
                                        </p:attrNameLst>
                                      </p:cBhvr>
                                      <p:to>
                                        <p:strVal val="visible"/>
                                      </p:to>
                                    </p:set>
                                    <p:animEffect transition="in" filter="wipe(left)">
                                      <p:cBhvr>
                                        <p:cTn id="31" dur="500"/>
                                        <p:tgtEl>
                                          <p:spTgt spid="10">
                                            <p:bg/>
                                          </p:spTgt>
                                        </p:tgtEl>
                                      </p:cBhvr>
                                    </p:animEffect>
                                  </p:childTnLst>
                                </p:cTn>
                              </p:par>
                              <p:par>
                                <p:cTn id="32" presetID="1" presetClass="entr" presetSubtype="0" fill="hold" nodeType="withEffect">
                                  <p:stCondLst>
                                    <p:cond delay="0"/>
                                  </p:stCondLst>
                                  <p:childTnLst>
                                    <p:set>
                                      <p:cBhvr>
                                        <p:cTn id="33"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nodePh="1">
                                  <p:stCondLst>
                                    <p:cond delay="0"/>
                                  </p:stCondLst>
                                  <p:endCondLst>
                                    <p:cond evt="begin" delay="0">
                                      <p:tn val="36"/>
                                    </p:cond>
                                  </p:end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wipe(left)">
                                      <p:cBhvr>
                                        <p:cTn id="38" dur="500"/>
                                        <p:tgtEl>
                                          <p:spTgt spid="10">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
                                            <p:bg/>
                                          </p:spTgt>
                                        </p:tgtEl>
                                        <p:attrNameLst>
                                          <p:attrName>style.visibility</p:attrName>
                                        </p:attrNameLst>
                                      </p:cBhvr>
                                      <p:to>
                                        <p:strVal val="visible"/>
                                      </p:to>
                                    </p:set>
                                    <p:animEffect transition="in" filter="wipe(left)">
                                      <p:cBhvr>
                                        <p:cTn id="43" dur="500"/>
                                        <p:tgtEl>
                                          <p:spTgt spid="8">
                                            <p:bg/>
                                          </p:spTgt>
                                        </p:tgtEl>
                                      </p:cBhvr>
                                    </p:animEffect>
                                  </p:childTnLst>
                                </p:cTn>
                              </p:par>
                              <p:par>
                                <p:cTn id="44" presetID="1" presetClass="entr" presetSubtype="0" fill="hold" nodeType="withEffect">
                                  <p:stCondLst>
                                    <p:cond delay="0"/>
                                  </p:stCondLst>
                                  <p:childTnLst>
                                    <p:set>
                                      <p:cBhvr>
                                        <p:cTn id="45"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nodePh="1">
                                  <p:stCondLst>
                                    <p:cond delay="0"/>
                                  </p:stCondLst>
                                  <p:endCondLst>
                                    <p:cond evt="begin" delay="0">
                                      <p:tn val="48"/>
                                    </p:cond>
                                  </p:end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wipe(left)">
                                      <p:cBhvr>
                                        <p:cTn id="50" dur="500"/>
                                        <p:tgtEl>
                                          <p:spTgt spid="8">
                                            <p:txEl>
                                              <p:pRg st="0" end="0"/>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bg/>
                                          </p:spTgt>
                                        </p:tgtEl>
                                        <p:attrNameLst>
                                          <p:attrName>style.visibility</p:attrName>
                                        </p:attrNameLst>
                                      </p:cBhvr>
                                      <p:to>
                                        <p:strVal val="visible"/>
                                      </p:to>
                                    </p:set>
                                    <p:animEffect transition="in" filter="wipe(left)">
                                      <p:cBhvr>
                                        <p:cTn id="55" dur="500"/>
                                        <p:tgtEl>
                                          <p:spTgt spid="11">
                                            <p:bg/>
                                          </p:spTgt>
                                        </p:tgtEl>
                                      </p:cBhvr>
                                    </p:animEffect>
                                  </p:childTnLst>
                                </p:cTn>
                              </p:par>
                              <p:par>
                                <p:cTn id="56" presetID="1" presetClass="entr" presetSubtype="0" fill="hold" nodeType="withEffect">
                                  <p:stCondLst>
                                    <p:cond delay="0"/>
                                  </p:stCondLst>
                                  <p:childTnLst>
                                    <p:set>
                                      <p:cBhvr>
                                        <p:cTn id="57"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nodePh="1">
                                  <p:stCondLst>
                                    <p:cond delay="0"/>
                                  </p:stCondLst>
                                  <p:endCondLst>
                                    <p:cond evt="begin" delay="0">
                                      <p:tn val="60"/>
                                    </p:cond>
                                  </p:endCondLst>
                                  <p:childTnLst>
                                    <p:set>
                                      <p:cBhvr>
                                        <p:cTn id="61" dur="1" fill="hold">
                                          <p:stCondLst>
                                            <p:cond delay="0"/>
                                          </p:stCondLst>
                                        </p:cTn>
                                        <p:tgtEl>
                                          <p:spTgt spid="11">
                                            <p:txEl>
                                              <p:pRg st="0" end="0"/>
                                            </p:txEl>
                                          </p:spTgt>
                                        </p:tgtEl>
                                        <p:attrNameLst>
                                          <p:attrName>style.visibility</p:attrName>
                                        </p:attrNameLst>
                                      </p:cBhvr>
                                      <p:to>
                                        <p:strVal val="visible"/>
                                      </p:to>
                                    </p:set>
                                    <p:animEffect transition="in" filter="wipe(left)">
                                      <p:cBhvr>
                                        <p:cTn id="6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8" grpId="0" build="p" animBg="1"/>
      <p:bldP spid="9" grpId="0" build="p" animBg="1"/>
      <p:bldP spid="10" grpId="0" build="p" animBg="1"/>
      <p:bldP spid="11"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388938"/>
            <a:ext cx="7664132" cy="982662"/>
          </a:xfrm>
        </p:spPr>
        <p:txBody>
          <a:bodyPr/>
          <a:lstStyle/>
          <a:p>
            <a:r>
              <a:rPr lang="en-US" dirty="0" smtClean="0"/>
              <a:t>Wisconsin Safe &amp; Healthy Schools Center (WISH Center)</a:t>
            </a:r>
            <a:endParaRPr lang="en-US" dirty="0"/>
          </a:p>
        </p:txBody>
      </p:sp>
      <p:sp>
        <p:nvSpPr>
          <p:cNvPr id="5" name="Slide Number Placeholder 4"/>
          <p:cNvSpPr>
            <a:spLocks noGrp="1"/>
          </p:cNvSpPr>
          <p:nvPr>
            <p:ph type="sldNum" sz="quarter" idx="14"/>
          </p:nvPr>
        </p:nvSpPr>
        <p:spPr/>
        <p:txBody>
          <a:bodyPr/>
          <a:lstStyle/>
          <a:p>
            <a:fld id="{4618D907-865C-478E-B174-DE9B88F39331}" type="slidenum">
              <a:rPr lang="en-US" altLang="en-US" smtClean="0"/>
              <a:pPr/>
              <a:t>14</a:t>
            </a:fld>
            <a:endParaRPr lang="en-US" altLang="en-US"/>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5101908" y="1023160"/>
            <a:ext cx="2748794" cy="1255037"/>
          </a:xfrm>
          <a:prstGeom prst="rect">
            <a:avLst/>
          </a:prstGeom>
        </p:spPr>
      </p:pic>
      <p:pic>
        <p:nvPicPr>
          <p:cNvPr id="51202" name="Picture 2"/>
          <p:cNvPicPr>
            <a:picLocks noChangeAspect="1" noChangeArrowheads="1"/>
          </p:cNvPicPr>
          <p:nvPr/>
        </p:nvPicPr>
        <p:blipFill>
          <a:blip r:embed="rId4"/>
          <a:srcRect/>
          <a:stretch>
            <a:fillRect/>
          </a:stretch>
        </p:blipFill>
        <p:spPr bwMode="auto">
          <a:xfrm>
            <a:off x="788987" y="1813560"/>
            <a:ext cx="4820269" cy="1914902"/>
          </a:xfrm>
          <a:prstGeom prst="rect">
            <a:avLst/>
          </a:prstGeom>
          <a:noFill/>
          <a:ln w="9525">
            <a:noFill/>
            <a:miter lim="800000"/>
            <a:headEnd/>
            <a:tailEnd/>
          </a:ln>
          <a:effectLst/>
        </p:spPr>
      </p:pic>
      <p:sp>
        <p:nvSpPr>
          <p:cNvPr id="8" name="TextBox 7"/>
          <p:cNvSpPr txBox="1"/>
          <p:nvPr/>
        </p:nvSpPr>
        <p:spPr>
          <a:xfrm>
            <a:off x="534988" y="4116645"/>
            <a:ext cx="8255000" cy="1384995"/>
          </a:xfrm>
          <a:prstGeom prst="rect">
            <a:avLst/>
          </a:prstGeom>
          <a:noFill/>
        </p:spPr>
        <p:txBody>
          <a:bodyPr wrap="square" rtlCol="0">
            <a:spAutoFit/>
          </a:bodyPr>
          <a:lstStyle/>
          <a:p>
            <a:r>
              <a:rPr lang="en-US" sz="2800" dirty="0" smtClean="0"/>
              <a:t> </a:t>
            </a:r>
          </a:p>
          <a:p>
            <a:endParaRPr lang="en-US" sz="2800" dirty="0" smtClean="0"/>
          </a:p>
          <a:p>
            <a:endParaRPr lang="en-US" sz="2800" dirty="0"/>
          </a:p>
        </p:txBody>
      </p:sp>
      <p:sp>
        <p:nvSpPr>
          <p:cNvPr id="9" name="Rectangle 8"/>
          <p:cNvSpPr/>
          <p:nvPr/>
        </p:nvSpPr>
        <p:spPr>
          <a:xfrm>
            <a:off x="2373948" y="5501640"/>
            <a:ext cx="5455920" cy="954107"/>
          </a:xfrm>
          <a:prstGeom prst="rect">
            <a:avLst/>
          </a:prstGeom>
        </p:spPr>
        <p:txBody>
          <a:bodyPr wrap="square">
            <a:spAutoFit/>
          </a:bodyPr>
          <a:lstStyle/>
          <a:p>
            <a:endParaRPr lang="en-US" sz="2800" dirty="0" smtClean="0"/>
          </a:p>
          <a:p>
            <a:endParaRPr lang="en-US" sz="2800" dirty="0"/>
          </a:p>
        </p:txBody>
      </p:sp>
      <p:sp>
        <p:nvSpPr>
          <p:cNvPr id="10" name="Rectangle 9"/>
          <p:cNvSpPr/>
          <p:nvPr/>
        </p:nvSpPr>
        <p:spPr>
          <a:xfrm>
            <a:off x="788987" y="3429001"/>
            <a:ext cx="7730173" cy="2708434"/>
          </a:xfrm>
          <a:prstGeom prst="rect">
            <a:avLst/>
          </a:prstGeom>
        </p:spPr>
        <p:txBody>
          <a:bodyPr wrap="square">
            <a:spAutoFit/>
          </a:bodyPr>
          <a:lstStyle/>
          <a:p>
            <a:endParaRPr lang="en-US" sz="2000" dirty="0" smtClean="0"/>
          </a:p>
          <a:p>
            <a:endParaRPr lang="en-US" sz="2000" dirty="0" smtClean="0"/>
          </a:p>
          <a:p>
            <a:r>
              <a:rPr lang="en-US" sz="2000" dirty="0" smtClean="0">
                <a:hlinkClick r:id="rId5"/>
              </a:rPr>
              <a:t>https://www.mentalhealthfirstaid.org/take-a-course/find-a-course</a:t>
            </a:r>
            <a:r>
              <a:rPr lang="en-US" dirty="0" smtClean="0">
                <a:hlinkClick r:id="rId5"/>
              </a:rPr>
              <a:t>/</a:t>
            </a:r>
            <a:endParaRPr lang="en-US" dirty="0" smtClean="0"/>
          </a:p>
          <a:p>
            <a:endParaRPr lang="en-US" dirty="0" smtClean="0"/>
          </a:p>
          <a:p>
            <a:r>
              <a:rPr lang="en-US" sz="2800" dirty="0" smtClean="0"/>
              <a:t>Building the Heart of Successful Schools Conference</a:t>
            </a:r>
          </a:p>
          <a:p>
            <a:r>
              <a:rPr lang="en-US" sz="2800" dirty="0" smtClean="0"/>
              <a:t>December 6, 7 8 Wilderness in Wisconsin Dells</a:t>
            </a:r>
          </a:p>
          <a:p>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4"/>
          </p:nvPr>
        </p:nvSpPr>
        <p:spPr bwMode="auto">
          <a:noFill/>
          <a:ln>
            <a:miter lim="800000"/>
            <a:headEnd/>
            <a:tailEnd/>
          </a:ln>
        </p:spPr>
        <p:txBody>
          <a:bodyPr/>
          <a:lstStyle/>
          <a:p>
            <a:fld id="{7D63160B-0FB2-4C47-B572-E4E967B6491B}" type="slidenum">
              <a:rPr lang="en-US" altLang="en-US"/>
              <a:pPr/>
              <a:t>1</a:t>
            </a:fld>
            <a:endParaRPr lang="en-US" altLang="en-US"/>
          </a:p>
        </p:txBody>
      </p:sp>
      <p:pic>
        <p:nvPicPr>
          <p:cNvPr id="28675" name="Picture 3" descr="Assess.wmf"/>
          <p:cNvPicPr>
            <a:picLocks noChangeAspect="1"/>
          </p:cNvPicPr>
          <p:nvPr/>
        </p:nvPicPr>
        <p:blipFill>
          <a:blip r:embed="rId3"/>
          <a:srcRect/>
          <a:stretch>
            <a:fillRect/>
          </a:stretch>
        </p:blipFill>
        <p:spPr bwMode="auto">
          <a:xfrm>
            <a:off x="449263" y="4140200"/>
            <a:ext cx="1127125" cy="1127125"/>
          </a:xfrm>
          <a:prstGeom prst="rect">
            <a:avLst/>
          </a:prstGeom>
          <a:noFill/>
          <a:ln w="9525">
            <a:noFill/>
            <a:miter lim="800000"/>
            <a:headEnd/>
            <a:tailEnd/>
          </a:ln>
        </p:spPr>
      </p:pic>
      <p:pic>
        <p:nvPicPr>
          <p:cNvPr id="28676" name="Picture 4" descr="info.wmf"/>
          <p:cNvPicPr>
            <a:picLocks noChangeAspect="1"/>
          </p:cNvPicPr>
          <p:nvPr/>
        </p:nvPicPr>
        <p:blipFill>
          <a:blip r:embed="rId4"/>
          <a:srcRect/>
          <a:stretch>
            <a:fillRect/>
          </a:stretch>
        </p:blipFill>
        <p:spPr bwMode="auto">
          <a:xfrm>
            <a:off x="2192338" y="4144963"/>
            <a:ext cx="1089025" cy="1089025"/>
          </a:xfrm>
          <a:prstGeom prst="rect">
            <a:avLst/>
          </a:prstGeom>
          <a:noFill/>
          <a:ln w="9525">
            <a:noFill/>
            <a:miter lim="800000"/>
            <a:headEnd/>
            <a:tailEnd/>
          </a:ln>
        </p:spPr>
      </p:pic>
      <p:pic>
        <p:nvPicPr>
          <p:cNvPr id="28677" name="Picture 5" descr="listen.wmf"/>
          <p:cNvPicPr>
            <a:picLocks noChangeAspect="1"/>
          </p:cNvPicPr>
          <p:nvPr/>
        </p:nvPicPr>
        <p:blipFill>
          <a:blip r:embed="rId5"/>
          <a:srcRect/>
          <a:stretch>
            <a:fillRect/>
          </a:stretch>
        </p:blipFill>
        <p:spPr bwMode="auto">
          <a:xfrm>
            <a:off x="3857625" y="3890963"/>
            <a:ext cx="1301750" cy="1303337"/>
          </a:xfrm>
          <a:prstGeom prst="rect">
            <a:avLst/>
          </a:prstGeom>
          <a:noFill/>
          <a:ln w="9525">
            <a:noFill/>
            <a:miter lim="800000"/>
            <a:headEnd/>
            <a:tailEnd/>
          </a:ln>
        </p:spPr>
      </p:pic>
      <p:pic>
        <p:nvPicPr>
          <p:cNvPr id="28678" name="Picture 10" descr="encourage2.wmf"/>
          <p:cNvPicPr>
            <a:picLocks noChangeAspect="1"/>
          </p:cNvPicPr>
          <p:nvPr/>
        </p:nvPicPr>
        <p:blipFill>
          <a:blip r:embed="rId6"/>
          <a:srcRect/>
          <a:stretch>
            <a:fillRect/>
          </a:stretch>
        </p:blipFill>
        <p:spPr bwMode="auto">
          <a:xfrm>
            <a:off x="5707063" y="4143375"/>
            <a:ext cx="1103312" cy="1103313"/>
          </a:xfrm>
          <a:prstGeom prst="rect">
            <a:avLst/>
          </a:prstGeom>
          <a:noFill/>
          <a:ln w="9525">
            <a:noFill/>
            <a:miter lim="800000"/>
            <a:headEnd/>
            <a:tailEnd/>
          </a:ln>
        </p:spPr>
      </p:pic>
      <p:pic>
        <p:nvPicPr>
          <p:cNvPr id="28679" name="Picture 14"/>
          <p:cNvPicPr>
            <a:picLocks noChangeAspect="1"/>
          </p:cNvPicPr>
          <p:nvPr/>
        </p:nvPicPr>
        <p:blipFill>
          <a:blip r:embed="rId7"/>
          <a:srcRect/>
          <a:stretch>
            <a:fillRect/>
          </a:stretch>
        </p:blipFill>
        <p:spPr bwMode="auto">
          <a:xfrm>
            <a:off x="7380288" y="4143375"/>
            <a:ext cx="1084262" cy="1108075"/>
          </a:xfrm>
          <a:prstGeom prst="rect">
            <a:avLst/>
          </a:prstGeom>
          <a:noFill/>
          <a:ln w="9525">
            <a:noFill/>
            <a:miter lim="800000"/>
            <a:headEnd/>
            <a:tailEnd/>
          </a:ln>
        </p:spPr>
      </p:pic>
      <p:sp>
        <p:nvSpPr>
          <p:cNvPr id="28680" name="Content Placeholder 2"/>
          <p:cNvSpPr txBox="1">
            <a:spLocks/>
          </p:cNvSpPr>
          <p:nvPr/>
        </p:nvSpPr>
        <p:spPr bwMode="auto">
          <a:xfrm>
            <a:off x="549275" y="1463675"/>
            <a:ext cx="8255000" cy="2071688"/>
          </a:xfrm>
          <a:prstGeom prst="rect">
            <a:avLst/>
          </a:prstGeom>
          <a:noFill/>
          <a:ln w="9525">
            <a:noFill/>
            <a:miter lim="800000"/>
            <a:headEnd/>
            <a:tailEnd/>
          </a:ln>
        </p:spPr>
        <p:txBody>
          <a:bodyPr/>
          <a:lstStyle/>
          <a:p>
            <a:pPr marL="3175" eaLnBrk="1" hangingPunct="1">
              <a:spcBef>
                <a:spcPct val="20000"/>
              </a:spcBef>
              <a:buClr>
                <a:srgbClr val="609BCD"/>
              </a:buClr>
              <a:buSzPct val="110000"/>
            </a:pPr>
            <a:r>
              <a:rPr lang="en-US" altLang="en-US" sz="2400" b="1">
                <a:solidFill>
                  <a:srgbClr val="0C4CA8"/>
                </a:solidFill>
                <a:latin typeface="Open Sans" pitchFamily="34" charset="0"/>
              </a:rPr>
              <a:t>Mental Health First Aid </a:t>
            </a:r>
            <a:r>
              <a:rPr lang="en-US" altLang="en-US" sz="2400">
                <a:solidFill>
                  <a:srgbClr val="000000"/>
                </a:solidFill>
                <a:latin typeface="Open Sans" pitchFamily="34" charset="0"/>
              </a:rPr>
              <a:t>is the initial help offered to a person developing a mental health or substance use problem, or experiencing a mental health crisis. The first aid is given until appropriate treatment and support are received or until the crisis resolves.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12750" y="642938"/>
            <a:ext cx="7245350" cy="982662"/>
          </a:xfrm>
        </p:spPr>
        <p:txBody>
          <a:bodyPr anchor="t"/>
          <a:lstStyle/>
          <a:p>
            <a:r>
              <a:rPr lang="en-US" altLang="en-US" sz="2800" smtClean="0">
                <a:latin typeface="Open Sans" pitchFamily="34" charset="0"/>
                <a:cs typeface="Open Sans" pitchFamily="34" charset="0"/>
              </a:rPr>
              <a:t>What Participants Learn</a:t>
            </a:r>
          </a:p>
        </p:txBody>
      </p:sp>
      <p:sp>
        <p:nvSpPr>
          <p:cNvPr id="30723" name="Slide Number Placeholder 4"/>
          <p:cNvSpPr>
            <a:spLocks noGrp="1"/>
          </p:cNvSpPr>
          <p:nvPr>
            <p:ph type="sldNum" sz="quarter" idx="14"/>
          </p:nvPr>
        </p:nvSpPr>
        <p:spPr bwMode="auto">
          <a:noFill/>
          <a:ln>
            <a:miter lim="800000"/>
            <a:headEnd/>
            <a:tailEnd/>
          </a:ln>
        </p:spPr>
        <p:txBody>
          <a:bodyPr/>
          <a:lstStyle/>
          <a:p>
            <a:fld id="{46B056D1-813F-4E0B-BFB0-1302F920C55F}" type="slidenum">
              <a:rPr lang="en-US" altLang="en-US"/>
              <a:pPr/>
              <a:t>2</a:t>
            </a:fld>
            <a:endParaRPr lang="en-US" altLang="en-US"/>
          </a:p>
        </p:txBody>
      </p:sp>
      <p:sp>
        <p:nvSpPr>
          <p:cNvPr id="30724" name="Text Placeholder 2"/>
          <p:cNvSpPr txBox="1">
            <a:spLocks/>
          </p:cNvSpPr>
          <p:nvPr/>
        </p:nvSpPr>
        <p:spPr bwMode="auto">
          <a:xfrm>
            <a:off x="495300" y="854075"/>
            <a:ext cx="8142288" cy="4933950"/>
          </a:xfrm>
          <a:prstGeom prst="rect">
            <a:avLst/>
          </a:prstGeom>
          <a:noFill/>
          <a:ln w="9525">
            <a:noFill/>
            <a:miter lim="800000"/>
            <a:headEnd/>
            <a:tailEnd/>
          </a:ln>
        </p:spPr>
        <p:txBody>
          <a:bodyPr/>
          <a:lstStyle/>
          <a:p>
            <a:pPr marL="3175">
              <a:spcBef>
                <a:spcPct val="20000"/>
              </a:spcBef>
              <a:buClr>
                <a:srgbClr val="0854A2"/>
              </a:buClr>
              <a:buSzPct val="115000"/>
            </a:pPr>
            <a:endParaRPr lang="en-US" altLang="en-US" sz="2400" dirty="0">
              <a:latin typeface="Open Sans" pitchFamily="34" charset="0"/>
            </a:endParaRPr>
          </a:p>
          <a:p>
            <a:pPr marL="3175">
              <a:spcBef>
                <a:spcPts val="600"/>
              </a:spcBef>
              <a:spcAft>
                <a:spcPts val="600"/>
              </a:spcAft>
              <a:buClr>
                <a:srgbClr val="0854A2"/>
              </a:buClr>
              <a:buSzPct val="115000"/>
              <a:buFontTx/>
              <a:buBlip>
                <a:blip r:embed="rId3"/>
              </a:buBlip>
            </a:pPr>
            <a:r>
              <a:rPr lang="en-US" altLang="en-US" sz="2200" b="1" dirty="0">
                <a:latin typeface="Open Sans" pitchFamily="34" charset="0"/>
              </a:rPr>
              <a:t>Risk factors and warning signs </a:t>
            </a:r>
            <a:r>
              <a:rPr lang="en-US" altLang="en-US" sz="2200" dirty="0">
                <a:latin typeface="Open Sans" pitchFamily="34" charset="0"/>
              </a:rPr>
              <a:t>of mental health and substance use problems</a:t>
            </a:r>
          </a:p>
          <a:p>
            <a:pPr marL="3175">
              <a:spcBef>
                <a:spcPts val="600"/>
              </a:spcBef>
              <a:spcAft>
                <a:spcPts val="600"/>
              </a:spcAft>
              <a:buClr>
                <a:srgbClr val="0854A2"/>
              </a:buClr>
              <a:buSzPct val="115000"/>
              <a:buFontTx/>
              <a:buBlip>
                <a:blip r:embed="rId3"/>
              </a:buBlip>
            </a:pPr>
            <a:r>
              <a:rPr lang="en-US" altLang="en-US" sz="2200" b="1" dirty="0">
                <a:latin typeface="Open Sans" pitchFamily="34" charset="0"/>
              </a:rPr>
              <a:t>Information</a:t>
            </a:r>
            <a:r>
              <a:rPr lang="en-US" altLang="en-US" sz="2200" dirty="0">
                <a:latin typeface="Open Sans" pitchFamily="34" charset="0"/>
              </a:rPr>
              <a:t> on depression, anxiety, trauma, </a:t>
            </a:r>
            <a:r>
              <a:rPr lang="en-US" altLang="en-US" sz="2200" dirty="0" smtClean="0">
                <a:latin typeface="Open Sans" pitchFamily="34" charset="0"/>
              </a:rPr>
              <a:t>suicide, psychosis </a:t>
            </a:r>
            <a:r>
              <a:rPr lang="en-US" altLang="en-US" sz="2200" dirty="0">
                <a:latin typeface="Open Sans" pitchFamily="34" charset="0"/>
              </a:rPr>
              <a:t>and substance use</a:t>
            </a:r>
          </a:p>
          <a:p>
            <a:pPr marL="3175">
              <a:spcBef>
                <a:spcPts val="600"/>
              </a:spcBef>
              <a:spcAft>
                <a:spcPts val="600"/>
              </a:spcAft>
              <a:buClr>
                <a:srgbClr val="0854A2"/>
              </a:buClr>
              <a:buSzPct val="115000"/>
              <a:buFontTx/>
              <a:buBlip>
                <a:blip r:embed="rId3"/>
              </a:buBlip>
            </a:pPr>
            <a:r>
              <a:rPr lang="en-US" altLang="en-US" sz="2200" dirty="0">
                <a:latin typeface="Open Sans" pitchFamily="34" charset="0"/>
              </a:rPr>
              <a:t>A </a:t>
            </a:r>
            <a:r>
              <a:rPr lang="en-US" altLang="en-US" sz="2200" b="1" dirty="0">
                <a:latin typeface="Open Sans" pitchFamily="34" charset="0"/>
              </a:rPr>
              <a:t>5-step action plan </a:t>
            </a:r>
            <a:r>
              <a:rPr lang="en-US" altLang="en-US" sz="2200" dirty="0">
                <a:latin typeface="Open Sans" pitchFamily="34" charset="0"/>
              </a:rPr>
              <a:t>to help someone who is developing a mental health problem or in crisis</a:t>
            </a:r>
          </a:p>
          <a:p>
            <a:pPr marL="3175">
              <a:spcBef>
                <a:spcPts val="600"/>
              </a:spcBef>
              <a:spcAft>
                <a:spcPts val="600"/>
              </a:spcAft>
              <a:buClr>
                <a:srgbClr val="0854A2"/>
              </a:buClr>
              <a:buSzPct val="115000"/>
              <a:buFontTx/>
              <a:buBlip>
                <a:blip r:embed="rId3"/>
              </a:buBlip>
            </a:pPr>
            <a:r>
              <a:rPr lang="en-US" altLang="en-US" sz="2200" dirty="0">
                <a:latin typeface="Open Sans" pitchFamily="34" charset="0"/>
              </a:rPr>
              <a:t>Available evidence-based professional, peer and self-help </a:t>
            </a:r>
            <a:r>
              <a:rPr lang="en-US" altLang="en-US" sz="2200" b="1" dirty="0">
                <a:latin typeface="Open Sans" pitchFamily="34" charset="0"/>
              </a:rPr>
              <a:t>resources</a:t>
            </a:r>
          </a:p>
        </p:txBody>
      </p:sp>
      <p:sp>
        <p:nvSpPr>
          <p:cNvPr id="5" name="Rectangle 4"/>
          <p:cNvSpPr>
            <a:spLocks noChangeArrowheads="1"/>
          </p:cNvSpPr>
          <p:nvPr/>
        </p:nvSpPr>
        <p:spPr bwMode="auto">
          <a:xfrm>
            <a:off x="6275388" y="4694238"/>
            <a:ext cx="2362200" cy="1803400"/>
          </a:xfrm>
          <a:prstGeom prst="rect">
            <a:avLst/>
          </a:prstGeom>
          <a:solidFill>
            <a:srgbClr val="0854A2"/>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854A2"/>
              </a:buClr>
              <a:buSzPct val="115000"/>
              <a:buBlip>
                <a:blip r:embed="rId3"/>
              </a:buBlip>
              <a:defRPr sz="2400">
                <a:solidFill>
                  <a:schemeClr val="tx1"/>
                </a:solidFill>
                <a:latin typeface="Open Sans" panose="020B0606030504020204" pitchFamily="34" charset="0"/>
                <a:ea typeface="MS PGothic" panose="020B0600070205080204" pitchFamily="34" charset="-128"/>
                <a:cs typeface="Open Sans" panose="020B0606030504020204" pitchFamily="34" charset="0"/>
              </a:defRPr>
            </a:lvl1pPr>
            <a:lvl2pPr marL="742950" indent="-285750">
              <a:spcBef>
                <a:spcPct val="20000"/>
              </a:spcBef>
              <a:buClr>
                <a:srgbClr val="0C4CA8"/>
              </a:buClr>
              <a:buFont typeface="Lucida Grande"/>
              <a:buChar char="&gt;"/>
              <a:defRPr sz="2000">
                <a:solidFill>
                  <a:schemeClr val="tx1"/>
                </a:solidFill>
                <a:latin typeface="Open Sans" panose="020B0606030504020204" pitchFamily="34" charset="0"/>
                <a:ea typeface="MS PGothic" panose="020B0600070205080204" pitchFamily="34" charset="-128"/>
                <a:cs typeface="Open Sans" panose="020B0606030504020204" pitchFamily="34" charset="0"/>
              </a:defRPr>
            </a:lvl2pPr>
            <a:lvl3pPr marL="1143000" indent="-228600">
              <a:spcBef>
                <a:spcPct val="20000"/>
              </a:spcBef>
              <a:buClr>
                <a:srgbClr val="0C4CA8"/>
              </a:buClr>
              <a:buFont typeface="Lucida Grande"/>
              <a:buChar char="●"/>
              <a:defRPr>
                <a:solidFill>
                  <a:schemeClr val="tx1"/>
                </a:solidFill>
                <a:latin typeface="Open Sans" panose="020B0606030504020204" pitchFamily="34" charset="0"/>
                <a:ea typeface="MS PGothic" panose="020B0600070205080204" pitchFamily="34" charset="-128"/>
                <a:cs typeface="Open Sans" panose="020B0606030504020204" pitchFamily="34" charset="0"/>
              </a:defRPr>
            </a:lvl3pPr>
            <a:lvl4pPr marL="1600200" indent="-228600">
              <a:spcBef>
                <a:spcPct val="20000"/>
              </a:spcBef>
              <a:buClr>
                <a:srgbClr val="0C4CA8"/>
              </a:buClr>
              <a:buFont typeface="Courier New" panose="02070309020205020404" pitchFamily="49" charset="0"/>
              <a:buChar char="o"/>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4pPr>
            <a:lvl5pPr marL="2057400" indent="-228600">
              <a:spcBef>
                <a:spcPct val="20000"/>
              </a:spcBef>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5pPr>
            <a:lvl6pPr marL="25146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6pPr>
            <a:lvl7pPr marL="29718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7pPr>
            <a:lvl8pPr marL="34290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8pPr>
            <a:lvl9pPr marL="38862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9pPr>
          </a:lstStyle>
          <a:p>
            <a:pPr algn="ctr" eaLnBrk="1" hangingPunct="1">
              <a:spcBef>
                <a:spcPct val="0"/>
              </a:spcBef>
              <a:buClrTx/>
              <a:buSzTx/>
              <a:buFontTx/>
              <a:buNone/>
              <a:defRPr/>
            </a:pPr>
            <a:endParaRPr lang="en-US" altLang="en-US" sz="1800" smtClean="0">
              <a:solidFill>
                <a:srgbClr val="FFFFFF"/>
              </a:solidFill>
              <a:latin typeface="Calibri" panose="020F0502020204030204" pitchFamily="34" charset="0"/>
            </a:endParaRPr>
          </a:p>
        </p:txBody>
      </p:sp>
      <p:pic>
        <p:nvPicPr>
          <p:cNvPr id="6" name="Picture 5"/>
          <p:cNvPicPr>
            <a:picLocks noChangeAspect="1"/>
          </p:cNvPicPr>
          <p:nvPr/>
        </p:nvPicPr>
        <p:blipFill>
          <a:blip r:embed="rId4"/>
          <a:srcRect/>
          <a:stretch>
            <a:fillRect/>
          </a:stretch>
        </p:blipFill>
        <p:spPr bwMode="auto">
          <a:xfrm>
            <a:off x="6372225" y="4783138"/>
            <a:ext cx="2166938" cy="1625600"/>
          </a:xfrm>
          <a:prstGeom prst="rect">
            <a:avLst/>
          </a:prstGeom>
          <a:noFill/>
          <a:ln>
            <a:noFill/>
          </a:ln>
          <a:effectLst>
            <a:outerShdw blurRad="114300" dist="38100" dir="2700000" algn="tl" rotWithShape="0">
              <a:srgbClr val="333333">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492500" y="4697413"/>
            <a:ext cx="2360613" cy="1801812"/>
          </a:xfrm>
          <a:prstGeom prst="rect">
            <a:avLst/>
          </a:prstGeom>
          <a:solidFill>
            <a:srgbClr val="0854A2"/>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854A2"/>
              </a:buClr>
              <a:buSzPct val="115000"/>
              <a:buBlip>
                <a:blip r:embed="rId3"/>
              </a:buBlip>
              <a:defRPr sz="2400">
                <a:solidFill>
                  <a:schemeClr val="tx1"/>
                </a:solidFill>
                <a:latin typeface="Open Sans" panose="020B0606030504020204" pitchFamily="34" charset="0"/>
                <a:ea typeface="MS PGothic" panose="020B0600070205080204" pitchFamily="34" charset="-128"/>
                <a:cs typeface="Open Sans" panose="020B0606030504020204" pitchFamily="34" charset="0"/>
              </a:defRPr>
            </a:lvl1pPr>
            <a:lvl2pPr marL="742950" indent="-285750">
              <a:spcBef>
                <a:spcPct val="20000"/>
              </a:spcBef>
              <a:buClr>
                <a:srgbClr val="0C4CA8"/>
              </a:buClr>
              <a:buFont typeface="Lucida Grande"/>
              <a:buChar char="&gt;"/>
              <a:defRPr sz="2000">
                <a:solidFill>
                  <a:schemeClr val="tx1"/>
                </a:solidFill>
                <a:latin typeface="Open Sans" panose="020B0606030504020204" pitchFamily="34" charset="0"/>
                <a:ea typeface="MS PGothic" panose="020B0600070205080204" pitchFamily="34" charset="-128"/>
                <a:cs typeface="Open Sans" panose="020B0606030504020204" pitchFamily="34" charset="0"/>
              </a:defRPr>
            </a:lvl2pPr>
            <a:lvl3pPr marL="1143000" indent="-228600">
              <a:spcBef>
                <a:spcPct val="20000"/>
              </a:spcBef>
              <a:buClr>
                <a:srgbClr val="0C4CA8"/>
              </a:buClr>
              <a:buFont typeface="Lucida Grande"/>
              <a:buChar char="●"/>
              <a:defRPr>
                <a:solidFill>
                  <a:schemeClr val="tx1"/>
                </a:solidFill>
                <a:latin typeface="Open Sans" panose="020B0606030504020204" pitchFamily="34" charset="0"/>
                <a:ea typeface="MS PGothic" panose="020B0600070205080204" pitchFamily="34" charset="-128"/>
                <a:cs typeface="Open Sans" panose="020B0606030504020204" pitchFamily="34" charset="0"/>
              </a:defRPr>
            </a:lvl3pPr>
            <a:lvl4pPr marL="1600200" indent="-228600">
              <a:spcBef>
                <a:spcPct val="20000"/>
              </a:spcBef>
              <a:buClr>
                <a:srgbClr val="0C4CA8"/>
              </a:buClr>
              <a:buFont typeface="Courier New" panose="02070309020205020404" pitchFamily="49" charset="0"/>
              <a:buChar char="o"/>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4pPr>
            <a:lvl5pPr marL="2057400" indent="-228600">
              <a:spcBef>
                <a:spcPct val="20000"/>
              </a:spcBef>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5pPr>
            <a:lvl6pPr marL="25146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6pPr>
            <a:lvl7pPr marL="29718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7pPr>
            <a:lvl8pPr marL="34290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8pPr>
            <a:lvl9pPr marL="38862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9pPr>
          </a:lstStyle>
          <a:p>
            <a:pPr algn="ctr" eaLnBrk="1" hangingPunct="1">
              <a:spcBef>
                <a:spcPct val="0"/>
              </a:spcBef>
              <a:buClrTx/>
              <a:buSzTx/>
              <a:buFontTx/>
              <a:buNone/>
              <a:defRPr/>
            </a:pPr>
            <a:endParaRPr lang="en-US" altLang="en-US" sz="1800" smtClean="0">
              <a:solidFill>
                <a:srgbClr val="FFFFFF"/>
              </a:solidFill>
              <a:latin typeface="Calibri" panose="020F0502020204030204" pitchFamily="34" charset="0"/>
            </a:endParaRPr>
          </a:p>
        </p:txBody>
      </p:sp>
      <p:pic>
        <p:nvPicPr>
          <p:cNvPr id="8" name="Picture 7"/>
          <p:cNvPicPr>
            <a:picLocks noChangeAspect="1"/>
          </p:cNvPicPr>
          <p:nvPr/>
        </p:nvPicPr>
        <p:blipFill>
          <a:blip r:embed="rId5"/>
          <a:srcRect/>
          <a:stretch>
            <a:fillRect/>
          </a:stretch>
        </p:blipFill>
        <p:spPr bwMode="auto">
          <a:xfrm>
            <a:off x="3590925" y="4786313"/>
            <a:ext cx="2165350" cy="1625600"/>
          </a:xfrm>
          <a:prstGeom prst="rect">
            <a:avLst/>
          </a:prstGeom>
          <a:noFill/>
          <a:ln>
            <a:noFill/>
          </a:ln>
          <a:effectLst>
            <a:outerShdw blurRad="114300" dist="38100" dir="2700000" algn="tl" rotWithShape="0">
              <a:srgbClr val="333333">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709613" y="4686300"/>
            <a:ext cx="2360612" cy="1801813"/>
          </a:xfrm>
          <a:prstGeom prst="rect">
            <a:avLst/>
          </a:prstGeom>
          <a:solidFill>
            <a:srgbClr val="0854A2"/>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854A2"/>
              </a:buClr>
              <a:buSzPct val="115000"/>
              <a:buBlip>
                <a:blip r:embed="rId3"/>
              </a:buBlip>
              <a:defRPr sz="2400">
                <a:solidFill>
                  <a:schemeClr val="tx1"/>
                </a:solidFill>
                <a:latin typeface="Open Sans" panose="020B0606030504020204" pitchFamily="34" charset="0"/>
                <a:ea typeface="MS PGothic" panose="020B0600070205080204" pitchFamily="34" charset="-128"/>
                <a:cs typeface="Open Sans" panose="020B0606030504020204" pitchFamily="34" charset="0"/>
              </a:defRPr>
            </a:lvl1pPr>
            <a:lvl2pPr marL="742950" indent="-285750">
              <a:spcBef>
                <a:spcPct val="20000"/>
              </a:spcBef>
              <a:buClr>
                <a:srgbClr val="0C4CA8"/>
              </a:buClr>
              <a:buFont typeface="Lucida Grande"/>
              <a:buChar char="&gt;"/>
              <a:defRPr sz="2000">
                <a:solidFill>
                  <a:schemeClr val="tx1"/>
                </a:solidFill>
                <a:latin typeface="Open Sans" panose="020B0606030504020204" pitchFamily="34" charset="0"/>
                <a:ea typeface="MS PGothic" panose="020B0600070205080204" pitchFamily="34" charset="-128"/>
                <a:cs typeface="Open Sans" panose="020B0606030504020204" pitchFamily="34" charset="0"/>
              </a:defRPr>
            </a:lvl2pPr>
            <a:lvl3pPr marL="1143000" indent="-228600">
              <a:spcBef>
                <a:spcPct val="20000"/>
              </a:spcBef>
              <a:buClr>
                <a:srgbClr val="0C4CA8"/>
              </a:buClr>
              <a:buFont typeface="Lucida Grande"/>
              <a:buChar char="●"/>
              <a:defRPr>
                <a:solidFill>
                  <a:schemeClr val="tx1"/>
                </a:solidFill>
                <a:latin typeface="Open Sans" panose="020B0606030504020204" pitchFamily="34" charset="0"/>
                <a:ea typeface="MS PGothic" panose="020B0600070205080204" pitchFamily="34" charset="-128"/>
                <a:cs typeface="Open Sans" panose="020B0606030504020204" pitchFamily="34" charset="0"/>
              </a:defRPr>
            </a:lvl3pPr>
            <a:lvl4pPr marL="1600200" indent="-228600">
              <a:spcBef>
                <a:spcPct val="20000"/>
              </a:spcBef>
              <a:buClr>
                <a:srgbClr val="0C4CA8"/>
              </a:buClr>
              <a:buFont typeface="Courier New" panose="02070309020205020404" pitchFamily="49" charset="0"/>
              <a:buChar char="o"/>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4pPr>
            <a:lvl5pPr marL="2057400" indent="-228600">
              <a:spcBef>
                <a:spcPct val="20000"/>
              </a:spcBef>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5pPr>
            <a:lvl6pPr marL="25146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6pPr>
            <a:lvl7pPr marL="29718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7pPr>
            <a:lvl8pPr marL="34290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8pPr>
            <a:lvl9pPr marL="38862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9pPr>
          </a:lstStyle>
          <a:p>
            <a:pPr algn="ctr" eaLnBrk="1" hangingPunct="1">
              <a:spcBef>
                <a:spcPct val="0"/>
              </a:spcBef>
              <a:buClrTx/>
              <a:buSzTx/>
              <a:buFontTx/>
              <a:buNone/>
              <a:defRPr/>
            </a:pPr>
            <a:endParaRPr lang="en-US" altLang="en-US" sz="1800" smtClean="0">
              <a:solidFill>
                <a:srgbClr val="FFFFFF"/>
              </a:solidFill>
              <a:latin typeface="Calibri" panose="020F0502020204030204" pitchFamily="34" charset="0"/>
            </a:endParaRPr>
          </a:p>
        </p:txBody>
      </p:sp>
      <p:pic>
        <p:nvPicPr>
          <p:cNvPr id="10" name="Picture 9"/>
          <p:cNvPicPr>
            <a:picLocks noChangeAspect="1"/>
          </p:cNvPicPr>
          <p:nvPr/>
        </p:nvPicPr>
        <p:blipFill>
          <a:blip r:embed="rId6"/>
          <a:srcRect/>
          <a:stretch>
            <a:fillRect/>
          </a:stretch>
        </p:blipFill>
        <p:spPr bwMode="auto">
          <a:xfrm>
            <a:off x="815975" y="4772025"/>
            <a:ext cx="2166938" cy="1625600"/>
          </a:xfrm>
          <a:prstGeom prst="rect">
            <a:avLst/>
          </a:prstGeom>
          <a:noFill/>
          <a:ln>
            <a:noFill/>
          </a:ln>
          <a:effectLst>
            <a:outerShdw blurRad="114300" dist="38100" dir="2700000" algn="tl" rotWithShape="0">
              <a:srgbClr val="333333">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rot="5400000">
            <a:off x="4797426" y="1911350"/>
            <a:ext cx="709612" cy="7983537"/>
          </a:xfrm>
          <a:prstGeom prst="rect">
            <a:avLst/>
          </a:prstGeom>
          <a:gradFill>
            <a:gsLst>
              <a:gs pos="0">
                <a:schemeClr val="tx2">
                  <a:lumMod val="20000"/>
                  <a:lumOff val="80000"/>
                </a:schemeClr>
              </a:gs>
              <a:gs pos="54000">
                <a:schemeClr val="bg1"/>
              </a:gs>
            </a:gsLs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31" name="Rectangle 30"/>
          <p:cNvSpPr/>
          <p:nvPr/>
        </p:nvSpPr>
        <p:spPr>
          <a:xfrm rot="5400000">
            <a:off x="4797426" y="977900"/>
            <a:ext cx="709612" cy="7983537"/>
          </a:xfrm>
          <a:prstGeom prst="rect">
            <a:avLst/>
          </a:prstGeom>
          <a:gradFill>
            <a:gsLst>
              <a:gs pos="0">
                <a:schemeClr val="tx2">
                  <a:lumMod val="20000"/>
                  <a:lumOff val="80000"/>
                </a:schemeClr>
              </a:gs>
              <a:gs pos="54000">
                <a:schemeClr val="bg1"/>
              </a:gs>
            </a:gsLs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34" name="Oval 33"/>
          <p:cNvSpPr>
            <a:spLocks noChangeArrowheads="1"/>
          </p:cNvSpPr>
          <p:nvPr/>
        </p:nvSpPr>
        <p:spPr bwMode="auto">
          <a:xfrm>
            <a:off x="649288" y="4614863"/>
            <a:ext cx="822325" cy="822325"/>
          </a:xfrm>
          <a:prstGeom prst="ellipse">
            <a:avLst/>
          </a:prstGeom>
          <a:solidFill>
            <a:schemeClr val="bg1"/>
          </a:solidFill>
          <a:ln>
            <a:noFill/>
          </a:ln>
          <a:effectLst>
            <a:outerShdw blurRad="40000" dist="20000" dir="5400000" rotWithShape="0">
              <a:srgbClr val="808080">
                <a:alpha val="37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lr>
                <a:srgbClr val="0854A2"/>
              </a:buClr>
              <a:buSzPct val="115000"/>
              <a:buBlip>
                <a:blip r:embed="rId3"/>
              </a:buBlip>
              <a:defRPr sz="2400">
                <a:solidFill>
                  <a:schemeClr val="tx1"/>
                </a:solidFill>
                <a:latin typeface="Open Sans" panose="020B0606030504020204" pitchFamily="34" charset="0"/>
                <a:ea typeface="MS PGothic" panose="020B0600070205080204" pitchFamily="34" charset="-128"/>
                <a:cs typeface="Open Sans" panose="020B0606030504020204" pitchFamily="34" charset="0"/>
              </a:defRPr>
            </a:lvl1pPr>
            <a:lvl2pPr marL="742950" indent="-285750">
              <a:spcBef>
                <a:spcPct val="20000"/>
              </a:spcBef>
              <a:buClr>
                <a:srgbClr val="0C4CA8"/>
              </a:buClr>
              <a:buFont typeface="Lucida Grande"/>
              <a:buChar char="&gt;"/>
              <a:defRPr sz="2000">
                <a:solidFill>
                  <a:schemeClr val="tx1"/>
                </a:solidFill>
                <a:latin typeface="Open Sans" panose="020B0606030504020204" pitchFamily="34" charset="0"/>
                <a:ea typeface="MS PGothic" panose="020B0600070205080204" pitchFamily="34" charset="-128"/>
                <a:cs typeface="Open Sans" panose="020B0606030504020204" pitchFamily="34" charset="0"/>
              </a:defRPr>
            </a:lvl2pPr>
            <a:lvl3pPr marL="1143000" indent="-228600">
              <a:spcBef>
                <a:spcPct val="20000"/>
              </a:spcBef>
              <a:buClr>
                <a:srgbClr val="0C4CA8"/>
              </a:buClr>
              <a:buFont typeface="Lucida Grande"/>
              <a:buChar char="●"/>
              <a:defRPr>
                <a:solidFill>
                  <a:schemeClr val="tx1"/>
                </a:solidFill>
                <a:latin typeface="Open Sans" panose="020B0606030504020204" pitchFamily="34" charset="0"/>
                <a:ea typeface="MS PGothic" panose="020B0600070205080204" pitchFamily="34" charset="-128"/>
                <a:cs typeface="Open Sans" panose="020B0606030504020204" pitchFamily="34" charset="0"/>
              </a:defRPr>
            </a:lvl3pPr>
            <a:lvl4pPr marL="1600200" indent="-228600">
              <a:spcBef>
                <a:spcPct val="20000"/>
              </a:spcBef>
              <a:buClr>
                <a:srgbClr val="0C4CA8"/>
              </a:buClr>
              <a:buFont typeface="Courier New" panose="02070309020205020404" pitchFamily="49" charset="0"/>
              <a:buChar char="o"/>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4pPr>
            <a:lvl5pPr marL="2057400" indent="-228600">
              <a:spcBef>
                <a:spcPct val="20000"/>
              </a:spcBef>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5pPr>
            <a:lvl6pPr marL="25146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6pPr>
            <a:lvl7pPr marL="29718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7pPr>
            <a:lvl8pPr marL="34290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8pPr>
            <a:lvl9pPr marL="38862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9pPr>
          </a:lstStyle>
          <a:p>
            <a:pPr algn="ctr" eaLnBrk="1" hangingPunct="1">
              <a:spcBef>
                <a:spcPct val="0"/>
              </a:spcBef>
              <a:buClrTx/>
              <a:buSzTx/>
              <a:buFontTx/>
              <a:buNone/>
              <a:defRPr/>
            </a:pPr>
            <a:endParaRPr lang="en-US" altLang="en-US" sz="1800" smtClean="0">
              <a:solidFill>
                <a:srgbClr val="000000"/>
              </a:solidFill>
              <a:latin typeface="Calibri" panose="020F0502020204030204" pitchFamily="34" charset="0"/>
            </a:endParaRPr>
          </a:p>
        </p:txBody>
      </p:sp>
      <p:sp>
        <p:nvSpPr>
          <p:cNvPr id="32" name="Oval 31"/>
          <p:cNvSpPr>
            <a:spLocks noChangeArrowheads="1"/>
          </p:cNvSpPr>
          <p:nvPr/>
        </p:nvSpPr>
        <p:spPr bwMode="auto">
          <a:xfrm>
            <a:off x="654050" y="5497513"/>
            <a:ext cx="822325" cy="823912"/>
          </a:xfrm>
          <a:prstGeom prst="ellipse">
            <a:avLst/>
          </a:prstGeom>
          <a:solidFill>
            <a:schemeClr val="bg1"/>
          </a:solidFill>
          <a:ln>
            <a:noFill/>
          </a:ln>
          <a:effectLst>
            <a:outerShdw blurRad="40000" dist="20000" dir="5400000" rotWithShape="0">
              <a:srgbClr val="808080">
                <a:alpha val="37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lr>
                <a:srgbClr val="0854A2"/>
              </a:buClr>
              <a:buSzPct val="115000"/>
              <a:buBlip>
                <a:blip r:embed="rId3"/>
              </a:buBlip>
              <a:defRPr sz="2400">
                <a:solidFill>
                  <a:schemeClr val="tx1"/>
                </a:solidFill>
                <a:latin typeface="Open Sans" panose="020B0606030504020204" pitchFamily="34" charset="0"/>
                <a:ea typeface="MS PGothic" panose="020B0600070205080204" pitchFamily="34" charset="-128"/>
                <a:cs typeface="Open Sans" panose="020B0606030504020204" pitchFamily="34" charset="0"/>
              </a:defRPr>
            </a:lvl1pPr>
            <a:lvl2pPr marL="742950" indent="-285750">
              <a:spcBef>
                <a:spcPct val="20000"/>
              </a:spcBef>
              <a:buClr>
                <a:srgbClr val="0C4CA8"/>
              </a:buClr>
              <a:buFont typeface="Lucida Grande"/>
              <a:buChar char="&gt;"/>
              <a:defRPr sz="2000">
                <a:solidFill>
                  <a:schemeClr val="tx1"/>
                </a:solidFill>
                <a:latin typeface="Open Sans" panose="020B0606030504020204" pitchFamily="34" charset="0"/>
                <a:ea typeface="MS PGothic" panose="020B0600070205080204" pitchFamily="34" charset="-128"/>
                <a:cs typeface="Open Sans" panose="020B0606030504020204" pitchFamily="34" charset="0"/>
              </a:defRPr>
            </a:lvl2pPr>
            <a:lvl3pPr marL="1143000" indent="-228600">
              <a:spcBef>
                <a:spcPct val="20000"/>
              </a:spcBef>
              <a:buClr>
                <a:srgbClr val="0C4CA8"/>
              </a:buClr>
              <a:buFont typeface="Lucida Grande"/>
              <a:buChar char="●"/>
              <a:defRPr>
                <a:solidFill>
                  <a:schemeClr val="tx1"/>
                </a:solidFill>
                <a:latin typeface="Open Sans" panose="020B0606030504020204" pitchFamily="34" charset="0"/>
                <a:ea typeface="MS PGothic" panose="020B0600070205080204" pitchFamily="34" charset="-128"/>
                <a:cs typeface="Open Sans" panose="020B0606030504020204" pitchFamily="34" charset="0"/>
              </a:defRPr>
            </a:lvl3pPr>
            <a:lvl4pPr marL="1600200" indent="-228600">
              <a:spcBef>
                <a:spcPct val="20000"/>
              </a:spcBef>
              <a:buClr>
                <a:srgbClr val="0C4CA8"/>
              </a:buClr>
              <a:buFont typeface="Courier New" panose="02070309020205020404" pitchFamily="49" charset="0"/>
              <a:buChar char="o"/>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4pPr>
            <a:lvl5pPr marL="2057400" indent="-228600">
              <a:spcBef>
                <a:spcPct val="20000"/>
              </a:spcBef>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5pPr>
            <a:lvl6pPr marL="25146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6pPr>
            <a:lvl7pPr marL="29718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7pPr>
            <a:lvl8pPr marL="34290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8pPr>
            <a:lvl9pPr marL="38862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9pPr>
          </a:lstStyle>
          <a:p>
            <a:pPr algn="ctr" eaLnBrk="1" hangingPunct="1">
              <a:spcBef>
                <a:spcPct val="0"/>
              </a:spcBef>
              <a:buClrTx/>
              <a:buSzTx/>
              <a:buFontTx/>
              <a:buNone/>
              <a:defRPr/>
            </a:pPr>
            <a:endParaRPr lang="en-US" altLang="en-US" sz="1800" smtClean="0">
              <a:solidFill>
                <a:srgbClr val="000000"/>
              </a:solidFill>
              <a:latin typeface="Calibri" panose="020F0502020204030204" pitchFamily="34" charset="0"/>
            </a:endParaRPr>
          </a:p>
        </p:txBody>
      </p:sp>
      <p:sp>
        <p:nvSpPr>
          <p:cNvPr id="29" name="Rectangle 28"/>
          <p:cNvSpPr/>
          <p:nvPr/>
        </p:nvSpPr>
        <p:spPr>
          <a:xfrm rot="5400000">
            <a:off x="4797425" y="49213"/>
            <a:ext cx="709613" cy="7983537"/>
          </a:xfrm>
          <a:prstGeom prst="rect">
            <a:avLst/>
          </a:prstGeom>
          <a:gradFill>
            <a:gsLst>
              <a:gs pos="0">
                <a:schemeClr val="tx2">
                  <a:lumMod val="20000"/>
                  <a:lumOff val="80000"/>
                </a:schemeClr>
              </a:gs>
              <a:gs pos="54000">
                <a:schemeClr val="bg1"/>
              </a:gs>
            </a:gsLs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30" name="Oval 29"/>
          <p:cNvSpPr>
            <a:spLocks noChangeArrowheads="1"/>
          </p:cNvSpPr>
          <p:nvPr/>
        </p:nvSpPr>
        <p:spPr bwMode="auto">
          <a:xfrm>
            <a:off x="654050" y="3629025"/>
            <a:ext cx="822325" cy="823913"/>
          </a:xfrm>
          <a:prstGeom prst="ellipse">
            <a:avLst/>
          </a:prstGeom>
          <a:solidFill>
            <a:schemeClr val="bg1"/>
          </a:solidFill>
          <a:ln>
            <a:noFill/>
          </a:ln>
          <a:effectLst>
            <a:outerShdw blurRad="40000" dist="20000" dir="5400000" rotWithShape="0">
              <a:srgbClr val="808080">
                <a:alpha val="37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lr>
                <a:srgbClr val="0854A2"/>
              </a:buClr>
              <a:buSzPct val="115000"/>
              <a:buBlip>
                <a:blip r:embed="rId3"/>
              </a:buBlip>
              <a:defRPr sz="2400">
                <a:solidFill>
                  <a:schemeClr val="tx1"/>
                </a:solidFill>
                <a:latin typeface="Open Sans" panose="020B0606030504020204" pitchFamily="34" charset="0"/>
                <a:ea typeface="MS PGothic" panose="020B0600070205080204" pitchFamily="34" charset="-128"/>
                <a:cs typeface="Open Sans" panose="020B0606030504020204" pitchFamily="34" charset="0"/>
              </a:defRPr>
            </a:lvl1pPr>
            <a:lvl2pPr marL="742950" indent="-285750">
              <a:spcBef>
                <a:spcPct val="20000"/>
              </a:spcBef>
              <a:buClr>
                <a:srgbClr val="0C4CA8"/>
              </a:buClr>
              <a:buFont typeface="Lucida Grande"/>
              <a:buChar char="&gt;"/>
              <a:defRPr sz="2000">
                <a:solidFill>
                  <a:schemeClr val="tx1"/>
                </a:solidFill>
                <a:latin typeface="Open Sans" panose="020B0606030504020204" pitchFamily="34" charset="0"/>
                <a:ea typeface="MS PGothic" panose="020B0600070205080204" pitchFamily="34" charset="-128"/>
                <a:cs typeface="Open Sans" panose="020B0606030504020204" pitchFamily="34" charset="0"/>
              </a:defRPr>
            </a:lvl2pPr>
            <a:lvl3pPr marL="1143000" indent="-228600">
              <a:spcBef>
                <a:spcPct val="20000"/>
              </a:spcBef>
              <a:buClr>
                <a:srgbClr val="0C4CA8"/>
              </a:buClr>
              <a:buFont typeface="Lucida Grande"/>
              <a:buChar char="●"/>
              <a:defRPr>
                <a:solidFill>
                  <a:schemeClr val="tx1"/>
                </a:solidFill>
                <a:latin typeface="Open Sans" panose="020B0606030504020204" pitchFamily="34" charset="0"/>
                <a:ea typeface="MS PGothic" panose="020B0600070205080204" pitchFamily="34" charset="-128"/>
                <a:cs typeface="Open Sans" panose="020B0606030504020204" pitchFamily="34" charset="0"/>
              </a:defRPr>
            </a:lvl3pPr>
            <a:lvl4pPr marL="1600200" indent="-228600">
              <a:spcBef>
                <a:spcPct val="20000"/>
              </a:spcBef>
              <a:buClr>
                <a:srgbClr val="0C4CA8"/>
              </a:buClr>
              <a:buFont typeface="Courier New" panose="02070309020205020404" pitchFamily="49" charset="0"/>
              <a:buChar char="o"/>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4pPr>
            <a:lvl5pPr marL="2057400" indent="-228600">
              <a:spcBef>
                <a:spcPct val="20000"/>
              </a:spcBef>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5pPr>
            <a:lvl6pPr marL="25146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6pPr>
            <a:lvl7pPr marL="29718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7pPr>
            <a:lvl8pPr marL="34290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8pPr>
            <a:lvl9pPr marL="38862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9pPr>
          </a:lstStyle>
          <a:p>
            <a:pPr algn="ctr" eaLnBrk="1" hangingPunct="1">
              <a:spcBef>
                <a:spcPct val="0"/>
              </a:spcBef>
              <a:buClrTx/>
              <a:buSzTx/>
              <a:buFontTx/>
              <a:buNone/>
              <a:defRPr/>
            </a:pPr>
            <a:endParaRPr lang="en-US" altLang="en-US" sz="1800" smtClean="0">
              <a:solidFill>
                <a:srgbClr val="000000"/>
              </a:solidFill>
              <a:latin typeface="Calibri" panose="020F0502020204030204" pitchFamily="34" charset="0"/>
            </a:endParaRPr>
          </a:p>
        </p:txBody>
      </p:sp>
      <p:sp>
        <p:nvSpPr>
          <p:cNvPr id="27" name="Rectangle 26"/>
          <p:cNvSpPr/>
          <p:nvPr/>
        </p:nvSpPr>
        <p:spPr>
          <a:xfrm rot="5400000">
            <a:off x="4797425" y="-935037"/>
            <a:ext cx="709613" cy="7983537"/>
          </a:xfrm>
          <a:prstGeom prst="rect">
            <a:avLst/>
          </a:prstGeom>
          <a:gradFill>
            <a:gsLst>
              <a:gs pos="0">
                <a:schemeClr val="tx2">
                  <a:lumMod val="20000"/>
                  <a:lumOff val="80000"/>
                </a:schemeClr>
              </a:gs>
              <a:gs pos="54000">
                <a:schemeClr val="bg1"/>
              </a:gs>
            </a:gsLs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28" name="Oval 27"/>
          <p:cNvSpPr>
            <a:spLocks noChangeArrowheads="1"/>
          </p:cNvSpPr>
          <p:nvPr/>
        </p:nvSpPr>
        <p:spPr bwMode="auto">
          <a:xfrm>
            <a:off x="654050" y="2644775"/>
            <a:ext cx="822325" cy="823913"/>
          </a:xfrm>
          <a:prstGeom prst="ellipse">
            <a:avLst/>
          </a:prstGeom>
          <a:solidFill>
            <a:schemeClr val="bg1"/>
          </a:solidFill>
          <a:ln>
            <a:noFill/>
          </a:ln>
          <a:effectLst>
            <a:outerShdw blurRad="40000" dist="20000" dir="5400000" rotWithShape="0">
              <a:srgbClr val="808080">
                <a:alpha val="37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lr>
                <a:srgbClr val="0854A2"/>
              </a:buClr>
              <a:buSzPct val="115000"/>
              <a:buBlip>
                <a:blip r:embed="rId3"/>
              </a:buBlip>
              <a:defRPr sz="2400">
                <a:solidFill>
                  <a:schemeClr val="tx1"/>
                </a:solidFill>
                <a:latin typeface="Open Sans" panose="020B0606030504020204" pitchFamily="34" charset="0"/>
                <a:ea typeface="MS PGothic" panose="020B0600070205080204" pitchFamily="34" charset="-128"/>
                <a:cs typeface="Open Sans" panose="020B0606030504020204" pitchFamily="34" charset="0"/>
              </a:defRPr>
            </a:lvl1pPr>
            <a:lvl2pPr marL="742950" indent="-285750">
              <a:spcBef>
                <a:spcPct val="20000"/>
              </a:spcBef>
              <a:buClr>
                <a:srgbClr val="0C4CA8"/>
              </a:buClr>
              <a:buFont typeface="Lucida Grande"/>
              <a:buChar char="&gt;"/>
              <a:defRPr sz="2000">
                <a:solidFill>
                  <a:schemeClr val="tx1"/>
                </a:solidFill>
                <a:latin typeface="Open Sans" panose="020B0606030504020204" pitchFamily="34" charset="0"/>
                <a:ea typeface="MS PGothic" panose="020B0600070205080204" pitchFamily="34" charset="-128"/>
                <a:cs typeface="Open Sans" panose="020B0606030504020204" pitchFamily="34" charset="0"/>
              </a:defRPr>
            </a:lvl2pPr>
            <a:lvl3pPr marL="1143000" indent="-228600">
              <a:spcBef>
                <a:spcPct val="20000"/>
              </a:spcBef>
              <a:buClr>
                <a:srgbClr val="0C4CA8"/>
              </a:buClr>
              <a:buFont typeface="Lucida Grande"/>
              <a:buChar char="●"/>
              <a:defRPr>
                <a:solidFill>
                  <a:schemeClr val="tx1"/>
                </a:solidFill>
                <a:latin typeface="Open Sans" panose="020B0606030504020204" pitchFamily="34" charset="0"/>
                <a:ea typeface="MS PGothic" panose="020B0600070205080204" pitchFamily="34" charset="-128"/>
                <a:cs typeface="Open Sans" panose="020B0606030504020204" pitchFamily="34" charset="0"/>
              </a:defRPr>
            </a:lvl3pPr>
            <a:lvl4pPr marL="1600200" indent="-228600">
              <a:spcBef>
                <a:spcPct val="20000"/>
              </a:spcBef>
              <a:buClr>
                <a:srgbClr val="0C4CA8"/>
              </a:buClr>
              <a:buFont typeface="Courier New" panose="02070309020205020404" pitchFamily="49" charset="0"/>
              <a:buChar char="o"/>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4pPr>
            <a:lvl5pPr marL="2057400" indent="-228600">
              <a:spcBef>
                <a:spcPct val="20000"/>
              </a:spcBef>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5pPr>
            <a:lvl6pPr marL="25146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6pPr>
            <a:lvl7pPr marL="29718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7pPr>
            <a:lvl8pPr marL="34290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8pPr>
            <a:lvl9pPr marL="38862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9pPr>
          </a:lstStyle>
          <a:p>
            <a:pPr algn="ctr" eaLnBrk="1" hangingPunct="1">
              <a:spcBef>
                <a:spcPct val="0"/>
              </a:spcBef>
              <a:buClrTx/>
              <a:buSzTx/>
              <a:buFontTx/>
              <a:buNone/>
              <a:defRPr/>
            </a:pPr>
            <a:endParaRPr lang="en-US" altLang="en-US" sz="1800" smtClean="0">
              <a:solidFill>
                <a:srgbClr val="000000"/>
              </a:solidFill>
              <a:latin typeface="Calibri" panose="020F0502020204030204" pitchFamily="34" charset="0"/>
            </a:endParaRPr>
          </a:p>
        </p:txBody>
      </p:sp>
      <p:sp>
        <p:nvSpPr>
          <p:cNvPr id="24" name="Rectangle 23"/>
          <p:cNvSpPr/>
          <p:nvPr/>
        </p:nvSpPr>
        <p:spPr>
          <a:xfrm rot="5400000">
            <a:off x="4796632" y="-1866106"/>
            <a:ext cx="711200" cy="7983537"/>
          </a:xfrm>
          <a:prstGeom prst="rect">
            <a:avLst/>
          </a:prstGeom>
          <a:gradFill>
            <a:gsLst>
              <a:gs pos="0">
                <a:schemeClr val="tx2">
                  <a:lumMod val="20000"/>
                  <a:lumOff val="80000"/>
                </a:schemeClr>
              </a:gs>
              <a:gs pos="54000">
                <a:schemeClr val="bg1"/>
              </a:gs>
            </a:gsLs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26" name="Oval 25"/>
          <p:cNvSpPr>
            <a:spLocks noChangeArrowheads="1"/>
          </p:cNvSpPr>
          <p:nvPr/>
        </p:nvSpPr>
        <p:spPr bwMode="auto">
          <a:xfrm>
            <a:off x="654050" y="1714500"/>
            <a:ext cx="822325" cy="822325"/>
          </a:xfrm>
          <a:prstGeom prst="ellipse">
            <a:avLst/>
          </a:prstGeom>
          <a:solidFill>
            <a:schemeClr val="bg1"/>
          </a:solidFill>
          <a:ln>
            <a:noFill/>
          </a:ln>
          <a:effectLst>
            <a:outerShdw blurRad="40000" dist="20000" dir="5400000" rotWithShape="0">
              <a:srgbClr val="808080">
                <a:alpha val="37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lr>
                <a:srgbClr val="0854A2"/>
              </a:buClr>
              <a:buSzPct val="115000"/>
              <a:buBlip>
                <a:blip r:embed="rId3"/>
              </a:buBlip>
              <a:defRPr sz="2400">
                <a:solidFill>
                  <a:schemeClr val="tx1"/>
                </a:solidFill>
                <a:latin typeface="Open Sans" panose="020B0606030504020204" pitchFamily="34" charset="0"/>
                <a:ea typeface="MS PGothic" panose="020B0600070205080204" pitchFamily="34" charset="-128"/>
                <a:cs typeface="Open Sans" panose="020B0606030504020204" pitchFamily="34" charset="0"/>
              </a:defRPr>
            </a:lvl1pPr>
            <a:lvl2pPr marL="742950" indent="-285750">
              <a:spcBef>
                <a:spcPct val="20000"/>
              </a:spcBef>
              <a:buClr>
                <a:srgbClr val="0C4CA8"/>
              </a:buClr>
              <a:buFont typeface="Lucida Grande"/>
              <a:buChar char="&gt;"/>
              <a:defRPr sz="2000">
                <a:solidFill>
                  <a:schemeClr val="tx1"/>
                </a:solidFill>
                <a:latin typeface="Open Sans" panose="020B0606030504020204" pitchFamily="34" charset="0"/>
                <a:ea typeface="MS PGothic" panose="020B0600070205080204" pitchFamily="34" charset="-128"/>
                <a:cs typeface="Open Sans" panose="020B0606030504020204" pitchFamily="34" charset="0"/>
              </a:defRPr>
            </a:lvl2pPr>
            <a:lvl3pPr marL="1143000" indent="-228600">
              <a:spcBef>
                <a:spcPct val="20000"/>
              </a:spcBef>
              <a:buClr>
                <a:srgbClr val="0C4CA8"/>
              </a:buClr>
              <a:buFont typeface="Lucida Grande"/>
              <a:buChar char="●"/>
              <a:defRPr>
                <a:solidFill>
                  <a:schemeClr val="tx1"/>
                </a:solidFill>
                <a:latin typeface="Open Sans" panose="020B0606030504020204" pitchFamily="34" charset="0"/>
                <a:ea typeface="MS PGothic" panose="020B0600070205080204" pitchFamily="34" charset="-128"/>
                <a:cs typeface="Open Sans" panose="020B0606030504020204" pitchFamily="34" charset="0"/>
              </a:defRPr>
            </a:lvl3pPr>
            <a:lvl4pPr marL="1600200" indent="-228600">
              <a:spcBef>
                <a:spcPct val="20000"/>
              </a:spcBef>
              <a:buClr>
                <a:srgbClr val="0C4CA8"/>
              </a:buClr>
              <a:buFont typeface="Courier New" panose="02070309020205020404" pitchFamily="49" charset="0"/>
              <a:buChar char="o"/>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4pPr>
            <a:lvl5pPr marL="2057400" indent="-228600">
              <a:spcBef>
                <a:spcPct val="20000"/>
              </a:spcBef>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5pPr>
            <a:lvl6pPr marL="25146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6pPr>
            <a:lvl7pPr marL="29718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7pPr>
            <a:lvl8pPr marL="34290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8pPr>
            <a:lvl9pPr marL="38862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9pPr>
          </a:lstStyle>
          <a:p>
            <a:pPr algn="ctr" eaLnBrk="1" hangingPunct="1">
              <a:spcBef>
                <a:spcPct val="0"/>
              </a:spcBef>
              <a:buClrTx/>
              <a:buSzTx/>
              <a:buFontTx/>
              <a:buNone/>
              <a:defRPr/>
            </a:pPr>
            <a:endParaRPr lang="en-US" altLang="en-US" sz="1800" smtClean="0">
              <a:solidFill>
                <a:srgbClr val="000000"/>
              </a:solidFill>
              <a:latin typeface="Calibri" panose="020F0502020204030204" pitchFamily="34" charset="0"/>
            </a:endParaRPr>
          </a:p>
        </p:txBody>
      </p:sp>
      <p:sp>
        <p:nvSpPr>
          <p:cNvPr id="32780" name="Title 5"/>
          <p:cNvSpPr>
            <a:spLocks noGrp="1"/>
          </p:cNvSpPr>
          <p:nvPr>
            <p:ph type="title"/>
          </p:nvPr>
        </p:nvSpPr>
        <p:spPr/>
        <p:txBody>
          <a:bodyPr/>
          <a:lstStyle/>
          <a:p>
            <a:r>
              <a:rPr lang="en-US" altLang="en-US" dirty="0" smtClean="0">
                <a:latin typeface="Open Sans" pitchFamily="34" charset="0"/>
                <a:cs typeface="Open Sans" pitchFamily="34" charset="0"/>
              </a:rPr>
              <a:t>Youth Mental Health First Aid</a:t>
            </a:r>
            <a:br>
              <a:rPr lang="en-US" altLang="en-US" dirty="0" smtClean="0">
                <a:latin typeface="Open Sans" pitchFamily="34" charset="0"/>
                <a:cs typeface="Open Sans" pitchFamily="34" charset="0"/>
              </a:rPr>
            </a:br>
            <a:r>
              <a:rPr lang="en-US" altLang="en-US" dirty="0" smtClean="0">
                <a:latin typeface="Open Sans" pitchFamily="34" charset="0"/>
                <a:cs typeface="Open Sans" pitchFamily="34" charset="0"/>
              </a:rPr>
              <a:t>Action Plan </a:t>
            </a:r>
          </a:p>
        </p:txBody>
      </p:sp>
      <p:sp>
        <p:nvSpPr>
          <p:cNvPr id="32781" name="Text Placeholder 7"/>
          <p:cNvSpPr>
            <a:spLocks noGrp="1"/>
          </p:cNvSpPr>
          <p:nvPr>
            <p:ph idx="1"/>
          </p:nvPr>
        </p:nvSpPr>
        <p:spPr>
          <a:xfrm>
            <a:off x="1531938" y="1828800"/>
            <a:ext cx="7258050" cy="4564063"/>
          </a:xfrm>
        </p:spPr>
        <p:txBody>
          <a:bodyPr/>
          <a:lstStyle/>
          <a:p>
            <a:pPr marL="3175" indent="0">
              <a:lnSpc>
                <a:spcPct val="110000"/>
              </a:lnSpc>
              <a:buFontTx/>
              <a:buNone/>
            </a:pPr>
            <a:r>
              <a:rPr lang="en-US" altLang="en-US" b="1" smtClean="0">
                <a:solidFill>
                  <a:srgbClr val="0C4CA8"/>
                </a:solidFill>
                <a:latin typeface="Open Sans" pitchFamily="34" charset="0"/>
                <a:cs typeface="Open Sans" pitchFamily="34" charset="0"/>
              </a:rPr>
              <a:t>A</a:t>
            </a:r>
            <a:r>
              <a:rPr lang="en-US" altLang="en-US" smtClean="0">
                <a:latin typeface="Open Sans" pitchFamily="34" charset="0"/>
                <a:cs typeface="Open Sans" pitchFamily="34" charset="0"/>
              </a:rPr>
              <a:t>ssess for risk of suicide or harm</a:t>
            </a:r>
          </a:p>
          <a:p>
            <a:pPr marL="3175" indent="0">
              <a:lnSpc>
                <a:spcPct val="110000"/>
              </a:lnSpc>
              <a:buFontTx/>
              <a:buNone/>
            </a:pPr>
            <a:endParaRPr lang="en-US" altLang="en-US" smtClean="0">
              <a:latin typeface="Open Sans" pitchFamily="34" charset="0"/>
              <a:cs typeface="Open Sans" pitchFamily="34" charset="0"/>
            </a:endParaRPr>
          </a:p>
          <a:p>
            <a:pPr marL="3175" indent="0">
              <a:lnSpc>
                <a:spcPct val="110000"/>
              </a:lnSpc>
              <a:buFontTx/>
              <a:buNone/>
            </a:pPr>
            <a:r>
              <a:rPr lang="en-US" altLang="en-US" b="1" smtClean="0">
                <a:solidFill>
                  <a:srgbClr val="0C4CA8"/>
                </a:solidFill>
                <a:latin typeface="Open Sans" pitchFamily="34" charset="0"/>
                <a:cs typeface="Open Sans" pitchFamily="34" charset="0"/>
              </a:rPr>
              <a:t>L</a:t>
            </a:r>
            <a:r>
              <a:rPr lang="en-US" altLang="en-US" smtClean="0">
                <a:latin typeface="Open Sans" pitchFamily="34" charset="0"/>
                <a:cs typeface="Open Sans" pitchFamily="34" charset="0"/>
              </a:rPr>
              <a:t>isten nonjudgmentally</a:t>
            </a:r>
          </a:p>
          <a:p>
            <a:pPr marL="3175" indent="0">
              <a:lnSpc>
                <a:spcPct val="110000"/>
              </a:lnSpc>
              <a:buFontTx/>
              <a:buNone/>
            </a:pPr>
            <a:endParaRPr lang="en-US" altLang="en-US" smtClean="0">
              <a:latin typeface="Open Sans" pitchFamily="34" charset="0"/>
              <a:cs typeface="Open Sans" pitchFamily="34" charset="0"/>
            </a:endParaRPr>
          </a:p>
          <a:p>
            <a:pPr marL="3175" indent="0">
              <a:lnSpc>
                <a:spcPct val="110000"/>
              </a:lnSpc>
              <a:buFontTx/>
              <a:buNone/>
            </a:pPr>
            <a:r>
              <a:rPr lang="en-US" altLang="en-US" b="1" smtClean="0">
                <a:solidFill>
                  <a:srgbClr val="0C4CA8"/>
                </a:solidFill>
                <a:latin typeface="Open Sans" pitchFamily="34" charset="0"/>
                <a:cs typeface="Open Sans" pitchFamily="34" charset="0"/>
              </a:rPr>
              <a:t>G</a:t>
            </a:r>
            <a:r>
              <a:rPr lang="en-US" altLang="en-US" smtClean="0">
                <a:latin typeface="Open Sans" pitchFamily="34" charset="0"/>
                <a:cs typeface="Open Sans" pitchFamily="34" charset="0"/>
              </a:rPr>
              <a:t>ive reassurance and information</a:t>
            </a:r>
          </a:p>
          <a:p>
            <a:pPr marL="3175" indent="0">
              <a:lnSpc>
                <a:spcPct val="110000"/>
              </a:lnSpc>
              <a:buFontTx/>
              <a:buNone/>
            </a:pPr>
            <a:endParaRPr lang="en-US" altLang="en-US" smtClean="0">
              <a:latin typeface="Open Sans" pitchFamily="34" charset="0"/>
              <a:cs typeface="Open Sans" pitchFamily="34" charset="0"/>
            </a:endParaRPr>
          </a:p>
          <a:p>
            <a:pPr marL="3175" indent="0">
              <a:lnSpc>
                <a:spcPct val="110000"/>
              </a:lnSpc>
              <a:buFontTx/>
              <a:buNone/>
            </a:pPr>
            <a:r>
              <a:rPr lang="en-US" altLang="en-US" b="1" smtClean="0">
                <a:solidFill>
                  <a:srgbClr val="0C4CA8"/>
                </a:solidFill>
                <a:latin typeface="Open Sans" pitchFamily="34" charset="0"/>
                <a:cs typeface="Open Sans" pitchFamily="34" charset="0"/>
              </a:rPr>
              <a:t>E</a:t>
            </a:r>
            <a:r>
              <a:rPr lang="en-US" altLang="en-US" smtClean="0">
                <a:latin typeface="Open Sans" pitchFamily="34" charset="0"/>
                <a:cs typeface="Open Sans" pitchFamily="34" charset="0"/>
              </a:rPr>
              <a:t>ncourage appropriate professional help</a:t>
            </a:r>
          </a:p>
          <a:p>
            <a:pPr marL="3175" indent="0">
              <a:lnSpc>
                <a:spcPct val="110000"/>
              </a:lnSpc>
              <a:buFontTx/>
              <a:buNone/>
            </a:pPr>
            <a:endParaRPr lang="en-US" altLang="en-US" smtClean="0">
              <a:latin typeface="Open Sans" pitchFamily="34" charset="0"/>
              <a:cs typeface="Open Sans" pitchFamily="34" charset="0"/>
            </a:endParaRPr>
          </a:p>
          <a:p>
            <a:pPr marL="3175" indent="0">
              <a:lnSpc>
                <a:spcPct val="110000"/>
              </a:lnSpc>
              <a:buFontTx/>
              <a:buNone/>
            </a:pPr>
            <a:r>
              <a:rPr lang="en-US" altLang="en-US" b="1" smtClean="0">
                <a:solidFill>
                  <a:srgbClr val="0C4CA8"/>
                </a:solidFill>
                <a:latin typeface="Open Sans" pitchFamily="34" charset="0"/>
                <a:cs typeface="Open Sans" pitchFamily="34" charset="0"/>
              </a:rPr>
              <a:t>E</a:t>
            </a:r>
            <a:r>
              <a:rPr lang="en-US" altLang="en-US" smtClean="0">
                <a:latin typeface="Open Sans" pitchFamily="34" charset="0"/>
                <a:cs typeface="Open Sans" pitchFamily="34" charset="0"/>
              </a:rPr>
              <a:t>ncourage self-help and other support strategies</a:t>
            </a:r>
          </a:p>
          <a:p>
            <a:pPr marL="3175" indent="0">
              <a:lnSpc>
                <a:spcPct val="110000"/>
              </a:lnSpc>
              <a:buFontTx/>
              <a:buNone/>
            </a:pPr>
            <a:endParaRPr lang="en-US" altLang="en-US" smtClean="0">
              <a:latin typeface="Open Sans" pitchFamily="34" charset="0"/>
              <a:cs typeface="Open Sans" pitchFamily="34" charset="0"/>
            </a:endParaRPr>
          </a:p>
        </p:txBody>
      </p:sp>
      <p:sp>
        <p:nvSpPr>
          <p:cNvPr id="32782" name="Slide Number Placeholder 3"/>
          <p:cNvSpPr>
            <a:spLocks noGrp="1"/>
          </p:cNvSpPr>
          <p:nvPr>
            <p:ph type="sldNum" sz="quarter" idx="10"/>
          </p:nvPr>
        </p:nvSpPr>
        <p:spPr bwMode="auto">
          <a:noFill/>
          <a:ln>
            <a:miter lim="800000"/>
            <a:headEnd/>
            <a:tailEnd/>
          </a:ln>
        </p:spPr>
        <p:txBody>
          <a:bodyPr/>
          <a:lstStyle/>
          <a:p>
            <a:fld id="{D83CEF72-BE2F-4015-8404-CA39FBD753B5}" type="slidenum">
              <a:rPr lang="en-US" altLang="en-US"/>
              <a:pPr/>
              <a:t>3</a:t>
            </a:fld>
            <a:endParaRPr lang="en-US" altLang="en-US"/>
          </a:p>
        </p:txBody>
      </p:sp>
      <p:pic>
        <p:nvPicPr>
          <p:cNvPr id="32783" name="Picture 13" descr="Assess.wmf"/>
          <p:cNvPicPr>
            <a:picLocks noChangeAspect="1"/>
          </p:cNvPicPr>
          <p:nvPr/>
        </p:nvPicPr>
        <p:blipFill>
          <a:blip r:embed="rId4"/>
          <a:srcRect/>
          <a:stretch>
            <a:fillRect/>
          </a:stretch>
        </p:blipFill>
        <p:spPr bwMode="auto">
          <a:xfrm>
            <a:off x="711200" y="1770063"/>
            <a:ext cx="709613" cy="711200"/>
          </a:xfrm>
          <a:prstGeom prst="rect">
            <a:avLst/>
          </a:prstGeom>
          <a:noFill/>
          <a:ln w="9525">
            <a:noFill/>
            <a:miter lim="800000"/>
            <a:headEnd/>
            <a:tailEnd/>
          </a:ln>
        </p:spPr>
      </p:pic>
      <p:pic>
        <p:nvPicPr>
          <p:cNvPr id="32784" name="Picture 14" descr="info.wmf"/>
          <p:cNvPicPr>
            <a:picLocks noChangeAspect="1"/>
          </p:cNvPicPr>
          <p:nvPr/>
        </p:nvPicPr>
        <p:blipFill>
          <a:blip r:embed="rId5"/>
          <a:srcRect/>
          <a:stretch>
            <a:fillRect/>
          </a:stretch>
        </p:blipFill>
        <p:spPr bwMode="auto">
          <a:xfrm>
            <a:off x="711200" y="3686175"/>
            <a:ext cx="709613" cy="709613"/>
          </a:xfrm>
          <a:prstGeom prst="rect">
            <a:avLst/>
          </a:prstGeom>
          <a:noFill/>
          <a:ln w="9525">
            <a:noFill/>
            <a:miter lim="800000"/>
            <a:headEnd/>
            <a:tailEnd/>
          </a:ln>
        </p:spPr>
      </p:pic>
      <p:pic>
        <p:nvPicPr>
          <p:cNvPr id="32785" name="Picture 15" descr="listen.wmf"/>
          <p:cNvPicPr>
            <a:picLocks noChangeAspect="1"/>
          </p:cNvPicPr>
          <p:nvPr/>
        </p:nvPicPr>
        <p:blipFill>
          <a:blip r:embed="rId6"/>
          <a:srcRect/>
          <a:stretch>
            <a:fillRect/>
          </a:stretch>
        </p:blipFill>
        <p:spPr bwMode="auto">
          <a:xfrm>
            <a:off x="711200" y="2701925"/>
            <a:ext cx="709613" cy="709613"/>
          </a:xfrm>
          <a:prstGeom prst="rect">
            <a:avLst/>
          </a:prstGeom>
          <a:noFill/>
          <a:ln w="9525">
            <a:noFill/>
            <a:miter lim="800000"/>
            <a:headEnd/>
            <a:tailEnd/>
          </a:ln>
        </p:spPr>
      </p:pic>
      <p:pic>
        <p:nvPicPr>
          <p:cNvPr id="32786" name="Picture 17" descr="encourage2.wmf"/>
          <p:cNvPicPr>
            <a:picLocks noChangeAspect="1"/>
          </p:cNvPicPr>
          <p:nvPr/>
        </p:nvPicPr>
        <p:blipFill>
          <a:blip r:embed="rId7"/>
          <a:srcRect/>
          <a:stretch>
            <a:fillRect/>
          </a:stretch>
        </p:blipFill>
        <p:spPr bwMode="auto">
          <a:xfrm>
            <a:off x="711200" y="5554663"/>
            <a:ext cx="709613" cy="709612"/>
          </a:xfrm>
          <a:prstGeom prst="rect">
            <a:avLst/>
          </a:prstGeom>
          <a:noFill/>
          <a:ln w="9525">
            <a:noFill/>
            <a:miter lim="800000"/>
            <a:headEnd/>
            <a:tailEnd/>
          </a:ln>
        </p:spPr>
      </p:pic>
      <p:pic>
        <p:nvPicPr>
          <p:cNvPr id="32787" name="Picture 16"/>
          <p:cNvPicPr>
            <a:picLocks noChangeAspect="1"/>
          </p:cNvPicPr>
          <p:nvPr/>
        </p:nvPicPr>
        <p:blipFill>
          <a:blip r:embed="rId8"/>
          <a:srcRect/>
          <a:stretch>
            <a:fillRect/>
          </a:stretch>
        </p:blipFill>
        <p:spPr bwMode="auto">
          <a:xfrm>
            <a:off x="711200" y="4665663"/>
            <a:ext cx="700088" cy="715962"/>
          </a:xfrm>
          <a:prstGeom prst="rect">
            <a:avLst/>
          </a:prstGeom>
          <a:noFill/>
          <a:ln w="9525">
            <a:noFill/>
            <a:miter lim="800000"/>
            <a:headEnd/>
            <a:tailEnd/>
          </a:ln>
        </p:spPr>
      </p:pic>
      <p:pic>
        <p:nvPicPr>
          <p:cNvPr id="32788" name="Picture 22" descr="alfee.png"/>
          <p:cNvPicPr>
            <a:picLocks noChangeAspect="1"/>
          </p:cNvPicPr>
          <p:nvPr/>
        </p:nvPicPr>
        <p:blipFill>
          <a:blip r:embed="rId9"/>
          <a:srcRect/>
          <a:stretch>
            <a:fillRect/>
          </a:stretch>
        </p:blipFill>
        <p:spPr bwMode="auto">
          <a:xfrm>
            <a:off x="6889750" y="315913"/>
            <a:ext cx="2038350" cy="13985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6"/>
                                        </p:tgtEl>
                                        <p:attrNameLst>
                                          <p:attrName>style.color</p:attrName>
                                        </p:attrNameLst>
                                      </p:cBhvr>
                                      <p:to>
                                        <a:srgbClr val="FAB85B"/>
                                      </p:to>
                                    </p:animClr>
                                    <p:animClr clrSpc="rgb" dir="cw">
                                      <p:cBhvr>
                                        <p:cTn id="7" dur="500" fill="hold"/>
                                        <p:tgtEl>
                                          <p:spTgt spid="26"/>
                                        </p:tgtEl>
                                        <p:attrNameLst>
                                          <p:attrName>fillcolor</p:attrName>
                                        </p:attrNameLst>
                                      </p:cBhvr>
                                      <p:to>
                                        <a:srgbClr val="FAB85B"/>
                                      </p:to>
                                    </p:animClr>
                                    <p:set>
                                      <p:cBhvr>
                                        <p:cTn id="8" dur="500" fill="hold"/>
                                        <p:tgtEl>
                                          <p:spTgt spid="26"/>
                                        </p:tgtEl>
                                        <p:attrNameLst>
                                          <p:attrName>fill.type</p:attrName>
                                        </p:attrNameLst>
                                      </p:cBhvr>
                                      <p:to>
                                        <p:strVal val="solid"/>
                                      </p:to>
                                    </p:set>
                                    <p:set>
                                      <p:cBhvr>
                                        <p:cTn id="9" dur="500" fill="hold"/>
                                        <p:tgtEl>
                                          <p:spTgt spid="26"/>
                                        </p:tgtEl>
                                        <p:attrNameLst>
                                          <p:attrName>fill.on</p:attrName>
                                        </p:attrNameLst>
                                      </p:cBhvr>
                                      <p:to>
                                        <p:strVal val="true"/>
                                      </p:to>
                                    </p:set>
                                  </p:childTnLst>
                                </p:cTn>
                              </p:par>
                              <p:par>
                                <p:cTn id="10" presetID="16" presetClass="entr" presetSubtype="21"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9" presetClass="emph" presetSubtype="0" fill="hold" grpId="0" nodeType="clickEffect">
                                  <p:stCondLst>
                                    <p:cond delay="0"/>
                                  </p:stCondLst>
                                  <p:childTnLst>
                                    <p:animClr clrSpc="rgb" dir="cw">
                                      <p:cBhvr override="childStyle">
                                        <p:cTn id="16" dur="500" fill="hold"/>
                                        <p:tgtEl>
                                          <p:spTgt spid="28"/>
                                        </p:tgtEl>
                                        <p:attrNameLst>
                                          <p:attrName>style.color</p:attrName>
                                        </p:attrNameLst>
                                      </p:cBhvr>
                                      <p:to>
                                        <a:srgbClr val="FAB85B"/>
                                      </p:to>
                                    </p:animClr>
                                    <p:animClr clrSpc="rgb" dir="cw">
                                      <p:cBhvr>
                                        <p:cTn id="17" dur="500" fill="hold"/>
                                        <p:tgtEl>
                                          <p:spTgt spid="28"/>
                                        </p:tgtEl>
                                        <p:attrNameLst>
                                          <p:attrName>fillcolor</p:attrName>
                                        </p:attrNameLst>
                                      </p:cBhvr>
                                      <p:to>
                                        <a:srgbClr val="FAB85B"/>
                                      </p:to>
                                    </p:animClr>
                                    <p:set>
                                      <p:cBhvr>
                                        <p:cTn id="18" dur="500" fill="hold"/>
                                        <p:tgtEl>
                                          <p:spTgt spid="28"/>
                                        </p:tgtEl>
                                        <p:attrNameLst>
                                          <p:attrName>fill.type</p:attrName>
                                        </p:attrNameLst>
                                      </p:cBhvr>
                                      <p:to>
                                        <p:strVal val="solid"/>
                                      </p:to>
                                    </p:set>
                                    <p:set>
                                      <p:cBhvr>
                                        <p:cTn id="19" dur="500" fill="hold"/>
                                        <p:tgtEl>
                                          <p:spTgt spid="28"/>
                                        </p:tgtEl>
                                        <p:attrNameLst>
                                          <p:attrName>fill.on</p:attrName>
                                        </p:attrNameLst>
                                      </p:cBhvr>
                                      <p:to>
                                        <p:strVal val="true"/>
                                      </p:to>
                                    </p:set>
                                  </p:childTnLst>
                                </p:cTn>
                              </p:par>
                              <p:par>
                                <p:cTn id="20" presetID="16" presetClass="entr" presetSubtype="21"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9" presetClass="emph" presetSubtype="0" fill="hold" grpId="0" nodeType="clickEffect">
                                  <p:stCondLst>
                                    <p:cond delay="0"/>
                                  </p:stCondLst>
                                  <p:childTnLst>
                                    <p:animClr clrSpc="rgb" dir="cw">
                                      <p:cBhvr override="childStyle">
                                        <p:cTn id="26" dur="500" fill="hold"/>
                                        <p:tgtEl>
                                          <p:spTgt spid="30"/>
                                        </p:tgtEl>
                                        <p:attrNameLst>
                                          <p:attrName>style.color</p:attrName>
                                        </p:attrNameLst>
                                      </p:cBhvr>
                                      <p:to>
                                        <a:srgbClr val="FAB85B"/>
                                      </p:to>
                                    </p:animClr>
                                    <p:animClr clrSpc="rgb" dir="cw">
                                      <p:cBhvr>
                                        <p:cTn id="27" dur="500" fill="hold"/>
                                        <p:tgtEl>
                                          <p:spTgt spid="30"/>
                                        </p:tgtEl>
                                        <p:attrNameLst>
                                          <p:attrName>fillcolor</p:attrName>
                                        </p:attrNameLst>
                                      </p:cBhvr>
                                      <p:to>
                                        <a:srgbClr val="FAB85B"/>
                                      </p:to>
                                    </p:animClr>
                                    <p:set>
                                      <p:cBhvr>
                                        <p:cTn id="28" dur="500" fill="hold"/>
                                        <p:tgtEl>
                                          <p:spTgt spid="30"/>
                                        </p:tgtEl>
                                        <p:attrNameLst>
                                          <p:attrName>fill.type</p:attrName>
                                        </p:attrNameLst>
                                      </p:cBhvr>
                                      <p:to>
                                        <p:strVal val="solid"/>
                                      </p:to>
                                    </p:set>
                                    <p:set>
                                      <p:cBhvr>
                                        <p:cTn id="29" dur="500" fill="hold"/>
                                        <p:tgtEl>
                                          <p:spTgt spid="30"/>
                                        </p:tgtEl>
                                        <p:attrNameLst>
                                          <p:attrName>fill.on</p:attrName>
                                        </p:attrNameLst>
                                      </p:cBhvr>
                                      <p:to>
                                        <p:strVal val="true"/>
                                      </p:to>
                                    </p:set>
                                  </p:childTnLst>
                                </p:cTn>
                              </p:par>
                              <p:par>
                                <p:cTn id="30" presetID="16" presetClass="entr" presetSubtype="21"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9" presetClass="emph" presetSubtype="0" fill="hold" grpId="0" nodeType="clickEffect">
                                  <p:stCondLst>
                                    <p:cond delay="0"/>
                                  </p:stCondLst>
                                  <p:childTnLst>
                                    <p:animClr clrSpc="rgb" dir="cw">
                                      <p:cBhvr override="childStyle">
                                        <p:cTn id="36" dur="500" fill="hold"/>
                                        <p:tgtEl>
                                          <p:spTgt spid="32"/>
                                        </p:tgtEl>
                                        <p:attrNameLst>
                                          <p:attrName>style.color</p:attrName>
                                        </p:attrNameLst>
                                      </p:cBhvr>
                                      <p:to>
                                        <a:srgbClr val="FAB85B"/>
                                      </p:to>
                                    </p:animClr>
                                    <p:animClr clrSpc="rgb" dir="cw">
                                      <p:cBhvr>
                                        <p:cTn id="37" dur="500" fill="hold"/>
                                        <p:tgtEl>
                                          <p:spTgt spid="32"/>
                                        </p:tgtEl>
                                        <p:attrNameLst>
                                          <p:attrName>fillcolor</p:attrName>
                                        </p:attrNameLst>
                                      </p:cBhvr>
                                      <p:to>
                                        <a:srgbClr val="FAB85B"/>
                                      </p:to>
                                    </p:animClr>
                                    <p:set>
                                      <p:cBhvr>
                                        <p:cTn id="38" dur="500" fill="hold"/>
                                        <p:tgtEl>
                                          <p:spTgt spid="32"/>
                                        </p:tgtEl>
                                        <p:attrNameLst>
                                          <p:attrName>fill.type</p:attrName>
                                        </p:attrNameLst>
                                      </p:cBhvr>
                                      <p:to>
                                        <p:strVal val="solid"/>
                                      </p:to>
                                    </p:set>
                                    <p:set>
                                      <p:cBhvr>
                                        <p:cTn id="39" dur="500" fill="hold"/>
                                        <p:tgtEl>
                                          <p:spTgt spid="32"/>
                                        </p:tgtEl>
                                        <p:attrNameLst>
                                          <p:attrName>fill.on</p:attrName>
                                        </p:attrNameLst>
                                      </p:cBhvr>
                                      <p:to>
                                        <p:strVal val="true"/>
                                      </p:to>
                                    </p:set>
                                  </p:childTnLst>
                                </p:cTn>
                              </p:par>
                              <p:par>
                                <p:cTn id="40" presetID="16" presetClass="entr" presetSubtype="21"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arn(inVertical)">
                                      <p:cBhvr>
                                        <p:cTn id="42" dur="500"/>
                                        <p:tgtEl>
                                          <p:spTgt spid="3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9" presetClass="emph" presetSubtype="0" fill="hold" grpId="0" nodeType="clickEffect">
                                  <p:stCondLst>
                                    <p:cond delay="0"/>
                                  </p:stCondLst>
                                  <p:childTnLst>
                                    <p:animClr clrSpc="rgb" dir="cw">
                                      <p:cBhvr override="childStyle">
                                        <p:cTn id="46" dur="500" fill="hold"/>
                                        <p:tgtEl>
                                          <p:spTgt spid="34"/>
                                        </p:tgtEl>
                                        <p:attrNameLst>
                                          <p:attrName>style.color</p:attrName>
                                        </p:attrNameLst>
                                      </p:cBhvr>
                                      <p:to>
                                        <a:srgbClr val="FAB85B"/>
                                      </p:to>
                                    </p:animClr>
                                    <p:animClr clrSpc="rgb" dir="cw">
                                      <p:cBhvr>
                                        <p:cTn id="47" dur="500" fill="hold"/>
                                        <p:tgtEl>
                                          <p:spTgt spid="34"/>
                                        </p:tgtEl>
                                        <p:attrNameLst>
                                          <p:attrName>fillcolor</p:attrName>
                                        </p:attrNameLst>
                                      </p:cBhvr>
                                      <p:to>
                                        <a:srgbClr val="FAB85B"/>
                                      </p:to>
                                    </p:animClr>
                                    <p:set>
                                      <p:cBhvr>
                                        <p:cTn id="48" dur="500" fill="hold"/>
                                        <p:tgtEl>
                                          <p:spTgt spid="34"/>
                                        </p:tgtEl>
                                        <p:attrNameLst>
                                          <p:attrName>fill.type</p:attrName>
                                        </p:attrNameLst>
                                      </p:cBhvr>
                                      <p:to>
                                        <p:strVal val="solid"/>
                                      </p:to>
                                    </p:set>
                                    <p:set>
                                      <p:cBhvr>
                                        <p:cTn id="49" dur="500" fill="hold"/>
                                        <p:tgtEl>
                                          <p:spTgt spid="34"/>
                                        </p:tgtEl>
                                        <p:attrNameLst>
                                          <p:attrName>fill.on</p:attrName>
                                        </p:attrNameLst>
                                      </p:cBhvr>
                                      <p:to>
                                        <p:strVal val="true"/>
                                      </p:to>
                                    </p:set>
                                  </p:childTnLst>
                                </p:cTn>
                              </p:par>
                              <p:par>
                                <p:cTn id="50" presetID="16" presetClass="entr" presetSubtype="21"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arn(inVertical)">
                                      <p:cBhvr>
                                        <p:cTn id="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1" grpId="0" animBg="1"/>
      <p:bldP spid="34" grpId="0" animBg="1"/>
      <p:bldP spid="32" grpId="0" animBg="1"/>
      <p:bldP spid="29" grpId="0" animBg="1"/>
      <p:bldP spid="30" grpId="0" animBg="1"/>
      <p:bldP spid="27" grpId="0" animBg="1"/>
      <p:bldP spid="28" grpId="0" animBg="1"/>
      <p:bldP spid="24"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34988" y="490538"/>
            <a:ext cx="7245350" cy="982662"/>
          </a:xfrm>
        </p:spPr>
        <p:txBody>
          <a:bodyPr anchor="t"/>
          <a:lstStyle/>
          <a:p>
            <a:r>
              <a:rPr lang="en-US" altLang="en-US" sz="2800" dirty="0" smtClean="0">
                <a:latin typeface="Open Sans" pitchFamily="34" charset="0"/>
                <a:cs typeface="Open Sans" pitchFamily="34" charset="0"/>
              </a:rPr>
              <a:t>Why Youth Mental Health First Aid?</a:t>
            </a:r>
          </a:p>
        </p:txBody>
      </p:sp>
      <p:sp>
        <p:nvSpPr>
          <p:cNvPr id="34819" name="Slide Number Placeholder 4"/>
          <p:cNvSpPr>
            <a:spLocks noGrp="1"/>
          </p:cNvSpPr>
          <p:nvPr>
            <p:ph type="sldNum" sz="quarter" idx="14"/>
          </p:nvPr>
        </p:nvSpPr>
        <p:spPr bwMode="auto">
          <a:noFill/>
          <a:ln>
            <a:miter lim="800000"/>
            <a:headEnd/>
            <a:tailEnd/>
          </a:ln>
        </p:spPr>
        <p:txBody>
          <a:bodyPr/>
          <a:lstStyle/>
          <a:p>
            <a:fld id="{A7DCB767-3750-4B31-AB7E-F31C45CFCF16}" type="slidenum">
              <a:rPr lang="en-US" altLang="en-US"/>
              <a:pPr/>
              <a:t>4</a:t>
            </a:fld>
            <a:endParaRPr lang="en-US" altLang="en-US"/>
          </a:p>
        </p:txBody>
      </p:sp>
      <p:pic>
        <p:nvPicPr>
          <p:cNvPr id="34820" name="Picture 2"/>
          <p:cNvPicPr>
            <a:picLocks noChangeAspect="1"/>
          </p:cNvPicPr>
          <p:nvPr/>
        </p:nvPicPr>
        <p:blipFill>
          <a:blip r:embed="rId3"/>
          <a:srcRect t="5556" b="4265"/>
          <a:stretch>
            <a:fillRect/>
          </a:stretch>
        </p:blipFill>
        <p:spPr bwMode="auto">
          <a:xfrm>
            <a:off x="558800" y="1362075"/>
            <a:ext cx="7974013" cy="5392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25450" y="193675"/>
            <a:ext cx="7245350" cy="982663"/>
          </a:xfrm>
        </p:spPr>
        <p:txBody>
          <a:bodyPr/>
          <a:lstStyle/>
          <a:p>
            <a:r>
              <a:rPr lang="en-US" altLang="en-US" sz="2800" dirty="0" smtClean="0">
                <a:latin typeface="Open Sans" pitchFamily="34" charset="0"/>
                <a:cs typeface="Open Sans" pitchFamily="34" charset="0"/>
              </a:rPr>
              <a:t>4 Reasons to Become a Youth Mental Health First Aider</a:t>
            </a:r>
          </a:p>
        </p:txBody>
      </p:sp>
      <p:sp>
        <p:nvSpPr>
          <p:cNvPr id="36867" name="Slide Number Placeholder 4"/>
          <p:cNvSpPr>
            <a:spLocks noGrp="1"/>
          </p:cNvSpPr>
          <p:nvPr>
            <p:ph type="sldNum" sz="quarter" idx="14"/>
          </p:nvPr>
        </p:nvSpPr>
        <p:spPr bwMode="auto">
          <a:noFill/>
          <a:ln>
            <a:miter lim="800000"/>
            <a:headEnd/>
            <a:tailEnd/>
          </a:ln>
        </p:spPr>
        <p:txBody>
          <a:bodyPr/>
          <a:lstStyle/>
          <a:p>
            <a:fld id="{9A3268D1-C183-4564-B51F-E4DA1E3627D0}" type="slidenum">
              <a:rPr lang="en-US" altLang="en-US"/>
              <a:pPr/>
              <a:t>5</a:t>
            </a:fld>
            <a:endParaRPr lang="en-US" altLang="en-US"/>
          </a:p>
        </p:txBody>
      </p:sp>
      <p:pic>
        <p:nvPicPr>
          <p:cNvPr id="36868" name="Picture 7"/>
          <p:cNvPicPr>
            <a:picLocks noChangeAspect="1"/>
          </p:cNvPicPr>
          <p:nvPr/>
        </p:nvPicPr>
        <p:blipFill>
          <a:blip r:embed="rId2"/>
          <a:srcRect/>
          <a:stretch>
            <a:fillRect/>
          </a:stretch>
        </p:blipFill>
        <p:spPr bwMode="auto">
          <a:xfrm>
            <a:off x="412750" y="1204913"/>
            <a:ext cx="2944813" cy="2825750"/>
          </a:xfrm>
          <a:prstGeom prst="rect">
            <a:avLst/>
          </a:prstGeom>
          <a:noFill/>
          <a:ln w="9525">
            <a:noFill/>
            <a:miter lim="800000"/>
            <a:headEnd/>
            <a:tailEnd/>
          </a:ln>
        </p:spPr>
      </p:pic>
      <p:pic>
        <p:nvPicPr>
          <p:cNvPr id="36869" name="Picture 8"/>
          <p:cNvPicPr>
            <a:picLocks noChangeAspect="1"/>
          </p:cNvPicPr>
          <p:nvPr/>
        </p:nvPicPr>
        <p:blipFill>
          <a:blip r:embed="rId3"/>
          <a:srcRect/>
          <a:stretch>
            <a:fillRect/>
          </a:stretch>
        </p:blipFill>
        <p:spPr bwMode="auto">
          <a:xfrm>
            <a:off x="6196013" y="1289050"/>
            <a:ext cx="2767012" cy="2774950"/>
          </a:xfrm>
          <a:prstGeom prst="rect">
            <a:avLst/>
          </a:prstGeom>
          <a:noFill/>
          <a:ln w="9525">
            <a:noFill/>
            <a:miter lim="800000"/>
            <a:headEnd/>
            <a:tailEnd/>
          </a:ln>
        </p:spPr>
      </p:pic>
      <p:pic>
        <p:nvPicPr>
          <p:cNvPr id="36870" name="Picture 9"/>
          <p:cNvPicPr>
            <a:picLocks noChangeAspect="1"/>
          </p:cNvPicPr>
          <p:nvPr/>
        </p:nvPicPr>
        <p:blipFill>
          <a:blip r:embed="rId4"/>
          <a:srcRect/>
          <a:stretch>
            <a:fillRect/>
          </a:stretch>
        </p:blipFill>
        <p:spPr bwMode="auto">
          <a:xfrm>
            <a:off x="6108700" y="3975100"/>
            <a:ext cx="2930525" cy="2835275"/>
          </a:xfrm>
          <a:prstGeom prst="rect">
            <a:avLst/>
          </a:prstGeom>
          <a:noFill/>
          <a:ln w="9525">
            <a:noFill/>
            <a:miter lim="800000"/>
            <a:headEnd/>
            <a:tailEnd/>
          </a:ln>
        </p:spPr>
      </p:pic>
      <p:pic>
        <p:nvPicPr>
          <p:cNvPr id="36871" name="Picture 10"/>
          <p:cNvPicPr>
            <a:picLocks noChangeAspect="1"/>
          </p:cNvPicPr>
          <p:nvPr/>
        </p:nvPicPr>
        <p:blipFill>
          <a:blip r:embed="rId5"/>
          <a:srcRect/>
          <a:stretch>
            <a:fillRect/>
          </a:stretch>
        </p:blipFill>
        <p:spPr bwMode="auto">
          <a:xfrm>
            <a:off x="460375" y="4011613"/>
            <a:ext cx="2873375" cy="2759075"/>
          </a:xfrm>
          <a:prstGeom prst="rect">
            <a:avLst/>
          </a:prstGeom>
          <a:noFill/>
          <a:ln w="9525">
            <a:noFill/>
            <a:miter lim="800000"/>
            <a:headEnd/>
            <a:tailEnd/>
          </a:ln>
        </p:spPr>
      </p:pic>
      <p:pic>
        <p:nvPicPr>
          <p:cNvPr id="36872" name="Picture 14"/>
          <p:cNvPicPr>
            <a:picLocks noChangeAspect="1"/>
          </p:cNvPicPr>
          <p:nvPr/>
        </p:nvPicPr>
        <p:blipFill>
          <a:blip r:embed="rId6"/>
          <a:srcRect/>
          <a:stretch>
            <a:fillRect/>
          </a:stretch>
        </p:blipFill>
        <p:spPr bwMode="auto">
          <a:xfrm>
            <a:off x="3190875" y="1955800"/>
            <a:ext cx="3059113" cy="43370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534988" y="388938"/>
            <a:ext cx="7245350" cy="658812"/>
          </a:xfrm>
        </p:spPr>
        <p:txBody>
          <a:bodyPr/>
          <a:lstStyle/>
          <a:p>
            <a:r>
              <a:rPr lang="en-US" altLang="en-US" smtClean="0">
                <a:latin typeface="Open Sans" pitchFamily="34" charset="0"/>
                <a:cs typeface="Open Sans" pitchFamily="34" charset="0"/>
              </a:rPr>
              <a:t>Mental Health First Aiders Are…</a:t>
            </a:r>
          </a:p>
        </p:txBody>
      </p:sp>
      <p:sp>
        <p:nvSpPr>
          <p:cNvPr id="38915" name="Slide Number Placeholder 4"/>
          <p:cNvSpPr>
            <a:spLocks noGrp="1"/>
          </p:cNvSpPr>
          <p:nvPr>
            <p:ph type="sldNum" sz="quarter" idx="14"/>
          </p:nvPr>
        </p:nvSpPr>
        <p:spPr bwMode="auto">
          <a:noFill/>
          <a:ln>
            <a:miter lim="800000"/>
            <a:headEnd/>
            <a:tailEnd/>
          </a:ln>
        </p:spPr>
        <p:txBody>
          <a:bodyPr/>
          <a:lstStyle/>
          <a:p>
            <a:fld id="{1C22DAA7-85BF-48E6-AB02-52577D47A61A}" type="slidenum">
              <a:rPr lang="en-US" altLang="en-US"/>
              <a:pPr/>
              <a:t>6</a:t>
            </a:fld>
            <a:endParaRPr lang="en-US" altLang="en-US"/>
          </a:p>
        </p:txBody>
      </p:sp>
      <p:sp>
        <p:nvSpPr>
          <p:cNvPr id="38916" name="Rectangle 6"/>
          <p:cNvSpPr>
            <a:spLocks noChangeArrowheads="1"/>
          </p:cNvSpPr>
          <p:nvPr/>
        </p:nvSpPr>
        <p:spPr bwMode="auto">
          <a:xfrm>
            <a:off x="534988" y="1133475"/>
            <a:ext cx="7634287" cy="647700"/>
          </a:xfrm>
          <a:prstGeom prst="rect">
            <a:avLst/>
          </a:prstGeom>
          <a:noFill/>
          <a:ln w="9525">
            <a:noFill/>
            <a:miter lim="800000"/>
            <a:headEnd/>
            <a:tailEnd/>
          </a:ln>
        </p:spPr>
        <p:txBody>
          <a:bodyPr>
            <a:spAutoFit/>
          </a:bodyPr>
          <a:lstStyle/>
          <a:p>
            <a:r>
              <a:rPr lang="en-US" altLang="en-US">
                <a:latin typeface="Open Sans" pitchFamily="34" charset="0"/>
              </a:rPr>
              <a:t>Teachers, supervisors, first responders, caretakers, co-workers, journalists, parents, friends and siblings. They’re even </a:t>
            </a:r>
            <a:r>
              <a:rPr lang="en-US" altLang="en-US" b="1">
                <a:latin typeface="Open Sans" pitchFamily="34" charset="0"/>
              </a:rPr>
              <a:t>First Ladies…</a:t>
            </a:r>
            <a:endParaRPr lang="en-US" altLang="en-US">
              <a:latin typeface="Open Sans" pitchFamily="34" charset="0"/>
            </a:endParaRPr>
          </a:p>
        </p:txBody>
      </p:sp>
      <p:pic>
        <p:nvPicPr>
          <p:cNvPr id="38917" name="Picture 7"/>
          <p:cNvPicPr>
            <a:picLocks noChangeAspect="1"/>
          </p:cNvPicPr>
          <p:nvPr/>
        </p:nvPicPr>
        <p:blipFill>
          <a:blip r:embed="rId3"/>
          <a:srcRect/>
          <a:stretch>
            <a:fillRect/>
          </a:stretch>
        </p:blipFill>
        <p:spPr bwMode="auto">
          <a:xfrm>
            <a:off x="633413" y="2036763"/>
            <a:ext cx="7999412" cy="399891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534988" y="328613"/>
            <a:ext cx="7292975" cy="682625"/>
          </a:xfrm>
        </p:spPr>
        <p:txBody>
          <a:bodyPr/>
          <a:lstStyle/>
          <a:p>
            <a:r>
              <a:rPr lang="en-US" altLang="en-US" sz="3000" smtClean="0">
                <a:latin typeface="Open Sans" pitchFamily="34" charset="0"/>
                <a:cs typeface="Open Sans" pitchFamily="34" charset="0"/>
              </a:rPr>
              <a:t>The Value of Mental Health First Aid</a:t>
            </a:r>
          </a:p>
        </p:txBody>
      </p:sp>
      <p:sp>
        <p:nvSpPr>
          <p:cNvPr id="48131" name="Slide Number Placeholder 4"/>
          <p:cNvSpPr>
            <a:spLocks noGrp="1"/>
          </p:cNvSpPr>
          <p:nvPr>
            <p:ph type="sldNum" sz="quarter" idx="14"/>
          </p:nvPr>
        </p:nvSpPr>
        <p:spPr bwMode="auto">
          <a:noFill/>
          <a:ln>
            <a:miter lim="800000"/>
            <a:headEnd/>
            <a:tailEnd/>
          </a:ln>
        </p:spPr>
        <p:txBody>
          <a:bodyPr/>
          <a:lstStyle/>
          <a:p>
            <a:fld id="{CC664538-CA25-4471-8FDE-9861B3097DE6}" type="slidenum">
              <a:rPr lang="en-US" altLang="en-US"/>
              <a:pPr/>
              <a:t>7</a:t>
            </a:fld>
            <a:endParaRPr lang="en-US" altLang="en-US"/>
          </a:p>
        </p:txBody>
      </p:sp>
      <p:pic>
        <p:nvPicPr>
          <p:cNvPr id="48132" name="Picture 5"/>
          <p:cNvPicPr>
            <a:picLocks noChangeAspect="1"/>
          </p:cNvPicPr>
          <p:nvPr/>
        </p:nvPicPr>
        <p:blipFill>
          <a:blip r:embed="rId2"/>
          <a:srcRect b="1740"/>
          <a:stretch>
            <a:fillRect/>
          </a:stretch>
        </p:blipFill>
        <p:spPr bwMode="auto">
          <a:xfrm>
            <a:off x="817563" y="1414463"/>
            <a:ext cx="7535862" cy="4767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34988" y="388938"/>
            <a:ext cx="7245350" cy="647700"/>
          </a:xfrm>
        </p:spPr>
        <p:txBody>
          <a:bodyPr/>
          <a:lstStyle/>
          <a:p>
            <a:r>
              <a:rPr lang="en-US" altLang="en-US" dirty="0" smtClean="0">
                <a:latin typeface="Open Sans" pitchFamily="34" charset="0"/>
                <a:cs typeface="Open Sans" pitchFamily="34" charset="0"/>
              </a:rPr>
              <a:t>Youth Mental Health First Aid Works</a:t>
            </a:r>
          </a:p>
        </p:txBody>
      </p:sp>
      <p:sp>
        <p:nvSpPr>
          <p:cNvPr id="49155" name="Slide Number Placeholder 4"/>
          <p:cNvSpPr>
            <a:spLocks noGrp="1"/>
          </p:cNvSpPr>
          <p:nvPr>
            <p:ph type="sldNum" sz="quarter" idx="14"/>
          </p:nvPr>
        </p:nvSpPr>
        <p:spPr bwMode="auto">
          <a:noFill/>
          <a:ln>
            <a:miter lim="800000"/>
            <a:headEnd/>
            <a:tailEnd/>
          </a:ln>
        </p:spPr>
        <p:txBody>
          <a:bodyPr/>
          <a:lstStyle/>
          <a:p>
            <a:fld id="{3264BD1C-E1F8-46E7-B2C2-E6481AB1FF36}" type="slidenum">
              <a:rPr lang="en-US" altLang="en-US"/>
              <a:pPr/>
              <a:t>8</a:t>
            </a:fld>
            <a:endParaRPr lang="en-US" altLang="en-US"/>
          </a:p>
        </p:txBody>
      </p:sp>
      <p:grpSp>
        <p:nvGrpSpPr>
          <p:cNvPr id="49156" name="Group 17"/>
          <p:cNvGrpSpPr>
            <a:grpSpLocks/>
          </p:cNvGrpSpPr>
          <p:nvPr/>
        </p:nvGrpSpPr>
        <p:grpSpPr bwMode="auto">
          <a:xfrm>
            <a:off x="542925" y="1169988"/>
            <a:ext cx="3973513" cy="2166488"/>
            <a:chOff x="707136" y="1334728"/>
            <a:chExt cx="3974592" cy="2166027"/>
          </a:xfrm>
        </p:grpSpPr>
        <p:sp>
          <p:nvSpPr>
            <p:cNvPr id="11" name="Rectangular Callout 10"/>
            <p:cNvSpPr/>
            <p:nvPr/>
          </p:nvSpPr>
          <p:spPr>
            <a:xfrm>
              <a:off x="707136" y="1334728"/>
              <a:ext cx="3974592" cy="1883960"/>
            </a:xfrm>
            <a:prstGeom prst="wedgeRectCallout">
              <a:avLst>
                <a:gd name="adj1" fmla="val -21495"/>
                <a:gd name="adj2" fmla="val 73524"/>
              </a:avLst>
            </a:prstGeom>
            <a:solidFill>
              <a:srgbClr val="0854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166" name="TextBox 11"/>
            <p:cNvSpPr txBox="1">
              <a:spLocks noChangeArrowheads="1"/>
            </p:cNvSpPr>
            <p:nvPr/>
          </p:nvSpPr>
          <p:spPr bwMode="auto">
            <a:xfrm>
              <a:off x="768096" y="1346778"/>
              <a:ext cx="3852672" cy="2153977"/>
            </a:xfrm>
            <a:prstGeom prst="rect">
              <a:avLst/>
            </a:prstGeom>
            <a:noFill/>
            <a:ln w="9525">
              <a:noFill/>
              <a:miter lim="800000"/>
              <a:headEnd/>
              <a:tailEnd/>
            </a:ln>
          </p:spPr>
          <p:txBody>
            <a:bodyPr wrap="square">
              <a:spAutoFit/>
            </a:bodyPr>
            <a:lstStyle/>
            <a:p>
              <a:pPr algn="ctr"/>
              <a:r>
                <a:rPr lang="en-US" sz="1500" i="1" dirty="0" smtClean="0">
                  <a:solidFill>
                    <a:schemeClr val="bg1"/>
                  </a:solidFill>
                  <a:latin typeface="+mn-lt"/>
                </a:rPr>
                <a:t>I learned from my first aid training to have let a child know you are there for them when they are ready.   From the training it gave me the words to say.  I told the child I notice that you are not participating in class, if you need to talk to me either after school or during class let me know.  Now the child is actively engaged in class. </a:t>
              </a:r>
              <a:r>
                <a:rPr lang="en-US" altLang="en-US" sz="1500" dirty="0" smtClean="0">
                  <a:solidFill>
                    <a:schemeClr val="bg1"/>
                  </a:solidFill>
                  <a:latin typeface="+mn-lt"/>
                </a:rPr>
                <a:t>a </a:t>
              </a:r>
              <a:r>
                <a:rPr lang="en-US" altLang="en-US" sz="1500" dirty="0">
                  <a:solidFill>
                    <a:schemeClr val="bg1"/>
                  </a:solidFill>
                  <a:latin typeface="+mn-lt"/>
                </a:rPr>
                <a:t>real life situation.”</a:t>
              </a:r>
            </a:p>
            <a:p>
              <a:pPr algn="ctr"/>
              <a:endParaRPr lang="en-US" altLang="en-US" sz="1400" dirty="0">
                <a:solidFill>
                  <a:schemeClr val="bg1"/>
                </a:solidFill>
                <a:latin typeface="Open Sans" pitchFamily="34" charset="0"/>
              </a:endParaRPr>
            </a:p>
          </p:txBody>
        </p:sp>
      </p:grpSp>
      <p:grpSp>
        <p:nvGrpSpPr>
          <p:cNvPr id="49157" name="Group 25"/>
          <p:cNvGrpSpPr>
            <a:grpSpLocks/>
          </p:cNvGrpSpPr>
          <p:nvPr/>
        </p:nvGrpSpPr>
        <p:grpSpPr bwMode="auto">
          <a:xfrm>
            <a:off x="2370138" y="3189289"/>
            <a:ext cx="4579937" cy="1884362"/>
            <a:chOff x="2370156" y="3338176"/>
            <a:chExt cx="4579556" cy="2351556"/>
          </a:xfrm>
        </p:grpSpPr>
        <p:sp>
          <p:nvSpPr>
            <p:cNvPr id="14" name="Rectangle 13"/>
            <p:cNvSpPr/>
            <p:nvPr/>
          </p:nvSpPr>
          <p:spPr>
            <a:xfrm>
              <a:off x="2370156" y="3338176"/>
              <a:ext cx="4579556" cy="1884738"/>
            </a:xfrm>
            <a:prstGeom prst="rect">
              <a:avLst/>
            </a:prstGeom>
            <a:solidFill>
              <a:srgbClr val="F2B3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Isosceles Triangle 14"/>
            <p:cNvSpPr/>
            <p:nvPr/>
          </p:nvSpPr>
          <p:spPr>
            <a:xfrm rot="10800000">
              <a:off x="2867002" y="5165752"/>
              <a:ext cx="1009566" cy="523980"/>
            </a:xfrm>
            <a:prstGeom prst="triangle">
              <a:avLst/>
            </a:prstGeom>
            <a:solidFill>
              <a:srgbClr val="F2B3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164" name="TextBox 15"/>
            <p:cNvSpPr txBox="1">
              <a:spLocks noChangeArrowheads="1"/>
            </p:cNvSpPr>
            <p:nvPr/>
          </p:nvSpPr>
          <p:spPr bwMode="auto">
            <a:xfrm>
              <a:off x="2454285" y="3420829"/>
              <a:ext cx="4411298" cy="1169784"/>
            </a:xfrm>
            <a:prstGeom prst="rect">
              <a:avLst/>
            </a:prstGeom>
            <a:solidFill>
              <a:srgbClr val="F2B300"/>
            </a:solidFill>
            <a:ln w="9525">
              <a:noFill/>
              <a:miter lim="800000"/>
              <a:headEnd/>
              <a:tailEnd/>
            </a:ln>
          </p:spPr>
          <p:txBody>
            <a:bodyPr>
              <a:spAutoFit/>
            </a:bodyPr>
            <a:lstStyle/>
            <a:p>
              <a:pPr algn="ctr"/>
              <a:r>
                <a:rPr lang="en-US" altLang="en-US" dirty="0">
                  <a:solidFill>
                    <a:schemeClr val="bg1"/>
                  </a:solidFill>
                  <a:latin typeface="Open Sans" pitchFamily="34" charset="0"/>
                </a:rPr>
                <a:t>“On a daily basis, we’re presented with people dealing with mental illness. Every day, this training will be beneficial.”</a:t>
              </a:r>
            </a:p>
            <a:p>
              <a:pPr algn="ctr"/>
              <a:endParaRPr lang="en-US" altLang="en-US" sz="1600" dirty="0">
                <a:solidFill>
                  <a:schemeClr val="bg1"/>
                </a:solidFill>
                <a:latin typeface="Open Sans" pitchFamily="34" charset="0"/>
              </a:endParaRPr>
            </a:p>
          </p:txBody>
        </p:sp>
      </p:grpSp>
      <p:grpSp>
        <p:nvGrpSpPr>
          <p:cNvPr id="4" name="Group 20"/>
          <p:cNvGrpSpPr/>
          <p:nvPr/>
        </p:nvGrpSpPr>
        <p:grpSpPr>
          <a:xfrm>
            <a:off x="4846701" y="1036639"/>
            <a:ext cx="3816096" cy="2496957"/>
            <a:chOff x="2773680" y="3371694"/>
            <a:chExt cx="3816096" cy="2496957"/>
          </a:xfrm>
          <a:solidFill>
            <a:schemeClr val="tx2">
              <a:lumMod val="60000"/>
              <a:lumOff val="40000"/>
            </a:schemeClr>
          </a:solidFill>
        </p:grpSpPr>
        <p:sp>
          <p:nvSpPr>
            <p:cNvPr id="22" name="Rectangle 21"/>
            <p:cNvSpPr/>
            <p:nvPr/>
          </p:nvSpPr>
          <p:spPr>
            <a:xfrm>
              <a:off x="2773680" y="3517096"/>
              <a:ext cx="3816096" cy="188396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Isosceles Triangle 22"/>
            <p:cNvSpPr/>
            <p:nvPr/>
          </p:nvSpPr>
          <p:spPr>
            <a:xfrm rot="10800000">
              <a:off x="5352288" y="5344395"/>
              <a:ext cx="841248" cy="52425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TextBox 23"/>
            <p:cNvSpPr txBox="1"/>
            <p:nvPr/>
          </p:nvSpPr>
          <p:spPr>
            <a:xfrm>
              <a:off x="2843784" y="3371694"/>
              <a:ext cx="3675888" cy="307777"/>
            </a:xfrm>
            <a:prstGeom prst="rect">
              <a:avLst/>
            </a:prstGeom>
            <a:grpFill/>
          </p:spPr>
          <p:txBody>
            <a:bodyPr wrap="square">
              <a:spAutoFit/>
            </a:bodyPr>
            <a:lstStyle/>
            <a:p>
              <a:pPr algn="ctr">
                <a:defRPr/>
              </a:pP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49159" name="Picture 2" descr="http://www.reviewjournal.com/sites/default/files/styles/large/public/field/media/1003571893_suicide_100115_6_4.jpg?itok=jfUwiBtf"/>
          <p:cNvPicPr>
            <a:picLocks noChangeAspect="1" noChangeArrowheads="1"/>
          </p:cNvPicPr>
          <p:nvPr/>
        </p:nvPicPr>
        <p:blipFill>
          <a:blip r:embed="rId3"/>
          <a:srcRect l="11723" r="25674" b="12019"/>
          <a:stretch>
            <a:fillRect/>
          </a:stretch>
        </p:blipFill>
        <p:spPr bwMode="auto">
          <a:xfrm>
            <a:off x="779463" y="3600450"/>
            <a:ext cx="1373187" cy="1296988"/>
          </a:xfrm>
          <a:prstGeom prst="rect">
            <a:avLst/>
          </a:prstGeom>
          <a:noFill/>
          <a:ln w="9525">
            <a:noFill/>
            <a:miter lim="800000"/>
            <a:headEnd/>
            <a:tailEnd/>
          </a:ln>
        </p:spPr>
      </p:pic>
      <p:pic>
        <p:nvPicPr>
          <p:cNvPr id="49160" name="Picture 4" descr="http://www.mentalhealthfirstaid.org/cs/wp-content/uploads/2014/01/krause-150x150.jpg"/>
          <p:cNvPicPr>
            <a:picLocks noChangeAspect="1" noChangeArrowheads="1"/>
          </p:cNvPicPr>
          <p:nvPr/>
        </p:nvPicPr>
        <p:blipFill>
          <a:blip r:embed="rId4"/>
          <a:srcRect/>
          <a:stretch>
            <a:fillRect/>
          </a:stretch>
        </p:blipFill>
        <p:spPr bwMode="auto">
          <a:xfrm>
            <a:off x="7167563" y="3600450"/>
            <a:ext cx="1301750" cy="1301750"/>
          </a:xfrm>
          <a:prstGeom prst="rect">
            <a:avLst/>
          </a:prstGeom>
          <a:noFill/>
          <a:ln w="9525">
            <a:noFill/>
            <a:miter lim="800000"/>
            <a:headEnd/>
            <a:tailEnd/>
          </a:ln>
        </p:spPr>
      </p:pic>
      <p:pic>
        <p:nvPicPr>
          <p:cNvPr id="49161" name="Picture 6" descr="http://coatesvilletimes.com/wp-content/uploads/2013/12/IMGP4603.jpg"/>
          <p:cNvPicPr>
            <a:picLocks noChangeAspect="1" noChangeArrowheads="1"/>
          </p:cNvPicPr>
          <p:nvPr/>
        </p:nvPicPr>
        <p:blipFill>
          <a:blip r:embed="rId5"/>
          <a:srcRect/>
          <a:stretch>
            <a:fillRect/>
          </a:stretch>
        </p:blipFill>
        <p:spPr bwMode="auto">
          <a:xfrm>
            <a:off x="3876675" y="5232400"/>
            <a:ext cx="1401763" cy="1401763"/>
          </a:xfrm>
          <a:prstGeom prst="rect">
            <a:avLst/>
          </a:prstGeom>
          <a:noFill/>
          <a:ln w="9525">
            <a:noFill/>
            <a:miter lim="800000"/>
            <a:headEnd/>
            <a:tailEnd/>
          </a:ln>
        </p:spPr>
      </p:pic>
      <p:sp>
        <p:nvSpPr>
          <p:cNvPr id="19" name="Rectangle 18"/>
          <p:cNvSpPr/>
          <p:nvPr/>
        </p:nvSpPr>
        <p:spPr>
          <a:xfrm>
            <a:off x="4846702" y="1036639"/>
            <a:ext cx="3943286" cy="2031325"/>
          </a:xfrm>
          <a:prstGeom prst="rect">
            <a:avLst/>
          </a:prstGeom>
        </p:spPr>
        <p:txBody>
          <a:bodyPr wrap="square">
            <a:spAutoFit/>
          </a:bodyPr>
          <a:lstStyle/>
          <a:p>
            <a:r>
              <a:rPr lang="en-US" dirty="0" smtClean="0">
                <a:solidFill>
                  <a:schemeClr val="bg1"/>
                </a:solidFill>
              </a:rPr>
              <a:t>I came upon a HS senior writing his farewell in the library. After a tear filled (on his part and mine internally) conversation guided by my training I was able to convince him to talk to the school counselor. I was told that medical help was sought for the young man.</a:t>
            </a:r>
            <a:endParaRPr lang="en-US" dirty="0">
              <a:solidFill>
                <a:schemeClr val="bg1"/>
              </a:solidFill>
            </a:endParaRPr>
          </a:p>
        </p:txBody>
      </p:sp>
      <p:pic>
        <p:nvPicPr>
          <p:cNvPr id="13314" name="Picture 2" descr="Image result for teacher"/>
          <p:cNvPicPr>
            <a:picLocks noChangeAspect="1" noChangeArrowheads="1"/>
          </p:cNvPicPr>
          <p:nvPr/>
        </p:nvPicPr>
        <p:blipFill>
          <a:blip r:embed="rId6"/>
          <a:srcRect/>
          <a:stretch>
            <a:fillRect/>
          </a:stretch>
        </p:blipFill>
        <p:spPr bwMode="auto">
          <a:xfrm>
            <a:off x="3607117" y="5016500"/>
            <a:ext cx="2619375" cy="174307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942</TotalTime>
  <Words>1252</Words>
  <Application>Microsoft Office PowerPoint</Application>
  <PresentationFormat>On-screen Show (4:3)</PresentationFormat>
  <Paragraphs>130</Paragraphs>
  <Slides>15</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ＭＳ Ｐゴシック</vt:lpstr>
      <vt:lpstr>ＭＳ Ｐゴシック</vt:lpstr>
      <vt:lpstr>Arial</vt:lpstr>
      <vt:lpstr>Calibri</vt:lpstr>
      <vt:lpstr>Courier New</vt:lpstr>
      <vt:lpstr>Lucida Grande</vt:lpstr>
      <vt:lpstr>Open Sans</vt:lpstr>
      <vt:lpstr>1_Office Theme</vt:lpstr>
      <vt:lpstr>2_Office Theme</vt:lpstr>
      <vt:lpstr>PowerPoint Presentation</vt:lpstr>
      <vt:lpstr>PowerPoint Presentation</vt:lpstr>
      <vt:lpstr>What Participants Learn</vt:lpstr>
      <vt:lpstr>Youth Mental Health First Aid Action Plan </vt:lpstr>
      <vt:lpstr>Why Youth Mental Health First Aid?</vt:lpstr>
      <vt:lpstr>4 Reasons to Become a Youth Mental Health First Aider</vt:lpstr>
      <vt:lpstr>Mental Health First Aiders Are…</vt:lpstr>
      <vt:lpstr>The Value of Mental Health First Aid</vt:lpstr>
      <vt:lpstr>Youth Mental Health First Aid Works</vt:lpstr>
      <vt:lpstr>Wisconsin AWARE Youth Mental Health First Aid</vt:lpstr>
      <vt:lpstr>Be 1 in a Million</vt:lpstr>
      <vt:lpstr>Youth Mental Health First Aid</vt:lpstr>
      <vt:lpstr>Mental Health First Aid</vt:lpstr>
      <vt:lpstr>Evidence  </vt:lpstr>
      <vt:lpstr>Wisconsin Safe &amp; Healthy Schools Center (WISH Center)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Ryan</dc:creator>
  <cp:lastModifiedBy>Salzman, Laurie  B.   DPI</cp:lastModifiedBy>
  <cp:revision>64</cp:revision>
  <cp:lastPrinted>2014-05-02T17:38:55Z</cp:lastPrinted>
  <dcterms:created xsi:type="dcterms:W3CDTF">2015-11-16T18:18:10Z</dcterms:created>
  <dcterms:modified xsi:type="dcterms:W3CDTF">2018-09-28T14:07:28Z</dcterms:modified>
</cp:coreProperties>
</file>