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notesSlides/notesSlide37.xml" ContentType="application/vnd.openxmlformats-officedocument.presentationml.notesSlide+xml"/>
  <Override PartName="/ppt/charts/chart37.xml" ContentType="application/vnd.openxmlformats-officedocument.drawingml.chart+xml"/>
  <Override PartName="/ppt/notesSlides/notesSlide38.xml" ContentType="application/vnd.openxmlformats-officedocument.presentationml.notesSlide+xml"/>
  <Override PartName="/ppt/charts/chart38.xml" ContentType="application/vnd.openxmlformats-officedocument.drawingml.chart+xml"/>
  <Override PartName="/ppt/notesSlides/notesSlide39.xml" ContentType="application/vnd.openxmlformats-officedocument.presentationml.notesSlide+xml"/>
  <Override PartName="/ppt/charts/chart39.xml" ContentType="application/vnd.openxmlformats-officedocument.drawingml.chart+xml"/>
  <Override PartName="/ppt/notesSlides/notesSlide40.xml" ContentType="application/vnd.openxmlformats-officedocument.presentationml.notesSlide+xml"/>
  <Override PartName="/ppt/charts/chart40.xml" ContentType="application/vnd.openxmlformats-officedocument.drawingml.chart+xml"/>
  <Override PartName="/ppt/notesSlides/notesSlide41.xml" ContentType="application/vnd.openxmlformats-officedocument.presentationml.notesSlide+xml"/>
  <Override PartName="/ppt/charts/chart41.xml" ContentType="application/vnd.openxmlformats-officedocument.drawingml.chart+xml"/>
  <Override PartName="/ppt/notesSlides/notesSlide42.xml" ContentType="application/vnd.openxmlformats-officedocument.presentationml.notesSlide+xml"/>
  <Override PartName="/ppt/charts/chart42.xml" ContentType="application/vnd.openxmlformats-officedocument.drawingml.chart+xml"/>
  <Override PartName="/ppt/notesSlides/notesSlide43.xml" ContentType="application/vnd.openxmlformats-officedocument.presentationml.notesSlide+xml"/>
  <Override PartName="/ppt/charts/chart43.xml" ContentType="application/vnd.openxmlformats-officedocument.drawingml.chart+xml"/>
  <Override PartName="/ppt/notesSlides/notesSlide44.xml" ContentType="application/vnd.openxmlformats-officedocument.presentationml.notesSlide+xml"/>
  <Override PartName="/ppt/charts/chart44.xml" ContentType="application/vnd.openxmlformats-officedocument.drawingml.chart+xml"/>
  <Override PartName="/ppt/notesSlides/notesSlide45.xml" ContentType="application/vnd.openxmlformats-officedocument.presentationml.notesSlide+xml"/>
  <Override PartName="/ppt/charts/chart45.xml" ContentType="application/vnd.openxmlformats-officedocument.drawingml.chart+xml"/>
  <Override PartName="/ppt/notesSlides/notesSlide46.xml" ContentType="application/vnd.openxmlformats-officedocument.presentationml.notesSlide+xml"/>
  <Override PartName="/ppt/charts/chart46.xml" ContentType="application/vnd.openxmlformats-officedocument.drawingml.chart+xml"/>
  <Override PartName="/ppt/notesSlides/notesSlide47.xml" ContentType="application/vnd.openxmlformats-officedocument.presentationml.notesSlide+xml"/>
  <Override PartName="/ppt/charts/chart47.xml" ContentType="application/vnd.openxmlformats-officedocument.drawingml.chart+xml"/>
  <Override PartName="/ppt/notesSlides/notesSlide48.xml" ContentType="application/vnd.openxmlformats-officedocument.presentationml.notesSlide+xml"/>
  <Override PartName="/ppt/charts/chart48.xml" ContentType="application/vnd.openxmlformats-officedocument.drawingml.chart+xml"/>
  <Override PartName="/ppt/notesSlides/notesSlide49.xml" ContentType="application/vnd.openxmlformats-officedocument.presentationml.notesSlide+xml"/>
  <Override PartName="/ppt/charts/chart49.xml" ContentType="application/vnd.openxmlformats-officedocument.drawingml.chart+xml"/>
  <Override PartName="/ppt/notesSlides/notesSlide50.xml" ContentType="application/vnd.openxmlformats-officedocument.presentationml.notesSlide+xml"/>
  <Override PartName="/ppt/charts/chart50.xml" ContentType="application/vnd.openxmlformats-officedocument.drawingml.chart+xml"/>
  <Override PartName="/ppt/notesSlides/notesSlide51.xml" ContentType="application/vnd.openxmlformats-officedocument.presentationml.notesSlide+xml"/>
  <Override PartName="/ppt/charts/chart51.xml" ContentType="application/vnd.openxmlformats-officedocument.drawingml.chart+xml"/>
  <Override PartName="/ppt/notesSlides/notesSlide52.xml" ContentType="application/vnd.openxmlformats-officedocument.presentationml.notesSlide+xml"/>
  <Override PartName="/ppt/charts/chart52.xml" ContentType="application/vnd.openxmlformats-officedocument.drawingml.chart+xml"/>
  <Override PartName="/ppt/notesSlides/notesSlide53.xml" ContentType="application/vnd.openxmlformats-officedocument.presentationml.notesSlide+xml"/>
  <Override PartName="/ppt/charts/chart53.xml" ContentType="application/vnd.openxmlformats-officedocument.drawingml.chart+xml"/>
  <Override PartName="/ppt/notesSlides/notesSlide54.xml" ContentType="application/vnd.openxmlformats-officedocument.presentationml.notesSlide+xml"/>
  <Override PartName="/ppt/charts/chart54.xml" ContentType="application/vnd.openxmlformats-officedocument.drawingml.chart+xml"/>
  <Override PartName="/ppt/notesSlides/notesSlide55.xml" ContentType="application/vnd.openxmlformats-officedocument.presentationml.notesSlide+xml"/>
  <Override PartName="/ppt/charts/chart55.xml" ContentType="application/vnd.openxmlformats-officedocument.drawingml.chart+xml"/>
  <Override PartName="/ppt/notesSlides/notesSlide56.xml" ContentType="application/vnd.openxmlformats-officedocument.presentationml.notesSlide+xml"/>
  <Override PartName="/ppt/charts/chart56.xml" ContentType="application/vnd.openxmlformats-officedocument.drawingml.chart+xml"/>
  <Override PartName="/ppt/notesSlides/notesSlide57.xml" ContentType="application/vnd.openxmlformats-officedocument.presentationml.notesSlide+xml"/>
  <Override PartName="/ppt/charts/chart57.xml" ContentType="application/vnd.openxmlformats-officedocument.drawingml.chart+xml"/>
  <Override PartName="/ppt/notesSlides/notesSlide58.xml" ContentType="application/vnd.openxmlformats-officedocument.presentationml.notesSlide+xml"/>
  <Override PartName="/ppt/charts/chart58.xml" ContentType="application/vnd.openxmlformats-officedocument.drawingml.chart+xml"/>
  <Override PartName="/ppt/notesSlides/notesSlide59.xml" ContentType="application/vnd.openxmlformats-officedocument.presentationml.notesSlide+xml"/>
  <Override PartName="/ppt/charts/chart59.xml" ContentType="application/vnd.openxmlformats-officedocument.drawingml.chart+xml"/>
  <Override PartName="/ppt/notesSlides/notesSlide60.xml" ContentType="application/vnd.openxmlformats-officedocument.presentationml.notesSlide+xml"/>
  <Override PartName="/ppt/charts/chart60.xml" ContentType="application/vnd.openxmlformats-officedocument.drawingml.chart+xml"/>
  <Override PartName="/ppt/notesSlides/notesSlide61.xml" ContentType="application/vnd.openxmlformats-officedocument.presentationml.notesSlide+xml"/>
  <Override PartName="/ppt/charts/chart61.xml" ContentType="application/vnd.openxmlformats-officedocument.drawingml.chart+xml"/>
  <Override PartName="/ppt/notesSlides/notesSlide62.xml" ContentType="application/vnd.openxmlformats-officedocument.presentationml.notesSlide+xml"/>
  <Override PartName="/ppt/charts/chart62.xml" ContentType="application/vnd.openxmlformats-officedocument.drawingml.chart+xml"/>
  <Override PartName="/ppt/notesSlides/notesSlide63.xml" ContentType="application/vnd.openxmlformats-officedocument.presentationml.notesSlide+xml"/>
  <Override PartName="/ppt/charts/chart63.xml" ContentType="application/vnd.openxmlformats-officedocument.drawingml.chart+xml"/>
  <Override PartName="/ppt/notesSlides/notesSlide64.xml" ContentType="application/vnd.openxmlformats-officedocument.presentationml.notesSlide+xml"/>
  <Override PartName="/ppt/charts/chart64.xml" ContentType="application/vnd.openxmlformats-officedocument.drawingml.chart+xml"/>
  <Override PartName="/ppt/notesSlides/notesSlide65.xml" ContentType="application/vnd.openxmlformats-officedocument.presentationml.notesSlide+xml"/>
  <Override PartName="/ppt/charts/chart65.xml" ContentType="application/vnd.openxmlformats-officedocument.drawingml.chart+xml"/>
  <Override PartName="/ppt/notesSlides/notesSlide66.xml" ContentType="application/vnd.openxmlformats-officedocument.presentationml.notesSlide+xml"/>
  <Override PartName="/ppt/charts/chart66.xml" ContentType="application/vnd.openxmlformats-officedocument.drawingml.chart+xml"/>
  <Override PartName="/ppt/notesSlides/notesSlide67.xml" ContentType="application/vnd.openxmlformats-officedocument.presentationml.notesSlide+xml"/>
  <Override PartName="/ppt/charts/chart67.xml" ContentType="application/vnd.openxmlformats-officedocument.drawingml.chart+xml"/>
  <Override PartName="/ppt/notesSlides/notesSlide68.xml" ContentType="application/vnd.openxmlformats-officedocument.presentationml.notesSlide+xml"/>
  <Override PartName="/ppt/charts/chart68.xml" ContentType="application/vnd.openxmlformats-officedocument.drawingml.chart+xml"/>
  <Override PartName="/ppt/notesSlides/notesSlide69.xml" ContentType="application/vnd.openxmlformats-officedocument.presentationml.notesSlide+xml"/>
  <Override PartName="/ppt/charts/chart69.xml" ContentType="application/vnd.openxmlformats-officedocument.drawingml.chart+xml"/>
  <Override PartName="/ppt/notesSlides/notesSlide70.xml" ContentType="application/vnd.openxmlformats-officedocument.presentationml.notesSlide+xml"/>
  <Override PartName="/ppt/charts/chart70.xml" ContentType="application/vnd.openxmlformats-officedocument.drawingml.chart+xml"/>
  <Override PartName="/ppt/notesSlides/notesSlide71.xml" ContentType="application/vnd.openxmlformats-officedocument.presentationml.notesSlide+xml"/>
  <Override PartName="/ppt/charts/chart71.xml" ContentType="application/vnd.openxmlformats-officedocument.drawingml.chart+xml"/>
  <Override PartName="/ppt/notesSlides/notesSlide72.xml" ContentType="application/vnd.openxmlformats-officedocument.presentationml.notesSlide+xml"/>
  <Override PartName="/ppt/charts/chart72.xml" ContentType="application/vnd.openxmlformats-officedocument.drawingml.chart+xml"/>
  <Override PartName="/ppt/notesSlides/notesSlide73.xml" ContentType="application/vnd.openxmlformats-officedocument.presentationml.notesSlide+xml"/>
  <Override PartName="/ppt/charts/chart73.xml" ContentType="application/vnd.openxmlformats-officedocument.drawingml.chart+xml"/>
  <Override PartName="/ppt/notesSlides/notesSlide74.xml" ContentType="application/vnd.openxmlformats-officedocument.presentationml.notesSlide+xml"/>
  <Override PartName="/ppt/charts/chart74.xml" ContentType="application/vnd.openxmlformats-officedocument.drawingml.chart+xml"/>
  <Override PartName="/ppt/notesSlides/notesSlide75.xml" ContentType="application/vnd.openxmlformats-officedocument.presentationml.notesSlide+xml"/>
  <Override PartName="/ppt/charts/chart75.xml" ContentType="application/vnd.openxmlformats-officedocument.drawingml.chart+xml"/>
  <Override PartName="/ppt/notesSlides/notesSlide76.xml" ContentType="application/vnd.openxmlformats-officedocument.presentationml.notesSlide+xml"/>
  <Override PartName="/ppt/charts/chart76.xml" ContentType="application/vnd.openxmlformats-officedocument.drawingml.chart+xml"/>
  <Override PartName="/ppt/notesSlides/notesSlide77.xml" ContentType="application/vnd.openxmlformats-officedocument.presentationml.notesSlide+xml"/>
  <Override PartName="/ppt/charts/chart77.xml" ContentType="application/vnd.openxmlformats-officedocument.drawingml.chart+xml"/>
  <Override PartName="/ppt/notesSlides/notesSlide78.xml" ContentType="application/vnd.openxmlformats-officedocument.presentationml.notesSlide+xml"/>
  <Override PartName="/ppt/charts/chart78.xml" ContentType="application/vnd.openxmlformats-officedocument.drawingml.chart+xml"/>
  <Override PartName="/ppt/notesSlides/notesSlide79.xml" ContentType="application/vnd.openxmlformats-officedocument.presentationml.notesSlide+xml"/>
  <Override PartName="/ppt/charts/chart79.xml" ContentType="application/vnd.openxmlformats-officedocument.drawingml.chart+xml"/>
  <Override PartName="/ppt/notesSlides/notesSlide80.xml" ContentType="application/vnd.openxmlformats-officedocument.presentationml.notesSlide+xml"/>
  <Override PartName="/ppt/charts/chart80.xml" ContentType="application/vnd.openxmlformats-officedocument.drawingml.chart+xml"/>
  <Override PartName="/ppt/notesSlides/notesSlide81.xml" ContentType="application/vnd.openxmlformats-officedocument.presentationml.notesSlide+xml"/>
  <Override PartName="/ppt/charts/chart81.xml" ContentType="application/vnd.openxmlformats-officedocument.drawingml.chart+xml"/>
  <Override PartName="/ppt/notesSlides/notesSlide82.xml" ContentType="application/vnd.openxmlformats-officedocument.presentationml.notesSlide+xml"/>
  <Override PartName="/ppt/charts/chart82.xml" ContentType="application/vnd.openxmlformats-officedocument.drawingml.chart+xml"/>
  <Override PartName="/ppt/notesSlides/notesSlide83.xml" ContentType="application/vnd.openxmlformats-officedocument.presentationml.notesSlide+xml"/>
  <Override PartName="/ppt/charts/chart83.xml" ContentType="application/vnd.openxmlformats-officedocument.drawingml.chart+xml"/>
  <Override PartName="/ppt/notesSlides/notesSlide84.xml" ContentType="application/vnd.openxmlformats-officedocument.presentationml.notesSlide+xml"/>
  <Override PartName="/ppt/charts/chart84.xml" ContentType="application/vnd.openxmlformats-officedocument.drawingml.chart+xml"/>
  <Override PartName="/ppt/notesSlides/notesSlide85.xml" ContentType="application/vnd.openxmlformats-officedocument.presentationml.notesSlide+xml"/>
  <Override PartName="/ppt/charts/chart85.xml" ContentType="application/vnd.openxmlformats-officedocument.drawingml.chart+xml"/>
  <Override PartName="/ppt/notesSlides/notesSlide86.xml" ContentType="application/vnd.openxmlformats-officedocument.presentationml.notesSlide+xml"/>
  <Override PartName="/ppt/charts/chart86.xml" ContentType="application/vnd.openxmlformats-officedocument.drawingml.chart+xml"/>
  <Override PartName="/ppt/notesSlides/notesSlide87.xml" ContentType="application/vnd.openxmlformats-officedocument.presentationml.notesSlide+xml"/>
  <Override PartName="/ppt/charts/chart87.xml" ContentType="application/vnd.openxmlformats-officedocument.drawingml.chart+xml"/>
  <Override PartName="/ppt/notesSlides/notesSlide88.xml" ContentType="application/vnd.openxmlformats-officedocument.presentationml.notesSlide+xml"/>
  <Override PartName="/ppt/charts/chart88.xml" ContentType="application/vnd.openxmlformats-officedocument.drawingml.chart+xml"/>
  <Override PartName="/ppt/notesSlides/notesSlide89.xml" ContentType="application/vnd.openxmlformats-officedocument.presentationml.notesSlide+xml"/>
  <Override PartName="/ppt/charts/chart89.xml" ContentType="application/vnd.openxmlformats-officedocument.drawingml.chart+xml"/>
  <Override PartName="/ppt/notesSlides/notesSlide90.xml" ContentType="application/vnd.openxmlformats-officedocument.presentationml.notesSlide+xml"/>
  <Override PartName="/ppt/charts/chart90.xml" ContentType="application/vnd.openxmlformats-officedocument.drawingml.chart+xml"/>
  <Override PartName="/ppt/notesSlides/notesSlide91.xml" ContentType="application/vnd.openxmlformats-officedocument.presentationml.notesSlide+xml"/>
  <Override PartName="/ppt/charts/chart91.xml" ContentType="application/vnd.openxmlformats-officedocument.drawingml.chart+xml"/>
  <Override PartName="/ppt/notesSlides/notesSlide92.xml" ContentType="application/vnd.openxmlformats-officedocument.presentationml.notesSlide+xml"/>
  <Override PartName="/ppt/charts/chart92.xml" ContentType="application/vnd.openxmlformats-officedocument.drawingml.chart+xml"/>
  <Override PartName="/ppt/notesSlides/notesSlide93.xml" ContentType="application/vnd.openxmlformats-officedocument.presentationml.notesSlide+xml"/>
  <Override PartName="/ppt/charts/chart93.xml" ContentType="application/vnd.openxmlformats-officedocument.drawingml.chart+xml"/>
  <Override PartName="/ppt/notesSlides/notesSlide94.xml" ContentType="application/vnd.openxmlformats-officedocument.presentationml.notesSlide+xml"/>
  <Override PartName="/ppt/charts/chart94.xml" ContentType="application/vnd.openxmlformats-officedocument.drawingml.chart+xml"/>
  <Override PartName="/ppt/notesSlides/notesSlide95.xml" ContentType="application/vnd.openxmlformats-officedocument.presentationml.notesSlide+xml"/>
  <Override PartName="/ppt/charts/chart95.xml" ContentType="application/vnd.openxmlformats-officedocument.drawingml.chart+xml"/>
  <Override PartName="/ppt/notesSlides/notesSlide96.xml" ContentType="application/vnd.openxmlformats-officedocument.presentationml.notesSlide+xml"/>
  <Override PartName="/ppt/charts/chart96.xml" ContentType="application/vnd.openxmlformats-officedocument.drawingml.chart+xml"/>
  <Override PartName="/ppt/notesSlides/notesSlide97.xml" ContentType="application/vnd.openxmlformats-officedocument.presentationml.notesSlide+xml"/>
  <Override PartName="/ppt/charts/chart97.xml" ContentType="application/vnd.openxmlformats-officedocument.drawingml.chart+xml"/>
  <Override PartName="/ppt/notesSlides/notesSlide98.xml" ContentType="application/vnd.openxmlformats-officedocument.presentationml.notesSlide+xml"/>
  <Override PartName="/ppt/charts/chart98.xml" ContentType="application/vnd.openxmlformats-officedocument.drawingml.chart+xml"/>
  <Override PartName="/ppt/notesSlides/notesSlide99.xml" ContentType="application/vnd.openxmlformats-officedocument.presentationml.notesSlide+xml"/>
  <Override PartName="/ppt/charts/chart99.xml" ContentType="application/vnd.openxmlformats-officedocument.drawingml.chart+xml"/>
  <Override PartName="/ppt/notesSlides/notesSlide100.xml" ContentType="application/vnd.openxmlformats-officedocument.presentationml.notesSlide+xml"/>
  <Override PartName="/ppt/charts/chart100.xml" ContentType="application/vnd.openxmlformats-officedocument.drawingml.chart+xml"/>
  <Override PartName="/ppt/notesSlides/notesSlide101.xml" ContentType="application/vnd.openxmlformats-officedocument.presentationml.notesSlide+xml"/>
  <Override PartName="/ppt/charts/chart101.xml" ContentType="application/vnd.openxmlformats-officedocument.drawingml.chart+xml"/>
  <Override PartName="/ppt/notesSlides/notesSlide102.xml" ContentType="application/vnd.openxmlformats-officedocument.presentationml.notesSlide+xml"/>
  <Override PartName="/ppt/charts/chart102.xml" ContentType="application/vnd.openxmlformats-officedocument.drawingml.chart+xml"/>
  <Override PartName="/ppt/notesSlides/notesSlide103.xml" ContentType="application/vnd.openxmlformats-officedocument.presentationml.notesSlide+xml"/>
  <Override PartName="/ppt/charts/chart103.xml" ContentType="application/vnd.openxmlformats-officedocument.drawingml.chart+xml"/>
  <Override PartName="/ppt/notesSlides/notesSlide104.xml" ContentType="application/vnd.openxmlformats-officedocument.presentationml.notesSlide+xml"/>
  <Override PartName="/ppt/charts/chart104.xml" ContentType="application/vnd.openxmlformats-officedocument.drawingml.chart+xml"/>
  <Override PartName="/ppt/notesSlides/notesSlide105.xml" ContentType="application/vnd.openxmlformats-officedocument.presentationml.notesSlide+xml"/>
  <Override PartName="/ppt/charts/chart105.xml" ContentType="application/vnd.openxmlformats-officedocument.drawingml.chart+xml"/>
  <Override PartName="/ppt/notesSlides/notesSlide106.xml" ContentType="application/vnd.openxmlformats-officedocument.presentationml.notesSlide+xml"/>
  <Override PartName="/ppt/charts/chart106.xml" ContentType="application/vnd.openxmlformats-officedocument.drawingml.chart+xml"/>
  <Override PartName="/ppt/notesSlides/notesSlide107.xml" ContentType="application/vnd.openxmlformats-officedocument.presentationml.notesSlide+xml"/>
  <Override PartName="/ppt/charts/chart107.xml" ContentType="application/vnd.openxmlformats-officedocument.drawingml.chart+xml"/>
  <Override PartName="/ppt/notesSlides/notesSlide108.xml" ContentType="application/vnd.openxmlformats-officedocument.presentationml.notesSlide+xml"/>
  <Override PartName="/ppt/charts/chart108.xml" ContentType="application/vnd.openxmlformats-officedocument.drawingml.chart+xml"/>
  <Override PartName="/ppt/notesSlides/notesSlide109.xml" ContentType="application/vnd.openxmlformats-officedocument.presentationml.notesSlide+xml"/>
  <Override PartName="/ppt/charts/chart109.xml" ContentType="application/vnd.openxmlformats-officedocument.drawingml.chart+xml"/>
  <Override PartName="/ppt/notesSlides/notesSlide110.xml" ContentType="application/vnd.openxmlformats-officedocument.presentationml.notesSlide+xml"/>
  <Override PartName="/ppt/charts/chart110.xml" ContentType="application/vnd.openxmlformats-officedocument.drawingml.chart+xml"/>
  <Override PartName="/ppt/notesSlides/notesSlide111.xml" ContentType="application/vnd.openxmlformats-officedocument.presentationml.notesSlide+xml"/>
  <Override PartName="/ppt/charts/chart111.xml" ContentType="application/vnd.openxmlformats-officedocument.drawingml.chart+xml"/>
  <Override PartName="/ppt/notesSlides/notesSlide112.xml" ContentType="application/vnd.openxmlformats-officedocument.presentationml.notesSlide+xml"/>
  <Override PartName="/ppt/charts/chart112.xml" ContentType="application/vnd.openxmlformats-officedocument.drawingml.chart+xml"/>
  <Override PartName="/ppt/notesSlides/notesSlide113.xml" ContentType="application/vnd.openxmlformats-officedocument.presentationml.notesSlide+xml"/>
  <Override PartName="/ppt/charts/chart113.xml" ContentType="application/vnd.openxmlformats-officedocument.drawingml.chart+xml"/>
  <Override PartName="/ppt/notesSlides/notesSlide114.xml" ContentType="application/vnd.openxmlformats-officedocument.presentationml.notesSlide+xml"/>
  <Override PartName="/ppt/charts/chart114.xml" ContentType="application/vnd.openxmlformats-officedocument.drawingml.chart+xml"/>
  <Override PartName="/ppt/notesSlides/notesSlide115.xml" ContentType="application/vnd.openxmlformats-officedocument.presentationml.notesSlide+xml"/>
  <Override PartName="/ppt/charts/chart115.xml" ContentType="application/vnd.openxmlformats-officedocument.drawingml.chart+xml"/>
  <Override PartName="/ppt/notesSlides/notesSlide116.xml" ContentType="application/vnd.openxmlformats-officedocument.presentationml.notesSlide+xml"/>
  <Override PartName="/ppt/charts/chart116.xml" ContentType="application/vnd.openxmlformats-officedocument.drawingml.chart+xml"/>
  <Override PartName="/ppt/notesSlides/notesSlide117.xml" ContentType="application/vnd.openxmlformats-officedocument.presentationml.notesSlide+xml"/>
  <Override PartName="/ppt/charts/chart117.xml" ContentType="application/vnd.openxmlformats-officedocument.drawingml.chart+xml"/>
  <Override PartName="/ppt/notesSlides/notesSlide118.xml" ContentType="application/vnd.openxmlformats-officedocument.presentationml.notesSlide+xml"/>
  <Override PartName="/ppt/charts/chart118.xml" ContentType="application/vnd.openxmlformats-officedocument.drawingml.chart+xml"/>
  <Override PartName="/ppt/notesSlides/notesSlide119.xml" ContentType="application/vnd.openxmlformats-officedocument.presentationml.notesSlide+xml"/>
  <Override PartName="/ppt/charts/chart119.xml" ContentType="application/vnd.openxmlformats-officedocument.drawingml.chart+xml"/>
  <Override PartName="/ppt/notesSlides/notesSlide120.xml" ContentType="application/vnd.openxmlformats-officedocument.presentationml.notesSlide+xml"/>
  <Override PartName="/ppt/charts/chart120.xml" ContentType="application/vnd.openxmlformats-officedocument.drawingml.chart+xml"/>
  <Override PartName="/ppt/notesSlides/notesSlide121.xml" ContentType="application/vnd.openxmlformats-officedocument.presentationml.notesSlide+xml"/>
  <Override PartName="/ppt/charts/chart121.xml" ContentType="application/vnd.openxmlformats-officedocument.drawingml.chart+xml"/>
  <Override PartName="/ppt/notesSlides/notesSlide122.xml" ContentType="application/vnd.openxmlformats-officedocument.presentationml.notesSlide+xml"/>
  <Override PartName="/ppt/charts/chart122.xml" ContentType="application/vnd.openxmlformats-officedocument.drawingml.chart+xml"/>
  <Override PartName="/ppt/notesSlides/notesSlide123.xml" ContentType="application/vnd.openxmlformats-officedocument.presentationml.notesSlide+xml"/>
  <Override PartName="/ppt/charts/chart123.xml" ContentType="application/vnd.openxmlformats-officedocument.drawingml.chart+xml"/>
  <Override PartName="/ppt/notesSlides/notesSlide124.xml" ContentType="application/vnd.openxmlformats-officedocument.presentationml.notesSlide+xml"/>
  <Override PartName="/ppt/charts/chart124.xml" ContentType="application/vnd.openxmlformats-officedocument.drawingml.chart+xml"/>
  <Override PartName="/ppt/notesSlides/notesSlide125.xml" ContentType="application/vnd.openxmlformats-officedocument.presentationml.notesSlide+xml"/>
  <Override PartName="/ppt/charts/chart125.xml" ContentType="application/vnd.openxmlformats-officedocument.drawingml.chart+xml"/>
  <Override PartName="/ppt/notesSlides/notesSlide126.xml" ContentType="application/vnd.openxmlformats-officedocument.presentationml.notesSlide+xml"/>
  <Override PartName="/ppt/charts/chart126.xml" ContentType="application/vnd.openxmlformats-officedocument.drawingml.chart+xml"/>
  <Override PartName="/ppt/notesSlides/notesSlide127.xml" ContentType="application/vnd.openxmlformats-officedocument.presentationml.notesSlide+xml"/>
  <Override PartName="/ppt/charts/chart127.xml" ContentType="application/vnd.openxmlformats-officedocument.drawingml.chart+xml"/>
  <Override PartName="/ppt/notesSlides/notesSlide128.xml" ContentType="application/vnd.openxmlformats-officedocument.presentationml.notesSlide+xml"/>
  <Override PartName="/ppt/charts/chart128.xml" ContentType="application/vnd.openxmlformats-officedocument.drawingml.chart+xml"/>
  <Override PartName="/ppt/notesSlides/notesSlide129.xml" ContentType="application/vnd.openxmlformats-officedocument.presentationml.notesSlide+xml"/>
  <Override PartName="/ppt/charts/chart129.xml" ContentType="application/vnd.openxmlformats-officedocument.drawingml.chart+xml"/>
  <Override PartName="/ppt/notesSlides/notesSlide130.xml" ContentType="application/vnd.openxmlformats-officedocument.presentationml.notesSlide+xml"/>
  <Override PartName="/ppt/charts/chart130.xml" ContentType="application/vnd.openxmlformats-officedocument.drawingml.chart+xml"/>
  <Override PartName="/ppt/notesSlides/notesSlide131.xml" ContentType="application/vnd.openxmlformats-officedocument.presentationml.notesSlide+xml"/>
  <Override PartName="/ppt/charts/chart131.xml" ContentType="application/vnd.openxmlformats-officedocument.drawingml.chart+xml"/>
  <Override PartName="/ppt/notesSlides/notesSlide132.xml" ContentType="application/vnd.openxmlformats-officedocument.presentationml.notesSlide+xml"/>
  <Override PartName="/ppt/charts/chart132.xml" ContentType="application/vnd.openxmlformats-officedocument.drawingml.chart+xml"/>
  <Override PartName="/ppt/notesSlides/notesSlide133.xml" ContentType="application/vnd.openxmlformats-officedocument.presentationml.notesSlide+xml"/>
  <Override PartName="/ppt/charts/chart133.xml" ContentType="application/vnd.openxmlformats-officedocument.drawingml.chart+xml"/>
  <Override PartName="/ppt/notesSlides/notesSlide134.xml" ContentType="application/vnd.openxmlformats-officedocument.presentationml.notesSlide+xml"/>
  <Override PartName="/ppt/charts/chart134.xml" ContentType="application/vnd.openxmlformats-officedocument.drawingml.chart+xml"/>
  <Override PartName="/ppt/notesSlides/notesSlide135.xml" ContentType="application/vnd.openxmlformats-officedocument.presentationml.notesSlide+xml"/>
  <Override PartName="/ppt/charts/chart135.xml" ContentType="application/vnd.openxmlformats-officedocument.drawingml.chart+xml"/>
  <Override PartName="/ppt/notesSlides/notesSlide136.xml" ContentType="application/vnd.openxmlformats-officedocument.presentationml.notesSlide+xml"/>
  <Override PartName="/ppt/charts/chart136.xml" ContentType="application/vnd.openxmlformats-officedocument.drawingml.chart+xml"/>
  <Override PartName="/ppt/notesSlides/notesSlide137.xml" ContentType="application/vnd.openxmlformats-officedocument.presentationml.notesSlide+xml"/>
  <Override PartName="/ppt/charts/chart137.xml" ContentType="application/vnd.openxmlformats-officedocument.drawingml.chart+xml"/>
  <Override PartName="/ppt/notesSlides/notesSlide138.xml" ContentType="application/vnd.openxmlformats-officedocument.presentationml.notesSlide+xml"/>
  <Override PartName="/ppt/charts/chart138.xml" ContentType="application/vnd.openxmlformats-officedocument.drawingml.chart+xml"/>
  <Override PartName="/ppt/notesSlides/notesSlide139.xml" ContentType="application/vnd.openxmlformats-officedocument.presentationml.notesSlide+xml"/>
  <Override PartName="/ppt/charts/chart139.xml" ContentType="application/vnd.openxmlformats-officedocument.drawingml.chart+xml"/>
  <Override PartName="/ppt/notesSlides/notesSlide140.xml" ContentType="application/vnd.openxmlformats-officedocument.presentationml.notesSlide+xml"/>
  <Override PartName="/ppt/charts/chart140.xml" ContentType="application/vnd.openxmlformats-officedocument.drawingml.chart+xml"/>
  <Override PartName="/ppt/notesSlides/notesSlide141.xml" ContentType="application/vnd.openxmlformats-officedocument.presentationml.notesSlide+xml"/>
  <Override PartName="/ppt/charts/chart141.xml" ContentType="application/vnd.openxmlformats-officedocument.drawingml.chart+xml"/>
  <Override PartName="/ppt/notesSlides/notesSlide142.xml" ContentType="application/vnd.openxmlformats-officedocument.presentationml.notesSlide+xml"/>
  <Override PartName="/ppt/charts/chart142.xml" ContentType="application/vnd.openxmlformats-officedocument.drawingml.chart+xml"/>
  <Override PartName="/ppt/notesSlides/notesSlide143.xml" ContentType="application/vnd.openxmlformats-officedocument.presentationml.notesSlide+xml"/>
  <Override PartName="/ppt/charts/chart143.xml" ContentType="application/vnd.openxmlformats-officedocument.drawingml.chart+xml"/>
  <Override PartName="/ppt/notesSlides/notesSlide144.xml" ContentType="application/vnd.openxmlformats-officedocument.presentationml.notesSlide+xml"/>
  <Override PartName="/ppt/charts/chart144.xml" ContentType="application/vnd.openxmlformats-officedocument.drawingml.chart+xml"/>
  <Override PartName="/ppt/notesSlides/notesSlide145.xml" ContentType="application/vnd.openxmlformats-officedocument.presentationml.notesSlide+xml"/>
  <Override PartName="/ppt/charts/chart145.xml" ContentType="application/vnd.openxmlformats-officedocument.drawingml.chart+xml"/>
  <Override PartName="/ppt/notesSlides/notesSlide146.xml" ContentType="application/vnd.openxmlformats-officedocument.presentationml.notesSlide+xml"/>
  <Override PartName="/ppt/charts/chart146.xml" ContentType="application/vnd.openxmlformats-officedocument.drawingml.chart+xml"/>
  <Override PartName="/ppt/notesSlides/notesSlide147.xml" ContentType="application/vnd.openxmlformats-officedocument.presentationml.notesSlide+xml"/>
  <Override PartName="/ppt/charts/chart147.xml" ContentType="application/vnd.openxmlformats-officedocument.drawingml.chart+xml"/>
  <Override PartName="/ppt/notesSlides/notesSlide148.xml" ContentType="application/vnd.openxmlformats-officedocument.presentationml.notesSlide+xml"/>
  <Override PartName="/ppt/charts/chart148.xml" ContentType="application/vnd.openxmlformats-officedocument.drawingml.chart+xml"/>
  <Override PartName="/ppt/notesSlides/notesSlide149.xml" ContentType="application/vnd.openxmlformats-officedocument.presentationml.notesSlide+xml"/>
  <Override PartName="/ppt/charts/chart149.xml" ContentType="application/vnd.openxmlformats-officedocument.drawingml.chart+xml"/>
  <Override PartName="/ppt/notesSlides/notesSlide150.xml" ContentType="application/vnd.openxmlformats-officedocument.presentationml.notesSlide+xml"/>
  <Override PartName="/ppt/charts/chart150.xml" ContentType="application/vnd.openxmlformats-officedocument.drawingml.chart+xml"/>
  <Override PartName="/ppt/notesSlides/notesSlide151.xml" ContentType="application/vnd.openxmlformats-officedocument.presentationml.notesSlide+xml"/>
  <Override PartName="/ppt/charts/chart151.xml" ContentType="application/vnd.openxmlformats-officedocument.drawingml.chart+xml"/>
  <Override PartName="/ppt/notesSlides/notesSlide152.xml" ContentType="application/vnd.openxmlformats-officedocument.presentationml.notesSlide+xml"/>
  <Override PartName="/ppt/charts/chart152.xml" ContentType="application/vnd.openxmlformats-officedocument.drawingml.chart+xml"/>
  <Override PartName="/ppt/notesSlides/notesSlide153.xml" ContentType="application/vnd.openxmlformats-officedocument.presentationml.notesSlide+xml"/>
  <Override PartName="/ppt/charts/chart153.xml" ContentType="application/vnd.openxmlformats-officedocument.drawingml.chart+xml"/>
  <Override PartName="/ppt/notesSlides/notesSlide154.xml" ContentType="application/vnd.openxmlformats-officedocument.presentationml.notesSlide+xml"/>
  <Override PartName="/ppt/charts/chart154.xml" ContentType="application/vnd.openxmlformats-officedocument.drawingml.chart+xml"/>
  <Override PartName="/ppt/notesSlides/notesSlide155.xml" ContentType="application/vnd.openxmlformats-officedocument.presentationml.notesSlide+xml"/>
  <Override PartName="/ppt/charts/chart155.xml" ContentType="application/vnd.openxmlformats-officedocument.drawingml.chart+xml"/>
  <Override PartName="/ppt/notesSlides/notesSlide156.xml" ContentType="application/vnd.openxmlformats-officedocument.presentationml.notesSlide+xml"/>
  <Override PartName="/ppt/charts/chart156.xml" ContentType="application/vnd.openxmlformats-officedocument.drawingml.chart+xml"/>
  <Override PartName="/ppt/notesSlides/notesSlide157.xml" ContentType="application/vnd.openxmlformats-officedocument.presentationml.notesSlide+xml"/>
  <Override PartName="/ppt/charts/chart157.xml" ContentType="application/vnd.openxmlformats-officedocument.drawingml.chart+xml"/>
  <Override PartName="/ppt/notesSlides/notesSlide158.xml" ContentType="application/vnd.openxmlformats-officedocument.presentationml.notesSlide+xml"/>
  <Override PartName="/ppt/charts/chart158.xml" ContentType="application/vnd.openxmlformats-officedocument.drawingml.chart+xml"/>
  <Override PartName="/ppt/notesSlides/notesSlide159.xml" ContentType="application/vnd.openxmlformats-officedocument.presentationml.notesSlide+xml"/>
  <Override PartName="/ppt/charts/chart159.xml" ContentType="application/vnd.openxmlformats-officedocument.drawingml.chart+xml"/>
  <Override PartName="/ppt/notesSlides/notesSlide160.xml" ContentType="application/vnd.openxmlformats-officedocument.presentationml.notesSlide+xml"/>
  <Override PartName="/ppt/charts/chart160.xml" ContentType="application/vnd.openxmlformats-officedocument.drawingml.chart+xml"/>
  <Override PartName="/ppt/notesSlides/notesSlide161.xml" ContentType="application/vnd.openxmlformats-officedocument.presentationml.notesSlide+xml"/>
  <Override PartName="/ppt/charts/chart161.xml" ContentType="application/vnd.openxmlformats-officedocument.drawingml.chart+xml"/>
  <Override PartName="/ppt/notesSlides/notesSlide162.xml" ContentType="application/vnd.openxmlformats-officedocument.presentationml.notesSlide+xml"/>
  <Override PartName="/ppt/charts/chart162.xml" ContentType="application/vnd.openxmlformats-officedocument.drawingml.chart+xml"/>
  <Override PartName="/ppt/notesSlides/notesSlide163.xml" ContentType="application/vnd.openxmlformats-officedocument.presentationml.notesSlide+xml"/>
  <Override PartName="/ppt/charts/chart163.xml" ContentType="application/vnd.openxmlformats-officedocument.drawingml.chart+xml"/>
  <Override PartName="/ppt/notesSlides/notesSlide164.xml" ContentType="application/vnd.openxmlformats-officedocument.presentationml.notesSlide+xml"/>
  <Override PartName="/ppt/charts/chart164.xml" ContentType="application/vnd.openxmlformats-officedocument.drawingml.chart+xml"/>
  <Override PartName="/ppt/notesSlides/notesSlide165.xml" ContentType="application/vnd.openxmlformats-officedocument.presentationml.notesSlide+xml"/>
  <Override PartName="/ppt/charts/chart165.xml" ContentType="application/vnd.openxmlformats-officedocument.drawingml.chart+xml"/>
  <Override PartName="/ppt/notesSlides/notesSlide166.xml" ContentType="application/vnd.openxmlformats-officedocument.presentationml.notesSlide+xml"/>
  <Override PartName="/ppt/charts/chart166.xml" ContentType="application/vnd.openxmlformats-officedocument.drawingml.chart+xml"/>
  <Override PartName="/ppt/notesSlides/notesSlide167.xml" ContentType="application/vnd.openxmlformats-officedocument.presentationml.notesSlide+xml"/>
  <Override PartName="/ppt/charts/chart167.xml" ContentType="application/vnd.openxmlformats-officedocument.drawingml.chart+xml"/>
  <Override PartName="/ppt/notesSlides/notesSlide168.xml" ContentType="application/vnd.openxmlformats-officedocument.presentationml.notesSlide+xml"/>
  <Override PartName="/ppt/charts/chart168.xml" ContentType="application/vnd.openxmlformats-officedocument.drawingml.chart+xml"/>
  <Override PartName="/ppt/notesSlides/notesSlide169.xml" ContentType="application/vnd.openxmlformats-officedocument.presentationml.notesSlide+xml"/>
  <Override PartName="/ppt/charts/chart169.xml" ContentType="application/vnd.openxmlformats-officedocument.drawingml.chart+xml"/>
  <Override PartName="/ppt/notesSlides/notesSlide170.xml" ContentType="application/vnd.openxmlformats-officedocument.presentationml.notesSlide+xml"/>
  <Override PartName="/ppt/charts/chart170.xml" ContentType="application/vnd.openxmlformats-officedocument.drawingml.chart+xml"/>
  <Override PartName="/ppt/notesSlides/notesSlide171.xml" ContentType="application/vnd.openxmlformats-officedocument.presentationml.notesSlide+xml"/>
  <Override PartName="/ppt/charts/chart171.xml" ContentType="application/vnd.openxmlformats-officedocument.drawingml.chart+xml"/>
  <Override PartName="/ppt/notesSlides/notesSlide172.xml" ContentType="application/vnd.openxmlformats-officedocument.presentationml.notesSlide+xml"/>
  <Override PartName="/ppt/charts/chart172.xml" ContentType="application/vnd.openxmlformats-officedocument.drawingml.chart+xml"/>
  <Override PartName="/ppt/notesSlides/notesSlide173.xml" ContentType="application/vnd.openxmlformats-officedocument.presentationml.notesSlide+xml"/>
  <Override PartName="/ppt/charts/chart173.xml" ContentType="application/vnd.openxmlformats-officedocument.drawingml.chart+xml"/>
  <Override PartName="/ppt/notesSlides/notesSlide174.xml" ContentType="application/vnd.openxmlformats-officedocument.presentationml.notesSlide+xml"/>
  <Override PartName="/ppt/charts/chart174.xml" ContentType="application/vnd.openxmlformats-officedocument.drawingml.chart+xml"/>
  <Override PartName="/ppt/notesSlides/notesSlide175.xml" ContentType="application/vnd.openxmlformats-officedocument.presentationml.notesSlide+xml"/>
  <Override PartName="/ppt/charts/chart175.xml" ContentType="application/vnd.openxmlformats-officedocument.drawingml.chart+xml"/>
  <Override PartName="/ppt/notesSlides/notesSlide176.xml" ContentType="application/vnd.openxmlformats-officedocument.presentationml.notesSlide+xml"/>
  <Override PartName="/ppt/charts/chart176.xml" ContentType="application/vnd.openxmlformats-officedocument.drawingml.chart+xml"/>
  <Override PartName="/ppt/notesSlides/notesSlide177.xml" ContentType="application/vnd.openxmlformats-officedocument.presentationml.notesSlide+xml"/>
  <Override PartName="/ppt/charts/chart177.xml" ContentType="application/vnd.openxmlformats-officedocument.drawingml.chart+xml"/>
  <Override PartName="/ppt/notesSlides/notesSlide178.xml" ContentType="application/vnd.openxmlformats-officedocument.presentationml.notesSlide+xml"/>
  <Override PartName="/ppt/charts/chart178.xml" ContentType="application/vnd.openxmlformats-officedocument.drawingml.chart+xml"/>
  <Override PartName="/ppt/notesSlides/notesSlide179.xml" ContentType="application/vnd.openxmlformats-officedocument.presentationml.notesSlide+xml"/>
  <Override PartName="/ppt/charts/chart179.xml" ContentType="application/vnd.openxmlformats-officedocument.drawingml.chart+xml"/>
  <Override PartName="/ppt/notesSlides/notesSlide180.xml" ContentType="application/vnd.openxmlformats-officedocument.presentationml.notesSlide+xml"/>
  <Override PartName="/ppt/charts/chart180.xml" ContentType="application/vnd.openxmlformats-officedocument.drawingml.chart+xml"/>
  <Override PartName="/ppt/notesSlides/notesSlide181.xml" ContentType="application/vnd.openxmlformats-officedocument.presentationml.notesSlide+xml"/>
  <Override PartName="/ppt/charts/chart181.xml" ContentType="application/vnd.openxmlformats-officedocument.drawingml.chart+xml"/>
  <Override PartName="/ppt/notesSlides/notesSlide182.xml" ContentType="application/vnd.openxmlformats-officedocument.presentationml.notesSlide+xml"/>
  <Override PartName="/ppt/charts/chart182.xml" ContentType="application/vnd.openxmlformats-officedocument.drawingml.chart+xml"/>
  <Override PartName="/ppt/notesSlides/notesSlide183.xml" ContentType="application/vnd.openxmlformats-officedocument.presentationml.notesSlide+xml"/>
  <Override PartName="/ppt/charts/chart183.xml" ContentType="application/vnd.openxmlformats-officedocument.drawingml.chart+xml"/>
  <Override PartName="/ppt/notesSlides/notesSlide184.xml" ContentType="application/vnd.openxmlformats-officedocument.presentationml.notesSlide+xml"/>
  <Override PartName="/ppt/charts/chart184.xml" ContentType="application/vnd.openxmlformats-officedocument.drawingml.chart+xml"/>
  <Override PartName="/ppt/notesSlides/notesSlide185.xml" ContentType="application/vnd.openxmlformats-officedocument.presentationml.notesSlide+xml"/>
  <Override PartName="/ppt/charts/chart185.xml" ContentType="application/vnd.openxmlformats-officedocument.drawingml.chart+xml"/>
  <Override PartName="/ppt/notesSlides/notesSlide186.xml" ContentType="application/vnd.openxmlformats-officedocument.presentationml.notesSlide+xml"/>
  <Override PartName="/ppt/charts/chart186.xml" ContentType="application/vnd.openxmlformats-officedocument.drawingml.chart+xml"/>
  <Override PartName="/ppt/notesSlides/notesSlide187.xml" ContentType="application/vnd.openxmlformats-officedocument.presentationml.notesSlide+xml"/>
  <Override PartName="/ppt/charts/chart187.xml" ContentType="application/vnd.openxmlformats-officedocument.drawingml.chart+xml"/>
  <Override PartName="/ppt/notesSlides/notesSlide188.xml" ContentType="application/vnd.openxmlformats-officedocument.presentationml.notesSlide+xml"/>
  <Override PartName="/ppt/charts/chart188.xml" ContentType="application/vnd.openxmlformats-officedocument.drawingml.chart+xml"/>
  <Override PartName="/ppt/notesSlides/notesSlide189.xml" ContentType="application/vnd.openxmlformats-officedocument.presentationml.notesSlide+xml"/>
  <Override PartName="/ppt/charts/chart189.xml" ContentType="application/vnd.openxmlformats-officedocument.drawingml.chart+xml"/>
  <Override PartName="/ppt/notesSlides/notesSlide190.xml" ContentType="application/vnd.openxmlformats-officedocument.presentationml.notesSlide+xml"/>
  <Override PartName="/ppt/charts/chart190.xml" ContentType="application/vnd.openxmlformats-officedocument.drawingml.chart+xml"/>
  <Override PartName="/ppt/notesSlides/notesSlide191.xml" ContentType="application/vnd.openxmlformats-officedocument.presentationml.notesSlide+xml"/>
  <Override PartName="/ppt/charts/chart191.xml" ContentType="application/vnd.openxmlformats-officedocument.drawingml.chart+xml"/>
  <Override PartName="/ppt/notesSlides/notesSlide192.xml" ContentType="application/vnd.openxmlformats-officedocument.presentationml.notesSlide+xml"/>
  <Override PartName="/ppt/charts/chart192.xml" ContentType="application/vnd.openxmlformats-officedocument.drawingml.chart+xml"/>
  <Override PartName="/ppt/notesSlides/notesSlide193.xml" ContentType="application/vnd.openxmlformats-officedocument.presentationml.notesSlide+xml"/>
  <Override PartName="/ppt/charts/chart193.xml" ContentType="application/vnd.openxmlformats-officedocument.drawingml.chart+xml"/>
  <Override PartName="/ppt/notesSlides/notesSlide194.xml" ContentType="application/vnd.openxmlformats-officedocument.presentationml.notesSlide+xml"/>
  <Override PartName="/ppt/charts/chart194.xml" ContentType="application/vnd.openxmlformats-officedocument.drawingml.chart+xml"/>
  <Override PartName="/ppt/notesSlides/notesSlide195.xml" ContentType="application/vnd.openxmlformats-officedocument.presentationml.notesSlide+xml"/>
  <Override PartName="/ppt/charts/chart195.xml" ContentType="application/vnd.openxmlformats-officedocument.drawingml.chart+xml"/>
  <Override PartName="/ppt/notesSlides/notesSlide196.xml" ContentType="application/vnd.openxmlformats-officedocument.presentationml.notesSlide+xml"/>
  <Override PartName="/ppt/charts/chart196.xml" ContentType="application/vnd.openxmlformats-officedocument.drawingml.chart+xml"/>
  <Override PartName="/ppt/notesSlides/notesSlide197.xml" ContentType="application/vnd.openxmlformats-officedocument.presentationml.notesSlide+xml"/>
  <Override PartName="/ppt/charts/chart197.xml" ContentType="application/vnd.openxmlformats-officedocument.drawingml.chart+xml"/>
  <Override PartName="/ppt/notesSlides/notesSlide198.xml" ContentType="application/vnd.openxmlformats-officedocument.presentationml.notesSlide+xml"/>
  <Override PartName="/ppt/charts/chart198.xml" ContentType="application/vnd.openxmlformats-officedocument.drawingml.chart+xml"/>
  <Override PartName="/ppt/notesSlides/notesSlide199.xml" ContentType="application/vnd.openxmlformats-officedocument.presentationml.notesSlide+xml"/>
  <Override PartName="/ppt/charts/chart199.xml" ContentType="application/vnd.openxmlformats-officedocument.drawingml.chart+xml"/>
  <Override PartName="/ppt/notesSlides/notesSlide200.xml" ContentType="application/vnd.openxmlformats-officedocument.presentationml.notesSlide+xml"/>
  <Override PartName="/ppt/charts/chart200.xml" ContentType="application/vnd.openxmlformats-officedocument.drawingml.chart+xml"/>
  <Override PartName="/ppt/notesSlides/notesSlide201.xml" ContentType="application/vnd.openxmlformats-officedocument.presentationml.notesSlide+xml"/>
  <Override PartName="/ppt/charts/chart201.xml" ContentType="application/vnd.openxmlformats-officedocument.drawingml.chart+xml"/>
  <Override PartName="/ppt/notesSlides/notesSlide202.xml" ContentType="application/vnd.openxmlformats-officedocument.presentationml.notesSlide+xml"/>
  <Override PartName="/ppt/charts/chart202.xml" ContentType="application/vnd.openxmlformats-officedocument.drawingml.chart+xml"/>
  <Override PartName="/ppt/notesSlides/notesSlide203.xml" ContentType="application/vnd.openxmlformats-officedocument.presentationml.notesSlide+xml"/>
  <Override PartName="/ppt/charts/chart203.xml" ContentType="application/vnd.openxmlformats-officedocument.drawingml.chart+xml"/>
  <Override PartName="/ppt/notesSlides/notesSlide204.xml" ContentType="application/vnd.openxmlformats-officedocument.presentationml.notesSlide+xml"/>
  <Override PartName="/ppt/charts/chart204.xml" ContentType="application/vnd.openxmlformats-officedocument.drawingml.chart+xml"/>
  <Override PartName="/ppt/notesSlides/notesSlide205.xml" ContentType="application/vnd.openxmlformats-officedocument.presentationml.notesSlide+xml"/>
  <Override PartName="/ppt/charts/chart205.xml" ContentType="application/vnd.openxmlformats-officedocument.drawingml.chart+xml"/>
  <Override PartName="/ppt/notesSlides/notesSlide206.xml" ContentType="application/vnd.openxmlformats-officedocument.presentationml.notesSlide+xml"/>
  <Override PartName="/ppt/charts/chart206.xml" ContentType="application/vnd.openxmlformats-officedocument.drawingml.chart+xml"/>
  <Override PartName="/ppt/notesSlides/notesSlide207.xml" ContentType="application/vnd.openxmlformats-officedocument.presentationml.notesSlide+xml"/>
  <Override PartName="/ppt/charts/chart207.xml" ContentType="application/vnd.openxmlformats-officedocument.drawingml.chart+xml"/>
  <Override PartName="/ppt/notesSlides/notesSlide208.xml" ContentType="application/vnd.openxmlformats-officedocument.presentationml.notesSlide+xml"/>
  <Override PartName="/ppt/charts/chart20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3"/>
  </p:notesMasterIdLst>
  <p:sldIdLst>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 id="463" r:id="rId208"/>
    <p:sldId id="464" r:id="rId209"/>
    <p:sldId id="465" r:id="rId210"/>
    <p:sldId id="466" r:id="rId211"/>
    <p:sldId id="467" r:id="rId2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theme" Target="theme/theme1.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presProps" Target="pres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_Worksheet203.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4.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EE8-4F01-AB69-4E6B83CC88B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EE8-4F01-AB69-4E6B83CC88B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EE8-4F01-AB69-4E6B83CC88B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EE8-4F01-AB69-4E6B83CC88B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EE8-4F01-AB69-4E6B83CC88B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EE8-4F01-AB69-4E6B83CC88B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EE8-4F01-AB69-4E6B83CC88B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EE8-4F01-AB69-4E6B83CC88B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EE8-4F01-AB69-4E6B83CC88B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EE8-4F01-AB69-4E6B83CC88B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EE8-4F01-AB69-4E6B83CC88B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EE8-4F01-AB69-4E6B83CC88B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5.9</c:v>
                </c:pt>
                <c:pt idx="2">
                  <c:v>5.4</c:v>
                </c:pt>
                <c:pt idx="3">
                  <c:v>6.2</c:v>
                </c:pt>
                <c:pt idx="5">
                  <c:v>4.9000000000000004</c:v>
                </c:pt>
                <c:pt idx="6">
                  <c:v>5.3</c:v>
                </c:pt>
                <c:pt idx="7">
                  <c:v>6.1</c:v>
                </c:pt>
                <c:pt idx="8">
                  <c:v>7.1</c:v>
                </c:pt>
                <c:pt idx="11">
                  <c:v>10.4</c:v>
                </c:pt>
                <c:pt idx="12">
                  <c:v>11</c:v>
                </c:pt>
                <c:pt idx="13">
                  <c:v>4.0999999999999996</c:v>
                </c:pt>
              </c:numCache>
            </c:numRef>
          </c:val>
          <c:extLst>
            <c:ext xmlns:c16="http://schemas.microsoft.com/office/drawing/2014/chart" uri="{C3380CC4-5D6E-409C-BE32-E72D297353CC}">
              <c16:uniqueId val="{00000018-DEE8-4F01-AB69-4E6B83CC88B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40D-4A56-8F6B-91E1BF1CF1D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9</c:v>
                </c:pt>
                <c:pt idx="2">
                  <c:v>5.4</c:v>
                </c:pt>
                <c:pt idx="3">
                  <c:v>5.5</c:v>
                </c:pt>
                <c:pt idx="4">
                  <c:v>3.4</c:v>
                </c:pt>
                <c:pt idx="5">
                  <c:v>3.2</c:v>
                </c:pt>
                <c:pt idx="6">
                  <c:v>3.9</c:v>
                </c:pt>
                <c:pt idx="7">
                  <c:v>3.6</c:v>
                </c:pt>
                <c:pt idx="8">
                  <c:v>3.4</c:v>
                </c:pt>
                <c:pt idx="9">
                  <c:v>3.1</c:v>
                </c:pt>
                <c:pt idx="10">
                  <c:v>3.2</c:v>
                </c:pt>
                <c:pt idx="12">
                  <c:v>5.2</c:v>
                </c:pt>
              </c:numCache>
            </c:numRef>
          </c:val>
          <c:smooth val="0"/>
          <c:extLst>
            <c:ext xmlns:c16="http://schemas.microsoft.com/office/drawing/2014/chart" uri="{C3380CC4-5D6E-409C-BE32-E72D297353CC}">
              <c16:uniqueId val="{00000001-A40D-4A56-8F6B-91E1BF1CF1D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8E9-4C6D-A13F-FF74DC6E455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8E9-4C6D-A13F-FF74DC6E455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8E9-4C6D-A13F-FF74DC6E455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8E9-4C6D-A13F-FF74DC6E455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8E9-4C6D-A13F-FF74DC6E455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8E9-4C6D-A13F-FF74DC6E455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8E9-4C6D-A13F-FF74DC6E455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8E9-4C6D-A13F-FF74DC6E455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8E9-4C6D-A13F-FF74DC6E455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8E9-4C6D-A13F-FF74DC6E455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8E9-4C6D-A13F-FF74DC6E455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8E9-4C6D-A13F-FF74DC6E455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13.3</c:v>
                </c:pt>
                <c:pt idx="2">
                  <c:v>12</c:v>
                </c:pt>
                <c:pt idx="3">
                  <c:v>14.7</c:v>
                </c:pt>
                <c:pt idx="7">
                  <c:v>14.3</c:v>
                </c:pt>
                <c:pt idx="8">
                  <c:v>15.7</c:v>
                </c:pt>
                <c:pt idx="13">
                  <c:v>14.6</c:v>
                </c:pt>
              </c:numCache>
            </c:numRef>
          </c:val>
          <c:extLst>
            <c:ext xmlns:c16="http://schemas.microsoft.com/office/drawing/2014/chart" uri="{C3380CC4-5D6E-409C-BE32-E72D297353CC}">
              <c16:uniqueId val="{00000018-48E9-4C6D-A13F-FF74DC6E455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7C5-404E-805D-357E9EA103B7}"/>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14</c:v>
                </c:pt>
                <c:pt idx="2">
                  <c:v>13.3</c:v>
                </c:pt>
              </c:numCache>
            </c:numRef>
          </c:val>
          <c:smooth val="0"/>
          <c:extLst>
            <c:ext xmlns:c16="http://schemas.microsoft.com/office/drawing/2014/chart" uri="{C3380CC4-5D6E-409C-BE32-E72D297353CC}">
              <c16:uniqueId val="{00000001-27C5-404E-805D-357E9EA103B7}"/>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374-4EAD-BC8F-CF1F31142F5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374-4EAD-BC8F-CF1F31142F5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374-4EAD-BC8F-CF1F31142F5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374-4EAD-BC8F-CF1F31142F5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374-4EAD-BC8F-CF1F31142F5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374-4EAD-BC8F-CF1F31142F5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374-4EAD-BC8F-CF1F31142F5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374-4EAD-BC8F-CF1F31142F5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374-4EAD-BC8F-CF1F31142F5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374-4EAD-BC8F-CF1F31142F5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374-4EAD-BC8F-CF1F31142F5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374-4EAD-BC8F-CF1F31142F5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7.8</c:v>
                </c:pt>
                <c:pt idx="2">
                  <c:v>9.3000000000000007</c:v>
                </c:pt>
                <c:pt idx="3">
                  <c:v>5.9</c:v>
                </c:pt>
                <c:pt idx="7">
                  <c:v>7.2</c:v>
                </c:pt>
                <c:pt idx="8">
                  <c:v>6.1</c:v>
                </c:pt>
                <c:pt idx="13">
                  <c:v>6.2</c:v>
                </c:pt>
              </c:numCache>
            </c:numRef>
          </c:val>
          <c:extLst>
            <c:ext xmlns:c16="http://schemas.microsoft.com/office/drawing/2014/chart" uri="{C3380CC4-5D6E-409C-BE32-E72D297353CC}">
              <c16:uniqueId val="{00000018-4374-4EAD-BC8F-CF1F31142F5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F16-4AF5-AF4E-D74889ECB59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13.1</c:v>
                </c:pt>
                <c:pt idx="2">
                  <c:v>10.5</c:v>
                </c:pt>
                <c:pt idx="3">
                  <c:v>11.3</c:v>
                </c:pt>
                <c:pt idx="4">
                  <c:v>11.3</c:v>
                </c:pt>
                <c:pt idx="5">
                  <c:v>7.5</c:v>
                </c:pt>
                <c:pt idx="6">
                  <c:v>10.1</c:v>
                </c:pt>
                <c:pt idx="7">
                  <c:v>10.8</c:v>
                </c:pt>
                <c:pt idx="8">
                  <c:v>6.7</c:v>
                </c:pt>
                <c:pt idx="9">
                  <c:v>7.4</c:v>
                </c:pt>
                <c:pt idx="10">
                  <c:v>10.7</c:v>
                </c:pt>
                <c:pt idx="12">
                  <c:v>7.8</c:v>
                </c:pt>
              </c:numCache>
            </c:numRef>
          </c:val>
          <c:smooth val="0"/>
          <c:extLst>
            <c:ext xmlns:c16="http://schemas.microsoft.com/office/drawing/2014/chart" uri="{C3380CC4-5D6E-409C-BE32-E72D297353CC}">
              <c16:uniqueId val="{00000001-DF16-4AF5-AF4E-D74889ECB59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D9E-46F6-98EF-2422D0EF214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D9E-46F6-98EF-2422D0EF214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D9E-46F6-98EF-2422D0EF214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D9E-46F6-98EF-2422D0EF214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D9E-46F6-98EF-2422D0EF214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D9E-46F6-98EF-2422D0EF214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D9E-46F6-98EF-2422D0EF214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D9E-46F6-98EF-2422D0EF214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D9E-46F6-98EF-2422D0EF214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D9E-46F6-98EF-2422D0EF214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D9E-46F6-98EF-2422D0EF214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D9E-46F6-98EF-2422D0EF214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13.7</c:v>
                </c:pt>
                <c:pt idx="2">
                  <c:v>16.5</c:v>
                </c:pt>
                <c:pt idx="3">
                  <c:v>10.7</c:v>
                </c:pt>
                <c:pt idx="5">
                  <c:v>15.3</c:v>
                </c:pt>
                <c:pt idx="6">
                  <c:v>14.6</c:v>
                </c:pt>
                <c:pt idx="7">
                  <c:v>9.6999999999999993</c:v>
                </c:pt>
                <c:pt idx="8">
                  <c:v>15.3</c:v>
                </c:pt>
                <c:pt idx="11">
                  <c:v>17</c:v>
                </c:pt>
                <c:pt idx="12">
                  <c:v>22.8</c:v>
                </c:pt>
                <c:pt idx="13">
                  <c:v>11.7</c:v>
                </c:pt>
              </c:numCache>
            </c:numRef>
          </c:val>
          <c:extLst>
            <c:ext xmlns:c16="http://schemas.microsoft.com/office/drawing/2014/chart" uri="{C3380CC4-5D6E-409C-BE32-E72D297353CC}">
              <c16:uniqueId val="{00000018-0D9E-46F6-98EF-2422D0EF214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847-442B-AE9A-EAFA1175D07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9.9</c:v>
                </c:pt>
                <c:pt idx="1">
                  <c:v>9.5</c:v>
                </c:pt>
                <c:pt idx="2">
                  <c:v>10.3</c:v>
                </c:pt>
                <c:pt idx="3">
                  <c:v>9.8000000000000007</c:v>
                </c:pt>
                <c:pt idx="4">
                  <c:v>11</c:v>
                </c:pt>
                <c:pt idx="5">
                  <c:v>9.3000000000000007</c:v>
                </c:pt>
                <c:pt idx="6">
                  <c:v>10.4</c:v>
                </c:pt>
                <c:pt idx="7">
                  <c:v>11.6</c:v>
                </c:pt>
                <c:pt idx="9">
                  <c:v>13.7</c:v>
                </c:pt>
              </c:numCache>
            </c:numRef>
          </c:val>
          <c:smooth val="0"/>
          <c:extLst>
            <c:ext xmlns:c16="http://schemas.microsoft.com/office/drawing/2014/chart" uri="{C3380CC4-5D6E-409C-BE32-E72D297353CC}">
              <c16:uniqueId val="{00000001-7847-442B-AE9A-EAFA1175D07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043-4F42-9BB1-7542749AAA5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043-4F42-9BB1-7542749AAA5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043-4F42-9BB1-7542749AAA5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043-4F42-9BB1-7542749AAA5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043-4F42-9BB1-7542749AAA5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043-4F42-9BB1-7542749AAA5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043-4F42-9BB1-7542749AAA5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043-4F42-9BB1-7542749AAA5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043-4F42-9BB1-7542749AAA5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043-4F42-9BB1-7542749AAA5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043-4F42-9BB1-7542749AAA5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043-4F42-9BB1-7542749AAA5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15</c:v>
                </c:pt>
                <c:pt idx="2">
                  <c:v>13.4</c:v>
                </c:pt>
                <c:pt idx="3">
                  <c:v>16.8</c:v>
                </c:pt>
                <c:pt idx="5">
                  <c:v>16</c:v>
                </c:pt>
                <c:pt idx="6">
                  <c:v>14.9</c:v>
                </c:pt>
                <c:pt idx="7">
                  <c:v>14.5</c:v>
                </c:pt>
                <c:pt idx="8">
                  <c:v>14.4</c:v>
                </c:pt>
                <c:pt idx="11">
                  <c:v>19.399999999999999</c:v>
                </c:pt>
                <c:pt idx="12">
                  <c:v>15.1</c:v>
                </c:pt>
                <c:pt idx="13">
                  <c:v>14.7</c:v>
                </c:pt>
              </c:numCache>
            </c:numRef>
          </c:val>
          <c:extLst>
            <c:ext xmlns:c16="http://schemas.microsoft.com/office/drawing/2014/chart" uri="{C3380CC4-5D6E-409C-BE32-E72D297353CC}">
              <c16:uniqueId val="{00000018-6043-4F42-9BB1-7542749AAA5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906-4C6D-B57B-9A2BD5E78D4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12.5</c:v>
                </c:pt>
                <c:pt idx="1">
                  <c:v>14.2</c:v>
                </c:pt>
                <c:pt idx="2">
                  <c:v>13.6</c:v>
                </c:pt>
                <c:pt idx="3">
                  <c:v>13.6</c:v>
                </c:pt>
                <c:pt idx="4">
                  <c:v>13.9</c:v>
                </c:pt>
                <c:pt idx="5">
                  <c:v>13.9</c:v>
                </c:pt>
                <c:pt idx="6">
                  <c:v>15</c:v>
                </c:pt>
                <c:pt idx="7">
                  <c:v>13</c:v>
                </c:pt>
                <c:pt idx="9">
                  <c:v>15</c:v>
                </c:pt>
              </c:numCache>
            </c:numRef>
          </c:val>
          <c:smooth val="0"/>
          <c:extLst>
            <c:ext xmlns:c16="http://schemas.microsoft.com/office/drawing/2014/chart" uri="{C3380CC4-5D6E-409C-BE32-E72D297353CC}">
              <c16:uniqueId val="{00000001-3906-4C6D-B57B-9A2BD5E78D4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C90-4154-9CD6-C76D3BD2D76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C90-4154-9CD6-C76D3BD2D76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C90-4154-9CD6-C76D3BD2D76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C90-4154-9CD6-C76D3BD2D76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C90-4154-9CD6-C76D3BD2D76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C90-4154-9CD6-C76D3BD2D76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C90-4154-9CD6-C76D3BD2D76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C90-4154-9CD6-C76D3BD2D76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C90-4154-9CD6-C76D3BD2D76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C90-4154-9CD6-C76D3BD2D76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C90-4154-9CD6-C76D3BD2D76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C90-4154-9CD6-C76D3BD2D76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44.8</c:v>
                </c:pt>
                <c:pt idx="2">
                  <c:v>29.4</c:v>
                </c:pt>
                <c:pt idx="3">
                  <c:v>60.8</c:v>
                </c:pt>
                <c:pt idx="5">
                  <c:v>42.8</c:v>
                </c:pt>
                <c:pt idx="6">
                  <c:v>45.4</c:v>
                </c:pt>
                <c:pt idx="7">
                  <c:v>42.2</c:v>
                </c:pt>
                <c:pt idx="8">
                  <c:v>49.3</c:v>
                </c:pt>
                <c:pt idx="11">
                  <c:v>42.5</c:v>
                </c:pt>
                <c:pt idx="12">
                  <c:v>52.5</c:v>
                </c:pt>
                <c:pt idx="13">
                  <c:v>43.4</c:v>
                </c:pt>
              </c:numCache>
            </c:numRef>
          </c:val>
          <c:extLst>
            <c:ext xmlns:c16="http://schemas.microsoft.com/office/drawing/2014/chart" uri="{C3380CC4-5D6E-409C-BE32-E72D297353CC}">
              <c16:uniqueId val="{00000018-4C90-4154-9CD6-C76D3BD2D76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B4F-447D-810D-801500CD65D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43</c:v>
                </c:pt>
                <c:pt idx="1">
                  <c:v>44.4</c:v>
                </c:pt>
                <c:pt idx="2">
                  <c:v>42.8</c:v>
                </c:pt>
                <c:pt idx="4">
                  <c:v>44.8</c:v>
                </c:pt>
              </c:numCache>
            </c:numRef>
          </c:val>
          <c:smooth val="0"/>
          <c:extLst>
            <c:ext xmlns:c16="http://schemas.microsoft.com/office/drawing/2014/chart" uri="{C3380CC4-5D6E-409C-BE32-E72D297353CC}">
              <c16:uniqueId val="{00000001-DB4F-447D-810D-801500CD65D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9B5-4BBB-9787-0FAF6F521EA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9B5-4BBB-9787-0FAF6F521EA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9B5-4BBB-9787-0FAF6F521EA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9B5-4BBB-9787-0FAF6F521EA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9B5-4BBB-9787-0FAF6F521EA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9B5-4BBB-9787-0FAF6F521EA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9B5-4BBB-9787-0FAF6F521EA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9B5-4BBB-9787-0FAF6F521EA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9B5-4BBB-9787-0FAF6F521EA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9B5-4BBB-9787-0FAF6F521EA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9B5-4BBB-9787-0FAF6F521EA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9B5-4BBB-9787-0FAF6F521EA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5.2</c:v>
                </c:pt>
                <c:pt idx="2">
                  <c:v>7.8</c:v>
                </c:pt>
                <c:pt idx="3">
                  <c:v>1.8</c:v>
                </c:pt>
                <c:pt idx="5">
                  <c:v>4.5999999999999996</c:v>
                </c:pt>
                <c:pt idx="6">
                  <c:v>4.9000000000000004</c:v>
                </c:pt>
                <c:pt idx="7">
                  <c:v>6.2</c:v>
                </c:pt>
                <c:pt idx="8">
                  <c:v>4.4000000000000004</c:v>
                </c:pt>
                <c:pt idx="11">
                  <c:v>5.8</c:v>
                </c:pt>
                <c:pt idx="12">
                  <c:v>10.4</c:v>
                </c:pt>
                <c:pt idx="13">
                  <c:v>3.9</c:v>
                </c:pt>
              </c:numCache>
            </c:numRef>
          </c:val>
          <c:extLst>
            <c:ext xmlns:c16="http://schemas.microsoft.com/office/drawing/2014/chart" uri="{C3380CC4-5D6E-409C-BE32-E72D297353CC}">
              <c16:uniqueId val="{00000018-09B5-4BBB-9787-0FAF6F521EA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46F-4862-8FEE-AC61F17C3AE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46F-4862-8FEE-AC61F17C3AE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46F-4862-8FEE-AC61F17C3AE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46F-4862-8FEE-AC61F17C3AE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46F-4862-8FEE-AC61F17C3AE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46F-4862-8FEE-AC61F17C3AE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46F-4862-8FEE-AC61F17C3AE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46F-4862-8FEE-AC61F17C3AE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46F-4862-8FEE-AC61F17C3AE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46F-4862-8FEE-AC61F17C3AE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46F-4862-8FEE-AC61F17C3AE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46F-4862-8FEE-AC61F17C3AE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29.2</c:v>
                </c:pt>
                <c:pt idx="2">
                  <c:v>25.2</c:v>
                </c:pt>
                <c:pt idx="3">
                  <c:v>33</c:v>
                </c:pt>
                <c:pt idx="5">
                  <c:v>28.5</c:v>
                </c:pt>
                <c:pt idx="6">
                  <c:v>29.6</c:v>
                </c:pt>
                <c:pt idx="7">
                  <c:v>26.1</c:v>
                </c:pt>
                <c:pt idx="8">
                  <c:v>33</c:v>
                </c:pt>
                <c:pt idx="11">
                  <c:v>27.1</c:v>
                </c:pt>
                <c:pt idx="12">
                  <c:v>29.6</c:v>
                </c:pt>
                <c:pt idx="13">
                  <c:v>29.1</c:v>
                </c:pt>
              </c:numCache>
            </c:numRef>
          </c:val>
          <c:extLst>
            <c:ext xmlns:c16="http://schemas.microsoft.com/office/drawing/2014/chart" uri="{C3380CC4-5D6E-409C-BE32-E72D297353CC}">
              <c16:uniqueId val="{00000018-346F-4862-8FEE-AC61F17C3AE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751-4AB7-BBC3-2F8FAF06A4A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17.3</c:v>
                </c:pt>
                <c:pt idx="1">
                  <c:v>17</c:v>
                </c:pt>
                <c:pt idx="2">
                  <c:v>18.3</c:v>
                </c:pt>
                <c:pt idx="3">
                  <c:v>22.3</c:v>
                </c:pt>
                <c:pt idx="5">
                  <c:v>29.2</c:v>
                </c:pt>
              </c:numCache>
            </c:numRef>
          </c:val>
          <c:smooth val="0"/>
          <c:extLst>
            <c:ext xmlns:c16="http://schemas.microsoft.com/office/drawing/2014/chart" uri="{C3380CC4-5D6E-409C-BE32-E72D297353CC}">
              <c16:uniqueId val="{00000001-5751-4AB7-BBC3-2F8FAF06A4A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481-439B-8C63-70394C0B705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481-439B-8C63-70394C0B705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481-439B-8C63-70394C0B705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481-439B-8C63-70394C0B705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481-439B-8C63-70394C0B705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481-439B-8C63-70394C0B705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481-439B-8C63-70394C0B705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481-439B-8C63-70394C0B705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481-439B-8C63-70394C0B705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481-439B-8C63-70394C0B705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481-439B-8C63-70394C0B705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481-439B-8C63-70394C0B705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10</c:v>
                </c:pt>
                <c:pt idx="2">
                  <c:v>11.6</c:v>
                </c:pt>
                <c:pt idx="3">
                  <c:v>7.9</c:v>
                </c:pt>
                <c:pt idx="5">
                  <c:v>11.1</c:v>
                </c:pt>
                <c:pt idx="6">
                  <c:v>9.8000000000000007</c:v>
                </c:pt>
                <c:pt idx="7">
                  <c:v>10.1</c:v>
                </c:pt>
                <c:pt idx="8">
                  <c:v>8.1999999999999993</c:v>
                </c:pt>
                <c:pt idx="11">
                  <c:v>20.3</c:v>
                </c:pt>
                <c:pt idx="12">
                  <c:v>12.5</c:v>
                </c:pt>
                <c:pt idx="13">
                  <c:v>8.1</c:v>
                </c:pt>
              </c:numCache>
            </c:numRef>
          </c:val>
          <c:extLst>
            <c:ext xmlns:c16="http://schemas.microsoft.com/office/drawing/2014/chart" uri="{C3380CC4-5D6E-409C-BE32-E72D297353CC}">
              <c16:uniqueId val="{00000018-8481-439B-8C63-70394C0B705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299-46E7-93D8-DF2A41FE0E5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12.2</c:v>
                </c:pt>
                <c:pt idx="1">
                  <c:v>8.6999999999999993</c:v>
                </c:pt>
                <c:pt idx="2">
                  <c:v>8.3000000000000007</c:v>
                </c:pt>
                <c:pt idx="3">
                  <c:v>7.6</c:v>
                </c:pt>
                <c:pt idx="5">
                  <c:v>10</c:v>
                </c:pt>
              </c:numCache>
            </c:numRef>
          </c:val>
          <c:smooth val="0"/>
          <c:extLst>
            <c:ext xmlns:c16="http://schemas.microsoft.com/office/drawing/2014/chart" uri="{C3380CC4-5D6E-409C-BE32-E72D297353CC}">
              <c16:uniqueId val="{00000001-1299-46E7-93D8-DF2A41FE0E5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565-4101-B6E1-4F8BC67BA53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565-4101-B6E1-4F8BC67BA53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565-4101-B6E1-4F8BC67BA53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565-4101-B6E1-4F8BC67BA53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565-4101-B6E1-4F8BC67BA53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565-4101-B6E1-4F8BC67BA53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565-4101-B6E1-4F8BC67BA53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565-4101-B6E1-4F8BC67BA53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565-4101-B6E1-4F8BC67BA53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565-4101-B6E1-4F8BC67BA53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565-4101-B6E1-4F8BC67BA53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565-4101-B6E1-4F8BC67BA53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5.7</c:v>
                </c:pt>
                <c:pt idx="2">
                  <c:v>6.7</c:v>
                </c:pt>
                <c:pt idx="3">
                  <c:v>4.0999999999999996</c:v>
                </c:pt>
                <c:pt idx="5">
                  <c:v>7</c:v>
                </c:pt>
                <c:pt idx="6">
                  <c:v>5.6</c:v>
                </c:pt>
                <c:pt idx="7">
                  <c:v>5.5</c:v>
                </c:pt>
                <c:pt idx="8">
                  <c:v>4.2</c:v>
                </c:pt>
                <c:pt idx="11">
                  <c:v>8.1</c:v>
                </c:pt>
                <c:pt idx="12">
                  <c:v>8.4</c:v>
                </c:pt>
                <c:pt idx="13">
                  <c:v>4.5999999999999996</c:v>
                </c:pt>
              </c:numCache>
            </c:numRef>
          </c:val>
          <c:extLst>
            <c:ext xmlns:c16="http://schemas.microsoft.com/office/drawing/2014/chart" uri="{C3380CC4-5D6E-409C-BE32-E72D297353CC}">
              <c16:uniqueId val="{00000018-0565-4101-B6E1-4F8BC67BA53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219-4618-947C-23463D3D87BF}"/>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4.9000000000000004</c:v>
                </c:pt>
                <c:pt idx="1">
                  <c:v>3.4</c:v>
                </c:pt>
                <c:pt idx="2">
                  <c:v>3.6</c:v>
                </c:pt>
                <c:pt idx="3">
                  <c:v>3.6</c:v>
                </c:pt>
                <c:pt idx="5">
                  <c:v>5.7</c:v>
                </c:pt>
              </c:numCache>
            </c:numRef>
          </c:val>
          <c:smooth val="0"/>
          <c:extLst>
            <c:ext xmlns:c16="http://schemas.microsoft.com/office/drawing/2014/chart" uri="{C3380CC4-5D6E-409C-BE32-E72D297353CC}">
              <c16:uniqueId val="{00000001-3219-4618-947C-23463D3D87BF}"/>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537-4C24-AEE5-FC365067F27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537-4C24-AEE5-FC365067F27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537-4C24-AEE5-FC365067F27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537-4C24-AEE5-FC365067F27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537-4C24-AEE5-FC365067F27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537-4C24-AEE5-FC365067F27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537-4C24-AEE5-FC365067F27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537-4C24-AEE5-FC365067F27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537-4C24-AEE5-FC365067F27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537-4C24-AEE5-FC365067F27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537-4C24-AEE5-FC365067F27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537-4C24-AEE5-FC365067F27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61.3</c:v>
                </c:pt>
                <c:pt idx="2">
                  <c:v>63.1</c:v>
                </c:pt>
                <c:pt idx="3">
                  <c:v>59.8</c:v>
                </c:pt>
                <c:pt idx="5">
                  <c:v>61.4</c:v>
                </c:pt>
                <c:pt idx="6">
                  <c:v>61.4</c:v>
                </c:pt>
                <c:pt idx="7">
                  <c:v>62.3</c:v>
                </c:pt>
                <c:pt idx="8">
                  <c:v>60.7</c:v>
                </c:pt>
                <c:pt idx="11">
                  <c:v>54.8</c:v>
                </c:pt>
                <c:pt idx="12">
                  <c:v>56.6</c:v>
                </c:pt>
                <c:pt idx="13">
                  <c:v>63</c:v>
                </c:pt>
              </c:numCache>
            </c:numRef>
          </c:val>
          <c:extLst>
            <c:ext xmlns:c16="http://schemas.microsoft.com/office/drawing/2014/chart" uri="{C3380CC4-5D6E-409C-BE32-E72D297353CC}">
              <c16:uniqueId val="{00000018-5537-4C24-AEE5-FC365067F27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8E0-4660-808C-E42C2E3E168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62</c:v>
                </c:pt>
                <c:pt idx="1">
                  <c:v>65.599999999999994</c:v>
                </c:pt>
                <c:pt idx="2">
                  <c:v>65.900000000000006</c:v>
                </c:pt>
                <c:pt idx="3">
                  <c:v>67.900000000000006</c:v>
                </c:pt>
                <c:pt idx="5">
                  <c:v>61.3</c:v>
                </c:pt>
              </c:numCache>
            </c:numRef>
          </c:val>
          <c:smooth val="0"/>
          <c:extLst>
            <c:ext xmlns:c16="http://schemas.microsoft.com/office/drawing/2014/chart" uri="{C3380CC4-5D6E-409C-BE32-E72D297353CC}">
              <c16:uniqueId val="{00000001-08E0-4660-808C-E42C2E3E168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A5F-4FC3-99A9-F064DB42F5A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A5F-4FC3-99A9-F064DB42F5A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A5F-4FC3-99A9-F064DB42F5A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A5F-4FC3-99A9-F064DB42F5A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A5F-4FC3-99A9-F064DB42F5A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A5F-4FC3-99A9-F064DB42F5A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A5F-4FC3-99A9-F064DB42F5A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A5F-4FC3-99A9-F064DB42F5A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A5F-4FC3-99A9-F064DB42F5A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A5F-4FC3-99A9-F064DB42F5A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A5F-4FC3-99A9-F064DB42F5A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A5F-4FC3-99A9-F064DB42F5A5}"/>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29.6</c:v>
                </c:pt>
                <c:pt idx="2">
                  <c:v>30.6</c:v>
                </c:pt>
                <c:pt idx="3">
                  <c:v>28.7</c:v>
                </c:pt>
                <c:pt idx="5">
                  <c:v>30</c:v>
                </c:pt>
                <c:pt idx="6">
                  <c:v>32.1</c:v>
                </c:pt>
                <c:pt idx="7">
                  <c:v>28.6</c:v>
                </c:pt>
                <c:pt idx="8">
                  <c:v>27.9</c:v>
                </c:pt>
                <c:pt idx="11">
                  <c:v>30.2</c:v>
                </c:pt>
                <c:pt idx="12">
                  <c:v>27.4</c:v>
                </c:pt>
                <c:pt idx="13">
                  <c:v>30</c:v>
                </c:pt>
              </c:numCache>
            </c:numRef>
          </c:val>
          <c:extLst>
            <c:ext xmlns:c16="http://schemas.microsoft.com/office/drawing/2014/chart" uri="{C3380CC4-5D6E-409C-BE32-E72D297353CC}">
              <c16:uniqueId val="{00000018-FA5F-4FC3-99A9-F064DB42F5A5}"/>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D28-4AFC-A0E6-5264014AB8D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30.1</c:v>
                </c:pt>
                <c:pt idx="1">
                  <c:v>31.8</c:v>
                </c:pt>
                <c:pt idx="2">
                  <c:v>32.9</c:v>
                </c:pt>
                <c:pt idx="3">
                  <c:v>33.9</c:v>
                </c:pt>
                <c:pt idx="5">
                  <c:v>29.6</c:v>
                </c:pt>
              </c:numCache>
            </c:numRef>
          </c:val>
          <c:smooth val="0"/>
          <c:extLst>
            <c:ext xmlns:c16="http://schemas.microsoft.com/office/drawing/2014/chart" uri="{C3380CC4-5D6E-409C-BE32-E72D297353CC}">
              <c16:uniqueId val="{00000001-BD28-4AFC-A0E6-5264014AB8D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733-47B4-9000-1ED8C6CEBA5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733-47B4-9000-1ED8C6CEBA5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733-47B4-9000-1ED8C6CEBA5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733-47B4-9000-1ED8C6CEBA5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733-47B4-9000-1ED8C6CEBA5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733-47B4-9000-1ED8C6CEBA5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733-47B4-9000-1ED8C6CEBA5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733-47B4-9000-1ED8C6CEBA5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733-47B4-9000-1ED8C6CEBA5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733-47B4-9000-1ED8C6CEBA5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733-47B4-9000-1ED8C6CEBA5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733-47B4-9000-1ED8C6CEBA5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6.3</c:v>
                </c:pt>
                <c:pt idx="2">
                  <c:v>5</c:v>
                </c:pt>
                <c:pt idx="3">
                  <c:v>7.6</c:v>
                </c:pt>
                <c:pt idx="5">
                  <c:v>6.4</c:v>
                </c:pt>
                <c:pt idx="6">
                  <c:v>6.3</c:v>
                </c:pt>
                <c:pt idx="7">
                  <c:v>6.9</c:v>
                </c:pt>
                <c:pt idx="8">
                  <c:v>5.3</c:v>
                </c:pt>
                <c:pt idx="11">
                  <c:v>10.4</c:v>
                </c:pt>
                <c:pt idx="12">
                  <c:v>8.1</c:v>
                </c:pt>
                <c:pt idx="13">
                  <c:v>5.0999999999999996</c:v>
                </c:pt>
              </c:numCache>
            </c:numRef>
          </c:val>
          <c:extLst>
            <c:ext xmlns:c16="http://schemas.microsoft.com/office/drawing/2014/chart" uri="{C3380CC4-5D6E-409C-BE32-E72D297353CC}">
              <c16:uniqueId val="{00000018-7733-47B4-9000-1ED8C6CEBA5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809-42DE-9B33-E4950581FA6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809-42DE-9B33-E4950581FA6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809-42DE-9B33-E4950581FA6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809-42DE-9B33-E4950581FA6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809-42DE-9B33-E4950581FA6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809-42DE-9B33-E4950581FA6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809-42DE-9B33-E4950581FA6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809-42DE-9B33-E4950581FA6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809-42DE-9B33-E4950581FA6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809-42DE-9B33-E4950581FA6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809-42DE-9B33-E4950581FA6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809-42DE-9B33-E4950581FA6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15</c:v>
                </c:pt>
                <c:pt idx="2">
                  <c:v>16.600000000000001</c:v>
                </c:pt>
                <c:pt idx="3">
                  <c:v>13.2</c:v>
                </c:pt>
                <c:pt idx="5">
                  <c:v>14.8</c:v>
                </c:pt>
                <c:pt idx="6">
                  <c:v>16.7</c:v>
                </c:pt>
                <c:pt idx="7">
                  <c:v>15.1</c:v>
                </c:pt>
                <c:pt idx="8">
                  <c:v>13.1</c:v>
                </c:pt>
                <c:pt idx="11">
                  <c:v>15.8</c:v>
                </c:pt>
                <c:pt idx="12">
                  <c:v>19.2</c:v>
                </c:pt>
                <c:pt idx="13">
                  <c:v>13.8</c:v>
                </c:pt>
              </c:numCache>
            </c:numRef>
          </c:val>
          <c:extLst>
            <c:ext xmlns:c16="http://schemas.microsoft.com/office/drawing/2014/chart" uri="{C3380CC4-5D6E-409C-BE32-E72D297353CC}">
              <c16:uniqueId val="{00000018-4809-42DE-9B33-E4950581FA6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3D1-4F84-8991-8986450749A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18.2</c:v>
                </c:pt>
                <c:pt idx="1">
                  <c:v>18.100000000000001</c:v>
                </c:pt>
                <c:pt idx="2">
                  <c:v>20.399999999999999</c:v>
                </c:pt>
                <c:pt idx="3">
                  <c:v>19.5</c:v>
                </c:pt>
                <c:pt idx="5">
                  <c:v>15</c:v>
                </c:pt>
              </c:numCache>
            </c:numRef>
          </c:val>
          <c:smooth val="0"/>
          <c:extLst>
            <c:ext xmlns:c16="http://schemas.microsoft.com/office/drawing/2014/chart" uri="{C3380CC4-5D6E-409C-BE32-E72D297353CC}">
              <c16:uniqueId val="{00000001-23D1-4F84-8991-8986450749A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62F-4BD0-B136-53EEC140FDF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62F-4BD0-B136-53EEC140FDF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62F-4BD0-B136-53EEC140FDF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62F-4BD0-B136-53EEC140FDF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62F-4BD0-B136-53EEC140FDF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62F-4BD0-B136-53EEC140FDF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62F-4BD0-B136-53EEC140FDF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62F-4BD0-B136-53EEC140FDF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62F-4BD0-B136-53EEC140FDF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62F-4BD0-B136-53EEC140FDF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62F-4BD0-B136-53EEC140FDF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62F-4BD0-B136-53EEC140FDF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44.4</c:v>
                </c:pt>
                <c:pt idx="2">
                  <c:v>47.6</c:v>
                </c:pt>
                <c:pt idx="3">
                  <c:v>40.9</c:v>
                </c:pt>
                <c:pt idx="5">
                  <c:v>49</c:v>
                </c:pt>
                <c:pt idx="6">
                  <c:v>48.5</c:v>
                </c:pt>
                <c:pt idx="7">
                  <c:v>40.200000000000003</c:v>
                </c:pt>
                <c:pt idx="8">
                  <c:v>39.299999999999997</c:v>
                </c:pt>
                <c:pt idx="11">
                  <c:v>62.7</c:v>
                </c:pt>
                <c:pt idx="12">
                  <c:v>47.9</c:v>
                </c:pt>
                <c:pt idx="13">
                  <c:v>41.6</c:v>
                </c:pt>
              </c:numCache>
            </c:numRef>
          </c:val>
          <c:extLst>
            <c:ext xmlns:c16="http://schemas.microsoft.com/office/drawing/2014/chart" uri="{C3380CC4-5D6E-409C-BE32-E72D297353CC}">
              <c16:uniqueId val="{00000018-462F-4BD0-B136-53EEC140FDF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F61-46FD-A7DD-027B288F5DA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F61-46FD-A7DD-027B288F5DA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F61-46FD-A7DD-027B288F5DA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F61-46FD-A7DD-027B288F5DA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F61-46FD-A7DD-027B288F5DA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F61-46FD-A7DD-027B288F5DA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F61-46FD-A7DD-027B288F5DA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F61-46FD-A7DD-027B288F5DA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F61-46FD-A7DD-027B288F5DA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F61-46FD-A7DD-027B288F5DA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F61-46FD-A7DD-027B288F5DA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F61-46FD-A7DD-027B288F5DA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35.299999999999997</c:v>
                </c:pt>
                <c:pt idx="2">
                  <c:v>35</c:v>
                </c:pt>
                <c:pt idx="3">
                  <c:v>35.6</c:v>
                </c:pt>
                <c:pt idx="5">
                  <c:v>38.700000000000003</c:v>
                </c:pt>
                <c:pt idx="6">
                  <c:v>35.1</c:v>
                </c:pt>
                <c:pt idx="7">
                  <c:v>34.200000000000003</c:v>
                </c:pt>
                <c:pt idx="8">
                  <c:v>32.299999999999997</c:v>
                </c:pt>
                <c:pt idx="11">
                  <c:v>44.1</c:v>
                </c:pt>
                <c:pt idx="12">
                  <c:v>40.299999999999997</c:v>
                </c:pt>
                <c:pt idx="13">
                  <c:v>33.6</c:v>
                </c:pt>
              </c:numCache>
            </c:numRef>
          </c:val>
          <c:extLst>
            <c:ext xmlns:c16="http://schemas.microsoft.com/office/drawing/2014/chart" uri="{C3380CC4-5D6E-409C-BE32-E72D297353CC}">
              <c16:uniqueId val="{00000018-8F61-46FD-A7DD-027B288F5DA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44B-4208-A976-33DEDAD2F01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44B-4208-A976-33DEDAD2F01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44B-4208-A976-33DEDAD2F01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44B-4208-A976-33DEDAD2F01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44B-4208-A976-33DEDAD2F01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44B-4208-A976-33DEDAD2F01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44B-4208-A976-33DEDAD2F01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44B-4208-A976-33DEDAD2F01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44B-4208-A976-33DEDAD2F01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44B-4208-A976-33DEDAD2F01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44B-4208-A976-33DEDAD2F01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44B-4208-A976-33DEDAD2F01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45.3</c:v>
                </c:pt>
                <c:pt idx="2">
                  <c:v>43.2</c:v>
                </c:pt>
                <c:pt idx="3">
                  <c:v>47.3</c:v>
                </c:pt>
                <c:pt idx="5">
                  <c:v>47.7</c:v>
                </c:pt>
                <c:pt idx="6">
                  <c:v>47.2</c:v>
                </c:pt>
                <c:pt idx="7">
                  <c:v>43</c:v>
                </c:pt>
                <c:pt idx="8">
                  <c:v>42.5</c:v>
                </c:pt>
                <c:pt idx="11">
                  <c:v>60.3</c:v>
                </c:pt>
                <c:pt idx="12">
                  <c:v>50.5</c:v>
                </c:pt>
                <c:pt idx="13">
                  <c:v>42.2</c:v>
                </c:pt>
              </c:numCache>
            </c:numRef>
          </c:val>
          <c:extLst>
            <c:ext xmlns:c16="http://schemas.microsoft.com/office/drawing/2014/chart" uri="{C3380CC4-5D6E-409C-BE32-E72D297353CC}">
              <c16:uniqueId val="{00000018-B44B-4208-A976-33DEDAD2F01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D13-4FED-A525-3EEFAB09496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D13-4FED-A525-3EEFAB09496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D13-4FED-A525-3EEFAB09496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D13-4FED-A525-3EEFAB09496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D13-4FED-A525-3EEFAB09496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D13-4FED-A525-3EEFAB09496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D13-4FED-A525-3EEFAB09496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D13-4FED-A525-3EEFAB09496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D13-4FED-A525-3EEFAB09496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D13-4FED-A525-3EEFAB09496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D13-4FED-A525-3EEFAB09496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D13-4FED-A525-3EEFAB09496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16.7</c:v>
                </c:pt>
                <c:pt idx="2">
                  <c:v>17.600000000000001</c:v>
                </c:pt>
                <c:pt idx="3">
                  <c:v>15</c:v>
                </c:pt>
                <c:pt idx="5">
                  <c:v>20</c:v>
                </c:pt>
                <c:pt idx="6">
                  <c:v>15.2</c:v>
                </c:pt>
                <c:pt idx="7">
                  <c:v>15.1</c:v>
                </c:pt>
                <c:pt idx="8">
                  <c:v>15.3</c:v>
                </c:pt>
                <c:pt idx="11">
                  <c:v>28</c:v>
                </c:pt>
                <c:pt idx="12">
                  <c:v>22.9</c:v>
                </c:pt>
                <c:pt idx="13">
                  <c:v>14.2</c:v>
                </c:pt>
              </c:numCache>
            </c:numRef>
          </c:val>
          <c:extLst>
            <c:ext xmlns:c16="http://schemas.microsoft.com/office/drawing/2014/chart" uri="{C3380CC4-5D6E-409C-BE32-E72D297353CC}">
              <c16:uniqueId val="{00000018-7D13-4FED-A525-3EEFAB09496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072-45ED-8BFF-C24C9A71ED7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072-45ED-8BFF-C24C9A71ED7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072-45ED-8BFF-C24C9A71ED7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072-45ED-8BFF-C24C9A71ED7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072-45ED-8BFF-C24C9A71ED7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072-45ED-8BFF-C24C9A71ED7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072-45ED-8BFF-C24C9A71ED7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072-45ED-8BFF-C24C9A71ED7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072-45ED-8BFF-C24C9A71ED7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072-45ED-8BFF-C24C9A71ED7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072-45ED-8BFF-C24C9A71ED7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072-45ED-8BFF-C24C9A71ED7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6.7</c:v>
                </c:pt>
                <c:pt idx="2">
                  <c:v>7.2</c:v>
                </c:pt>
                <c:pt idx="3">
                  <c:v>5.9</c:v>
                </c:pt>
                <c:pt idx="5">
                  <c:v>7.4</c:v>
                </c:pt>
                <c:pt idx="6">
                  <c:v>7.6</c:v>
                </c:pt>
                <c:pt idx="7">
                  <c:v>6</c:v>
                </c:pt>
                <c:pt idx="8">
                  <c:v>4.5999999999999996</c:v>
                </c:pt>
                <c:pt idx="11">
                  <c:v>13.3</c:v>
                </c:pt>
                <c:pt idx="12">
                  <c:v>10.9</c:v>
                </c:pt>
                <c:pt idx="13">
                  <c:v>5.4</c:v>
                </c:pt>
              </c:numCache>
            </c:numRef>
          </c:val>
          <c:extLst>
            <c:ext xmlns:c16="http://schemas.microsoft.com/office/drawing/2014/chart" uri="{C3380CC4-5D6E-409C-BE32-E72D297353CC}">
              <c16:uniqueId val="{00000018-B072-45ED-8BFF-C24C9A71ED7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90C-48FC-8F65-32C636DC0C4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90C-48FC-8F65-32C636DC0C4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90C-48FC-8F65-32C636DC0C4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90C-48FC-8F65-32C636DC0C4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90C-48FC-8F65-32C636DC0C4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90C-48FC-8F65-32C636DC0C4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90C-48FC-8F65-32C636DC0C4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90C-48FC-8F65-32C636DC0C4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90C-48FC-8F65-32C636DC0C4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90C-48FC-8F65-32C636DC0C4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90C-48FC-8F65-32C636DC0C4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90C-48FC-8F65-32C636DC0C40}"/>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60</c:v>
                </c:pt>
                <c:pt idx="2">
                  <c:v>60.6</c:v>
                </c:pt>
                <c:pt idx="3">
                  <c:v>59.7</c:v>
                </c:pt>
                <c:pt idx="5">
                  <c:v>58</c:v>
                </c:pt>
                <c:pt idx="6">
                  <c:v>58.7</c:v>
                </c:pt>
                <c:pt idx="7">
                  <c:v>60.7</c:v>
                </c:pt>
                <c:pt idx="8">
                  <c:v>63.4</c:v>
                </c:pt>
                <c:pt idx="11">
                  <c:v>44.4</c:v>
                </c:pt>
                <c:pt idx="12">
                  <c:v>56.4</c:v>
                </c:pt>
                <c:pt idx="13">
                  <c:v>62.3</c:v>
                </c:pt>
              </c:numCache>
            </c:numRef>
          </c:val>
          <c:extLst>
            <c:ext xmlns:c16="http://schemas.microsoft.com/office/drawing/2014/chart" uri="{C3380CC4-5D6E-409C-BE32-E72D297353CC}">
              <c16:uniqueId val="{00000018-090C-48FC-8F65-32C636DC0C40}"/>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C52-46B4-9D14-6773686AA4A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C52-46B4-9D14-6773686AA4A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C52-46B4-9D14-6773686AA4A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C52-46B4-9D14-6773686AA4A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C52-46B4-9D14-6773686AA4A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C52-46B4-9D14-6773686AA4A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C52-46B4-9D14-6773686AA4A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C52-46B4-9D14-6773686AA4A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C52-46B4-9D14-6773686AA4A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C52-46B4-9D14-6773686AA4A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C52-46B4-9D14-6773686AA4A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C52-46B4-9D14-6773686AA4A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26</c:v>
                </c:pt>
                <c:pt idx="2">
                  <c:v>27.3</c:v>
                </c:pt>
                <c:pt idx="3">
                  <c:v>24.6</c:v>
                </c:pt>
                <c:pt idx="5">
                  <c:v>22.5</c:v>
                </c:pt>
                <c:pt idx="6">
                  <c:v>26</c:v>
                </c:pt>
                <c:pt idx="7">
                  <c:v>26.7</c:v>
                </c:pt>
                <c:pt idx="8">
                  <c:v>29.4</c:v>
                </c:pt>
                <c:pt idx="11">
                  <c:v>19.600000000000001</c:v>
                </c:pt>
                <c:pt idx="12">
                  <c:v>24.4</c:v>
                </c:pt>
                <c:pt idx="13">
                  <c:v>26.8</c:v>
                </c:pt>
              </c:numCache>
            </c:numRef>
          </c:val>
          <c:extLst>
            <c:ext xmlns:c16="http://schemas.microsoft.com/office/drawing/2014/chart" uri="{C3380CC4-5D6E-409C-BE32-E72D297353CC}">
              <c16:uniqueId val="{00000018-FC52-46B4-9D14-6773686AA4A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C83-4F57-A88A-9BCD3FB863E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C83-4F57-A88A-9BCD3FB863E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C83-4F57-A88A-9BCD3FB863E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C83-4F57-A88A-9BCD3FB863E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C83-4F57-A88A-9BCD3FB863E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C83-4F57-A88A-9BCD3FB863E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C83-4F57-A88A-9BCD3FB863E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C83-4F57-A88A-9BCD3FB863E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C83-4F57-A88A-9BCD3FB863E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C83-4F57-A88A-9BCD3FB863E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C83-4F57-A88A-9BCD3FB863E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C83-4F57-A88A-9BCD3FB863E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13.5</c:v>
                </c:pt>
                <c:pt idx="2">
                  <c:v>15.2</c:v>
                </c:pt>
                <c:pt idx="3">
                  <c:v>11.8</c:v>
                </c:pt>
                <c:pt idx="5">
                  <c:v>11.2</c:v>
                </c:pt>
                <c:pt idx="6">
                  <c:v>15.2</c:v>
                </c:pt>
                <c:pt idx="7">
                  <c:v>13.2</c:v>
                </c:pt>
                <c:pt idx="8">
                  <c:v>14.6</c:v>
                </c:pt>
                <c:pt idx="11">
                  <c:v>13.5</c:v>
                </c:pt>
                <c:pt idx="12">
                  <c:v>15.7</c:v>
                </c:pt>
                <c:pt idx="13">
                  <c:v>13.1</c:v>
                </c:pt>
              </c:numCache>
            </c:numRef>
          </c:val>
          <c:extLst>
            <c:ext xmlns:c16="http://schemas.microsoft.com/office/drawing/2014/chart" uri="{C3380CC4-5D6E-409C-BE32-E72D297353CC}">
              <c16:uniqueId val="{00000018-AC83-4F57-A88A-9BCD3FB863E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DA8-40A0-A307-E0DA2FD11658}"/>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5.6</c:v>
                </c:pt>
                <c:pt idx="2">
                  <c:v>3.4</c:v>
                </c:pt>
                <c:pt idx="3">
                  <c:v>3.7</c:v>
                </c:pt>
                <c:pt idx="4">
                  <c:v>6</c:v>
                </c:pt>
                <c:pt idx="5">
                  <c:v>5.8</c:v>
                </c:pt>
                <c:pt idx="6">
                  <c:v>4.5999999999999996</c:v>
                </c:pt>
                <c:pt idx="7">
                  <c:v>6.3</c:v>
                </c:pt>
                <c:pt idx="8">
                  <c:v>3.7</c:v>
                </c:pt>
                <c:pt idx="9">
                  <c:v>3.4</c:v>
                </c:pt>
                <c:pt idx="10">
                  <c:v>5.8</c:v>
                </c:pt>
                <c:pt idx="12">
                  <c:v>6.3</c:v>
                </c:pt>
              </c:numCache>
            </c:numRef>
          </c:val>
          <c:smooth val="0"/>
          <c:extLst>
            <c:ext xmlns:c16="http://schemas.microsoft.com/office/drawing/2014/chart" uri="{C3380CC4-5D6E-409C-BE32-E72D297353CC}">
              <c16:uniqueId val="{00000001-7DA8-40A0-A307-E0DA2FD11658}"/>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DAC-478D-AF43-0D94EB4DB1D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DAC-478D-AF43-0D94EB4DB1D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DAC-478D-AF43-0D94EB4DB1D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DAC-478D-AF43-0D94EB4DB1D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DAC-478D-AF43-0D94EB4DB1D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DAC-478D-AF43-0D94EB4DB1D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DAC-478D-AF43-0D94EB4DB1D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DAC-478D-AF43-0D94EB4DB1D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DAC-478D-AF43-0D94EB4DB1D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DAC-478D-AF43-0D94EB4DB1D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DAC-478D-AF43-0D94EB4DB1D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DAC-478D-AF43-0D94EB4DB1D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30.4</c:v>
                </c:pt>
                <c:pt idx="2">
                  <c:v>25.2</c:v>
                </c:pt>
                <c:pt idx="3">
                  <c:v>35.299999999999997</c:v>
                </c:pt>
                <c:pt idx="5">
                  <c:v>27.9</c:v>
                </c:pt>
                <c:pt idx="6">
                  <c:v>32.5</c:v>
                </c:pt>
                <c:pt idx="7">
                  <c:v>28.3</c:v>
                </c:pt>
                <c:pt idx="8">
                  <c:v>33.5</c:v>
                </c:pt>
                <c:pt idx="11">
                  <c:v>27.6</c:v>
                </c:pt>
                <c:pt idx="12">
                  <c:v>26.3</c:v>
                </c:pt>
                <c:pt idx="13">
                  <c:v>31.1</c:v>
                </c:pt>
              </c:numCache>
            </c:numRef>
          </c:val>
          <c:extLst>
            <c:ext xmlns:c16="http://schemas.microsoft.com/office/drawing/2014/chart" uri="{C3380CC4-5D6E-409C-BE32-E72D297353CC}">
              <c16:uniqueId val="{00000018-BDAC-478D-AF43-0D94EB4DB1D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A91-412B-8CE0-EA42DE6709B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20.9</c:v>
                </c:pt>
                <c:pt idx="1">
                  <c:v>22.5</c:v>
                </c:pt>
                <c:pt idx="2">
                  <c:v>21.8</c:v>
                </c:pt>
                <c:pt idx="3">
                  <c:v>25.8</c:v>
                </c:pt>
                <c:pt idx="5">
                  <c:v>30.4</c:v>
                </c:pt>
              </c:numCache>
            </c:numRef>
          </c:val>
          <c:smooth val="0"/>
          <c:extLst>
            <c:ext xmlns:c16="http://schemas.microsoft.com/office/drawing/2014/chart" uri="{C3380CC4-5D6E-409C-BE32-E72D297353CC}">
              <c16:uniqueId val="{00000001-8A91-412B-8CE0-EA42DE6709B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654-4069-8B1B-28157C3E44E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654-4069-8B1B-28157C3E44E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654-4069-8B1B-28157C3E44E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654-4069-8B1B-28157C3E44E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654-4069-8B1B-28157C3E44E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654-4069-8B1B-28157C3E44E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654-4069-8B1B-28157C3E44E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654-4069-8B1B-28157C3E44E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654-4069-8B1B-28157C3E44E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654-4069-8B1B-28157C3E44E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654-4069-8B1B-28157C3E44E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654-4069-8B1B-28157C3E44E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15.3</c:v>
                </c:pt>
                <c:pt idx="2">
                  <c:v>19.399999999999999</c:v>
                </c:pt>
                <c:pt idx="3">
                  <c:v>11</c:v>
                </c:pt>
                <c:pt idx="5">
                  <c:v>14</c:v>
                </c:pt>
                <c:pt idx="6">
                  <c:v>15.3</c:v>
                </c:pt>
                <c:pt idx="7">
                  <c:v>15.2</c:v>
                </c:pt>
                <c:pt idx="8">
                  <c:v>16.399999999999999</c:v>
                </c:pt>
                <c:pt idx="11">
                  <c:v>14.4</c:v>
                </c:pt>
                <c:pt idx="12">
                  <c:v>16.7</c:v>
                </c:pt>
                <c:pt idx="13">
                  <c:v>15.4</c:v>
                </c:pt>
              </c:numCache>
            </c:numRef>
          </c:val>
          <c:extLst>
            <c:ext xmlns:c16="http://schemas.microsoft.com/office/drawing/2014/chart" uri="{C3380CC4-5D6E-409C-BE32-E72D297353CC}">
              <c16:uniqueId val="{00000018-F654-4069-8B1B-28157C3E44E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A40-45D6-96B9-E1099AEF6B8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25</c:v>
                </c:pt>
                <c:pt idx="1">
                  <c:v>23.1</c:v>
                </c:pt>
                <c:pt idx="2">
                  <c:v>23.1</c:v>
                </c:pt>
                <c:pt idx="3">
                  <c:v>19.600000000000001</c:v>
                </c:pt>
                <c:pt idx="5">
                  <c:v>15.3</c:v>
                </c:pt>
              </c:numCache>
            </c:numRef>
          </c:val>
          <c:smooth val="0"/>
          <c:extLst>
            <c:ext xmlns:c16="http://schemas.microsoft.com/office/drawing/2014/chart" uri="{C3380CC4-5D6E-409C-BE32-E72D297353CC}">
              <c16:uniqueId val="{00000001-4A40-45D6-96B9-E1099AEF6B8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DAD-47FE-B88D-D56860A765A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DAD-47FE-B88D-D56860A765A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DAD-47FE-B88D-D56860A765A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DAD-47FE-B88D-D56860A765A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DAD-47FE-B88D-D56860A765A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DAD-47FE-B88D-D56860A765A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DAD-47FE-B88D-D56860A765A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DAD-47FE-B88D-D56860A765A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DAD-47FE-B88D-D56860A765A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DAD-47FE-B88D-D56860A765A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DAD-47FE-B88D-D56860A765A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DAD-47FE-B88D-D56860A765A5}"/>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8.5</c:v>
                </c:pt>
                <c:pt idx="2">
                  <c:v>11.9</c:v>
                </c:pt>
                <c:pt idx="3">
                  <c:v>5.0999999999999996</c:v>
                </c:pt>
                <c:pt idx="5">
                  <c:v>7.2</c:v>
                </c:pt>
                <c:pt idx="6">
                  <c:v>8.4</c:v>
                </c:pt>
                <c:pt idx="7">
                  <c:v>8.8000000000000007</c:v>
                </c:pt>
                <c:pt idx="8">
                  <c:v>9.6</c:v>
                </c:pt>
                <c:pt idx="11">
                  <c:v>11.4</c:v>
                </c:pt>
                <c:pt idx="12">
                  <c:v>9.9</c:v>
                </c:pt>
                <c:pt idx="13">
                  <c:v>8.1</c:v>
                </c:pt>
              </c:numCache>
            </c:numRef>
          </c:val>
          <c:extLst>
            <c:ext xmlns:c16="http://schemas.microsoft.com/office/drawing/2014/chart" uri="{C3380CC4-5D6E-409C-BE32-E72D297353CC}">
              <c16:uniqueId val="{00000018-5DAD-47FE-B88D-D56860A765A5}"/>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5D5-4E0A-A64C-A0947CE019F7}"/>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15.8</c:v>
                </c:pt>
                <c:pt idx="1">
                  <c:v>14.1</c:v>
                </c:pt>
                <c:pt idx="2">
                  <c:v>15.5</c:v>
                </c:pt>
                <c:pt idx="3">
                  <c:v>11.9</c:v>
                </c:pt>
                <c:pt idx="5">
                  <c:v>8.5</c:v>
                </c:pt>
              </c:numCache>
            </c:numRef>
          </c:val>
          <c:smooth val="0"/>
          <c:extLst>
            <c:ext xmlns:c16="http://schemas.microsoft.com/office/drawing/2014/chart" uri="{C3380CC4-5D6E-409C-BE32-E72D297353CC}">
              <c16:uniqueId val="{00000001-A5D5-4E0A-A64C-A0947CE019F7}"/>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1FC-4CE9-BF25-74B65086729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1FC-4CE9-BF25-74B65086729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1FC-4CE9-BF25-74B65086729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1FC-4CE9-BF25-74B65086729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1FC-4CE9-BF25-74B65086729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1FC-4CE9-BF25-74B65086729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1FC-4CE9-BF25-74B65086729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1FC-4CE9-BF25-74B65086729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1FC-4CE9-BF25-74B65086729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1FC-4CE9-BF25-74B65086729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1FC-4CE9-BF25-74B65086729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1FC-4CE9-BF25-74B65086729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4.3</c:v>
                </c:pt>
                <c:pt idx="2">
                  <c:v>6.3</c:v>
                </c:pt>
                <c:pt idx="3">
                  <c:v>2.4</c:v>
                </c:pt>
                <c:pt idx="5">
                  <c:v>4.5</c:v>
                </c:pt>
                <c:pt idx="6">
                  <c:v>3.4</c:v>
                </c:pt>
                <c:pt idx="7">
                  <c:v>4.5999999999999996</c:v>
                </c:pt>
                <c:pt idx="8">
                  <c:v>4.7</c:v>
                </c:pt>
                <c:pt idx="11">
                  <c:v>5.9</c:v>
                </c:pt>
                <c:pt idx="12">
                  <c:v>6.7</c:v>
                </c:pt>
                <c:pt idx="13">
                  <c:v>4</c:v>
                </c:pt>
              </c:numCache>
            </c:numRef>
          </c:val>
          <c:extLst>
            <c:ext xmlns:c16="http://schemas.microsoft.com/office/drawing/2014/chart" uri="{C3380CC4-5D6E-409C-BE32-E72D297353CC}">
              <c16:uniqueId val="{00000018-31FC-4CE9-BF25-74B65086729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18D-4D0D-B83D-FAF57149B21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8.1</c:v>
                </c:pt>
                <c:pt idx="1">
                  <c:v>7.5</c:v>
                </c:pt>
                <c:pt idx="2">
                  <c:v>8</c:v>
                </c:pt>
                <c:pt idx="3">
                  <c:v>5.7</c:v>
                </c:pt>
                <c:pt idx="5">
                  <c:v>4.3</c:v>
                </c:pt>
              </c:numCache>
            </c:numRef>
          </c:val>
          <c:smooth val="0"/>
          <c:extLst>
            <c:ext xmlns:c16="http://schemas.microsoft.com/office/drawing/2014/chart" uri="{C3380CC4-5D6E-409C-BE32-E72D297353CC}">
              <c16:uniqueId val="{00000001-118D-4D0D-B83D-FAF57149B21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18F-4CD7-9B51-FBE348E7021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18F-4CD7-9B51-FBE348E7021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18F-4CD7-9B51-FBE348E7021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18F-4CD7-9B51-FBE348E7021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18F-4CD7-9B51-FBE348E7021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18F-4CD7-9B51-FBE348E7021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18F-4CD7-9B51-FBE348E7021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18F-4CD7-9B51-FBE348E7021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18F-4CD7-9B51-FBE348E7021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18F-4CD7-9B51-FBE348E7021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18F-4CD7-9B51-FBE348E7021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18F-4CD7-9B51-FBE348E7021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14.1</c:v>
                </c:pt>
                <c:pt idx="2">
                  <c:v>13.6</c:v>
                </c:pt>
                <c:pt idx="3">
                  <c:v>14.3</c:v>
                </c:pt>
                <c:pt idx="5">
                  <c:v>15.8</c:v>
                </c:pt>
                <c:pt idx="6">
                  <c:v>12.5</c:v>
                </c:pt>
                <c:pt idx="7">
                  <c:v>13</c:v>
                </c:pt>
                <c:pt idx="8">
                  <c:v>14.9</c:v>
                </c:pt>
                <c:pt idx="11">
                  <c:v>19.2</c:v>
                </c:pt>
                <c:pt idx="12">
                  <c:v>21.6</c:v>
                </c:pt>
                <c:pt idx="13">
                  <c:v>11.7</c:v>
                </c:pt>
              </c:numCache>
            </c:numRef>
          </c:val>
          <c:extLst>
            <c:ext xmlns:c16="http://schemas.microsoft.com/office/drawing/2014/chart" uri="{C3380CC4-5D6E-409C-BE32-E72D297353CC}">
              <c16:uniqueId val="{00000018-F18F-4CD7-9B51-FBE348E7021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CD6-480B-8607-ADA43BF616E5}"/>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10.4</c:v>
                </c:pt>
                <c:pt idx="1">
                  <c:v>10.7</c:v>
                </c:pt>
                <c:pt idx="3">
                  <c:v>14.1</c:v>
                </c:pt>
              </c:numCache>
            </c:numRef>
          </c:val>
          <c:smooth val="0"/>
          <c:extLst>
            <c:ext xmlns:c16="http://schemas.microsoft.com/office/drawing/2014/chart" uri="{C3380CC4-5D6E-409C-BE32-E72D297353CC}">
              <c16:uniqueId val="{00000001-9CD6-480B-8607-ADA43BF616E5}"/>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25D-4A6B-98EC-2BFB4F0366B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25D-4A6B-98EC-2BFB4F0366B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25D-4A6B-98EC-2BFB4F0366B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25D-4A6B-98EC-2BFB4F0366B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25D-4A6B-98EC-2BFB4F0366B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25D-4A6B-98EC-2BFB4F0366B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25D-4A6B-98EC-2BFB4F0366B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25D-4A6B-98EC-2BFB4F0366B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25D-4A6B-98EC-2BFB4F0366B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25D-4A6B-98EC-2BFB4F0366B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25D-4A6B-98EC-2BFB4F0366B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25D-4A6B-98EC-2BFB4F0366B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6.9</c:v>
                </c:pt>
                <c:pt idx="2">
                  <c:v>8.9</c:v>
                </c:pt>
                <c:pt idx="3">
                  <c:v>4.7</c:v>
                </c:pt>
                <c:pt idx="5">
                  <c:v>8.1999999999999993</c:v>
                </c:pt>
                <c:pt idx="6">
                  <c:v>8.6999999999999993</c:v>
                </c:pt>
                <c:pt idx="7">
                  <c:v>5.8</c:v>
                </c:pt>
                <c:pt idx="8">
                  <c:v>4.8</c:v>
                </c:pt>
                <c:pt idx="11">
                  <c:v>12.6</c:v>
                </c:pt>
                <c:pt idx="12">
                  <c:v>8.1999999999999993</c:v>
                </c:pt>
                <c:pt idx="13">
                  <c:v>5.6</c:v>
                </c:pt>
              </c:numCache>
            </c:numRef>
          </c:val>
          <c:extLst>
            <c:ext xmlns:c16="http://schemas.microsoft.com/office/drawing/2014/chart" uri="{C3380CC4-5D6E-409C-BE32-E72D297353CC}">
              <c16:uniqueId val="{00000018-225D-4A6B-98EC-2BFB4F0366B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745-4FA2-B1F4-0E26CFDC84F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745-4FA2-B1F4-0E26CFDC84F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745-4FA2-B1F4-0E26CFDC84F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745-4FA2-B1F4-0E26CFDC84F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745-4FA2-B1F4-0E26CFDC84F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745-4FA2-B1F4-0E26CFDC84F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745-4FA2-B1F4-0E26CFDC84F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745-4FA2-B1F4-0E26CFDC84F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745-4FA2-B1F4-0E26CFDC84F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745-4FA2-B1F4-0E26CFDC84F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745-4FA2-B1F4-0E26CFDC84F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745-4FA2-B1F4-0E26CFDC84F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36.9</c:v>
                </c:pt>
                <c:pt idx="2">
                  <c:v>39.1</c:v>
                </c:pt>
                <c:pt idx="3">
                  <c:v>35</c:v>
                </c:pt>
                <c:pt idx="5">
                  <c:v>39.5</c:v>
                </c:pt>
                <c:pt idx="6">
                  <c:v>36.4</c:v>
                </c:pt>
                <c:pt idx="7">
                  <c:v>37.799999999999997</c:v>
                </c:pt>
                <c:pt idx="8">
                  <c:v>34.200000000000003</c:v>
                </c:pt>
                <c:pt idx="11">
                  <c:v>22.9</c:v>
                </c:pt>
                <c:pt idx="12">
                  <c:v>28</c:v>
                </c:pt>
                <c:pt idx="13">
                  <c:v>40.4</c:v>
                </c:pt>
              </c:numCache>
            </c:numRef>
          </c:val>
          <c:extLst>
            <c:ext xmlns:c16="http://schemas.microsoft.com/office/drawing/2014/chart" uri="{C3380CC4-5D6E-409C-BE32-E72D297353CC}">
              <c16:uniqueId val="{00000018-2745-4FA2-B1F4-0E26CFDC84F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124-4981-9667-AF706DE24E8F}"/>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41</c:v>
                </c:pt>
                <c:pt idx="1">
                  <c:v>41.1</c:v>
                </c:pt>
                <c:pt idx="3">
                  <c:v>36.9</c:v>
                </c:pt>
              </c:numCache>
            </c:numRef>
          </c:val>
          <c:smooth val="0"/>
          <c:extLst>
            <c:ext xmlns:c16="http://schemas.microsoft.com/office/drawing/2014/chart" uri="{C3380CC4-5D6E-409C-BE32-E72D297353CC}">
              <c16:uniqueId val="{00000001-E124-4981-9667-AF706DE24E8F}"/>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01D-4EB8-B006-E99E2FCAA99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01D-4EB8-B006-E99E2FCAA99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01D-4EB8-B006-E99E2FCAA99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01D-4EB8-B006-E99E2FCAA99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01D-4EB8-B006-E99E2FCAA99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01D-4EB8-B006-E99E2FCAA99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01D-4EB8-B006-E99E2FCAA99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01D-4EB8-B006-E99E2FCAA99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01D-4EB8-B006-E99E2FCAA99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01D-4EB8-B006-E99E2FCAA99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01D-4EB8-B006-E99E2FCAA99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01D-4EB8-B006-E99E2FCAA99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48.7</c:v>
                </c:pt>
                <c:pt idx="2">
                  <c:v>55.9</c:v>
                </c:pt>
                <c:pt idx="3">
                  <c:v>41.7</c:v>
                </c:pt>
                <c:pt idx="5">
                  <c:v>48</c:v>
                </c:pt>
                <c:pt idx="6">
                  <c:v>51</c:v>
                </c:pt>
                <c:pt idx="7">
                  <c:v>49.6</c:v>
                </c:pt>
                <c:pt idx="8">
                  <c:v>46.4</c:v>
                </c:pt>
                <c:pt idx="11">
                  <c:v>29.8</c:v>
                </c:pt>
                <c:pt idx="12">
                  <c:v>41.6</c:v>
                </c:pt>
                <c:pt idx="13">
                  <c:v>53.4</c:v>
                </c:pt>
              </c:numCache>
            </c:numRef>
          </c:val>
          <c:extLst>
            <c:ext xmlns:c16="http://schemas.microsoft.com/office/drawing/2014/chart" uri="{C3380CC4-5D6E-409C-BE32-E72D297353CC}">
              <c16:uniqueId val="{00000018-D01D-4EB8-B006-E99E2FCAA99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78A-4BBF-ABD0-7CB571F14B4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51.6</c:v>
                </c:pt>
                <c:pt idx="1">
                  <c:v>49.5</c:v>
                </c:pt>
                <c:pt idx="3">
                  <c:v>48.7</c:v>
                </c:pt>
              </c:numCache>
            </c:numRef>
          </c:val>
          <c:smooth val="0"/>
          <c:extLst>
            <c:ext xmlns:c16="http://schemas.microsoft.com/office/drawing/2014/chart" uri="{C3380CC4-5D6E-409C-BE32-E72D297353CC}">
              <c16:uniqueId val="{00000001-A78A-4BBF-ABD0-7CB571F14B4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A7A-4933-8836-BBF548649B2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A7A-4933-8836-BBF548649B2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A7A-4933-8836-BBF548649B2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A7A-4933-8836-BBF548649B2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A7A-4933-8836-BBF548649B2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A7A-4933-8836-BBF548649B2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A7A-4933-8836-BBF548649B2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A7A-4933-8836-BBF548649B2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A7A-4933-8836-BBF548649B2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A7A-4933-8836-BBF548649B2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A7A-4933-8836-BBF548649B2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A7A-4933-8836-BBF548649B2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14.2</c:v>
                </c:pt>
                <c:pt idx="2">
                  <c:v>11.8</c:v>
                </c:pt>
                <c:pt idx="3">
                  <c:v>16.399999999999999</c:v>
                </c:pt>
                <c:pt idx="5">
                  <c:v>12.1</c:v>
                </c:pt>
                <c:pt idx="6">
                  <c:v>14.7</c:v>
                </c:pt>
                <c:pt idx="7">
                  <c:v>15.2</c:v>
                </c:pt>
                <c:pt idx="8">
                  <c:v>14.2</c:v>
                </c:pt>
                <c:pt idx="11">
                  <c:v>25.4</c:v>
                </c:pt>
                <c:pt idx="12">
                  <c:v>17.399999999999999</c:v>
                </c:pt>
                <c:pt idx="13">
                  <c:v>11.8</c:v>
                </c:pt>
              </c:numCache>
            </c:numRef>
          </c:val>
          <c:extLst>
            <c:ext xmlns:c16="http://schemas.microsoft.com/office/drawing/2014/chart" uri="{C3380CC4-5D6E-409C-BE32-E72D297353CC}">
              <c16:uniqueId val="{00000018-EA7A-4933-8836-BBF548649B2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6B9-421B-8C38-56920E80C43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11.8</c:v>
                </c:pt>
                <c:pt idx="1">
                  <c:v>12.6</c:v>
                </c:pt>
                <c:pt idx="3">
                  <c:v>14.2</c:v>
                </c:pt>
              </c:numCache>
            </c:numRef>
          </c:val>
          <c:smooth val="0"/>
          <c:extLst>
            <c:ext xmlns:c16="http://schemas.microsoft.com/office/drawing/2014/chart" uri="{C3380CC4-5D6E-409C-BE32-E72D297353CC}">
              <c16:uniqueId val="{00000001-D6B9-421B-8C38-56920E80C43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0D9-40D8-A106-76343798237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0D9-40D8-A106-76343798237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0D9-40D8-A106-76343798237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0D9-40D8-A106-76343798237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0D9-40D8-A106-76343798237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0D9-40D8-A106-76343798237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0D9-40D8-A106-76343798237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0D9-40D8-A106-76343798237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0D9-40D8-A106-76343798237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0D9-40D8-A106-76343798237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0D9-40D8-A106-76343798237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0D9-40D8-A106-76343798237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24.7</c:v>
                </c:pt>
                <c:pt idx="2">
                  <c:v>32.6</c:v>
                </c:pt>
                <c:pt idx="3">
                  <c:v>16.7</c:v>
                </c:pt>
                <c:pt idx="5">
                  <c:v>24.8</c:v>
                </c:pt>
                <c:pt idx="6">
                  <c:v>26</c:v>
                </c:pt>
                <c:pt idx="7">
                  <c:v>24.5</c:v>
                </c:pt>
                <c:pt idx="8">
                  <c:v>23.2</c:v>
                </c:pt>
                <c:pt idx="11">
                  <c:v>18.3</c:v>
                </c:pt>
                <c:pt idx="12">
                  <c:v>20.2</c:v>
                </c:pt>
                <c:pt idx="13">
                  <c:v>26.6</c:v>
                </c:pt>
              </c:numCache>
            </c:numRef>
          </c:val>
          <c:extLst>
            <c:ext xmlns:c16="http://schemas.microsoft.com/office/drawing/2014/chart" uri="{C3380CC4-5D6E-409C-BE32-E72D297353CC}">
              <c16:uniqueId val="{00000018-30D9-40D8-A106-76343798237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A46-450F-895A-020AB53C911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27.7</c:v>
                </c:pt>
                <c:pt idx="1">
                  <c:v>24</c:v>
                </c:pt>
                <c:pt idx="3">
                  <c:v>24.7</c:v>
                </c:pt>
              </c:numCache>
            </c:numRef>
          </c:val>
          <c:smooth val="0"/>
          <c:extLst>
            <c:ext xmlns:c16="http://schemas.microsoft.com/office/drawing/2014/chart" uri="{C3380CC4-5D6E-409C-BE32-E72D297353CC}">
              <c16:uniqueId val="{00000001-8A46-450F-895A-020AB53C911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C1D-4845-BC60-1F39F01A357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C1D-4845-BC60-1F39F01A357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C1D-4845-BC60-1F39F01A357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C1D-4845-BC60-1F39F01A357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C1D-4845-BC60-1F39F01A357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C1D-4845-BC60-1F39F01A357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C1D-4845-BC60-1F39F01A357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C1D-4845-BC60-1F39F01A357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C1D-4845-BC60-1F39F01A357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C1D-4845-BC60-1F39F01A357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C1D-4845-BC60-1F39F01A357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C1D-4845-BC60-1F39F01A357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16.7</c:v>
                </c:pt>
                <c:pt idx="2">
                  <c:v>16.3</c:v>
                </c:pt>
                <c:pt idx="3">
                  <c:v>17.100000000000001</c:v>
                </c:pt>
                <c:pt idx="5">
                  <c:v>19.600000000000001</c:v>
                </c:pt>
                <c:pt idx="6">
                  <c:v>18.5</c:v>
                </c:pt>
                <c:pt idx="7">
                  <c:v>15.1</c:v>
                </c:pt>
                <c:pt idx="8">
                  <c:v>13.4</c:v>
                </c:pt>
                <c:pt idx="11">
                  <c:v>29.7</c:v>
                </c:pt>
                <c:pt idx="12">
                  <c:v>16.399999999999999</c:v>
                </c:pt>
                <c:pt idx="13">
                  <c:v>15.3</c:v>
                </c:pt>
              </c:numCache>
            </c:numRef>
          </c:val>
          <c:extLst>
            <c:ext xmlns:c16="http://schemas.microsoft.com/office/drawing/2014/chart" uri="{C3380CC4-5D6E-409C-BE32-E72D297353CC}">
              <c16:uniqueId val="{00000018-8C1D-4845-BC60-1F39F01A357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15D-4EA7-82D3-45BCAA4329C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26.1</c:v>
                </c:pt>
                <c:pt idx="1">
                  <c:v>25.4</c:v>
                </c:pt>
                <c:pt idx="2">
                  <c:v>23.1</c:v>
                </c:pt>
                <c:pt idx="3">
                  <c:v>24</c:v>
                </c:pt>
                <c:pt idx="4">
                  <c:v>22.5</c:v>
                </c:pt>
                <c:pt idx="6">
                  <c:v>16.7</c:v>
                </c:pt>
              </c:numCache>
            </c:numRef>
          </c:val>
          <c:smooth val="0"/>
          <c:extLst>
            <c:ext xmlns:c16="http://schemas.microsoft.com/office/drawing/2014/chart" uri="{C3380CC4-5D6E-409C-BE32-E72D297353CC}">
              <c16:uniqueId val="{00000001-D15D-4EA7-82D3-45BCAA4329C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19A-4313-B52B-1289BDEE604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7.9</c:v>
                </c:pt>
                <c:pt idx="2">
                  <c:v>7.8</c:v>
                </c:pt>
                <c:pt idx="3">
                  <c:v>7.6</c:v>
                </c:pt>
                <c:pt idx="4">
                  <c:v>8.4</c:v>
                </c:pt>
                <c:pt idx="5">
                  <c:v>5.5</c:v>
                </c:pt>
                <c:pt idx="6">
                  <c:v>7.6</c:v>
                </c:pt>
                <c:pt idx="7">
                  <c:v>5.6</c:v>
                </c:pt>
                <c:pt idx="8">
                  <c:v>6.7</c:v>
                </c:pt>
                <c:pt idx="9">
                  <c:v>5.0999999999999996</c:v>
                </c:pt>
                <c:pt idx="10">
                  <c:v>4.3</c:v>
                </c:pt>
                <c:pt idx="12">
                  <c:v>6.9</c:v>
                </c:pt>
              </c:numCache>
            </c:numRef>
          </c:val>
          <c:smooth val="0"/>
          <c:extLst>
            <c:ext xmlns:c16="http://schemas.microsoft.com/office/drawing/2014/chart" uri="{C3380CC4-5D6E-409C-BE32-E72D297353CC}">
              <c16:uniqueId val="{00000001-819A-4313-B52B-1289BDEE604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501-4D36-9491-3B06282BF8B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501-4D36-9491-3B06282BF8B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501-4D36-9491-3B06282BF8B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501-4D36-9491-3B06282BF8B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501-4D36-9491-3B06282BF8B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501-4D36-9491-3B06282BF8B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501-4D36-9491-3B06282BF8B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501-4D36-9491-3B06282BF8B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501-4D36-9491-3B06282BF8B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501-4D36-9491-3B06282BF8B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501-4D36-9491-3B06282BF8B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501-4D36-9491-3B06282BF8B5}"/>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40.299999999999997</c:v>
                </c:pt>
                <c:pt idx="2">
                  <c:v>39.200000000000003</c:v>
                </c:pt>
                <c:pt idx="3">
                  <c:v>41.5</c:v>
                </c:pt>
                <c:pt idx="5">
                  <c:v>45.9</c:v>
                </c:pt>
                <c:pt idx="6">
                  <c:v>39.9</c:v>
                </c:pt>
                <c:pt idx="7">
                  <c:v>41.1</c:v>
                </c:pt>
                <c:pt idx="8">
                  <c:v>34.5</c:v>
                </c:pt>
                <c:pt idx="11">
                  <c:v>38.4</c:v>
                </c:pt>
                <c:pt idx="12">
                  <c:v>38.200000000000003</c:v>
                </c:pt>
                <c:pt idx="13">
                  <c:v>41.1</c:v>
                </c:pt>
              </c:numCache>
            </c:numRef>
          </c:val>
          <c:extLst>
            <c:ext xmlns:c16="http://schemas.microsoft.com/office/drawing/2014/chart" uri="{C3380CC4-5D6E-409C-BE32-E72D297353CC}">
              <c16:uniqueId val="{00000018-4501-4D36-9491-3B06282BF8B5}"/>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642-4A60-84FB-79A6D34887A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19.8</c:v>
                </c:pt>
                <c:pt idx="1">
                  <c:v>19.2</c:v>
                </c:pt>
                <c:pt idx="2">
                  <c:v>23.3</c:v>
                </c:pt>
                <c:pt idx="3">
                  <c:v>34.200000000000003</c:v>
                </c:pt>
                <c:pt idx="5">
                  <c:v>40.299999999999997</c:v>
                </c:pt>
              </c:numCache>
            </c:numRef>
          </c:val>
          <c:smooth val="0"/>
          <c:extLst>
            <c:ext xmlns:c16="http://schemas.microsoft.com/office/drawing/2014/chart" uri="{C3380CC4-5D6E-409C-BE32-E72D297353CC}">
              <c16:uniqueId val="{00000001-2642-4A60-84FB-79A6D34887A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A09-4CAA-8E37-7A0E51D28F1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A09-4CAA-8E37-7A0E51D28F1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A09-4CAA-8E37-7A0E51D28F1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A09-4CAA-8E37-7A0E51D28F1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A09-4CAA-8E37-7A0E51D28F1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A09-4CAA-8E37-7A0E51D28F1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A09-4CAA-8E37-7A0E51D28F1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A09-4CAA-8E37-7A0E51D28F1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A09-4CAA-8E37-7A0E51D28F1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A09-4CAA-8E37-7A0E51D28F1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A09-4CAA-8E37-7A0E51D28F1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A09-4CAA-8E37-7A0E51D28F1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50.8</c:v>
                </c:pt>
                <c:pt idx="2">
                  <c:v>56</c:v>
                </c:pt>
                <c:pt idx="3">
                  <c:v>45.5</c:v>
                </c:pt>
                <c:pt idx="5">
                  <c:v>61.2</c:v>
                </c:pt>
                <c:pt idx="6">
                  <c:v>62.6</c:v>
                </c:pt>
                <c:pt idx="7">
                  <c:v>43.7</c:v>
                </c:pt>
                <c:pt idx="8">
                  <c:v>34.5</c:v>
                </c:pt>
                <c:pt idx="11">
                  <c:v>57.3</c:v>
                </c:pt>
                <c:pt idx="12">
                  <c:v>51.9</c:v>
                </c:pt>
                <c:pt idx="13">
                  <c:v>50.1</c:v>
                </c:pt>
              </c:numCache>
            </c:numRef>
          </c:val>
          <c:extLst>
            <c:ext xmlns:c16="http://schemas.microsoft.com/office/drawing/2014/chart" uri="{C3380CC4-5D6E-409C-BE32-E72D297353CC}">
              <c16:uniqueId val="{00000018-2A09-4CAA-8E37-7A0E51D28F1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551-46C3-93DE-776747CDE54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76.099999999999994</c:v>
                </c:pt>
                <c:pt idx="1">
                  <c:v>54.4</c:v>
                </c:pt>
                <c:pt idx="2">
                  <c:v>55.2</c:v>
                </c:pt>
                <c:pt idx="3">
                  <c:v>51.6</c:v>
                </c:pt>
                <c:pt idx="4">
                  <c:v>52.1</c:v>
                </c:pt>
                <c:pt idx="6">
                  <c:v>50.8</c:v>
                </c:pt>
              </c:numCache>
            </c:numRef>
          </c:val>
          <c:smooth val="0"/>
          <c:extLst>
            <c:ext xmlns:c16="http://schemas.microsoft.com/office/drawing/2014/chart" uri="{C3380CC4-5D6E-409C-BE32-E72D297353CC}">
              <c16:uniqueId val="{00000001-B551-46C3-93DE-776747CDE54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291-490D-9C1F-14300DAE9EE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291-490D-9C1F-14300DAE9EE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291-490D-9C1F-14300DAE9EE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291-490D-9C1F-14300DAE9EE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291-490D-9C1F-14300DAE9EE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291-490D-9C1F-14300DAE9EE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291-490D-9C1F-14300DAE9EE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291-490D-9C1F-14300DAE9EE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291-490D-9C1F-14300DAE9EE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291-490D-9C1F-14300DAE9EE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291-490D-9C1F-14300DAE9EE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291-490D-9C1F-14300DAE9EE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36.9</c:v>
                </c:pt>
                <c:pt idx="2">
                  <c:v>39.6</c:v>
                </c:pt>
                <c:pt idx="3">
                  <c:v>34.5</c:v>
                </c:pt>
                <c:pt idx="5">
                  <c:v>41.8</c:v>
                </c:pt>
                <c:pt idx="6">
                  <c:v>49.1</c:v>
                </c:pt>
                <c:pt idx="7">
                  <c:v>31.3</c:v>
                </c:pt>
                <c:pt idx="8">
                  <c:v>24.8</c:v>
                </c:pt>
                <c:pt idx="11">
                  <c:v>40.9</c:v>
                </c:pt>
                <c:pt idx="12">
                  <c:v>36.299999999999997</c:v>
                </c:pt>
                <c:pt idx="13">
                  <c:v>36.9</c:v>
                </c:pt>
              </c:numCache>
            </c:numRef>
          </c:val>
          <c:extLst>
            <c:ext xmlns:c16="http://schemas.microsoft.com/office/drawing/2014/chart" uri="{C3380CC4-5D6E-409C-BE32-E72D297353CC}">
              <c16:uniqueId val="{00000018-5291-490D-9C1F-14300DAE9EE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99F-41BB-A6AD-78CE39DACC7F}"/>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60.2</c:v>
                </c:pt>
                <c:pt idx="1">
                  <c:v>40.799999999999997</c:v>
                </c:pt>
                <c:pt idx="2">
                  <c:v>43.2</c:v>
                </c:pt>
                <c:pt idx="3">
                  <c:v>37.6</c:v>
                </c:pt>
                <c:pt idx="4">
                  <c:v>39.4</c:v>
                </c:pt>
                <c:pt idx="6">
                  <c:v>36.9</c:v>
                </c:pt>
              </c:numCache>
            </c:numRef>
          </c:val>
          <c:smooth val="0"/>
          <c:extLst>
            <c:ext xmlns:c16="http://schemas.microsoft.com/office/drawing/2014/chart" uri="{C3380CC4-5D6E-409C-BE32-E72D297353CC}">
              <c16:uniqueId val="{00000001-999F-41BB-A6AD-78CE39DACC7F}"/>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37F-4CA5-925B-E99C353F7A6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37F-4CA5-925B-E99C353F7A6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37F-4CA5-925B-E99C353F7A6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37F-4CA5-925B-E99C353F7A6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37F-4CA5-925B-E99C353F7A6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37F-4CA5-925B-E99C353F7A6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37F-4CA5-925B-E99C353F7A6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37F-4CA5-925B-E99C353F7A6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37F-4CA5-925B-E99C353F7A6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37F-4CA5-925B-E99C353F7A6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37F-4CA5-925B-E99C353F7A6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37F-4CA5-925B-E99C353F7A6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11.2</c:v>
                </c:pt>
                <c:pt idx="2">
                  <c:v>11.2</c:v>
                </c:pt>
                <c:pt idx="3">
                  <c:v>10.8</c:v>
                </c:pt>
                <c:pt idx="5">
                  <c:v>8.6</c:v>
                </c:pt>
                <c:pt idx="6">
                  <c:v>11</c:v>
                </c:pt>
                <c:pt idx="7">
                  <c:v>12.6</c:v>
                </c:pt>
                <c:pt idx="8">
                  <c:v>12.8</c:v>
                </c:pt>
                <c:pt idx="11">
                  <c:v>22.5</c:v>
                </c:pt>
                <c:pt idx="12">
                  <c:v>19.100000000000001</c:v>
                </c:pt>
                <c:pt idx="13">
                  <c:v>8.6</c:v>
                </c:pt>
              </c:numCache>
            </c:numRef>
          </c:val>
          <c:extLst>
            <c:ext xmlns:c16="http://schemas.microsoft.com/office/drawing/2014/chart" uri="{C3380CC4-5D6E-409C-BE32-E72D297353CC}">
              <c16:uniqueId val="{00000018-037F-4CA5-925B-E99C353F7A6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220-46A8-BBE2-07300847C6D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220-46A8-BBE2-07300847C6D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220-46A8-BBE2-07300847C6D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220-46A8-BBE2-07300847C6D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220-46A8-BBE2-07300847C6D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220-46A8-BBE2-07300847C6D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220-46A8-BBE2-07300847C6D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220-46A8-BBE2-07300847C6D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220-46A8-BBE2-07300847C6D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220-46A8-BBE2-07300847C6D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220-46A8-BBE2-07300847C6D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220-46A8-BBE2-07300847C6D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78.900000000000006</c:v>
                </c:pt>
                <c:pt idx="2">
                  <c:v>79.2</c:v>
                </c:pt>
                <c:pt idx="3">
                  <c:v>78.599999999999994</c:v>
                </c:pt>
                <c:pt idx="5">
                  <c:v>78.5</c:v>
                </c:pt>
                <c:pt idx="6">
                  <c:v>79.400000000000006</c:v>
                </c:pt>
                <c:pt idx="7">
                  <c:v>81.8</c:v>
                </c:pt>
                <c:pt idx="8">
                  <c:v>76.3</c:v>
                </c:pt>
                <c:pt idx="11">
                  <c:v>67.5</c:v>
                </c:pt>
                <c:pt idx="12">
                  <c:v>68.3</c:v>
                </c:pt>
                <c:pt idx="13">
                  <c:v>83.3</c:v>
                </c:pt>
              </c:numCache>
            </c:numRef>
          </c:val>
          <c:extLst>
            <c:ext xmlns:c16="http://schemas.microsoft.com/office/drawing/2014/chart" uri="{C3380CC4-5D6E-409C-BE32-E72D297353CC}">
              <c16:uniqueId val="{00000018-A220-46A8-BBE2-07300847C6D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BF2-4770-8A07-BB75D21BE1A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81.599999999999994</c:v>
                </c:pt>
                <c:pt idx="2">
                  <c:v>78.900000000000006</c:v>
                </c:pt>
              </c:numCache>
            </c:numRef>
          </c:val>
          <c:smooth val="0"/>
          <c:extLst>
            <c:ext xmlns:c16="http://schemas.microsoft.com/office/drawing/2014/chart" uri="{C3380CC4-5D6E-409C-BE32-E72D297353CC}">
              <c16:uniqueId val="{00000001-2BF2-4770-8A07-BB75D21BE1A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9F5-4978-A66A-0F864B2BBF5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9F5-4978-A66A-0F864B2BBF5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9F5-4978-A66A-0F864B2BBF5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9F5-4978-A66A-0F864B2BBF5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9F5-4978-A66A-0F864B2BBF5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9F5-4978-A66A-0F864B2BBF5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9F5-4978-A66A-0F864B2BBF5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9F5-4978-A66A-0F864B2BBF5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9F5-4978-A66A-0F864B2BBF5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9F5-4978-A66A-0F864B2BBF5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9F5-4978-A66A-0F864B2BBF5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9F5-4978-A66A-0F864B2BBF5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1.9</c:v>
                </c:pt>
                <c:pt idx="2">
                  <c:v>2.2999999999999998</c:v>
                </c:pt>
                <c:pt idx="3">
                  <c:v>1.5</c:v>
                </c:pt>
                <c:pt idx="5">
                  <c:v>2.4</c:v>
                </c:pt>
                <c:pt idx="6">
                  <c:v>1.7</c:v>
                </c:pt>
                <c:pt idx="7">
                  <c:v>2.7</c:v>
                </c:pt>
                <c:pt idx="8">
                  <c:v>0.8</c:v>
                </c:pt>
                <c:pt idx="11">
                  <c:v>9.1999999999999993</c:v>
                </c:pt>
                <c:pt idx="12">
                  <c:v>2.5</c:v>
                </c:pt>
                <c:pt idx="13">
                  <c:v>1.1000000000000001</c:v>
                </c:pt>
              </c:numCache>
            </c:numRef>
          </c:val>
          <c:extLst>
            <c:ext xmlns:c16="http://schemas.microsoft.com/office/drawing/2014/chart" uri="{C3380CC4-5D6E-409C-BE32-E72D297353CC}">
              <c16:uniqueId val="{00000018-D9F5-4978-A66A-0F864B2BBF5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08A-411D-9044-0F472A42356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08A-411D-9044-0F472A42356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08A-411D-9044-0F472A42356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08A-411D-9044-0F472A42356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08A-411D-9044-0F472A42356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08A-411D-9044-0F472A42356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08A-411D-9044-0F472A42356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08A-411D-9044-0F472A42356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08A-411D-9044-0F472A42356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08A-411D-9044-0F472A42356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08A-411D-9044-0F472A42356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08A-411D-9044-0F472A42356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20</c:v>
                </c:pt>
                <c:pt idx="2">
                  <c:v>26.7</c:v>
                </c:pt>
                <c:pt idx="3">
                  <c:v>12.8</c:v>
                </c:pt>
                <c:pt idx="5">
                  <c:v>23.9</c:v>
                </c:pt>
                <c:pt idx="6">
                  <c:v>21.6</c:v>
                </c:pt>
                <c:pt idx="7">
                  <c:v>18.600000000000001</c:v>
                </c:pt>
                <c:pt idx="8">
                  <c:v>14.5</c:v>
                </c:pt>
                <c:pt idx="11">
                  <c:v>29.9</c:v>
                </c:pt>
                <c:pt idx="12">
                  <c:v>26</c:v>
                </c:pt>
                <c:pt idx="13">
                  <c:v>17.100000000000001</c:v>
                </c:pt>
              </c:numCache>
            </c:numRef>
          </c:val>
          <c:extLst>
            <c:ext xmlns:c16="http://schemas.microsoft.com/office/drawing/2014/chart" uri="{C3380CC4-5D6E-409C-BE32-E72D297353CC}">
              <c16:uniqueId val="{00000018-B08A-411D-9044-0F472A42356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F61-4EE0-8968-2F403648889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1.2</c:v>
                </c:pt>
                <c:pt idx="2">
                  <c:v>1.9</c:v>
                </c:pt>
              </c:numCache>
            </c:numRef>
          </c:val>
          <c:smooth val="0"/>
          <c:extLst>
            <c:ext xmlns:c16="http://schemas.microsoft.com/office/drawing/2014/chart" uri="{C3380CC4-5D6E-409C-BE32-E72D297353CC}">
              <c16:uniqueId val="{00000001-FF61-4EE0-8968-2F403648889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832-4712-B491-D2D0E8D064F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832-4712-B491-D2D0E8D064F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832-4712-B491-D2D0E8D064F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832-4712-B491-D2D0E8D064F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832-4712-B491-D2D0E8D064F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832-4712-B491-D2D0E8D064F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832-4712-B491-D2D0E8D064F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832-4712-B491-D2D0E8D064F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832-4712-B491-D2D0E8D064F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832-4712-B491-D2D0E8D064F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832-4712-B491-D2D0E8D064F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832-4712-B491-D2D0E8D064F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20.7</c:v>
                </c:pt>
                <c:pt idx="2">
                  <c:v>20.100000000000001</c:v>
                </c:pt>
                <c:pt idx="3">
                  <c:v>20.8</c:v>
                </c:pt>
                <c:pt idx="5">
                  <c:v>19.899999999999999</c:v>
                </c:pt>
                <c:pt idx="6">
                  <c:v>19.7</c:v>
                </c:pt>
                <c:pt idx="7">
                  <c:v>22.7</c:v>
                </c:pt>
                <c:pt idx="8">
                  <c:v>19.8</c:v>
                </c:pt>
                <c:pt idx="11">
                  <c:v>27.3</c:v>
                </c:pt>
                <c:pt idx="12">
                  <c:v>18</c:v>
                </c:pt>
                <c:pt idx="13">
                  <c:v>19.5</c:v>
                </c:pt>
              </c:numCache>
            </c:numRef>
          </c:val>
          <c:extLst>
            <c:ext xmlns:c16="http://schemas.microsoft.com/office/drawing/2014/chart" uri="{C3380CC4-5D6E-409C-BE32-E72D297353CC}">
              <c16:uniqueId val="{00000018-D832-4712-B491-D2D0E8D064F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CAF-434F-87AC-327B65419DA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CAF-434F-87AC-327B65419DA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CAF-434F-87AC-327B65419DA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CAF-434F-87AC-327B65419DA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CAF-434F-87AC-327B65419DA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CAF-434F-87AC-327B65419DA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CAF-434F-87AC-327B65419DA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CAF-434F-87AC-327B65419DA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CAF-434F-87AC-327B65419DA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CAF-434F-87AC-327B65419DA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CAF-434F-87AC-327B65419DA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CAF-434F-87AC-327B65419DA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25.6</c:v>
                </c:pt>
                <c:pt idx="2">
                  <c:v>27.2</c:v>
                </c:pt>
                <c:pt idx="3">
                  <c:v>24.1</c:v>
                </c:pt>
                <c:pt idx="5">
                  <c:v>36.5</c:v>
                </c:pt>
                <c:pt idx="6">
                  <c:v>25.6</c:v>
                </c:pt>
                <c:pt idx="7">
                  <c:v>20.399999999999999</c:v>
                </c:pt>
                <c:pt idx="8">
                  <c:v>19.3</c:v>
                </c:pt>
                <c:pt idx="11">
                  <c:v>19.8</c:v>
                </c:pt>
                <c:pt idx="12">
                  <c:v>25.5</c:v>
                </c:pt>
                <c:pt idx="13">
                  <c:v>26.5</c:v>
                </c:pt>
              </c:numCache>
            </c:numRef>
          </c:val>
          <c:extLst>
            <c:ext xmlns:c16="http://schemas.microsoft.com/office/drawing/2014/chart" uri="{C3380CC4-5D6E-409C-BE32-E72D297353CC}">
              <c16:uniqueId val="{00000018-7CAF-434F-87AC-327B65419DA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F02-40A0-B6E7-4105BD04EC2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35</c:v>
                </c:pt>
                <c:pt idx="2">
                  <c:v>25.6</c:v>
                </c:pt>
              </c:numCache>
            </c:numRef>
          </c:val>
          <c:smooth val="0"/>
          <c:extLst>
            <c:ext xmlns:c16="http://schemas.microsoft.com/office/drawing/2014/chart" uri="{C3380CC4-5D6E-409C-BE32-E72D297353CC}">
              <c16:uniqueId val="{00000001-1F02-40A0-B6E7-4105BD04EC2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7A6-47ED-88FD-F45486E41BF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7A6-47ED-88FD-F45486E41BF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7A6-47ED-88FD-F45486E41BF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7A6-47ED-88FD-F45486E41BF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7A6-47ED-88FD-F45486E41BF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7A6-47ED-88FD-F45486E41BF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7A6-47ED-88FD-F45486E41BF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7A6-47ED-88FD-F45486E41BF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7A6-47ED-88FD-F45486E41BF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7A6-47ED-88FD-F45486E41BF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7A6-47ED-88FD-F45486E41BF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7A6-47ED-88FD-F45486E41BF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77.8</c:v>
                </c:pt>
                <c:pt idx="2">
                  <c:v>71.900000000000006</c:v>
                </c:pt>
                <c:pt idx="3">
                  <c:v>84.1</c:v>
                </c:pt>
                <c:pt idx="5">
                  <c:v>77.599999999999994</c:v>
                </c:pt>
                <c:pt idx="6">
                  <c:v>78</c:v>
                </c:pt>
                <c:pt idx="7">
                  <c:v>78.5</c:v>
                </c:pt>
                <c:pt idx="8">
                  <c:v>78.7</c:v>
                </c:pt>
                <c:pt idx="11">
                  <c:v>56.5</c:v>
                </c:pt>
                <c:pt idx="12">
                  <c:v>63.1</c:v>
                </c:pt>
                <c:pt idx="13">
                  <c:v>82.6</c:v>
                </c:pt>
              </c:numCache>
            </c:numRef>
          </c:val>
          <c:extLst>
            <c:ext xmlns:c16="http://schemas.microsoft.com/office/drawing/2014/chart" uri="{C3380CC4-5D6E-409C-BE32-E72D297353CC}">
              <c16:uniqueId val="{00000018-07A6-47ED-88FD-F45486E41BF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88D-40C8-B948-8C6263054A97}"/>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70.900000000000006</c:v>
                </c:pt>
                <c:pt idx="1">
                  <c:v>71.8</c:v>
                </c:pt>
                <c:pt idx="2">
                  <c:v>75.5</c:v>
                </c:pt>
                <c:pt idx="4">
                  <c:v>77.8</c:v>
                </c:pt>
              </c:numCache>
            </c:numRef>
          </c:val>
          <c:smooth val="0"/>
          <c:extLst>
            <c:ext xmlns:c16="http://schemas.microsoft.com/office/drawing/2014/chart" uri="{C3380CC4-5D6E-409C-BE32-E72D297353CC}">
              <c16:uniqueId val="{00000001-388D-40C8-B948-8C6263054A97}"/>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9EF-4F8F-8CF7-D52DE6AECF3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9EF-4F8F-8CF7-D52DE6AECF3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9EF-4F8F-8CF7-D52DE6AECF3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9EF-4F8F-8CF7-D52DE6AECF3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9EF-4F8F-8CF7-D52DE6AECF3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9EF-4F8F-8CF7-D52DE6AECF3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9EF-4F8F-8CF7-D52DE6AECF3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9EF-4F8F-8CF7-D52DE6AECF3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9EF-4F8F-8CF7-D52DE6AECF3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9EF-4F8F-8CF7-D52DE6AECF3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9EF-4F8F-8CF7-D52DE6AECF3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9EF-4F8F-8CF7-D52DE6AECF3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15</c:v>
                </c:pt>
                <c:pt idx="2">
                  <c:v>20</c:v>
                </c:pt>
                <c:pt idx="3">
                  <c:v>9.6999999999999993</c:v>
                </c:pt>
                <c:pt idx="5">
                  <c:v>22.9</c:v>
                </c:pt>
                <c:pt idx="6">
                  <c:v>16.7</c:v>
                </c:pt>
                <c:pt idx="7">
                  <c:v>11.1</c:v>
                </c:pt>
                <c:pt idx="8">
                  <c:v>8.8000000000000007</c:v>
                </c:pt>
                <c:pt idx="11">
                  <c:v>15.9</c:v>
                </c:pt>
                <c:pt idx="12">
                  <c:v>21</c:v>
                </c:pt>
                <c:pt idx="13">
                  <c:v>12.9</c:v>
                </c:pt>
              </c:numCache>
            </c:numRef>
          </c:val>
          <c:extLst>
            <c:ext xmlns:c16="http://schemas.microsoft.com/office/drawing/2014/chart" uri="{C3380CC4-5D6E-409C-BE32-E72D297353CC}">
              <c16:uniqueId val="{00000018-79EF-4F8F-8CF7-D52DE6AECF3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528-49F0-AEB2-44D9971D1FF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2011</c:v>
                </c:pt>
                <c:pt idx="5">
                  <c:v>2013</c:v>
                </c:pt>
                <c:pt idx="6">
                  <c:v>2015</c:v>
                </c:pt>
                <c:pt idx="7">
                  <c:v>2017</c:v>
                </c:pt>
              </c:numCache>
            </c:numRef>
          </c:cat>
          <c:val>
            <c:numRef>
              <c:f>Sheet1!$B$2:$B$9</c:f>
              <c:numCache>
                <c:formatCode>General</c:formatCode>
                <c:ptCount val="14"/>
                <c:pt idx="0">
                  <c:v>24.2</c:v>
                </c:pt>
                <c:pt idx="1">
                  <c:v>24.1</c:v>
                </c:pt>
                <c:pt idx="2">
                  <c:v>20.8</c:v>
                </c:pt>
                <c:pt idx="3">
                  <c:v>18.2</c:v>
                </c:pt>
                <c:pt idx="4">
                  <c:v>18.3</c:v>
                </c:pt>
                <c:pt idx="5">
                  <c:v>14.1</c:v>
                </c:pt>
                <c:pt idx="7">
                  <c:v>15</c:v>
                </c:pt>
              </c:numCache>
            </c:numRef>
          </c:val>
          <c:smooth val="0"/>
          <c:extLst>
            <c:ext xmlns:c16="http://schemas.microsoft.com/office/drawing/2014/chart" uri="{C3380CC4-5D6E-409C-BE32-E72D297353CC}">
              <c16:uniqueId val="{00000001-E528-49F0-AEB2-44D9971D1FF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EE4-4A10-A6EE-A9A0A7DF6DF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EE4-4A10-A6EE-A9A0A7DF6DF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EE4-4A10-A6EE-A9A0A7DF6DF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EE4-4A10-A6EE-A9A0A7DF6DF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EE4-4A10-A6EE-A9A0A7DF6DF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EE4-4A10-A6EE-A9A0A7DF6DF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EE4-4A10-A6EE-A9A0A7DF6DF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EE4-4A10-A6EE-A9A0A7DF6DF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EE4-4A10-A6EE-A9A0A7DF6DF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EE4-4A10-A6EE-A9A0A7DF6DF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EE4-4A10-A6EE-A9A0A7DF6DF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EE4-4A10-A6EE-A9A0A7DF6DF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12</c:v>
                </c:pt>
                <c:pt idx="2">
                  <c:v>13.9</c:v>
                </c:pt>
                <c:pt idx="3">
                  <c:v>9.6</c:v>
                </c:pt>
                <c:pt idx="5">
                  <c:v>14.1</c:v>
                </c:pt>
                <c:pt idx="6">
                  <c:v>13.3</c:v>
                </c:pt>
                <c:pt idx="7">
                  <c:v>10.1</c:v>
                </c:pt>
                <c:pt idx="8">
                  <c:v>9.8000000000000007</c:v>
                </c:pt>
                <c:pt idx="11">
                  <c:v>24.4</c:v>
                </c:pt>
                <c:pt idx="12">
                  <c:v>15.2</c:v>
                </c:pt>
                <c:pt idx="13">
                  <c:v>9.8000000000000007</c:v>
                </c:pt>
              </c:numCache>
            </c:numRef>
          </c:val>
          <c:extLst>
            <c:ext xmlns:c16="http://schemas.microsoft.com/office/drawing/2014/chart" uri="{C3380CC4-5D6E-409C-BE32-E72D297353CC}">
              <c16:uniqueId val="{00000018-0EE4-4A10-A6EE-A9A0A7DF6DF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B13-4E56-AEF6-4FA03C7BA5E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9.6</c:v>
                </c:pt>
                <c:pt idx="1">
                  <c:v>8.6999999999999993</c:v>
                </c:pt>
                <c:pt idx="2">
                  <c:v>9.9</c:v>
                </c:pt>
                <c:pt idx="3">
                  <c:v>10.199999999999999</c:v>
                </c:pt>
                <c:pt idx="5">
                  <c:v>12</c:v>
                </c:pt>
              </c:numCache>
            </c:numRef>
          </c:val>
          <c:smooth val="0"/>
          <c:extLst>
            <c:ext xmlns:c16="http://schemas.microsoft.com/office/drawing/2014/chart" uri="{C3380CC4-5D6E-409C-BE32-E72D297353CC}">
              <c16:uniqueId val="{00000001-5B13-4E56-AEF6-4FA03C7BA5E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20A-43CE-9CB7-7CBB0F5FA21F}"/>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39.4</c:v>
                </c:pt>
                <c:pt idx="2">
                  <c:v>34</c:v>
                </c:pt>
                <c:pt idx="3">
                  <c:v>33.1</c:v>
                </c:pt>
                <c:pt idx="4">
                  <c:v>31.4</c:v>
                </c:pt>
                <c:pt idx="5">
                  <c:v>31.4</c:v>
                </c:pt>
                <c:pt idx="6">
                  <c:v>32.6</c:v>
                </c:pt>
                <c:pt idx="7">
                  <c:v>31.2</c:v>
                </c:pt>
                <c:pt idx="8">
                  <c:v>25.8</c:v>
                </c:pt>
                <c:pt idx="9">
                  <c:v>25.3</c:v>
                </c:pt>
                <c:pt idx="10">
                  <c:v>22.4</c:v>
                </c:pt>
                <c:pt idx="12">
                  <c:v>20</c:v>
                </c:pt>
              </c:numCache>
            </c:numRef>
          </c:val>
          <c:smooth val="0"/>
          <c:extLst>
            <c:ext xmlns:c16="http://schemas.microsoft.com/office/drawing/2014/chart" uri="{C3380CC4-5D6E-409C-BE32-E72D297353CC}">
              <c16:uniqueId val="{00000001-220A-43CE-9CB7-7CBB0F5FA21F}"/>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55B-4755-A5B5-3E980D6C008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55B-4755-A5B5-3E980D6C008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55B-4755-A5B5-3E980D6C008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55B-4755-A5B5-3E980D6C008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55B-4755-A5B5-3E980D6C008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55B-4755-A5B5-3E980D6C008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55B-4755-A5B5-3E980D6C008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55B-4755-A5B5-3E980D6C008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55B-4755-A5B5-3E980D6C008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55B-4755-A5B5-3E980D6C008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55B-4755-A5B5-3E980D6C008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55B-4755-A5B5-3E980D6C008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51.9</c:v>
                </c:pt>
                <c:pt idx="2">
                  <c:v>56</c:v>
                </c:pt>
                <c:pt idx="3">
                  <c:v>48.2</c:v>
                </c:pt>
                <c:pt idx="5">
                  <c:v>41.6</c:v>
                </c:pt>
                <c:pt idx="6">
                  <c:v>50.5</c:v>
                </c:pt>
                <c:pt idx="7">
                  <c:v>55.6</c:v>
                </c:pt>
                <c:pt idx="8">
                  <c:v>60.3</c:v>
                </c:pt>
                <c:pt idx="11">
                  <c:v>48.2</c:v>
                </c:pt>
                <c:pt idx="12">
                  <c:v>38.700000000000003</c:v>
                </c:pt>
                <c:pt idx="13">
                  <c:v>55.4</c:v>
                </c:pt>
              </c:numCache>
            </c:numRef>
          </c:val>
          <c:extLst>
            <c:ext xmlns:c16="http://schemas.microsoft.com/office/drawing/2014/chart" uri="{C3380CC4-5D6E-409C-BE32-E72D297353CC}">
              <c16:uniqueId val="{00000018-B55B-4755-A5B5-3E980D6C008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46A-4D30-8EA7-BAADF6C31FE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36.1</c:v>
                </c:pt>
                <c:pt idx="1">
                  <c:v>50.8</c:v>
                </c:pt>
                <c:pt idx="2">
                  <c:v>51</c:v>
                </c:pt>
                <c:pt idx="3">
                  <c:v>49.6</c:v>
                </c:pt>
                <c:pt idx="5">
                  <c:v>51.9</c:v>
                </c:pt>
              </c:numCache>
            </c:numRef>
          </c:val>
          <c:smooth val="0"/>
          <c:extLst>
            <c:ext xmlns:c16="http://schemas.microsoft.com/office/drawing/2014/chart" uri="{C3380CC4-5D6E-409C-BE32-E72D297353CC}">
              <c16:uniqueId val="{00000001-346A-4D30-8EA7-BAADF6C31FE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2B8-47AF-AEE9-9A86DEC0947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2B8-47AF-AEE9-9A86DEC0947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2B8-47AF-AEE9-9A86DEC0947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2B8-47AF-AEE9-9A86DEC0947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2B8-47AF-AEE9-9A86DEC0947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2B8-47AF-AEE9-9A86DEC0947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2B8-47AF-AEE9-9A86DEC0947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2B8-47AF-AEE9-9A86DEC0947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2B8-47AF-AEE9-9A86DEC0947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2B8-47AF-AEE9-9A86DEC0947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2B8-47AF-AEE9-9A86DEC0947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2B8-47AF-AEE9-9A86DEC0947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12.1</c:v>
                </c:pt>
                <c:pt idx="2">
                  <c:v>11.9</c:v>
                </c:pt>
                <c:pt idx="3">
                  <c:v>12</c:v>
                </c:pt>
                <c:pt idx="5">
                  <c:v>16.100000000000001</c:v>
                </c:pt>
                <c:pt idx="6">
                  <c:v>12</c:v>
                </c:pt>
                <c:pt idx="7">
                  <c:v>8.3000000000000007</c:v>
                </c:pt>
                <c:pt idx="8">
                  <c:v>11.3</c:v>
                </c:pt>
                <c:pt idx="11">
                  <c:v>10.6</c:v>
                </c:pt>
                <c:pt idx="12">
                  <c:v>15</c:v>
                </c:pt>
                <c:pt idx="13">
                  <c:v>11.2</c:v>
                </c:pt>
              </c:numCache>
            </c:numRef>
          </c:val>
          <c:extLst>
            <c:ext xmlns:c16="http://schemas.microsoft.com/office/drawing/2014/chart" uri="{C3380CC4-5D6E-409C-BE32-E72D297353CC}">
              <c16:uniqueId val="{00000018-A2B8-47AF-AEE9-9A86DEC0947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2D5-464E-9446-C73EFFBFE85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2D5-464E-9446-C73EFFBFE85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2D5-464E-9446-C73EFFBFE85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2D5-464E-9446-C73EFFBFE85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2D5-464E-9446-C73EFFBFE85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2D5-464E-9446-C73EFFBFE85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2D5-464E-9446-C73EFFBFE85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2D5-464E-9446-C73EFFBFE85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2D5-464E-9446-C73EFFBFE85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2D5-464E-9446-C73EFFBFE85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2D5-464E-9446-C73EFFBFE85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2D5-464E-9446-C73EFFBFE85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7.5</c:v>
                </c:pt>
                <c:pt idx="2">
                  <c:v>4.5</c:v>
                </c:pt>
                <c:pt idx="3">
                  <c:v>10</c:v>
                </c:pt>
                <c:pt idx="5">
                  <c:v>9.6</c:v>
                </c:pt>
                <c:pt idx="6">
                  <c:v>8.6</c:v>
                </c:pt>
                <c:pt idx="7">
                  <c:v>5.8</c:v>
                </c:pt>
                <c:pt idx="8">
                  <c:v>5.4</c:v>
                </c:pt>
                <c:pt idx="11">
                  <c:v>5.4</c:v>
                </c:pt>
                <c:pt idx="12">
                  <c:v>9.6999999999999993</c:v>
                </c:pt>
                <c:pt idx="13">
                  <c:v>6.6</c:v>
                </c:pt>
              </c:numCache>
            </c:numRef>
          </c:val>
          <c:extLst>
            <c:ext xmlns:c16="http://schemas.microsoft.com/office/drawing/2014/chart" uri="{C3380CC4-5D6E-409C-BE32-E72D297353CC}">
              <c16:uniqueId val="{00000018-B2D5-464E-9446-C73EFFBFE85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C92-4206-A427-B276E507808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C92-4206-A427-B276E507808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C92-4206-A427-B276E507808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C92-4206-A427-B276E507808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C92-4206-A427-B276E507808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C92-4206-A427-B276E507808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C92-4206-A427-B276E507808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C92-4206-A427-B276E507808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C92-4206-A427-B276E507808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C92-4206-A427-B276E507808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C92-4206-A427-B276E507808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C92-4206-A427-B276E507808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26.5</c:v>
                </c:pt>
                <c:pt idx="2">
                  <c:v>35.6</c:v>
                </c:pt>
                <c:pt idx="3">
                  <c:v>17.2</c:v>
                </c:pt>
                <c:pt idx="5">
                  <c:v>18.7</c:v>
                </c:pt>
                <c:pt idx="6">
                  <c:v>26.9</c:v>
                </c:pt>
                <c:pt idx="7">
                  <c:v>30.3</c:v>
                </c:pt>
                <c:pt idx="8">
                  <c:v>29.8</c:v>
                </c:pt>
                <c:pt idx="11">
                  <c:v>27.9</c:v>
                </c:pt>
                <c:pt idx="12">
                  <c:v>23.7</c:v>
                </c:pt>
                <c:pt idx="13">
                  <c:v>27.6</c:v>
                </c:pt>
              </c:numCache>
            </c:numRef>
          </c:val>
          <c:extLst>
            <c:ext xmlns:c16="http://schemas.microsoft.com/office/drawing/2014/chart" uri="{C3380CC4-5D6E-409C-BE32-E72D297353CC}">
              <c16:uniqueId val="{00000018-AC92-4206-A427-B276E507808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C0D-4907-B19F-17484577AC8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23.3</c:v>
                </c:pt>
                <c:pt idx="1">
                  <c:v>28.2</c:v>
                </c:pt>
                <c:pt idx="2">
                  <c:v>26.9</c:v>
                </c:pt>
                <c:pt idx="3">
                  <c:v>24.3</c:v>
                </c:pt>
                <c:pt idx="5">
                  <c:v>26.5</c:v>
                </c:pt>
              </c:numCache>
            </c:numRef>
          </c:val>
          <c:smooth val="0"/>
          <c:extLst>
            <c:ext xmlns:c16="http://schemas.microsoft.com/office/drawing/2014/chart" uri="{C3380CC4-5D6E-409C-BE32-E72D297353CC}">
              <c16:uniqueId val="{00000001-EC0D-4907-B19F-17484577AC8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26F-40EE-8459-BD68F9116D4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26F-40EE-8459-BD68F9116D4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26F-40EE-8459-BD68F9116D4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26F-40EE-8459-BD68F9116D4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26F-40EE-8459-BD68F9116D4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26F-40EE-8459-BD68F9116D4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26F-40EE-8459-BD68F9116D4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26F-40EE-8459-BD68F9116D4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26F-40EE-8459-BD68F9116D4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26F-40EE-8459-BD68F9116D4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26F-40EE-8459-BD68F9116D4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26F-40EE-8459-BD68F9116D4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16.600000000000001</c:v>
                </c:pt>
                <c:pt idx="2">
                  <c:v>8.9</c:v>
                </c:pt>
                <c:pt idx="3">
                  <c:v>24.1</c:v>
                </c:pt>
                <c:pt idx="5">
                  <c:v>20</c:v>
                </c:pt>
                <c:pt idx="6">
                  <c:v>17</c:v>
                </c:pt>
                <c:pt idx="7">
                  <c:v>15.7</c:v>
                </c:pt>
                <c:pt idx="8">
                  <c:v>12.9</c:v>
                </c:pt>
                <c:pt idx="11">
                  <c:v>18.2</c:v>
                </c:pt>
                <c:pt idx="12">
                  <c:v>11.4</c:v>
                </c:pt>
                <c:pt idx="13">
                  <c:v>16.2</c:v>
                </c:pt>
              </c:numCache>
            </c:numRef>
          </c:val>
          <c:extLst>
            <c:ext xmlns:c16="http://schemas.microsoft.com/office/drawing/2014/chart" uri="{C3380CC4-5D6E-409C-BE32-E72D297353CC}">
              <c16:uniqueId val="{00000018-926F-40EE-8459-BD68F9116D4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269-4D3D-96A4-1DA6587FBA5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14.2</c:v>
                </c:pt>
                <c:pt idx="1">
                  <c:v>17.2</c:v>
                </c:pt>
                <c:pt idx="2">
                  <c:v>17.3</c:v>
                </c:pt>
                <c:pt idx="4">
                  <c:v>16.600000000000001</c:v>
                </c:pt>
              </c:numCache>
            </c:numRef>
          </c:val>
          <c:smooth val="0"/>
          <c:extLst>
            <c:ext xmlns:c16="http://schemas.microsoft.com/office/drawing/2014/chart" uri="{C3380CC4-5D6E-409C-BE32-E72D297353CC}">
              <c16:uniqueId val="{00000001-2269-4D3D-96A4-1DA6587FBA5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1AE-4899-B842-B6DD1B13FC7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1AE-4899-B842-B6DD1B13FC7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1AE-4899-B842-B6DD1B13FC7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1AE-4899-B842-B6DD1B13FC7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1AE-4899-B842-B6DD1B13FC7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1AE-4899-B842-B6DD1B13FC7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1AE-4899-B842-B6DD1B13FC7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1AE-4899-B842-B6DD1B13FC7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1AE-4899-B842-B6DD1B13FC7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1AE-4899-B842-B6DD1B13FC7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1AE-4899-B842-B6DD1B13FC7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1AE-4899-B842-B6DD1B13FC7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28.1</c:v>
                </c:pt>
                <c:pt idx="2">
                  <c:v>28.1</c:v>
                </c:pt>
                <c:pt idx="3">
                  <c:v>28</c:v>
                </c:pt>
                <c:pt idx="5">
                  <c:v>29.7</c:v>
                </c:pt>
                <c:pt idx="6">
                  <c:v>26.2</c:v>
                </c:pt>
                <c:pt idx="7">
                  <c:v>29.8</c:v>
                </c:pt>
                <c:pt idx="8">
                  <c:v>26.9</c:v>
                </c:pt>
                <c:pt idx="12">
                  <c:v>26.6</c:v>
                </c:pt>
                <c:pt idx="13">
                  <c:v>29.1</c:v>
                </c:pt>
              </c:numCache>
            </c:numRef>
          </c:val>
          <c:extLst>
            <c:ext xmlns:c16="http://schemas.microsoft.com/office/drawing/2014/chart" uri="{C3380CC4-5D6E-409C-BE32-E72D297353CC}">
              <c16:uniqueId val="{00000018-61AE-4899-B842-B6DD1B13FC7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2EC-4D25-BC0E-910409A5A47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2EC-4D25-BC0E-910409A5A47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2EC-4D25-BC0E-910409A5A47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2EC-4D25-BC0E-910409A5A47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2EC-4D25-BC0E-910409A5A47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2EC-4D25-BC0E-910409A5A47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2EC-4D25-BC0E-910409A5A47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2EC-4D25-BC0E-910409A5A47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2EC-4D25-BC0E-910409A5A47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2EC-4D25-BC0E-910409A5A47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2EC-4D25-BC0E-910409A5A47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2EC-4D25-BC0E-910409A5A470}"/>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21.9</c:v>
                </c:pt>
                <c:pt idx="2">
                  <c:v>23.4</c:v>
                </c:pt>
                <c:pt idx="3">
                  <c:v>20.9</c:v>
                </c:pt>
                <c:pt idx="5">
                  <c:v>22.4</c:v>
                </c:pt>
                <c:pt idx="6">
                  <c:v>20.399999999999999</c:v>
                </c:pt>
                <c:pt idx="7">
                  <c:v>21.9</c:v>
                </c:pt>
                <c:pt idx="8">
                  <c:v>23.9</c:v>
                </c:pt>
                <c:pt idx="12">
                  <c:v>17.5</c:v>
                </c:pt>
                <c:pt idx="13">
                  <c:v>22.6</c:v>
                </c:pt>
              </c:numCache>
            </c:numRef>
          </c:val>
          <c:extLst>
            <c:ext xmlns:c16="http://schemas.microsoft.com/office/drawing/2014/chart" uri="{C3380CC4-5D6E-409C-BE32-E72D297353CC}">
              <c16:uniqueId val="{00000018-22EC-4D25-BC0E-910409A5A470}"/>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2B3-4446-A789-A5BEAA42F35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2B3-4446-A789-A5BEAA42F35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2B3-4446-A789-A5BEAA42F35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2B3-4446-A789-A5BEAA42F35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2B3-4446-A789-A5BEAA42F35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2B3-4446-A789-A5BEAA42F35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2B3-4446-A789-A5BEAA42F35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2B3-4446-A789-A5BEAA42F35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2B3-4446-A789-A5BEAA42F35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2B3-4446-A789-A5BEAA42F35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2B3-4446-A789-A5BEAA42F35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2B3-4446-A789-A5BEAA42F35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7.3</c:v>
                </c:pt>
                <c:pt idx="2">
                  <c:v>10.3</c:v>
                </c:pt>
                <c:pt idx="3">
                  <c:v>3.7</c:v>
                </c:pt>
                <c:pt idx="5">
                  <c:v>9.8000000000000007</c:v>
                </c:pt>
                <c:pt idx="6">
                  <c:v>8.8000000000000007</c:v>
                </c:pt>
                <c:pt idx="7">
                  <c:v>5</c:v>
                </c:pt>
                <c:pt idx="8">
                  <c:v>5</c:v>
                </c:pt>
                <c:pt idx="11">
                  <c:v>13.2</c:v>
                </c:pt>
                <c:pt idx="12">
                  <c:v>11.1</c:v>
                </c:pt>
                <c:pt idx="13">
                  <c:v>5.6</c:v>
                </c:pt>
              </c:numCache>
            </c:numRef>
          </c:val>
          <c:extLst>
            <c:ext xmlns:c16="http://schemas.microsoft.com/office/drawing/2014/chart" uri="{C3380CC4-5D6E-409C-BE32-E72D297353CC}">
              <c16:uniqueId val="{00000018-32B3-4446-A789-A5BEAA42F35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D96-45BA-B5C3-C99E4FD463B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D96-45BA-B5C3-C99E4FD463B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D96-45BA-B5C3-C99E4FD463B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D96-45BA-B5C3-C99E4FD463B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D96-45BA-B5C3-C99E4FD463B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D96-45BA-B5C3-C99E4FD463B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D96-45BA-B5C3-C99E4FD463B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D96-45BA-B5C3-C99E4FD463B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D96-45BA-B5C3-C99E4FD463B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D96-45BA-B5C3-C99E4FD463B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D96-45BA-B5C3-C99E4FD463B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D96-45BA-B5C3-C99E4FD463B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16.399999999999999</c:v>
                </c:pt>
                <c:pt idx="2">
                  <c:v>17</c:v>
                </c:pt>
                <c:pt idx="3">
                  <c:v>15.6</c:v>
                </c:pt>
                <c:pt idx="5">
                  <c:v>9</c:v>
                </c:pt>
                <c:pt idx="6">
                  <c:v>11</c:v>
                </c:pt>
                <c:pt idx="7">
                  <c:v>20.100000000000001</c:v>
                </c:pt>
                <c:pt idx="8">
                  <c:v>25.6</c:v>
                </c:pt>
                <c:pt idx="11">
                  <c:v>9</c:v>
                </c:pt>
                <c:pt idx="12">
                  <c:v>14.7</c:v>
                </c:pt>
                <c:pt idx="13">
                  <c:v>17.8</c:v>
                </c:pt>
              </c:numCache>
            </c:numRef>
          </c:val>
          <c:extLst>
            <c:ext xmlns:c16="http://schemas.microsoft.com/office/drawing/2014/chart" uri="{C3380CC4-5D6E-409C-BE32-E72D297353CC}">
              <c16:uniqueId val="{00000018-5D96-45BA-B5C3-C99E4FD463B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609-4457-9E9F-3F99ADC9A29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29</c:v>
                </c:pt>
                <c:pt idx="2">
                  <c:v>31</c:v>
                </c:pt>
                <c:pt idx="3">
                  <c:v>34.4</c:v>
                </c:pt>
                <c:pt idx="4">
                  <c:v>34.200000000000003</c:v>
                </c:pt>
                <c:pt idx="5">
                  <c:v>28.2</c:v>
                </c:pt>
                <c:pt idx="6">
                  <c:v>31</c:v>
                </c:pt>
                <c:pt idx="7">
                  <c:v>31.6</c:v>
                </c:pt>
                <c:pt idx="8">
                  <c:v>25.2</c:v>
                </c:pt>
                <c:pt idx="9">
                  <c:v>23.8</c:v>
                </c:pt>
                <c:pt idx="10">
                  <c:v>18.399999999999999</c:v>
                </c:pt>
                <c:pt idx="12">
                  <c:v>16.399999999999999</c:v>
                </c:pt>
              </c:numCache>
            </c:numRef>
          </c:val>
          <c:smooth val="0"/>
          <c:extLst>
            <c:ext xmlns:c16="http://schemas.microsoft.com/office/drawing/2014/chart" uri="{C3380CC4-5D6E-409C-BE32-E72D297353CC}">
              <c16:uniqueId val="{00000001-5609-4457-9E9F-3F99ADC9A29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2D1-4556-A2EB-5A4B6C48DFE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2D1-4556-A2EB-5A4B6C48DFE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2D1-4556-A2EB-5A4B6C48DFE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2D1-4556-A2EB-5A4B6C48DFE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2D1-4556-A2EB-5A4B6C48DFE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2D1-4556-A2EB-5A4B6C48DFE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2D1-4556-A2EB-5A4B6C48DFE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2D1-4556-A2EB-5A4B6C48DFE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2D1-4556-A2EB-5A4B6C48DFE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2D1-4556-A2EB-5A4B6C48DFE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2D1-4556-A2EB-5A4B6C48DFE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2D1-4556-A2EB-5A4B6C48DFE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6.1</c:v>
                </c:pt>
                <c:pt idx="2">
                  <c:v>6.6</c:v>
                </c:pt>
                <c:pt idx="3">
                  <c:v>5.4</c:v>
                </c:pt>
                <c:pt idx="5">
                  <c:v>3.4</c:v>
                </c:pt>
                <c:pt idx="6">
                  <c:v>5.3</c:v>
                </c:pt>
                <c:pt idx="7">
                  <c:v>6.3</c:v>
                </c:pt>
                <c:pt idx="8">
                  <c:v>9.6</c:v>
                </c:pt>
                <c:pt idx="11">
                  <c:v>10</c:v>
                </c:pt>
                <c:pt idx="12">
                  <c:v>5.9</c:v>
                </c:pt>
                <c:pt idx="13">
                  <c:v>5.3</c:v>
                </c:pt>
              </c:numCache>
            </c:numRef>
          </c:val>
          <c:extLst>
            <c:ext xmlns:c16="http://schemas.microsoft.com/office/drawing/2014/chart" uri="{C3380CC4-5D6E-409C-BE32-E72D297353CC}">
              <c16:uniqueId val="{00000018-B2D1-4556-A2EB-5A4B6C48DFE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905-49D7-ADC1-60635473ADE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11.6</c:v>
                </c:pt>
                <c:pt idx="1">
                  <c:v>10.4</c:v>
                </c:pt>
                <c:pt idx="2">
                  <c:v>7.4</c:v>
                </c:pt>
                <c:pt idx="4">
                  <c:v>6.1</c:v>
                </c:pt>
              </c:numCache>
            </c:numRef>
          </c:val>
          <c:smooth val="0"/>
          <c:extLst>
            <c:ext xmlns:c16="http://schemas.microsoft.com/office/drawing/2014/chart" uri="{C3380CC4-5D6E-409C-BE32-E72D297353CC}">
              <c16:uniqueId val="{00000001-D905-49D7-ADC1-60635473ADE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345-416D-BFF1-9BCE279D239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345-416D-BFF1-9BCE279D239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345-416D-BFF1-9BCE279D239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345-416D-BFF1-9BCE279D239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345-416D-BFF1-9BCE279D239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345-416D-BFF1-9BCE279D239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345-416D-BFF1-9BCE279D239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345-416D-BFF1-9BCE279D239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345-416D-BFF1-9BCE279D239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345-416D-BFF1-9BCE279D239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345-416D-BFF1-9BCE279D239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345-416D-BFF1-9BCE279D239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12.4</c:v>
                </c:pt>
                <c:pt idx="2">
                  <c:v>13.6</c:v>
                </c:pt>
                <c:pt idx="3">
                  <c:v>10.9</c:v>
                </c:pt>
                <c:pt idx="5">
                  <c:v>5.5</c:v>
                </c:pt>
                <c:pt idx="6">
                  <c:v>11.8</c:v>
                </c:pt>
                <c:pt idx="7">
                  <c:v>15.3</c:v>
                </c:pt>
                <c:pt idx="8">
                  <c:v>16.5</c:v>
                </c:pt>
                <c:pt idx="11">
                  <c:v>21.8</c:v>
                </c:pt>
                <c:pt idx="12">
                  <c:v>14.7</c:v>
                </c:pt>
                <c:pt idx="13">
                  <c:v>10.5</c:v>
                </c:pt>
              </c:numCache>
            </c:numRef>
          </c:val>
          <c:extLst>
            <c:ext xmlns:c16="http://schemas.microsoft.com/office/drawing/2014/chart" uri="{C3380CC4-5D6E-409C-BE32-E72D297353CC}">
              <c16:uniqueId val="{00000018-F345-416D-BFF1-9BCE279D239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828-46D0-98F8-0756B0AE1D3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12.9</c:v>
                </c:pt>
                <c:pt idx="2">
                  <c:v>12.4</c:v>
                </c:pt>
              </c:numCache>
            </c:numRef>
          </c:val>
          <c:smooth val="0"/>
          <c:extLst>
            <c:ext xmlns:c16="http://schemas.microsoft.com/office/drawing/2014/chart" uri="{C3380CC4-5D6E-409C-BE32-E72D297353CC}">
              <c16:uniqueId val="{00000001-A828-46D0-98F8-0756B0AE1D3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21F-4451-97A1-563182C8BAB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21F-4451-97A1-563182C8BAB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21F-4451-97A1-563182C8BAB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21F-4451-97A1-563182C8BAB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21F-4451-97A1-563182C8BAB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21F-4451-97A1-563182C8BAB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21F-4451-97A1-563182C8BAB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21F-4451-97A1-563182C8BAB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21F-4451-97A1-563182C8BAB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21F-4451-97A1-563182C8BAB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21F-4451-97A1-563182C8BAB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21F-4451-97A1-563182C8BAB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15.1</c:v>
                </c:pt>
                <c:pt idx="2">
                  <c:v>12</c:v>
                </c:pt>
                <c:pt idx="3">
                  <c:v>18.2</c:v>
                </c:pt>
                <c:pt idx="5">
                  <c:v>17.899999999999999</c:v>
                </c:pt>
                <c:pt idx="6">
                  <c:v>19.3</c:v>
                </c:pt>
                <c:pt idx="7">
                  <c:v>12.1</c:v>
                </c:pt>
                <c:pt idx="8">
                  <c:v>11.1</c:v>
                </c:pt>
                <c:pt idx="11">
                  <c:v>24.7</c:v>
                </c:pt>
                <c:pt idx="12">
                  <c:v>18.600000000000001</c:v>
                </c:pt>
                <c:pt idx="13">
                  <c:v>13.6</c:v>
                </c:pt>
              </c:numCache>
            </c:numRef>
          </c:val>
          <c:extLst>
            <c:ext xmlns:c16="http://schemas.microsoft.com/office/drawing/2014/chart" uri="{C3380CC4-5D6E-409C-BE32-E72D297353CC}">
              <c16:uniqueId val="{00000018-321F-4451-97A1-563182C8BAB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50C-47FE-99FD-9A32E2E27837}"/>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17.600000000000001</c:v>
                </c:pt>
                <c:pt idx="1">
                  <c:v>17.2</c:v>
                </c:pt>
                <c:pt idx="2">
                  <c:v>16.100000000000001</c:v>
                </c:pt>
                <c:pt idx="3">
                  <c:v>18.7</c:v>
                </c:pt>
                <c:pt idx="5">
                  <c:v>15.1</c:v>
                </c:pt>
              </c:numCache>
            </c:numRef>
          </c:val>
          <c:smooth val="0"/>
          <c:extLst>
            <c:ext xmlns:c16="http://schemas.microsoft.com/office/drawing/2014/chart" uri="{C3380CC4-5D6E-409C-BE32-E72D297353CC}">
              <c16:uniqueId val="{00000001-950C-47FE-99FD-9A32E2E27837}"/>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6EB-42B4-8CD4-59C6A112311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6EB-42B4-8CD4-59C6A112311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6EB-42B4-8CD4-59C6A112311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6EB-42B4-8CD4-59C6A112311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6EB-42B4-8CD4-59C6A112311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6EB-42B4-8CD4-59C6A112311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6EB-42B4-8CD4-59C6A112311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6EB-42B4-8CD4-59C6A112311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6EB-42B4-8CD4-59C6A112311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6EB-42B4-8CD4-59C6A112311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6EB-42B4-8CD4-59C6A112311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6EB-42B4-8CD4-59C6A112311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8.6</c:v>
                </c:pt>
                <c:pt idx="2">
                  <c:v>3.6</c:v>
                </c:pt>
                <c:pt idx="3">
                  <c:v>13.3</c:v>
                </c:pt>
                <c:pt idx="5">
                  <c:v>10.199999999999999</c:v>
                </c:pt>
                <c:pt idx="6">
                  <c:v>8.9</c:v>
                </c:pt>
                <c:pt idx="7">
                  <c:v>6.6</c:v>
                </c:pt>
                <c:pt idx="8">
                  <c:v>9.5</c:v>
                </c:pt>
                <c:pt idx="12">
                  <c:v>9.1999999999999993</c:v>
                </c:pt>
                <c:pt idx="13">
                  <c:v>8.6999999999999993</c:v>
                </c:pt>
              </c:numCache>
            </c:numRef>
          </c:val>
          <c:extLst>
            <c:ext xmlns:c16="http://schemas.microsoft.com/office/drawing/2014/chart" uri="{C3380CC4-5D6E-409C-BE32-E72D297353CC}">
              <c16:uniqueId val="{00000018-E6EB-42B4-8CD4-59C6A112311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159-49A9-A27D-B105B5B1739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11.9</c:v>
                </c:pt>
                <c:pt idx="2">
                  <c:v>8.6</c:v>
                </c:pt>
              </c:numCache>
            </c:numRef>
          </c:val>
          <c:smooth val="0"/>
          <c:extLst>
            <c:ext xmlns:c16="http://schemas.microsoft.com/office/drawing/2014/chart" uri="{C3380CC4-5D6E-409C-BE32-E72D297353CC}">
              <c16:uniqueId val="{00000001-E159-49A9-A27D-B105B5B1739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C4A-4299-9D53-6F837A9C67F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16.100000000000001</c:v>
                </c:pt>
                <c:pt idx="2">
                  <c:v>13.5</c:v>
                </c:pt>
                <c:pt idx="3">
                  <c:v>11.3</c:v>
                </c:pt>
                <c:pt idx="4">
                  <c:v>11.4</c:v>
                </c:pt>
                <c:pt idx="5">
                  <c:v>11.6</c:v>
                </c:pt>
                <c:pt idx="6">
                  <c:v>12.2</c:v>
                </c:pt>
                <c:pt idx="7">
                  <c:v>11.4</c:v>
                </c:pt>
                <c:pt idx="8">
                  <c:v>9.6</c:v>
                </c:pt>
                <c:pt idx="9">
                  <c:v>9.1</c:v>
                </c:pt>
                <c:pt idx="10">
                  <c:v>6.8</c:v>
                </c:pt>
                <c:pt idx="12">
                  <c:v>7.3</c:v>
                </c:pt>
              </c:numCache>
            </c:numRef>
          </c:val>
          <c:smooth val="0"/>
          <c:extLst>
            <c:ext xmlns:c16="http://schemas.microsoft.com/office/drawing/2014/chart" uri="{C3380CC4-5D6E-409C-BE32-E72D297353CC}">
              <c16:uniqueId val="{00000001-AC4A-4299-9D53-6F837A9C67F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C02-4851-AC2C-B9AC9603FA2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C02-4851-AC2C-B9AC9603FA2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C02-4851-AC2C-B9AC9603FA2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C02-4851-AC2C-B9AC9603FA2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C02-4851-AC2C-B9AC9603FA2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C02-4851-AC2C-B9AC9603FA2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C02-4851-AC2C-B9AC9603FA2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C02-4851-AC2C-B9AC9603FA2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C02-4851-AC2C-B9AC9603FA2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C02-4851-AC2C-B9AC9603FA2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C02-4851-AC2C-B9AC9603FA2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C02-4851-AC2C-B9AC9603FA2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10.1</c:v>
                </c:pt>
                <c:pt idx="2">
                  <c:v>9.9</c:v>
                </c:pt>
                <c:pt idx="3">
                  <c:v>9.9</c:v>
                </c:pt>
                <c:pt idx="5">
                  <c:v>6.5</c:v>
                </c:pt>
                <c:pt idx="6">
                  <c:v>8</c:v>
                </c:pt>
                <c:pt idx="7">
                  <c:v>13.2</c:v>
                </c:pt>
                <c:pt idx="8">
                  <c:v>12.1</c:v>
                </c:pt>
                <c:pt idx="11">
                  <c:v>8</c:v>
                </c:pt>
                <c:pt idx="12">
                  <c:v>9.6999999999999993</c:v>
                </c:pt>
                <c:pt idx="13">
                  <c:v>10.4</c:v>
                </c:pt>
              </c:numCache>
            </c:numRef>
          </c:val>
          <c:extLst>
            <c:ext xmlns:c16="http://schemas.microsoft.com/office/drawing/2014/chart" uri="{C3380CC4-5D6E-409C-BE32-E72D297353CC}">
              <c16:uniqueId val="{00000018-4C02-4851-AC2C-B9AC9603FA2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49B-42A0-857E-7CAD088638F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49B-42A0-857E-7CAD088638F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49B-42A0-857E-7CAD088638F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49B-42A0-857E-7CAD088638F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49B-42A0-857E-7CAD088638F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49B-42A0-857E-7CAD088638F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49B-42A0-857E-7CAD088638F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49B-42A0-857E-7CAD088638F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49B-42A0-857E-7CAD088638F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49B-42A0-857E-7CAD088638F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49B-42A0-857E-7CAD088638F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49B-42A0-857E-7CAD088638F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9.1999999999999993</c:v>
                </c:pt>
                <c:pt idx="2">
                  <c:v>11.3</c:v>
                </c:pt>
                <c:pt idx="3">
                  <c:v>6.9</c:v>
                </c:pt>
                <c:pt idx="5">
                  <c:v>8.6999999999999993</c:v>
                </c:pt>
                <c:pt idx="6">
                  <c:v>11.2</c:v>
                </c:pt>
                <c:pt idx="7">
                  <c:v>6.9</c:v>
                </c:pt>
                <c:pt idx="8">
                  <c:v>9.5</c:v>
                </c:pt>
                <c:pt idx="11">
                  <c:v>14.2</c:v>
                </c:pt>
                <c:pt idx="12">
                  <c:v>12.7</c:v>
                </c:pt>
                <c:pt idx="13">
                  <c:v>8.1999999999999993</c:v>
                </c:pt>
              </c:numCache>
            </c:numRef>
          </c:val>
          <c:extLst>
            <c:ext xmlns:c16="http://schemas.microsoft.com/office/drawing/2014/chart" uri="{C3380CC4-5D6E-409C-BE32-E72D297353CC}">
              <c16:uniqueId val="{00000018-B49B-42A0-857E-7CAD088638F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19D-463F-9272-801D0D5584B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11.1</c:v>
                </c:pt>
                <c:pt idx="2">
                  <c:v>9.1999999999999993</c:v>
                </c:pt>
              </c:numCache>
            </c:numRef>
          </c:val>
          <c:smooth val="0"/>
          <c:extLst>
            <c:ext xmlns:c16="http://schemas.microsoft.com/office/drawing/2014/chart" uri="{C3380CC4-5D6E-409C-BE32-E72D297353CC}">
              <c16:uniqueId val="{00000001-A19D-463F-9272-801D0D5584B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A3B-4E97-80D6-F97FA6AFBFF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A3B-4E97-80D6-F97FA6AFBFF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A3B-4E97-80D6-F97FA6AFBFF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A3B-4E97-80D6-F97FA6AFBFF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A3B-4E97-80D6-F97FA6AFBFF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A3B-4E97-80D6-F97FA6AFBFF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A3B-4E97-80D6-F97FA6AFBFF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A3B-4E97-80D6-F97FA6AFBFF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A3B-4E97-80D6-F97FA6AFBFF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A3B-4E97-80D6-F97FA6AFBFF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A3B-4E97-80D6-F97FA6AFBFF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A3B-4E97-80D6-F97FA6AFBFF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80.7</c:v>
                </c:pt>
                <c:pt idx="2">
                  <c:v>81</c:v>
                </c:pt>
                <c:pt idx="3">
                  <c:v>80.900000000000006</c:v>
                </c:pt>
                <c:pt idx="5">
                  <c:v>73.8</c:v>
                </c:pt>
                <c:pt idx="6">
                  <c:v>84.4</c:v>
                </c:pt>
                <c:pt idx="7">
                  <c:v>82.5</c:v>
                </c:pt>
                <c:pt idx="8">
                  <c:v>82.5</c:v>
                </c:pt>
                <c:pt idx="11">
                  <c:v>74.599999999999994</c:v>
                </c:pt>
                <c:pt idx="12">
                  <c:v>74</c:v>
                </c:pt>
                <c:pt idx="13">
                  <c:v>83.1</c:v>
                </c:pt>
              </c:numCache>
            </c:numRef>
          </c:val>
          <c:extLst>
            <c:ext xmlns:c16="http://schemas.microsoft.com/office/drawing/2014/chart" uri="{C3380CC4-5D6E-409C-BE32-E72D297353CC}">
              <c16:uniqueId val="{00000018-4A3B-4E97-80D6-F97FA6AFBFF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8D1-4559-A693-1D494F56DDE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89.8</c:v>
                </c:pt>
                <c:pt idx="1">
                  <c:v>89.1</c:v>
                </c:pt>
                <c:pt idx="2">
                  <c:v>87</c:v>
                </c:pt>
                <c:pt idx="4">
                  <c:v>80.7</c:v>
                </c:pt>
              </c:numCache>
            </c:numRef>
          </c:val>
          <c:smooth val="0"/>
          <c:extLst>
            <c:ext xmlns:c16="http://schemas.microsoft.com/office/drawing/2014/chart" uri="{C3380CC4-5D6E-409C-BE32-E72D297353CC}">
              <c16:uniqueId val="{00000001-98D1-4559-A693-1D494F56DDE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E80-496F-931D-BBBC0A457BD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E80-496F-931D-BBBC0A457BD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E80-496F-931D-BBBC0A457BD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E80-496F-931D-BBBC0A457BD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E80-496F-931D-BBBC0A457BD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E80-496F-931D-BBBC0A457BD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E80-496F-931D-BBBC0A457BD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E80-496F-931D-BBBC0A457BD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E80-496F-931D-BBBC0A457BD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E80-496F-931D-BBBC0A457BD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E80-496F-931D-BBBC0A457BD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E80-496F-931D-BBBC0A457BD0}"/>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11</c:v>
                </c:pt>
                <c:pt idx="2">
                  <c:v>8.1</c:v>
                </c:pt>
                <c:pt idx="3">
                  <c:v>13.7</c:v>
                </c:pt>
                <c:pt idx="5">
                  <c:v>7.4</c:v>
                </c:pt>
                <c:pt idx="6">
                  <c:v>8.1</c:v>
                </c:pt>
                <c:pt idx="7">
                  <c:v>13.1</c:v>
                </c:pt>
                <c:pt idx="8">
                  <c:v>15.4</c:v>
                </c:pt>
                <c:pt idx="11">
                  <c:v>11.7</c:v>
                </c:pt>
                <c:pt idx="12">
                  <c:v>8.8000000000000007</c:v>
                </c:pt>
                <c:pt idx="13">
                  <c:v>10.9</c:v>
                </c:pt>
              </c:numCache>
            </c:numRef>
          </c:val>
          <c:extLst>
            <c:ext xmlns:c16="http://schemas.microsoft.com/office/drawing/2014/chart" uri="{C3380CC4-5D6E-409C-BE32-E72D297353CC}">
              <c16:uniqueId val="{00000018-9E80-496F-931D-BBBC0A457BD0}"/>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73F-4B51-9691-BB68D746077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13</c:v>
                </c:pt>
                <c:pt idx="2">
                  <c:v>11</c:v>
                </c:pt>
              </c:numCache>
            </c:numRef>
          </c:val>
          <c:smooth val="0"/>
          <c:extLst>
            <c:ext xmlns:c16="http://schemas.microsoft.com/office/drawing/2014/chart" uri="{C3380CC4-5D6E-409C-BE32-E72D297353CC}">
              <c16:uniqueId val="{00000001-073F-4B51-9691-BB68D746077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434-4D98-A26A-8C14C86F933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434-4D98-A26A-8C14C86F933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434-4D98-A26A-8C14C86F933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434-4D98-A26A-8C14C86F933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434-4D98-A26A-8C14C86F933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434-4D98-A26A-8C14C86F933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434-4D98-A26A-8C14C86F933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434-4D98-A26A-8C14C86F933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434-4D98-A26A-8C14C86F933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434-4D98-A26A-8C14C86F933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434-4D98-A26A-8C14C86F933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434-4D98-A26A-8C14C86F933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17.2</c:v>
                </c:pt>
                <c:pt idx="2">
                  <c:v>13.5</c:v>
                </c:pt>
                <c:pt idx="3">
                  <c:v>21.1</c:v>
                </c:pt>
                <c:pt idx="5">
                  <c:v>18.399999999999999</c:v>
                </c:pt>
                <c:pt idx="6">
                  <c:v>18.5</c:v>
                </c:pt>
                <c:pt idx="7">
                  <c:v>15.4</c:v>
                </c:pt>
                <c:pt idx="8">
                  <c:v>16.3</c:v>
                </c:pt>
                <c:pt idx="11">
                  <c:v>4.8</c:v>
                </c:pt>
                <c:pt idx="12">
                  <c:v>12.3</c:v>
                </c:pt>
                <c:pt idx="13">
                  <c:v>20</c:v>
                </c:pt>
              </c:numCache>
            </c:numRef>
          </c:val>
          <c:extLst>
            <c:ext xmlns:c16="http://schemas.microsoft.com/office/drawing/2014/chart" uri="{C3380CC4-5D6E-409C-BE32-E72D297353CC}">
              <c16:uniqueId val="{00000018-5434-4D98-A26A-8C14C86F933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8CD-4B2D-9AD5-63DC47A0B79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14.8</c:v>
                </c:pt>
                <c:pt idx="2">
                  <c:v>17.2</c:v>
                </c:pt>
              </c:numCache>
            </c:numRef>
          </c:val>
          <c:smooth val="0"/>
          <c:extLst>
            <c:ext xmlns:c16="http://schemas.microsoft.com/office/drawing/2014/chart" uri="{C3380CC4-5D6E-409C-BE32-E72D297353CC}">
              <c16:uniqueId val="{00000001-38CD-4B2D-9AD5-63DC47A0B79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38A-44D9-9357-2ABC9041B5B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38A-44D9-9357-2ABC9041B5B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38A-44D9-9357-2ABC9041B5B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38A-44D9-9357-2ABC9041B5B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38A-44D9-9357-2ABC9041B5B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38A-44D9-9357-2ABC9041B5B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38A-44D9-9357-2ABC9041B5B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38A-44D9-9357-2ABC9041B5B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38A-44D9-9357-2ABC9041B5B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38A-44D9-9357-2ABC9041B5B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38A-44D9-9357-2ABC9041B5B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38A-44D9-9357-2ABC9041B5B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70.8</c:v>
                </c:pt>
                <c:pt idx="2">
                  <c:v>74.099999999999994</c:v>
                </c:pt>
                <c:pt idx="3">
                  <c:v>67.8</c:v>
                </c:pt>
                <c:pt idx="5">
                  <c:v>72.7</c:v>
                </c:pt>
                <c:pt idx="6">
                  <c:v>68.2</c:v>
                </c:pt>
                <c:pt idx="7">
                  <c:v>72.099999999999994</c:v>
                </c:pt>
                <c:pt idx="8">
                  <c:v>71.2</c:v>
                </c:pt>
                <c:pt idx="11">
                  <c:v>65.7</c:v>
                </c:pt>
                <c:pt idx="12">
                  <c:v>63.1</c:v>
                </c:pt>
                <c:pt idx="13">
                  <c:v>73.900000000000006</c:v>
                </c:pt>
              </c:numCache>
            </c:numRef>
          </c:val>
          <c:extLst>
            <c:ext xmlns:c16="http://schemas.microsoft.com/office/drawing/2014/chart" uri="{C3380CC4-5D6E-409C-BE32-E72D297353CC}">
              <c16:uniqueId val="{00000018-D38A-44D9-9357-2ABC9041B5B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8F9-4FDE-A4E1-2F92BFEA00C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29.1</c:v>
                </c:pt>
                <c:pt idx="2">
                  <c:v>26.6</c:v>
                </c:pt>
                <c:pt idx="3">
                  <c:v>26.4</c:v>
                </c:pt>
                <c:pt idx="4">
                  <c:v>20.9</c:v>
                </c:pt>
                <c:pt idx="5">
                  <c:v>15.2</c:v>
                </c:pt>
                <c:pt idx="6">
                  <c:v>13.1</c:v>
                </c:pt>
                <c:pt idx="7">
                  <c:v>13.3</c:v>
                </c:pt>
                <c:pt idx="8">
                  <c:v>14.6</c:v>
                </c:pt>
                <c:pt idx="9">
                  <c:v>10.3</c:v>
                </c:pt>
                <c:pt idx="10">
                  <c:v>8.3000000000000007</c:v>
                </c:pt>
                <c:pt idx="12">
                  <c:v>5.9</c:v>
                </c:pt>
              </c:numCache>
            </c:numRef>
          </c:val>
          <c:smooth val="0"/>
          <c:extLst>
            <c:ext xmlns:c16="http://schemas.microsoft.com/office/drawing/2014/chart" uri="{C3380CC4-5D6E-409C-BE32-E72D297353CC}">
              <c16:uniqueId val="{00000001-18F9-4FDE-A4E1-2F92BFEA00C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DA5-493C-8C36-0E735252210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DA5-493C-8C36-0E735252210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DA5-493C-8C36-0E735252210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DA5-493C-8C36-0E735252210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DA5-493C-8C36-0E735252210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DA5-493C-8C36-0E735252210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DA5-493C-8C36-0E735252210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DA5-493C-8C36-0E735252210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DA5-493C-8C36-0E735252210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DA5-493C-8C36-0E735252210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DA5-493C-8C36-0E735252210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DA5-493C-8C36-0E735252210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7.2</c:v>
                </c:pt>
                <c:pt idx="2">
                  <c:v>5.0999999999999996</c:v>
                </c:pt>
                <c:pt idx="3">
                  <c:v>8.9</c:v>
                </c:pt>
                <c:pt idx="5">
                  <c:v>5.9</c:v>
                </c:pt>
                <c:pt idx="6">
                  <c:v>5.9</c:v>
                </c:pt>
                <c:pt idx="7">
                  <c:v>7</c:v>
                </c:pt>
                <c:pt idx="8">
                  <c:v>9.8000000000000007</c:v>
                </c:pt>
                <c:pt idx="11">
                  <c:v>6.9</c:v>
                </c:pt>
                <c:pt idx="12">
                  <c:v>10</c:v>
                </c:pt>
                <c:pt idx="13">
                  <c:v>6.6</c:v>
                </c:pt>
              </c:numCache>
            </c:numRef>
          </c:val>
          <c:extLst>
            <c:ext xmlns:c16="http://schemas.microsoft.com/office/drawing/2014/chart" uri="{C3380CC4-5D6E-409C-BE32-E72D297353CC}">
              <c16:uniqueId val="{00000018-EDA5-493C-8C36-0E735252210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655-403C-9364-3626FE04DD6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655-403C-9364-3626FE04DD6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655-403C-9364-3626FE04DD6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655-403C-9364-3626FE04DD6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655-403C-9364-3626FE04DD6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655-403C-9364-3626FE04DD6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655-403C-9364-3626FE04DD6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655-403C-9364-3626FE04DD6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655-403C-9364-3626FE04DD6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655-403C-9364-3626FE04DD6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655-403C-9364-3626FE04DD6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655-403C-9364-3626FE04DD6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71.599999999999994</c:v>
                </c:pt>
                <c:pt idx="2">
                  <c:v>69.400000000000006</c:v>
                </c:pt>
                <c:pt idx="3">
                  <c:v>74.3</c:v>
                </c:pt>
                <c:pt idx="5">
                  <c:v>64.2</c:v>
                </c:pt>
                <c:pt idx="6">
                  <c:v>70.8</c:v>
                </c:pt>
                <c:pt idx="7">
                  <c:v>73.7</c:v>
                </c:pt>
                <c:pt idx="8">
                  <c:v>77.7</c:v>
                </c:pt>
                <c:pt idx="11">
                  <c:v>69.400000000000006</c:v>
                </c:pt>
                <c:pt idx="12">
                  <c:v>69.3</c:v>
                </c:pt>
                <c:pt idx="13">
                  <c:v>72.900000000000006</c:v>
                </c:pt>
              </c:numCache>
            </c:numRef>
          </c:val>
          <c:extLst>
            <c:ext xmlns:c16="http://schemas.microsoft.com/office/drawing/2014/chart" uri="{C3380CC4-5D6E-409C-BE32-E72D297353CC}">
              <c16:uniqueId val="{00000018-0655-403C-9364-3626FE04DD6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8EB-4DB6-B3DD-BD7DEF1A9D3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72.5</c:v>
                </c:pt>
                <c:pt idx="1">
                  <c:v>73</c:v>
                </c:pt>
                <c:pt idx="2">
                  <c:v>74.099999999999994</c:v>
                </c:pt>
                <c:pt idx="4">
                  <c:v>71.599999999999994</c:v>
                </c:pt>
              </c:numCache>
            </c:numRef>
          </c:val>
          <c:smooth val="0"/>
          <c:extLst>
            <c:ext xmlns:c16="http://schemas.microsoft.com/office/drawing/2014/chart" uri="{C3380CC4-5D6E-409C-BE32-E72D297353CC}">
              <c16:uniqueId val="{00000001-B8EB-4DB6-B3DD-BD7DEF1A9D3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D3B-4D47-997F-34B939A0218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D3B-4D47-997F-34B939A0218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D3B-4D47-997F-34B939A0218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D3B-4D47-997F-34B939A0218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D3B-4D47-997F-34B939A0218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D3B-4D47-997F-34B939A0218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D3B-4D47-997F-34B939A0218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D3B-4D47-997F-34B939A0218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D3B-4D47-997F-34B939A0218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D3B-4D47-997F-34B939A0218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D3B-4D47-997F-34B939A0218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D3B-4D47-997F-34B939A0218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1.8</c:v>
                </c:pt>
                <c:pt idx="2">
                  <c:v>2.5</c:v>
                </c:pt>
                <c:pt idx="3">
                  <c:v>1.1000000000000001</c:v>
                </c:pt>
                <c:pt idx="5">
                  <c:v>1.9</c:v>
                </c:pt>
                <c:pt idx="6">
                  <c:v>2.2000000000000002</c:v>
                </c:pt>
                <c:pt idx="7">
                  <c:v>1.7</c:v>
                </c:pt>
                <c:pt idx="8">
                  <c:v>1.3</c:v>
                </c:pt>
                <c:pt idx="11">
                  <c:v>2.6</c:v>
                </c:pt>
                <c:pt idx="12">
                  <c:v>2.6</c:v>
                </c:pt>
                <c:pt idx="13">
                  <c:v>1.2</c:v>
                </c:pt>
              </c:numCache>
            </c:numRef>
          </c:val>
          <c:extLst>
            <c:ext xmlns:c16="http://schemas.microsoft.com/office/drawing/2014/chart" uri="{C3380CC4-5D6E-409C-BE32-E72D297353CC}">
              <c16:uniqueId val="{00000018-0D3B-4D47-997F-34B939A0218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146-4C1E-AA45-97592816613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146-4C1E-AA45-97592816613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146-4C1E-AA45-97592816613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146-4C1E-AA45-97592816613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146-4C1E-AA45-97592816613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146-4C1E-AA45-97592816613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146-4C1E-AA45-97592816613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146-4C1E-AA45-97592816613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146-4C1E-AA45-97592816613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146-4C1E-AA45-97592816613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146-4C1E-AA45-97592816613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146-4C1E-AA45-97592816613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2.2000000000000002</c:v>
                </c:pt>
                <c:pt idx="2">
                  <c:v>2.6</c:v>
                </c:pt>
                <c:pt idx="3">
                  <c:v>1.4</c:v>
                </c:pt>
                <c:pt idx="5">
                  <c:v>2.5</c:v>
                </c:pt>
                <c:pt idx="6">
                  <c:v>2.9</c:v>
                </c:pt>
                <c:pt idx="7">
                  <c:v>1.7</c:v>
                </c:pt>
                <c:pt idx="8">
                  <c:v>1.7</c:v>
                </c:pt>
                <c:pt idx="11">
                  <c:v>3.7</c:v>
                </c:pt>
                <c:pt idx="12">
                  <c:v>3</c:v>
                </c:pt>
                <c:pt idx="13">
                  <c:v>1.9</c:v>
                </c:pt>
              </c:numCache>
            </c:numRef>
          </c:val>
          <c:extLst>
            <c:ext xmlns:c16="http://schemas.microsoft.com/office/drawing/2014/chart" uri="{C3380CC4-5D6E-409C-BE32-E72D297353CC}">
              <c16:uniqueId val="{00000018-A146-4C1E-AA45-97592816613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EE6-46AD-B4B5-375410D6E10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EE6-46AD-B4B5-375410D6E10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EE6-46AD-B4B5-375410D6E10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EE6-46AD-B4B5-375410D6E10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EE6-46AD-B4B5-375410D6E10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EE6-46AD-B4B5-375410D6E10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EE6-46AD-B4B5-375410D6E10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EE6-46AD-B4B5-375410D6E10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EE6-46AD-B4B5-375410D6E10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EE6-46AD-B4B5-375410D6E10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EE6-46AD-B4B5-375410D6E10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EE6-46AD-B4B5-375410D6E10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55.4</c:v>
                </c:pt>
                <c:pt idx="2">
                  <c:v>63.4</c:v>
                </c:pt>
                <c:pt idx="3">
                  <c:v>47.7</c:v>
                </c:pt>
                <c:pt idx="5">
                  <c:v>52.5</c:v>
                </c:pt>
                <c:pt idx="6">
                  <c:v>57.8</c:v>
                </c:pt>
                <c:pt idx="7">
                  <c:v>56.7</c:v>
                </c:pt>
                <c:pt idx="8">
                  <c:v>54.2</c:v>
                </c:pt>
                <c:pt idx="11">
                  <c:v>55</c:v>
                </c:pt>
                <c:pt idx="12">
                  <c:v>52.8</c:v>
                </c:pt>
                <c:pt idx="13">
                  <c:v>56.8</c:v>
                </c:pt>
              </c:numCache>
            </c:numRef>
          </c:val>
          <c:extLst>
            <c:ext xmlns:c16="http://schemas.microsoft.com/office/drawing/2014/chart" uri="{C3380CC4-5D6E-409C-BE32-E72D297353CC}">
              <c16:uniqueId val="{00000018-4EE6-46AD-B4B5-375410D6E10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29B-4A81-9AEC-A92D1AD2F10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61</c:v>
                </c:pt>
                <c:pt idx="1">
                  <c:v>62.8</c:v>
                </c:pt>
                <c:pt idx="2">
                  <c:v>61.8</c:v>
                </c:pt>
                <c:pt idx="4">
                  <c:v>55.4</c:v>
                </c:pt>
              </c:numCache>
            </c:numRef>
          </c:val>
          <c:smooth val="0"/>
          <c:extLst>
            <c:ext xmlns:c16="http://schemas.microsoft.com/office/drawing/2014/chart" uri="{C3380CC4-5D6E-409C-BE32-E72D297353CC}">
              <c16:uniqueId val="{00000001-E29B-4A81-9AEC-A92D1AD2F10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EC3-4E38-876B-ADA20A7DBC6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EC3-4E38-876B-ADA20A7DBC6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EC3-4E38-876B-ADA20A7DBC6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EC3-4E38-876B-ADA20A7DBC6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EC3-4E38-876B-ADA20A7DBC6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EC3-4E38-876B-ADA20A7DBC6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EC3-4E38-876B-ADA20A7DBC6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EC3-4E38-876B-ADA20A7DBC6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EC3-4E38-876B-ADA20A7DBC6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EC3-4E38-876B-ADA20A7DBC6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EC3-4E38-876B-ADA20A7DBC6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EC3-4E38-876B-ADA20A7DBC6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12.8</c:v>
                </c:pt>
                <c:pt idx="2">
                  <c:v>10.6</c:v>
                </c:pt>
                <c:pt idx="3">
                  <c:v>14.6</c:v>
                </c:pt>
                <c:pt idx="5">
                  <c:v>13.4</c:v>
                </c:pt>
                <c:pt idx="6">
                  <c:v>12.7</c:v>
                </c:pt>
                <c:pt idx="7">
                  <c:v>13.6</c:v>
                </c:pt>
                <c:pt idx="8">
                  <c:v>11.4</c:v>
                </c:pt>
                <c:pt idx="11">
                  <c:v>17.5</c:v>
                </c:pt>
                <c:pt idx="12">
                  <c:v>10</c:v>
                </c:pt>
                <c:pt idx="13">
                  <c:v>12.2</c:v>
                </c:pt>
              </c:numCache>
            </c:numRef>
          </c:val>
          <c:extLst>
            <c:ext xmlns:c16="http://schemas.microsoft.com/office/drawing/2014/chart" uri="{C3380CC4-5D6E-409C-BE32-E72D297353CC}">
              <c16:uniqueId val="{00000018-4EC3-4E38-876B-ADA20A7DBC6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9FA-405D-9D58-734A6D11CFA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11.4</c:v>
                </c:pt>
                <c:pt idx="2">
                  <c:v>12.8</c:v>
                </c:pt>
              </c:numCache>
            </c:numRef>
          </c:val>
          <c:smooth val="0"/>
          <c:extLst>
            <c:ext xmlns:c16="http://schemas.microsoft.com/office/drawing/2014/chart" uri="{C3380CC4-5D6E-409C-BE32-E72D297353CC}">
              <c16:uniqueId val="{00000001-19FA-405D-9D58-734A6D11CFA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85A-4FC6-9227-ABD3EE0A254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85A-4FC6-9227-ABD3EE0A254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85A-4FC6-9227-ABD3EE0A254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85A-4FC6-9227-ABD3EE0A254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85A-4FC6-9227-ABD3EE0A254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85A-4FC6-9227-ABD3EE0A254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85A-4FC6-9227-ABD3EE0A254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85A-4FC6-9227-ABD3EE0A254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85A-4FC6-9227-ABD3EE0A254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85A-4FC6-9227-ABD3EE0A254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85A-4FC6-9227-ABD3EE0A254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85A-4FC6-9227-ABD3EE0A254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39.9</c:v>
                </c:pt>
                <c:pt idx="2">
                  <c:v>29.2</c:v>
                </c:pt>
                <c:pt idx="3">
                  <c:v>50.3</c:v>
                </c:pt>
                <c:pt idx="5">
                  <c:v>42.9</c:v>
                </c:pt>
                <c:pt idx="6">
                  <c:v>42.9</c:v>
                </c:pt>
                <c:pt idx="7">
                  <c:v>37.299999999999997</c:v>
                </c:pt>
                <c:pt idx="8">
                  <c:v>36.799999999999997</c:v>
                </c:pt>
                <c:pt idx="11">
                  <c:v>48.9</c:v>
                </c:pt>
                <c:pt idx="12">
                  <c:v>39.200000000000003</c:v>
                </c:pt>
                <c:pt idx="13">
                  <c:v>37.700000000000003</c:v>
                </c:pt>
              </c:numCache>
            </c:numRef>
          </c:val>
          <c:extLst>
            <c:ext xmlns:c16="http://schemas.microsoft.com/office/drawing/2014/chart" uri="{C3380CC4-5D6E-409C-BE32-E72D297353CC}">
              <c16:uniqueId val="{00000018-C85A-4FC6-9227-ABD3EE0A254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622-4C1E-8111-49A9106257A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622-4C1E-8111-49A9106257A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622-4C1E-8111-49A9106257A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622-4C1E-8111-49A9106257A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622-4C1E-8111-49A9106257A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622-4C1E-8111-49A9106257A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622-4C1E-8111-49A9106257A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622-4C1E-8111-49A9106257A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622-4C1E-8111-49A9106257A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622-4C1E-8111-49A9106257A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622-4C1E-8111-49A9106257A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622-4C1E-8111-49A9106257A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10.199999999999999</c:v>
                </c:pt>
                <c:pt idx="2">
                  <c:v>5</c:v>
                </c:pt>
                <c:pt idx="3">
                  <c:v>15</c:v>
                </c:pt>
                <c:pt idx="5">
                  <c:v>8.6</c:v>
                </c:pt>
                <c:pt idx="6">
                  <c:v>10.1</c:v>
                </c:pt>
                <c:pt idx="7">
                  <c:v>9.5</c:v>
                </c:pt>
                <c:pt idx="8">
                  <c:v>11.6</c:v>
                </c:pt>
                <c:pt idx="12">
                  <c:v>11</c:v>
                </c:pt>
                <c:pt idx="13">
                  <c:v>10.6</c:v>
                </c:pt>
              </c:numCache>
            </c:numRef>
          </c:val>
          <c:extLst>
            <c:ext xmlns:c16="http://schemas.microsoft.com/office/drawing/2014/chart" uri="{C3380CC4-5D6E-409C-BE32-E72D297353CC}">
              <c16:uniqueId val="{00000018-3622-4C1E-8111-49A9106257A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2F1-4B03-BB70-0A040CE1A0E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9.6</c:v>
                </c:pt>
                <c:pt idx="2">
                  <c:v>10.199999999999999</c:v>
                </c:pt>
              </c:numCache>
            </c:numRef>
          </c:val>
          <c:smooth val="0"/>
          <c:extLst>
            <c:ext xmlns:c16="http://schemas.microsoft.com/office/drawing/2014/chart" uri="{C3380CC4-5D6E-409C-BE32-E72D297353CC}">
              <c16:uniqueId val="{00000001-12F1-4B03-BB70-0A040CE1A0E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461-4B42-B33F-0190E71A918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461-4B42-B33F-0190E71A918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461-4B42-B33F-0190E71A918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461-4B42-B33F-0190E71A918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461-4B42-B33F-0190E71A918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461-4B42-B33F-0190E71A918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461-4B42-B33F-0190E71A918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461-4B42-B33F-0190E71A918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461-4B42-B33F-0190E71A918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461-4B42-B33F-0190E71A918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461-4B42-B33F-0190E71A918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461-4B42-B33F-0190E71A918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6.9</c:v>
                </c:pt>
                <c:pt idx="2">
                  <c:v>4.5</c:v>
                </c:pt>
                <c:pt idx="3">
                  <c:v>8.8000000000000007</c:v>
                </c:pt>
                <c:pt idx="5">
                  <c:v>4.0999999999999996</c:v>
                </c:pt>
                <c:pt idx="6">
                  <c:v>6.9</c:v>
                </c:pt>
                <c:pt idx="7">
                  <c:v>7.5</c:v>
                </c:pt>
                <c:pt idx="8">
                  <c:v>8</c:v>
                </c:pt>
                <c:pt idx="12">
                  <c:v>8.1999999999999993</c:v>
                </c:pt>
                <c:pt idx="13">
                  <c:v>6.3</c:v>
                </c:pt>
              </c:numCache>
            </c:numRef>
          </c:val>
          <c:extLst>
            <c:ext xmlns:c16="http://schemas.microsoft.com/office/drawing/2014/chart" uri="{C3380CC4-5D6E-409C-BE32-E72D297353CC}">
              <c16:uniqueId val="{00000018-8461-4B42-B33F-0190E71A918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5C7-4278-9517-43959FEC069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8.5</c:v>
                </c:pt>
                <c:pt idx="2">
                  <c:v>6.9</c:v>
                </c:pt>
              </c:numCache>
            </c:numRef>
          </c:val>
          <c:smooth val="0"/>
          <c:extLst>
            <c:ext xmlns:c16="http://schemas.microsoft.com/office/drawing/2014/chart" uri="{C3380CC4-5D6E-409C-BE32-E72D297353CC}">
              <c16:uniqueId val="{00000001-B5C7-4278-9517-43959FEC069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0D4-4BA6-B216-9AFF0EF42F9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0D4-4BA6-B216-9AFF0EF42F9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0D4-4BA6-B216-9AFF0EF42F9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0D4-4BA6-B216-9AFF0EF42F9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0D4-4BA6-B216-9AFF0EF42F9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0D4-4BA6-B216-9AFF0EF42F9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0D4-4BA6-B216-9AFF0EF42F9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0D4-4BA6-B216-9AFF0EF42F9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0D4-4BA6-B216-9AFF0EF42F9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0D4-4BA6-B216-9AFF0EF42F9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0D4-4BA6-B216-9AFF0EF42F9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0D4-4BA6-B216-9AFF0EF42F95}"/>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24.2</c:v>
                </c:pt>
                <c:pt idx="2">
                  <c:v>20.100000000000001</c:v>
                </c:pt>
                <c:pt idx="3">
                  <c:v>28.3</c:v>
                </c:pt>
                <c:pt idx="5">
                  <c:v>32.5</c:v>
                </c:pt>
                <c:pt idx="6">
                  <c:v>26</c:v>
                </c:pt>
                <c:pt idx="7">
                  <c:v>19.3</c:v>
                </c:pt>
                <c:pt idx="8">
                  <c:v>18.100000000000001</c:v>
                </c:pt>
                <c:pt idx="11">
                  <c:v>13.2</c:v>
                </c:pt>
                <c:pt idx="12">
                  <c:v>19.899999999999999</c:v>
                </c:pt>
                <c:pt idx="13">
                  <c:v>25</c:v>
                </c:pt>
              </c:numCache>
            </c:numRef>
          </c:val>
          <c:extLst>
            <c:ext xmlns:c16="http://schemas.microsoft.com/office/drawing/2014/chart" uri="{C3380CC4-5D6E-409C-BE32-E72D297353CC}">
              <c16:uniqueId val="{00000018-F0D4-4BA6-B216-9AFF0EF42F95}"/>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2AD-4CED-9EDA-2B48E8F7B307}"/>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22.5</c:v>
                </c:pt>
                <c:pt idx="1">
                  <c:v>24</c:v>
                </c:pt>
                <c:pt idx="2">
                  <c:v>22.7</c:v>
                </c:pt>
                <c:pt idx="4">
                  <c:v>24.2</c:v>
                </c:pt>
              </c:numCache>
            </c:numRef>
          </c:val>
          <c:smooth val="0"/>
          <c:extLst>
            <c:ext xmlns:c16="http://schemas.microsoft.com/office/drawing/2014/chart" uri="{C3380CC4-5D6E-409C-BE32-E72D297353CC}">
              <c16:uniqueId val="{00000001-92AD-4CED-9EDA-2B48E8F7B307}"/>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D47-4C33-827D-347A4C71372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D47-4C33-827D-347A4C71372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D47-4C33-827D-347A4C71372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D47-4C33-827D-347A4C71372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D47-4C33-827D-347A4C71372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D47-4C33-827D-347A4C71372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D47-4C33-827D-347A4C71372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D47-4C33-827D-347A4C71372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D47-4C33-827D-347A4C71372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D47-4C33-827D-347A4C71372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D47-4C33-827D-347A4C71372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D47-4C33-827D-347A4C71372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18.3</c:v>
                </c:pt>
                <c:pt idx="2">
                  <c:v>11.9</c:v>
                </c:pt>
                <c:pt idx="3">
                  <c:v>24.9</c:v>
                </c:pt>
                <c:pt idx="5">
                  <c:v>23</c:v>
                </c:pt>
                <c:pt idx="6">
                  <c:v>17.399999999999999</c:v>
                </c:pt>
                <c:pt idx="7">
                  <c:v>16.8</c:v>
                </c:pt>
                <c:pt idx="8">
                  <c:v>15.8</c:v>
                </c:pt>
                <c:pt idx="11">
                  <c:v>15.1</c:v>
                </c:pt>
                <c:pt idx="12">
                  <c:v>17.600000000000001</c:v>
                </c:pt>
                <c:pt idx="13">
                  <c:v>18.399999999999999</c:v>
                </c:pt>
              </c:numCache>
            </c:numRef>
          </c:val>
          <c:extLst>
            <c:ext xmlns:c16="http://schemas.microsoft.com/office/drawing/2014/chart" uri="{C3380CC4-5D6E-409C-BE32-E72D297353CC}">
              <c16:uniqueId val="{00000018-9D47-4C33-827D-347A4C71372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49A-4F7C-961A-92F8DCEACD6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16.600000000000001</c:v>
                </c:pt>
                <c:pt idx="1">
                  <c:v>17.600000000000001</c:v>
                </c:pt>
                <c:pt idx="3">
                  <c:v>18.3</c:v>
                </c:pt>
              </c:numCache>
            </c:numRef>
          </c:val>
          <c:smooth val="0"/>
          <c:extLst>
            <c:ext xmlns:c16="http://schemas.microsoft.com/office/drawing/2014/chart" uri="{C3380CC4-5D6E-409C-BE32-E72D297353CC}">
              <c16:uniqueId val="{00000001-449A-4F7C-961A-92F8DCEACD6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3CD-4888-951C-363D21FFD05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3CD-4888-951C-363D21FFD05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3CD-4888-951C-363D21FFD05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3CD-4888-951C-363D21FFD05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3CD-4888-951C-363D21FFD05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3CD-4888-951C-363D21FFD05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3CD-4888-951C-363D21FFD05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3CD-4888-951C-363D21FFD05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3CD-4888-951C-363D21FFD05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3CD-4888-951C-363D21FFD05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3CD-4888-951C-363D21FFD05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3CD-4888-951C-363D21FFD05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27</c:v>
                </c:pt>
                <c:pt idx="2">
                  <c:v>16.2</c:v>
                </c:pt>
                <c:pt idx="3">
                  <c:v>38.1</c:v>
                </c:pt>
                <c:pt idx="5">
                  <c:v>26.9</c:v>
                </c:pt>
                <c:pt idx="6">
                  <c:v>27.5</c:v>
                </c:pt>
                <c:pt idx="7">
                  <c:v>26.9</c:v>
                </c:pt>
                <c:pt idx="8">
                  <c:v>25.6</c:v>
                </c:pt>
                <c:pt idx="11">
                  <c:v>31</c:v>
                </c:pt>
                <c:pt idx="12">
                  <c:v>31.6</c:v>
                </c:pt>
                <c:pt idx="13">
                  <c:v>25.3</c:v>
                </c:pt>
              </c:numCache>
            </c:numRef>
          </c:val>
          <c:extLst>
            <c:ext xmlns:c16="http://schemas.microsoft.com/office/drawing/2014/chart" uri="{C3380CC4-5D6E-409C-BE32-E72D297353CC}">
              <c16:uniqueId val="{00000018-F3CD-4888-951C-363D21FFD05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A87-46A2-8532-B8C7E10B00D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A87-46A2-8532-B8C7E10B00D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A87-46A2-8532-B8C7E10B00D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A87-46A2-8532-B8C7E10B00D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A87-46A2-8532-B8C7E10B00D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A87-46A2-8532-B8C7E10B00D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A87-46A2-8532-B8C7E10B00D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A87-46A2-8532-B8C7E10B00D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A87-46A2-8532-B8C7E10B00D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A87-46A2-8532-B8C7E10B00D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A87-46A2-8532-B8C7E10B00D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A87-46A2-8532-B8C7E10B00D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17.399999999999999</c:v>
                </c:pt>
                <c:pt idx="2">
                  <c:v>17.3</c:v>
                </c:pt>
                <c:pt idx="3">
                  <c:v>17.100000000000001</c:v>
                </c:pt>
                <c:pt idx="5">
                  <c:v>19.5</c:v>
                </c:pt>
                <c:pt idx="6">
                  <c:v>16.7</c:v>
                </c:pt>
                <c:pt idx="7">
                  <c:v>14.1</c:v>
                </c:pt>
                <c:pt idx="8">
                  <c:v>18.899999999999999</c:v>
                </c:pt>
                <c:pt idx="11">
                  <c:v>19.3</c:v>
                </c:pt>
                <c:pt idx="12">
                  <c:v>18.899999999999999</c:v>
                </c:pt>
                <c:pt idx="13">
                  <c:v>16.600000000000001</c:v>
                </c:pt>
              </c:numCache>
            </c:numRef>
          </c:val>
          <c:extLst>
            <c:ext xmlns:c16="http://schemas.microsoft.com/office/drawing/2014/chart" uri="{C3380CC4-5D6E-409C-BE32-E72D297353CC}">
              <c16:uniqueId val="{00000018-7A87-46A2-8532-B8C7E10B00D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FA5-4FD3-A1B6-066596DBB7A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27.7</c:v>
                </c:pt>
                <c:pt idx="1">
                  <c:v>26.7</c:v>
                </c:pt>
                <c:pt idx="2">
                  <c:v>25.3</c:v>
                </c:pt>
                <c:pt idx="3">
                  <c:v>27.6</c:v>
                </c:pt>
                <c:pt idx="4">
                  <c:v>22.4</c:v>
                </c:pt>
                <c:pt idx="5">
                  <c:v>20.8</c:v>
                </c:pt>
                <c:pt idx="6">
                  <c:v>22.7</c:v>
                </c:pt>
                <c:pt idx="7">
                  <c:v>24.6</c:v>
                </c:pt>
                <c:pt idx="9">
                  <c:v>27</c:v>
                </c:pt>
              </c:numCache>
            </c:numRef>
          </c:val>
          <c:smooth val="0"/>
          <c:extLst>
            <c:ext xmlns:c16="http://schemas.microsoft.com/office/drawing/2014/chart" uri="{C3380CC4-5D6E-409C-BE32-E72D297353CC}">
              <c16:uniqueId val="{00000001-EFA5-4FD3-A1B6-066596DBB7A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103-47C5-8BBF-34471B2684C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103-47C5-8BBF-34471B2684C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103-47C5-8BBF-34471B2684C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103-47C5-8BBF-34471B2684C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103-47C5-8BBF-34471B2684C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103-47C5-8BBF-34471B2684C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103-47C5-8BBF-34471B2684C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103-47C5-8BBF-34471B2684C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103-47C5-8BBF-34471B2684C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103-47C5-8BBF-34471B2684C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103-47C5-8BBF-34471B2684C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103-47C5-8BBF-34471B2684C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16.399999999999999</c:v>
                </c:pt>
                <c:pt idx="2">
                  <c:v>10.3</c:v>
                </c:pt>
                <c:pt idx="3">
                  <c:v>22.4</c:v>
                </c:pt>
                <c:pt idx="5">
                  <c:v>15.1</c:v>
                </c:pt>
                <c:pt idx="6">
                  <c:v>17</c:v>
                </c:pt>
                <c:pt idx="7">
                  <c:v>15.8</c:v>
                </c:pt>
                <c:pt idx="8">
                  <c:v>17.2</c:v>
                </c:pt>
                <c:pt idx="11">
                  <c:v>23.2</c:v>
                </c:pt>
                <c:pt idx="12">
                  <c:v>15.7</c:v>
                </c:pt>
                <c:pt idx="13">
                  <c:v>15.1</c:v>
                </c:pt>
              </c:numCache>
            </c:numRef>
          </c:val>
          <c:extLst>
            <c:ext xmlns:c16="http://schemas.microsoft.com/office/drawing/2014/chart" uri="{C3380CC4-5D6E-409C-BE32-E72D297353CC}">
              <c16:uniqueId val="{00000018-9103-47C5-8BBF-34471B2684C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6C2-474B-ABF5-5AF5B8576B7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27.4</c:v>
                </c:pt>
                <c:pt idx="2">
                  <c:v>24.1</c:v>
                </c:pt>
                <c:pt idx="3">
                  <c:v>22.4</c:v>
                </c:pt>
                <c:pt idx="4">
                  <c:v>19.899999999999999</c:v>
                </c:pt>
                <c:pt idx="5">
                  <c:v>19.600000000000001</c:v>
                </c:pt>
                <c:pt idx="6">
                  <c:v>17.8</c:v>
                </c:pt>
                <c:pt idx="7">
                  <c:v>15</c:v>
                </c:pt>
                <c:pt idx="8">
                  <c:v>13.2</c:v>
                </c:pt>
                <c:pt idx="9">
                  <c:v>13.5</c:v>
                </c:pt>
                <c:pt idx="10">
                  <c:v>13.2</c:v>
                </c:pt>
                <c:pt idx="12">
                  <c:v>16.399999999999999</c:v>
                </c:pt>
              </c:numCache>
            </c:numRef>
          </c:val>
          <c:smooth val="0"/>
          <c:extLst>
            <c:ext xmlns:c16="http://schemas.microsoft.com/office/drawing/2014/chart" uri="{C3380CC4-5D6E-409C-BE32-E72D297353CC}">
              <c16:uniqueId val="{00000001-86C2-474B-ABF5-5AF5B8576B7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385-4201-B8C6-47839493B6F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385-4201-B8C6-47839493B6F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385-4201-B8C6-47839493B6F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385-4201-B8C6-47839493B6F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385-4201-B8C6-47839493B6F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385-4201-B8C6-47839493B6F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385-4201-B8C6-47839493B6F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385-4201-B8C6-47839493B6F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385-4201-B8C6-47839493B6F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385-4201-B8C6-47839493B6F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385-4201-B8C6-47839493B6F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385-4201-B8C6-47839493B6F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15</c:v>
                </c:pt>
                <c:pt idx="2">
                  <c:v>11.2</c:v>
                </c:pt>
                <c:pt idx="3">
                  <c:v>18.600000000000001</c:v>
                </c:pt>
                <c:pt idx="5">
                  <c:v>16.2</c:v>
                </c:pt>
                <c:pt idx="6">
                  <c:v>14.5</c:v>
                </c:pt>
                <c:pt idx="7">
                  <c:v>12.7</c:v>
                </c:pt>
                <c:pt idx="8">
                  <c:v>16</c:v>
                </c:pt>
                <c:pt idx="11">
                  <c:v>20.2</c:v>
                </c:pt>
                <c:pt idx="12">
                  <c:v>18.3</c:v>
                </c:pt>
                <c:pt idx="13">
                  <c:v>13.1</c:v>
                </c:pt>
              </c:numCache>
            </c:numRef>
          </c:val>
          <c:extLst>
            <c:ext xmlns:c16="http://schemas.microsoft.com/office/drawing/2014/chart" uri="{C3380CC4-5D6E-409C-BE32-E72D297353CC}">
              <c16:uniqueId val="{00000018-D385-4201-B8C6-47839493B6F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516-40E0-AF10-2859A186067F}"/>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15.4</c:v>
                </c:pt>
                <c:pt idx="1">
                  <c:v>10.3</c:v>
                </c:pt>
                <c:pt idx="2">
                  <c:v>11</c:v>
                </c:pt>
                <c:pt idx="3">
                  <c:v>11.5</c:v>
                </c:pt>
                <c:pt idx="4">
                  <c:v>12.1</c:v>
                </c:pt>
                <c:pt idx="6">
                  <c:v>15</c:v>
                </c:pt>
              </c:numCache>
            </c:numRef>
          </c:val>
          <c:smooth val="0"/>
          <c:extLst>
            <c:ext xmlns:c16="http://schemas.microsoft.com/office/drawing/2014/chart" uri="{C3380CC4-5D6E-409C-BE32-E72D297353CC}">
              <c16:uniqueId val="{00000001-4516-40E0-AF10-2859A186067F}"/>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6A2-41D1-AD69-900CE9C14D0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6A2-41D1-AD69-900CE9C14D0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6A2-41D1-AD69-900CE9C14D0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6A2-41D1-AD69-900CE9C14D0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6A2-41D1-AD69-900CE9C14D0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6A2-41D1-AD69-900CE9C14D0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6A2-41D1-AD69-900CE9C14D0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6A2-41D1-AD69-900CE9C14D0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6A2-41D1-AD69-900CE9C14D0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6A2-41D1-AD69-900CE9C14D0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6A2-41D1-AD69-900CE9C14D0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6A2-41D1-AD69-900CE9C14D0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7.8</c:v>
                </c:pt>
                <c:pt idx="2">
                  <c:v>6.2</c:v>
                </c:pt>
                <c:pt idx="3">
                  <c:v>9.1999999999999993</c:v>
                </c:pt>
                <c:pt idx="5">
                  <c:v>7.3</c:v>
                </c:pt>
                <c:pt idx="6">
                  <c:v>7.3</c:v>
                </c:pt>
                <c:pt idx="7">
                  <c:v>7.5</c:v>
                </c:pt>
                <c:pt idx="8">
                  <c:v>8.1999999999999993</c:v>
                </c:pt>
                <c:pt idx="12">
                  <c:v>9.9</c:v>
                </c:pt>
                <c:pt idx="13">
                  <c:v>6.2</c:v>
                </c:pt>
              </c:numCache>
            </c:numRef>
          </c:val>
          <c:extLst>
            <c:ext xmlns:c16="http://schemas.microsoft.com/office/drawing/2014/chart" uri="{C3380CC4-5D6E-409C-BE32-E72D297353CC}">
              <c16:uniqueId val="{00000018-26A2-41D1-AD69-900CE9C14D0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1C0-4900-911D-E3BB837713D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8.1999999999999993</c:v>
                </c:pt>
                <c:pt idx="1">
                  <c:v>8.6</c:v>
                </c:pt>
                <c:pt idx="2">
                  <c:v>8.1999999999999993</c:v>
                </c:pt>
                <c:pt idx="3">
                  <c:v>8.8000000000000007</c:v>
                </c:pt>
                <c:pt idx="4">
                  <c:v>7.3</c:v>
                </c:pt>
                <c:pt idx="5">
                  <c:v>5.8</c:v>
                </c:pt>
                <c:pt idx="6">
                  <c:v>6.7</c:v>
                </c:pt>
                <c:pt idx="7">
                  <c:v>6</c:v>
                </c:pt>
                <c:pt idx="9">
                  <c:v>7.8</c:v>
                </c:pt>
              </c:numCache>
            </c:numRef>
          </c:val>
          <c:smooth val="0"/>
          <c:extLst>
            <c:ext xmlns:c16="http://schemas.microsoft.com/office/drawing/2014/chart" uri="{C3380CC4-5D6E-409C-BE32-E72D297353CC}">
              <c16:uniqueId val="{00000001-31C0-4900-911D-E3BB837713D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B22-445E-BC5B-41520A8C375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B22-445E-BC5B-41520A8C375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B22-445E-BC5B-41520A8C375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B22-445E-BC5B-41520A8C375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B22-445E-BC5B-41520A8C375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B22-445E-BC5B-41520A8C375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B22-445E-BC5B-41520A8C375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B22-445E-BC5B-41520A8C375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B22-445E-BC5B-41520A8C375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B22-445E-BC5B-41520A8C375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B22-445E-BC5B-41520A8C375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B22-445E-BC5B-41520A8C375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2.5</c:v>
                </c:pt>
                <c:pt idx="2">
                  <c:v>2.8</c:v>
                </c:pt>
                <c:pt idx="3">
                  <c:v>2.1</c:v>
                </c:pt>
                <c:pt idx="5">
                  <c:v>3</c:v>
                </c:pt>
                <c:pt idx="6">
                  <c:v>2</c:v>
                </c:pt>
                <c:pt idx="7">
                  <c:v>2.7</c:v>
                </c:pt>
                <c:pt idx="8">
                  <c:v>2.2000000000000002</c:v>
                </c:pt>
                <c:pt idx="12">
                  <c:v>3.3</c:v>
                </c:pt>
                <c:pt idx="13">
                  <c:v>1.7</c:v>
                </c:pt>
              </c:numCache>
            </c:numRef>
          </c:val>
          <c:extLst>
            <c:ext xmlns:c16="http://schemas.microsoft.com/office/drawing/2014/chart" uri="{C3380CC4-5D6E-409C-BE32-E72D297353CC}">
              <c16:uniqueId val="{00000018-9B22-445E-BC5B-41520A8C375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7ED-48DC-8501-8412159152A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2.8</c:v>
                </c:pt>
                <c:pt idx="2">
                  <c:v>4</c:v>
                </c:pt>
                <c:pt idx="3">
                  <c:v>2.1</c:v>
                </c:pt>
                <c:pt idx="4">
                  <c:v>2.5</c:v>
                </c:pt>
                <c:pt idx="5">
                  <c:v>2.5</c:v>
                </c:pt>
                <c:pt idx="6">
                  <c:v>2.4</c:v>
                </c:pt>
                <c:pt idx="7">
                  <c:v>3</c:v>
                </c:pt>
                <c:pt idx="8">
                  <c:v>1.7</c:v>
                </c:pt>
                <c:pt idx="9">
                  <c:v>2.6</c:v>
                </c:pt>
                <c:pt idx="10">
                  <c:v>2.5</c:v>
                </c:pt>
                <c:pt idx="12">
                  <c:v>2.5</c:v>
                </c:pt>
              </c:numCache>
            </c:numRef>
          </c:val>
          <c:smooth val="0"/>
          <c:extLst>
            <c:ext xmlns:c16="http://schemas.microsoft.com/office/drawing/2014/chart" uri="{C3380CC4-5D6E-409C-BE32-E72D297353CC}">
              <c16:uniqueId val="{00000001-27ED-48DC-8501-8412159152A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11C-4317-B249-4EEF1F77E6C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11C-4317-B249-4EEF1F77E6C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11C-4317-B249-4EEF1F77E6C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11C-4317-B249-4EEF1F77E6C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11C-4317-B249-4EEF1F77E6C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11C-4317-B249-4EEF1F77E6C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11C-4317-B249-4EEF1F77E6C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11C-4317-B249-4EEF1F77E6C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11C-4317-B249-4EEF1F77E6C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11C-4317-B249-4EEF1F77E6C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11C-4317-B249-4EEF1F77E6C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11C-4317-B249-4EEF1F77E6C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24.4</c:v>
                </c:pt>
                <c:pt idx="2">
                  <c:v>25.2</c:v>
                </c:pt>
                <c:pt idx="3">
                  <c:v>23.7</c:v>
                </c:pt>
                <c:pt idx="5">
                  <c:v>21.4</c:v>
                </c:pt>
                <c:pt idx="6">
                  <c:v>18.8</c:v>
                </c:pt>
                <c:pt idx="7">
                  <c:v>25.3</c:v>
                </c:pt>
                <c:pt idx="8">
                  <c:v>31.9</c:v>
                </c:pt>
                <c:pt idx="11">
                  <c:v>19.399999999999999</c:v>
                </c:pt>
                <c:pt idx="12">
                  <c:v>31.7</c:v>
                </c:pt>
                <c:pt idx="13">
                  <c:v>23.7</c:v>
                </c:pt>
              </c:numCache>
            </c:numRef>
          </c:val>
          <c:extLst>
            <c:ext xmlns:c16="http://schemas.microsoft.com/office/drawing/2014/chart" uri="{C3380CC4-5D6E-409C-BE32-E72D297353CC}">
              <c16:uniqueId val="{00000018-B11C-4317-B249-4EEF1F77E6C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51C-4387-8B3C-11E840EB224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38.700000000000003</c:v>
                </c:pt>
                <c:pt idx="2">
                  <c:v>36</c:v>
                </c:pt>
                <c:pt idx="3">
                  <c:v>37.799999999999997</c:v>
                </c:pt>
                <c:pt idx="4">
                  <c:v>36.299999999999997</c:v>
                </c:pt>
                <c:pt idx="5">
                  <c:v>29.7</c:v>
                </c:pt>
                <c:pt idx="6">
                  <c:v>31.2</c:v>
                </c:pt>
                <c:pt idx="7">
                  <c:v>31.5</c:v>
                </c:pt>
                <c:pt idx="8">
                  <c:v>24.3</c:v>
                </c:pt>
                <c:pt idx="9">
                  <c:v>22.9</c:v>
                </c:pt>
                <c:pt idx="10">
                  <c:v>20.6</c:v>
                </c:pt>
                <c:pt idx="12">
                  <c:v>17.399999999999999</c:v>
                </c:pt>
              </c:numCache>
            </c:numRef>
          </c:val>
          <c:smooth val="0"/>
          <c:extLst>
            <c:ext xmlns:c16="http://schemas.microsoft.com/office/drawing/2014/chart" uri="{C3380CC4-5D6E-409C-BE32-E72D297353CC}">
              <c16:uniqueId val="{00000001-251C-4387-8B3C-11E840EB224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401-41B5-B1F6-C7339BE23414}"/>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64</c:v>
                </c:pt>
                <c:pt idx="1">
                  <c:v>54.1</c:v>
                </c:pt>
                <c:pt idx="2">
                  <c:v>51.5</c:v>
                </c:pt>
                <c:pt idx="3">
                  <c:v>49</c:v>
                </c:pt>
                <c:pt idx="4">
                  <c:v>43.6</c:v>
                </c:pt>
                <c:pt idx="5">
                  <c:v>40.700000000000003</c:v>
                </c:pt>
                <c:pt idx="6">
                  <c:v>33.200000000000003</c:v>
                </c:pt>
                <c:pt idx="8">
                  <c:v>24.4</c:v>
                </c:pt>
              </c:numCache>
            </c:numRef>
          </c:val>
          <c:smooth val="0"/>
          <c:extLst>
            <c:ext xmlns:c16="http://schemas.microsoft.com/office/drawing/2014/chart" uri="{C3380CC4-5D6E-409C-BE32-E72D297353CC}">
              <c16:uniqueId val="{00000001-B401-41B5-B1F6-C7339BE23414}"/>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D67-4DD9-845D-5BB76C3B9CD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D67-4DD9-845D-5BB76C3B9CD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D67-4DD9-845D-5BB76C3B9CD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D67-4DD9-845D-5BB76C3B9CD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D67-4DD9-845D-5BB76C3B9CD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D67-4DD9-845D-5BB76C3B9CD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D67-4DD9-845D-5BB76C3B9CD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D67-4DD9-845D-5BB76C3B9CD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D67-4DD9-845D-5BB76C3B9CD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D67-4DD9-845D-5BB76C3B9CD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D67-4DD9-845D-5BB76C3B9CD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D67-4DD9-845D-5BB76C3B9CD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7.6</c:v>
                </c:pt>
                <c:pt idx="2">
                  <c:v>7.9</c:v>
                </c:pt>
                <c:pt idx="3">
                  <c:v>7.1</c:v>
                </c:pt>
                <c:pt idx="5">
                  <c:v>8.6</c:v>
                </c:pt>
                <c:pt idx="6">
                  <c:v>6.6</c:v>
                </c:pt>
                <c:pt idx="7">
                  <c:v>5.0999999999999996</c:v>
                </c:pt>
                <c:pt idx="8">
                  <c:v>10</c:v>
                </c:pt>
                <c:pt idx="11">
                  <c:v>11.7</c:v>
                </c:pt>
                <c:pt idx="12">
                  <c:v>10.1</c:v>
                </c:pt>
                <c:pt idx="13">
                  <c:v>6.2</c:v>
                </c:pt>
              </c:numCache>
            </c:numRef>
          </c:val>
          <c:extLst>
            <c:ext xmlns:c16="http://schemas.microsoft.com/office/drawing/2014/chart" uri="{C3380CC4-5D6E-409C-BE32-E72D297353CC}">
              <c16:uniqueId val="{00000018-9D67-4DD9-845D-5BB76C3B9CD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73C-4D6A-9CDF-D26B325D4C7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73C-4D6A-9CDF-D26B325D4C7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73C-4D6A-9CDF-D26B325D4C7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73C-4D6A-9CDF-D26B325D4C7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73C-4D6A-9CDF-D26B325D4C7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73C-4D6A-9CDF-D26B325D4C7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73C-4D6A-9CDF-D26B325D4C7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73C-4D6A-9CDF-D26B325D4C7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73C-4D6A-9CDF-D26B325D4C7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73C-4D6A-9CDF-D26B325D4C7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73C-4D6A-9CDF-D26B325D4C7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73C-4D6A-9CDF-D26B325D4C7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7.8</c:v>
                </c:pt>
                <c:pt idx="2">
                  <c:v>9.1</c:v>
                </c:pt>
                <c:pt idx="3">
                  <c:v>6.4</c:v>
                </c:pt>
                <c:pt idx="5">
                  <c:v>4.9000000000000004</c:v>
                </c:pt>
                <c:pt idx="6">
                  <c:v>5.4</c:v>
                </c:pt>
                <c:pt idx="7">
                  <c:v>7.4</c:v>
                </c:pt>
                <c:pt idx="8">
                  <c:v>13.4</c:v>
                </c:pt>
                <c:pt idx="11">
                  <c:v>6.2</c:v>
                </c:pt>
                <c:pt idx="12">
                  <c:v>4.0999999999999996</c:v>
                </c:pt>
                <c:pt idx="13">
                  <c:v>8</c:v>
                </c:pt>
              </c:numCache>
            </c:numRef>
          </c:val>
          <c:extLst>
            <c:ext xmlns:c16="http://schemas.microsoft.com/office/drawing/2014/chart" uri="{C3380CC4-5D6E-409C-BE32-E72D297353CC}">
              <c16:uniqueId val="{00000018-C73C-4D6A-9CDF-D26B325D4C7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EBE-4FFA-A462-5CDBDF0995F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31.8</c:v>
                </c:pt>
                <c:pt idx="2">
                  <c:v>36</c:v>
                </c:pt>
                <c:pt idx="3">
                  <c:v>38.1</c:v>
                </c:pt>
                <c:pt idx="4">
                  <c:v>32.6</c:v>
                </c:pt>
                <c:pt idx="5">
                  <c:v>23.6</c:v>
                </c:pt>
                <c:pt idx="6">
                  <c:v>22.8</c:v>
                </c:pt>
                <c:pt idx="7">
                  <c:v>20.5</c:v>
                </c:pt>
                <c:pt idx="8">
                  <c:v>16.899999999999999</c:v>
                </c:pt>
                <c:pt idx="9">
                  <c:v>14.6</c:v>
                </c:pt>
                <c:pt idx="10">
                  <c:v>11.8</c:v>
                </c:pt>
                <c:pt idx="12">
                  <c:v>7.8</c:v>
                </c:pt>
              </c:numCache>
            </c:numRef>
          </c:val>
          <c:smooth val="0"/>
          <c:extLst>
            <c:ext xmlns:c16="http://schemas.microsoft.com/office/drawing/2014/chart" uri="{C3380CC4-5D6E-409C-BE32-E72D297353CC}">
              <c16:uniqueId val="{00000001-DEBE-4FFA-A462-5CDBDF0995F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208-4244-BABE-96891EC6674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208-4244-BABE-96891EC6674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208-4244-BABE-96891EC6674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208-4244-BABE-96891EC6674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208-4244-BABE-96891EC6674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208-4244-BABE-96891EC6674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208-4244-BABE-96891EC6674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208-4244-BABE-96891EC6674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208-4244-BABE-96891EC6674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208-4244-BABE-96891EC6674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208-4244-BABE-96891EC6674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208-4244-BABE-96891EC6674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2.2999999999999998</c:v>
                </c:pt>
                <c:pt idx="2">
                  <c:v>2.6</c:v>
                </c:pt>
                <c:pt idx="3">
                  <c:v>2</c:v>
                </c:pt>
                <c:pt idx="5">
                  <c:v>1.4</c:v>
                </c:pt>
                <c:pt idx="6">
                  <c:v>2.2999999999999998</c:v>
                </c:pt>
                <c:pt idx="7">
                  <c:v>1.8</c:v>
                </c:pt>
                <c:pt idx="8">
                  <c:v>3.7</c:v>
                </c:pt>
                <c:pt idx="11">
                  <c:v>1.9</c:v>
                </c:pt>
                <c:pt idx="12">
                  <c:v>0.7</c:v>
                </c:pt>
                <c:pt idx="13">
                  <c:v>2.5</c:v>
                </c:pt>
              </c:numCache>
            </c:numRef>
          </c:val>
          <c:extLst>
            <c:ext xmlns:c16="http://schemas.microsoft.com/office/drawing/2014/chart" uri="{C3380CC4-5D6E-409C-BE32-E72D297353CC}">
              <c16:uniqueId val="{00000018-3208-4244-BABE-96891EC6674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605-4C10-BA2D-15CF539FC53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15.8</c:v>
                </c:pt>
                <c:pt idx="2">
                  <c:v>19.5</c:v>
                </c:pt>
                <c:pt idx="3">
                  <c:v>21.7</c:v>
                </c:pt>
                <c:pt idx="4">
                  <c:v>16.399999999999999</c:v>
                </c:pt>
                <c:pt idx="5">
                  <c:v>11.6</c:v>
                </c:pt>
                <c:pt idx="6">
                  <c:v>10.7</c:v>
                </c:pt>
                <c:pt idx="7">
                  <c:v>9.4</c:v>
                </c:pt>
                <c:pt idx="8">
                  <c:v>7.1</c:v>
                </c:pt>
                <c:pt idx="9">
                  <c:v>5.2</c:v>
                </c:pt>
                <c:pt idx="10">
                  <c:v>4.3</c:v>
                </c:pt>
                <c:pt idx="12">
                  <c:v>2.2999999999999998</c:v>
                </c:pt>
              </c:numCache>
            </c:numRef>
          </c:val>
          <c:smooth val="0"/>
          <c:extLst>
            <c:ext xmlns:c16="http://schemas.microsoft.com/office/drawing/2014/chart" uri="{C3380CC4-5D6E-409C-BE32-E72D297353CC}">
              <c16:uniqueId val="{00000001-7605-4C10-BA2D-15CF539FC53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112-44B2-B0B4-CEFD92ADB50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112-44B2-B0B4-CEFD92ADB50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112-44B2-B0B4-CEFD92ADB50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112-44B2-B0B4-CEFD92ADB50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112-44B2-B0B4-CEFD92ADB50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112-44B2-B0B4-CEFD92ADB50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112-44B2-B0B4-CEFD92ADB50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112-44B2-B0B4-CEFD92ADB50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112-44B2-B0B4-CEFD92ADB50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112-44B2-B0B4-CEFD92ADB50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112-44B2-B0B4-CEFD92ADB50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112-44B2-B0B4-CEFD92ADB50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1.5</c:v>
                </c:pt>
                <c:pt idx="2">
                  <c:v>1.7</c:v>
                </c:pt>
                <c:pt idx="3">
                  <c:v>1.3</c:v>
                </c:pt>
                <c:pt idx="5">
                  <c:v>0.7</c:v>
                </c:pt>
                <c:pt idx="6">
                  <c:v>1.8</c:v>
                </c:pt>
                <c:pt idx="7">
                  <c:v>0.7</c:v>
                </c:pt>
                <c:pt idx="8">
                  <c:v>3.1</c:v>
                </c:pt>
                <c:pt idx="11">
                  <c:v>1</c:v>
                </c:pt>
                <c:pt idx="12">
                  <c:v>0.7</c:v>
                </c:pt>
                <c:pt idx="13">
                  <c:v>1.6</c:v>
                </c:pt>
              </c:numCache>
            </c:numRef>
          </c:val>
          <c:extLst>
            <c:ext xmlns:c16="http://schemas.microsoft.com/office/drawing/2014/chart" uri="{C3380CC4-5D6E-409C-BE32-E72D297353CC}">
              <c16:uniqueId val="{00000018-F112-44B2-B0B4-CEFD92ADB50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C04-4698-997B-6E992892688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10.8</c:v>
                </c:pt>
                <c:pt idx="2">
                  <c:v>15.5</c:v>
                </c:pt>
                <c:pt idx="3">
                  <c:v>16.600000000000001</c:v>
                </c:pt>
                <c:pt idx="4">
                  <c:v>12.7</c:v>
                </c:pt>
                <c:pt idx="5">
                  <c:v>8.4</c:v>
                </c:pt>
                <c:pt idx="6">
                  <c:v>7.6</c:v>
                </c:pt>
                <c:pt idx="7">
                  <c:v>6.4</c:v>
                </c:pt>
                <c:pt idx="8">
                  <c:v>4.9000000000000004</c:v>
                </c:pt>
                <c:pt idx="9">
                  <c:v>3.5</c:v>
                </c:pt>
                <c:pt idx="10">
                  <c:v>3.3</c:v>
                </c:pt>
                <c:pt idx="12">
                  <c:v>1.5</c:v>
                </c:pt>
              </c:numCache>
            </c:numRef>
          </c:val>
          <c:smooth val="0"/>
          <c:extLst>
            <c:ext xmlns:c16="http://schemas.microsoft.com/office/drawing/2014/chart" uri="{C3380CC4-5D6E-409C-BE32-E72D297353CC}">
              <c16:uniqueId val="{00000001-FC04-4698-997B-6E992892688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A35-4FBE-9DC2-7541DDEBBB9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A35-4FBE-9DC2-7541DDEBBB9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A35-4FBE-9DC2-7541DDEBBB9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A35-4FBE-9DC2-7541DDEBBB9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A35-4FBE-9DC2-7541DDEBBB9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A35-4FBE-9DC2-7541DDEBBB9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A35-4FBE-9DC2-7541DDEBBB9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A35-4FBE-9DC2-7541DDEBBB9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A35-4FBE-9DC2-7541DDEBBB9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A35-4FBE-9DC2-7541DDEBBB9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A35-4FBE-9DC2-7541DDEBBB9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A35-4FBE-9DC2-7541DDEBBB9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9.6999999999999993</c:v>
                </c:pt>
                <c:pt idx="13">
                  <c:v>8.1999999999999993</c:v>
                </c:pt>
              </c:numCache>
            </c:numRef>
          </c:val>
          <c:extLst>
            <c:ext xmlns:c16="http://schemas.microsoft.com/office/drawing/2014/chart" uri="{C3380CC4-5D6E-409C-BE32-E72D297353CC}">
              <c16:uniqueId val="{00000018-FA35-4FBE-9DC2-7541DDEBBB9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EC3-4F82-BDBC-178F61BF997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15.4</c:v>
                </c:pt>
                <c:pt idx="2">
                  <c:v>19.8</c:v>
                </c:pt>
                <c:pt idx="3">
                  <c:v>15.8</c:v>
                </c:pt>
                <c:pt idx="4">
                  <c:v>12.5</c:v>
                </c:pt>
                <c:pt idx="5">
                  <c:v>9.1999999999999993</c:v>
                </c:pt>
                <c:pt idx="6">
                  <c:v>8.3000000000000007</c:v>
                </c:pt>
                <c:pt idx="7">
                  <c:v>9.3000000000000007</c:v>
                </c:pt>
                <c:pt idx="8">
                  <c:v>6.2</c:v>
                </c:pt>
                <c:pt idx="9">
                  <c:v>3.9</c:v>
                </c:pt>
                <c:pt idx="10">
                  <c:v>9.8000000000000007</c:v>
                </c:pt>
                <c:pt idx="12">
                  <c:v>9.6999999999999993</c:v>
                </c:pt>
              </c:numCache>
            </c:numRef>
          </c:val>
          <c:smooth val="0"/>
          <c:extLst>
            <c:ext xmlns:c16="http://schemas.microsoft.com/office/drawing/2014/chart" uri="{C3380CC4-5D6E-409C-BE32-E72D297353CC}">
              <c16:uniqueId val="{00000001-BEC3-4F82-BDBC-178F61BF997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395-4B9A-8BB8-8F57033E343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395-4B9A-8BB8-8F57033E343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395-4B9A-8BB8-8F57033E343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395-4B9A-8BB8-8F57033E343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395-4B9A-8BB8-8F57033E343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395-4B9A-8BB8-8F57033E343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395-4B9A-8BB8-8F57033E343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395-4B9A-8BB8-8F57033E343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395-4B9A-8BB8-8F57033E343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395-4B9A-8BB8-8F57033E343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395-4B9A-8BB8-8F57033E343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395-4B9A-8BB8-8F57033E343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5.5</c:v>
                </c:pt>
                <c:pt idx="2">
                  <c:v>7.2</c:v>
                </c:pt>
                <c:pt idx="3">
                  <c:v>3.4</c:v>
                </c:pt>
                <c:pt idx="5">
                  <c:v>6.5</c:v>
                </c:pt>
                <c:pt idx="6">
                  <c:v>2.2000000000000002</c:v>
                </c:pt>
                <c:pt idx="7">
                  <c:v>4.2</c:v>
                </c:pt>
                <c:pt idx="8">
                  <c:v>9</c:v>
                </c:pt>
                <c:pt idx="12">
                  <c:v>5</c:v>
                </c:pt>
                <c:pt idx="13">
                  <c:v>5.5</c:v>
                </c:pt>
              </c:numCache>
            </c:numRef>
          </c:val>
          <c:extLst>
            <c:ext xmlns:c16="http://schemas.microsoft.com/office/drawing/2014/chart" uri="{C3380CC4-5D6E-409C-BE32-E72D297353CC}">
              <c16:uniqueId val="{00000018-2395-4B9A-8BB8-8F57033E343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8C4-4ED3-BB21-B17C9A041A7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8C4-4ED3-BB21-B17C9A041A7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8C4-4ED3-BB21-B17C9A041A7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8C4-4ED3-BB21-B17C9A041A7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8C4-4ED3-BB21-B17C9A041A7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8C4-4ED3-BB21-B17C9A041A7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8C4-4ED3-BB21-B17C9A041A7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8C4-4ED3-BB21-B17C9A041A7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8C4-4ED3-BB21-B17C9A041A7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8C4-4ED3-BB21-B17C9A041A7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8C4-4ED3-BB21-B17C9A041A7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8C4-4ED3-BB21-B17C9A041A7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11.6</c:v>
                </c:pt>
                <c:pt idx="2">
                  <c:v>14</c:v>
                </c:pt>
                <c:pt idx="3">
                  <c:v>8.8000000000000007</c:v>
                </c:pt>
                <c:pt idx="5">
                  <c:v>5.7</c:v>
                </c:pt>
                <c:pt idx="6">
                  <c:v>8.9</c:v>
                </c:pt>
                <c:pt idx="7">
                  <c:v>12.7</c:v>
                </c:pt>
                <c:pt idx="8">
                  <c:v>18.899999999999999</c:v>
                </c:pt>
                <c:pt idx="11">
                  <c:v>6.6</c:v>
                </c:pt>
                <c:pt idx="12">
                  <c:v>8.3000000000000007</c:v>
                </c:pt>
                <c:pt idx="13">
                  <c:v>13</c:v>
                </c:pt>
              </c:numCache>
            </c:numRef>
          </c:val>
          <c:extLst>
            <c:ext xmlns:c16="http://schemas.microsoft.com/office/drawing/2014/chart" uri="{C3380CC4-5D6E-409C-BE32-E72D297353CC}">
              <c16:uniqueId val="{00000018-58C4-4ED3-BB21-B17C9A041A7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3A9-4DA9-B17C-DA7FEA160B0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3A9-4DA9-B17C-DA7FEA160B0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3A9-4DA9-B17C-DA7FEA160B0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3A9-4DA9-B17C-DA7FEA160B0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3A9-4DA9-B17C-DA7FEA160B0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3A9-4DA9-B17C-DA7FEA160B0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3A9-4DA9-B17C-DA7FEA160B0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3A9-4DA9-B17C-DA7FEA160B0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3A9-4DA9-B17C-DA7FEA160B0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3A9-4DA9-B17C-DA7FEA160B0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3A9-4DA9-B17C-DA7FEA160B0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3A9-4DA9-B17C-DA7FEA160B0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5.9</c:v>
                </c:pt>
                <c:pt idx="2">
                  <c:v>9.8000000000000007</c:v>
                </c:pt>
                <c:pt idx="3">
                  <c:v>1.8</c:v>
                </c:pt>
                <c:pt idx="5">
                  <c:v>3.7</c:v>
                </c:pt>
                <c:pt idx="6">
                  <c:v>5.8</c:v>
                </c:pt>
                <c:pt idx="7">
                  <c:v>5.3</c:v>
                </c:pt>
                <c:pt idx="8">
                  <c:v>8.9</c:v>
                </c:pt>
                <c:pt idx="11">
                  <c:v>3.3</c:v>
                </c:pt>
                <c:pt idx="12">
                  <c:v>3.5</c:v>
                </c:pt>
                <c:pt idx="13">
                  <c:v>6.8</c:v>
                </c:pt>
              </c:numCache>
            </c:numRef>
          </c:val>
          <c:extLst>
            <c:ext xmlns:c16="http://schemas.microsoft.com/office/drawing/2014/chart" uri="{C3380CC4-5D6E-409C-BE32-E72D297353CC}">
              <c16:uniqueId val="{00000018-A3A9-4DA9-B17C-DA7FEA160B0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946-430E-8F99-8D1749A1E9E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946-430E-8F99-8D1749A1E9E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946-430E-8F99-8D1749A1E9E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946-430E-8F99-8D1749A1E9E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946-430E-8F99-8D1749A1E9E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946-430E-8F99-8D1749A1E9E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946-430E-8F99-8D1749A1E9E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946-430E-8F99-8D1749A1E9E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946-430E-8F99-8D1749A1E9E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946-430E-8F99-8D1749A1E9E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946-430E-8F99-8D1749A1E9E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946-430E-8F99-8D1749A1E9E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7.6</c:v>
                </c:pt>
                <c:pt idx="2">
                  <c:v>10.6</c:v>
                </c:pt>
                <c:pt idx="3">
                  <c:v>4.4000000000000004</c:v>
                </c:pt>
                <c:pt idx="5">
                  <c:v>3.4</c:v>
                </c:pt>
                <c:pt idx="6">
                  <c:v>4.5</c:v>
                </c:pt>
                <c:pt idx="7">
                  <c:v>6.7</c:v>
                </c:pt>
                <c:pt idx="8">
                  <c:v>15.7</c:v>
                </c:pt>
                <c:pt idx="11">
                  <c:v>5.5</c:v>
                </c:pt>
                <c:pt idx="12">
                  <c:v>6.7</c:v>
                </c:pt>
                <c:pt idx="13">
                  <c:v>8</c:v>
                </c:pt>
              </c:numCache>
            </c:numRef>
          </c:val>
          <c:extLst>
            <c:ext xmlns:c16="http://schemas.microsoft.com/office/drawing/2014/chart" uri="{C3380CC4-5D6E-409C-BE32-E72D297353CC}">
              <c16:uniqueId val="{00000018-E946-430E-8F99-8D1749A1E9E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2BC-4C23-9562-0622AC0A2AA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17.100000000000001</c:v>
                </c:pt>
                <c:pt idx="1">
                  <c:v>15.8</c:v>
                </c:pt>
                <c:pt idx="2">
                  <c:v>14.9</c:v>
                </c:pt>
                <c:pt idx="3">
                  <c:v>14.8</c:v>
                </c:pt>
                <c:pt idx="4">
                  <c:v>11.5</c:v>
                </c:pt>
                <c:pt idx="6">
                  <c:v>7.6</c:v>
                </c:pt>
              </c:numCache>
            </c:numRef>
          </c:val>
          <c:smooth val="0"/>
          <c:extLst>
            <c:ext xmlns:c16="http://schemas.microsoft.com/office/drawing/2014/chart" uri="{C3380CC4-5D6E-409C-BE32-E72D297353CC}">
              <c16:uniqueId val="{00000001-B2BC-4C23-9562-0622AC0A2AA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402-4810-B9DF-33A01AD0AD2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402-4810-B9DF-33A01AD0AD2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402-4810-B9DF-33A01AD0AD2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402-4810-B9DF-33A01AD0AD2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402-4810-B9DF-33A01AD0AD2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402-4810-B9DF-33A01AD0AD2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402-4810-B9DF-33A01AD0AD2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402-4810-B9DF-33A01AD0AD2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402-4810-B9DF-33A01AD0AD2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402-4810-B9DF-33A01AD0AD2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402-4810-B9DF-33A01AD0AD2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402-4810-B9DF-33A01AD0AD2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11.3</c:v>
                </c:pt>
                <c:pt idx="2">
                  <c:v>14.1</c:v>
                </c:pt>
                <c:pt idx="3">
                  <c:v>8.4</c:v>
                </c:pt>
                <c:pt idx="5">
                  <c:v>6.3</c:v>
                </c:pt>
                <c:pt idx="6">
                  <c:v>6.9</c:v>
                </c:pt>
                <c:pt idx="7">
                  <c:v>10.5</c:v>
                </c:pt>
                <c:pt idx="8">
                  <c:v>21.3</c:v>
                </c:pt>
                <c:pt idx="11">
                  <c:v>7.6</c:v>
                </c:pt>
                <c:pt idx="12">
                  <c:v>9</c:v>
                </c:pt>
                <c:pt idx="13">
                  <c:v>11.7</c:v>
                </c:pt>
              </c:numCache>
            </c:numRef>
          </c:val>
          <c:extLst>
            <c:ext xmlns:c16="http://schemas.microsoft.com/office/drawing/2014/chart" uri="{C3380CC4-5D6E-409C-BE32-E72D297353CC}">
              <c16:uniqueId val="{00000018-D402-4810-B9DF-33A01AD0AD2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680-40A4-A271-F2CFE41E3D2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Sheet1!$A$2:$A$8</c:f>
              <c:numCache>
                <c:formatCode>General</c:formatCode>
                <c:ptCount val="14"/>
                <c:pt idx="0">
                  <c:v>2005</c:v>
                </c:pt>
                <c:pt idx="1">
                  <c:v>2007</c:v>
                </c:pt>
                <c:pt idx="2">
                  <c:v>2009</c:v>
                </c:pt>
                <c:pt idx="3">
                  <c:v>2011</c:v>
                </c:pt>
                <c:pt idx="4">
                  <c:v>2013</c:v>
                </c:pt>
                <c:pt idx="5">
                  <c:v>2015</c:v>
                </c:pt>
                <c:pt idx="6">
                  <c:v>2017</c:v>
                </c:pt>
              </c:numCache>
            </c:numRef>
          </c:cat>
          <c:val>
            <c:numRef>
              <c:f>Sheet1!$B$2:$B$8</c:f>
              <c:numCache>
                <c:formatCode>General</c:formatCode>
                <c:ptCount val="14"/>
                <c:pt idx="0">
                  <c:v>29.4</c:v>
                </c:pt>
                <c:pt idx="1">
                  <c:v>27</c:v>
                </c:pt>
                <c:pt idx="2">
                  <c:v>23.7</c:v>
                </c:pt>
                <c:pt idx="3">
                  <c:v>23.6</c:v>
                </c:pt>
                <c:pt idx="4">
                  <c:v>17.7</c:v>
                </c:pt>
                <c:pt idx="6">
                  <c:v>11.3</c:v>
                </c:pt>
              </c:numCache>
            </c:numRef>
          </c:val>
          <c:smooth val="0"/>
          <c:extLst>
            <c:ext xmlns:c16="http://schemas.microsoft.com/office/drawing/2014/chart" uri="{C3380CC4-5D6E-409C-BE32-E72D297353CC}">
              <c16:uniqueId val="{00000001-C680-40A4-A271-F2CFE41E3D2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6BD-4815-A7DD-FF381F5ED2A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6BD-4815-A7DD-FF381F5ED2A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6BD-4815-A7DD-FF381F5ED2A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6BD-4815-A7DD-FF381F5ED2A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6BD-4815-A7DD-FF381F5ED2A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6BD-4815-A7DD-FF381F5ED2A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6BD-4815-A7DD-FF381F5ED2A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6BD-4815-A7DD-FF381F5ED2A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6BD-4815-A7DD-FF381F5ED2A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6BD-4815-A7DD-FF381F5ED2A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6BD-4815-A7DD-FF381F5ED2A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6BD-4815-A7DD-FF381F5ED2A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13.2</c:v>
                </c:pt>
                <c:pt idx="2">
                  <c:v>17.600000000000001</c:v>
                </c:pt>
                <c:pt idx="3">
                  <c:v>8.5</c:v>
                </c:pt>
                <c:pt idx="5">
                  <c:v>8</c:v>
                </c:pt>
                <c:pt idx="6">
                  <c:v>9.6999999999999993</c:v>
                </c:pt>
                <c:pt idx="7">
                  <c:v>11.7</c:v>
                </c:pt>
                <c:pt idx="8">
                  <c:v>23.1</c:v>
                </c:pt>
                <c:pt idx="11">
                  <c:v>8.6</c:v>
                </c:pt>
                <c:pt idx="12">
                  <c:v>10.1</c:v>
                </c:pt>
                <c:pt idx="13">
                  <c:v>13.9</c:v>
                </c:pt>
              </c:numCache>
            </c:numRef>
          </c:val>
          <c:extLst>
            <c:ext xmlns:c16="http://schemas.microsoft.com/office/drawing/2014/chart" uri="{C3380CC4-5D6E-409C-BE32-E72D297353CC}">
              <c16:uniqueId val="{00000018-C6BD-4815-A7DD-FF381F5ED2A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4E2-4821-8BFD-2E5A0E720AB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4E2-4821-8BFD-2E5A0E720AB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4E2-4821-8BFD-2E5A0E720AB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4E2-4821-8BFD-2E5A0E720AB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4E2-4821-8BFD-2E5A0E720AB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4E2-4821-8BFD-2E5A0E720AB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4E2-4821-8BFD-2E5A0E720AB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4E2-4821-8BFD-2E5A0E720AB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4E2-4821-8BFD-2E5A0E720AB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4E2-4821-8BFD-2E5A0E720AB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4E2-4821-8BFD-2E5A0E720AB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4E2-4821-8BFD-2E5A0E720AB0}"/>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17.3</c:v>
                </c:pt>
                <c:pt idx="2">
                  <c:v>21.8</c:v>
                </c:pt>
                <c:pt idx="3">
                  <c:v>12.2</c:v>
                </c:pt>
                <c:pt idx="5">
                  <c:v>9.9</c:v>
                </c:pt>
                <c:pt idx="6">
                  <c:v>12.6</c:v>
                </c:pt>
                <c:pt idx="7">
                  <c:v>17.5</c:v>
                </c:pt>
                <c:pt idx="8">
                  <c:v>28.7</c:v>
                </c:pt>
                <c:pt idx="11">
                  <c:v>9.1999999999999993</c:v>
                </c:pt>
                <c:pt idx="12">
                  <c:v>13.5</c:v>
                </c:pt>
                <c:pt idx="13">
                  <c:v>18.7</c:v>
                </c:pt>
              </c:numCache>
            </c:numRef>
          </c:val>
          <c:extLst>
            <c:ext xmlns:c16="http://schemas.microsoft.com/office/drawing/2014/chart" uri="{C3380CC4-5D6E-409C-BE32-E72D297353CC}">
              <c16:uniqueId val="{00000018-64E2-4821-8BFD-2E5A0E720AB0}"/>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6D1-4712-A56F-E5EF7F71CFF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6D1-4712-A56F-E5EF7F71CFF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6D1-4712-A56F-E5EF7F71CFF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6D1-4712-A56F-E5EF7F71CFF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6D1-4712-A56F-E5EF7F71CFF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6D1-4712-A56F-E5EF7F71CFF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6D1-4712-A56F-E5EF7F71CFF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6D1-4712-A56F-E5EF7F71CFF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6D1-4712-A56F-E5EF7F71CFF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6D1-4712-A56F-E5EF7F71CFF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6D1-4712-A56F-E5EF7F71CFF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6D1-4712-A56F-E5EF7F71CFF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37.6</c:v>
                </c:pt>
                <c:pt idx="2">
                  <c:v>36.299999999999997</c:v>
                </c:pt>
                <c:pt idx="3">
                  <c:v>40</c:v>
                </c:pt>
                <c:pt idx="8">
                  <c:v>36.6</c:v>
                </c:pt>
                <c:pt idx="13">
                  <c:v>37.9</c:v>
                </c:pt>
              </c:numCache>
            </c:numRef>
          </c:val>
          <c:extLst>
            <c:ext xmlns:c16="http://schemas.microsoft.com/office/drawing/2014/chart" uri="{C3380CC4-5D6E-409C-BE32-E72D297353CC}">
              <c16:uniqueId val="{00000018-36D1-4712-A56F-E5EF7F71CFF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61D-4D70-AE48-41B1B545A70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61D-4D70-AE48-41B1B545A70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61D-4D70-AE48-41B1B545A70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61D-4D70-AE48-41B1B545A70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61D-4D70-AE48-41B1B545A70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61D-4D70-AE48-41B1B545A70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61D-4D70-AE48-41B1B545A70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61D-4D70-AE48-41B1B545A70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61D-4D70-AE48-41B1B545A70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61D-4D70-AE48-41B1B545A70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61D-4D70-AE48-41B1B545A70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61D-4D70-AE48-41B1B545A70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64.5</c:v>
                </c:pt>
                <c:pt idx="2">
                  <c:v>61.9</c:v>
                </c:pt>
                <c:pt idx="3">
                  <c:v>67.2</c:v>
                </c:pt>
                <c:pt idx="5">
                  <c:v>55.9</c:v>
                </c:pt>
                <c:pt idx="6">
                  <c:v>60.2</c:v>
                </c:pt>
                <c:pt idx="7">
                  <c:v>69.2</c:v>
                </c:pt>
                <c:pt idx="8">
                  <c:v>73.400000000000006</c:v>
                </c:pt>
                <c:pt idx="11">
                  <c:v>54.8</c:v>
                </c:pt>
                <c:pt idx="12">
                  <c:v>63.7</c:v>
                </c:pt>
                <c:pt idx="13">
                  <c:v>66.5</c:v>
                </c:pt>
              </c:numCache>
            </c:numRef>
          </c:val>
          <c:extLst>
            <c:ext xmlns:c16="http://schemas.microsoft.com/office/drawing/2014/chart" uri="{C3380CC4-5D6E-409C-BE32-E72D297353CC}">
              <c16:uniqueId val="{00000018-661D-4D70-AE48-41B1B545A70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957-4DAD-8692-93D3FD883C6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8.9</c:v>
                </c:pt>
                <c:pt idx="2">
                  <c:v>5.5</c:v>
                </c:pt>
              </c:numCache>
            </c:numRef>
          </c:val>
          <c:smooth val="0"/>
          <c:extLst>
            <c:ext xmlns:c16="http://schemas.microsoft.com/office/drawing/2014/chart" uri="{C3380CC4-5D6E-409C-BE32-E72D297353CC}">
              <c16:uniqueId val="{00000001-7957-4DAD-8692-93D3FD883C6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8D8-4FDC-B438-EF6B492CE7E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77.8</c:v>
                </c:pt>
                <c:pt idx="1">
                  <c:v>74.400000000000006</c:v>
                </c:pt>
                <c:pt idx="2">
                  <c:v>71.2</c:v>
                </c:pt>
                <c:pt idx="3">
                  <c:v>65.900000000000006</c:v>
                </c:pt>
                <c:pt idx="5">
                  <c:v>64.5</c:v>
                </c:pt>
              </c:numCache>
            </c:numRef>
          </c:val>
          <c:smooth val="0"/>
          <c:extLst>
            <c:ext xmlns:c16="http://schemas.microsoft.com/office/drawing/2014/chart" uri="{C3380CC4-5D6E-409C-BE32-E72D297353CC}">
              <c16:uniqueId val="{00000001-38D8-4FDC-B438-EF6B492CE7E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E35-43BF-AC67-B6A2E09DEB4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E35-43BF-AC67-B6A2E09DEB4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E35-43BF-AC67-B6A2E09DEB4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E35-43BF-AC67-B6A2E09DEB4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E35-43BF-AC67-B6A2E09DEB4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E35-43BF-AC67-B6A2E09DEB4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E35-43BF-AC67-B6A2E09DEB4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E35-43BF-AC67-B6A2E09DEB4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E35-43BF-AC67-B6A2E09DEB4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E35-43BF-AC67-B6A2E09DEB4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E35-43BF-AC67-B6A2E09DEB4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E35-43BF-AC67-B6A2E09DEB4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15.5</c:v>
                </c:pt>
                <c:pt idx="2">
                  <c:v>18.100000000000001</c:v>
                </c:pt>
                <c:pt idx="3">
                  <c:v>12.6</c:v>
                </c:pt>
                <c:pt idx="5">
                  <c:v>21</c:v>
                </c:pt>
                <c:pt idx="6">
                  <c:v>16</c:v>
                </c:pt>
                <c:pt idx="7">
                  <c:v>13.5</c:v>
                </c:pt>
                <c:pt idx="8">
                  <c:v>11.9</c:v>
                </c:pt>
                <c:pt idx="11">
                  <c:v>24.4</c:v>
                </c:pt>
                <c:pt idx="12">
                  <c:v>17.8</c:v>
                </c:pt>
                <c:pt idx="13">
                  <c:v>13.9</c:v>
                </c:pt>
              </c:numCache>
            </c:numRef>
          </c:val>
          <c:extLst>
            <c:ext xmlns:c16="http://schemas.microsoft.com/office/drawing/2014/chart" uri="{C3380CC4-5D6E-409C-BE32-E72D297353CC}">
              <c16:uniqueId val="{00000018-7E35-43BF-AC67-B6A2E09DEB4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FBA-40E8-B99A-3945D0A15325}"/>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36.799999999999997</c:v>
                </c:pt>
                <c:pt idx="2">
                  <c:v>28.7</c:v>
                </c:pt>
                <c:pt idx="3">
                  <c:v>30.3</c:v>
                </c:pt>
                <c:pt idx="4">
                  <c:v>28.2</c:v>
                </c:pt>
                <c:pt idx="5">
                  <c:v>25.4</c:v>
                </c:pt>
                <c:pt idx="6">
                  <c:v>23.7</c:v>
                </c:pt>
                <c:pt idx="7">
                  <c:v>23.5</c:v>
                </c:pt>
                <c:pt idx="8">
                  <c:v>19.2</c:v>
                </c:pt>
                <c:pt idx="9">
                  <c:v>18.600000000000001</c:v>
                </c:pt>
                <c:pt idx="10">
                  <c:v>14.6</c:v>
                </c:pt>
                <c:pt idx="12">
                  <c:v>15.5</c:v>
                </c:pt>
              </c:numCache>
            </c:numRef>
          </c:val>
          <c:smooth val="0"/>
          <c:extLst>
            <c:ext xmlns:c16="http://schemas.microsoft.com/office/drawing/2014/chart" uri="{C3380CC4-5D6E-409C-BE32-E72D297353CC}">
              <c16:uniqueId val="{00000001-EFBA-40E8-B99A-3945D0A15325}"/>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054-4EA7-AD92-0702D812425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054-4EA7-AD92-0702D812425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054-4EA7-AD92-0702D812425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054-4EA7-AD92-0702D812425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054-4EA7-AD92-0702D812425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054-4EA7-AD92-0702D812425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054-4EA7-AD92-0702D812425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054-4EA7-AD92-0702D812425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054-4EA7-AD92-0702D812425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054-4EA7-AD92-0702D812425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054-4EA7-AD92-0702D812425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054-4EA7-AD92-0702D812425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30.4</c:v>
                </c:pt>
                <c:pt idx="2">
                  <c:v>28.1</c:v>
                </c:pt>
                <c:pt idx="3">
                  <c:v>32.9</c:v>
                </c:pt>
                <c:pt idx="5">
                  <c:v>20.8</c:v>
                </c:pt>
                <c:pt idx="6">
                  <c:v>24.4</c:v>
                </c:pt>
                <c:pt idx="7">
                  <c:v>34.1</c:v>
                </c:pt>
                <c:pt idx="8">
                  <c:v>43.4</c:v>
                </c:pt>
                <c:pt idx="11">
                  <c:v>19.2</c:v>
                </c:pt>
                <c:pt idx="12">
                  <c:v>27.3</c:v>
                </c:pt>
                <c:pt idx="13">
                  <c:v>32.799999999999997</c:v>
                </c:pt>
              </c:numCache>
            </c:numRef>
          </c:val>
          <c:extLst>
            <c:ext xmlns:c16="http://schemas.microsoft.com/office/drawing/2014/chart" uri="{C3380CC4-5D6E-409C-BE32-E72D297353CC}">
              <c16:uniqueId val="{00000018-2054-4EA7-AD92-0702D812425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BAA-4E21-919D-E3D05360A1E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48.1</c:v>
                </c:pt>
                <c:pt idx="2">
                  <c:v>50.5</c:v>
                </c:pt>
                <c:pt idx="3">
                  <c:v>51.8</c:v>
                </c:pt>
                <c:pt idx="4">
                  <c:v>54.1</c:v>
                </c:pt>
                <c:pt idx="5">
                  <c:v>47.3</c:v>
                </c:pt>
                <c:pt idx="6">
                  <c:v>49.2</c:v>
                </c:pt>
                <c:pt idx="7">
                  <c:v>48.9</c:v>
                </c:pt>
                <c:pt idx="8">
                  <c:v>41.3</c:v>
                </c:pt>
                <c:pt idx="9">
                  <c:v>39.200000000000003</c:v>
                </c:pt>
                <c:pt idx="10">
                  <c:v>32.700000000000003</c:v>
                </c:pt>
                <c:pt idx="12">
                  <c:v>30.4</c:v>
                </c:pt>
              </c:numCache>
            </c:numRef>
          </c:val>
          <c:smooth val="0"/>
          <c:extLst>
            <c:ext xmlns:c16="http://schemas.microsoft.com/office/drawing/2014/chart" uri="{C3380CC4-5D6E-409C-BE32-E72D297353CC}">
              <c16:uniqueId val="{00000001-4BAA-4E21-919D-E3D05360A1E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8F8-45F7-9D03-CCBF0443CB4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8F8-45F7-9D03-CCBF0443CB4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8F8-45F7-9D03-CCBF0443CB4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8F8-45F7-9D03-CCBF0443CB4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8F8-45F7-9D03-CCBF0443CB4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8F8-45F7-9D03-CCBF0443CB4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8F8-45F7-9D03-CCBF0443CB4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8F8-45F7-9D03-CCBF0443CB4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8F8-45F7-9D03-CCBF0443CB4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8F8-45F7-9D03-CCBF0443CB4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8F8-45F7-9D03-CCBF0443CB4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8F8-45F7-9D03-CCBF0443CB4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36.1</c:v>
                </c:pt>
                <c:pt idx="2">
                  <c:v>34.200000000000003</c:v>
                </c:pt>
                <c:pt idx="3">
                  <c:v>37.700000000000003</c:v>
                </c:pt>
                <c:pt idx="6">
                  <c:v>33.799999999999997</c:v>
                </c:pt>
                <c:pt idx="7">
                  <c:v>35.1</c:v>
                </c:pt>
                <c:pt idx="8">
                  <c:v>37.700000000000003</c:v>
                </c:pt>
                <c:pt idx="13">
                  <c:v>37.6</c:v>
                </c:pt>
              </c:numCache>
            </c:numRef>
          </c:val>
          <c:extLst>
            <c:ext xmlns:c16="http://schemas.microsoft.com/office/drawing/2014/chart" uri="{C3380CC4-5D6E-409C-BE32-E72D297353CC}">
              <c16:uniqueId val="{00000018-08F8-45F7-9D03-CCBF0443CB4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1CF-49D9-ABB4-C0462C1DB00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40.9</c:v>
                </c:pt>
                <c:pt idx="1">
                  <c:v>38.299999999999997</c:v>
                </c:pt>
                <c:pt idx="2">
                  <c:v>38.6</c:v>
                </c:pt>
                <c:pt idx="3">
                  <c:v>34.700000000000003</c:v>
                </c:pt>
                <c:pt idx="5">
                  <c:v>36.1</c:v>
                </c:pt>
              </c:numCache>
            </c:numRef>
          </c:val>
          <c:smooth val="0"/>
          <c:extLst>
            <c:ext xmlns:c16="http://schemas.microsoft.com/office/drawing/2014/chart" uri="{C3380CC4-5D6E-409C-BE32-E72D297353CC}">
              <c16:uniqueId val="{00000001-31CF-49D9-ABB4-C0462C1DB00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85F-4D1F-9D36-785690CC19E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85F-4D1F-9D36-785690CC19E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85F-4D1F-9D36-785690CC19E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85F-4D1F-9D36-785690CC19E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85F-4D1F-9D36-785690CC19E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85F-4D1F-9D36-785690CC19E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85F-4D1F-9D36-785690CC19E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85F-4D1F-9D36-785690CC19E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85F-4D1F-9D36-785690CC19E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85F-4D1F-9D36-785690CC19E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85F-4D1F-9D36-785690CC19E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85F-4D1F-9D36-785690CC19E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30.2</c:v>
                </c:pt>
                <c:pt idx="2">
                  <c:v>29.9</c:v>
                </c:pt>
                <c:pt idx="3">
                  <c:v>30.7</c:v>
                </c:pt>
                <c:pt idx="5">
                  <c:v>17.8</c:v>
                </c:pt>
                <c:pt idx="6">
                  <c:v>24.1</c:v>
                </c:pt>
                <c:pt idx="7">
                  <c:v>36.700000000000003</c:v>
                </c:pt>
                <c:pt idx="8">
                  <c:v>42.2</c:v>
                </c:pt>
                <c:pt idx="11">
                  <c:v>41.1</c:v>
                </c:pt>
                <c:pt idx="12">
                  <c:v>36</c:v>
                </c:pt>
                <c:pt idx="13">
                  <c:v>28.3</c:v>
                </c:pt>
              </c:numCache>
            </c:numRef>
          </c:val>
          <c:extLst>
            <c:ext xmlns:c16="http://schemas.microsoft.com/office/drawing/2014/chart" uri="{C3380CC4-5D6E-409C-BE32-E72D297353CC}">
              <c16:uniqueId val="{00000018-F85F-4D1F-9D36-785690CC19E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3E7-4707-AE0D-BED8AA66E2F5}"/>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22.8</c:v>
                </c:pt>
                <c:pt idx="2">
                  <c:v>35.5</c:v>
                </c:pt>
                <c:pt idx="3">
                  <c:v>39.200000000000003</c:v>
                </c:pt>
                <c:pt idx="4">
                  <c:v>42.7</c:v>
                </c:pt>
                <c:pt idx="5">
                  <c:v>38.1</c:v>
                </c:pt>
                <c:pt idx="6">
                  <c:v>36.9</c:v>
                </c:pt>
                <c:pt idx="7">
                  <c:v>37.1</c:v>
                </c:pt>
                <c:pt idx="8">
                  <c:v>34.200000000000003</c:v>
                </c:pt>
                <c:pt idx="9">
                  <c:v>37.299999999999997</c:v>
                </c:pt>
                <c:pt idx="10">
                  <c:v>31.2</c:v>
                </c:pt>
                <c:pt idx="12">
                  <c:v>30.2</c:v>
                </c:pt>
              </c:numCache>
            </c:numRef>
          </c:val>
          <c:smooth val="0"/>
          <c:extLst>
            <c:ext xmlns:c16="http://schemas.microsoft.com/office/drawing/2014/chart" uri="{C3380CC4-5D6E-409C-BE32-E72D297353CC}">
              <c16:uniqueId val="{00000001-E3E7-4707-AE0D-BED8AA66E2F5}"/>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E68-48DC-83E7-4051CA377B0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E68-48DC-83E7-4051CA377B0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E68-48DC-83E7-4051CA377B0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E68-48DC-83E7-4051CA377B0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E68-48DC-83E7-4051CA377B0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E68-48DC-83E7-4051CA377B0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E68-48DC-83E7-4051CA377B0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E68-48DC-83E7-4051CA377B0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E68-48DC-83E7-4051CA377B0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E68-48DC-83E7-4051CA377B0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E68-48DC-83E7-4051CA377B0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E68-48DC-83E7-4051CA377B0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5.4</c:v>
                </c:pt>
                <c:pt idx="2">
                  <c:v>7</c:v>
                </c:pt>
                <c:pt idx="3">
                  <c:v>3.6</c:v>
                </c:pt>
                <c:pt idx="5">
                  <c:v>5.7</c:v>
                </c:pt>
                <c:pt idx="6">
                  <c:v>5.4</c:v>
                </c:pt>
                <c:pt idx="7">
                  <c:v>5.2</c:v>
                </c:pt>
                <c:pt idx="8">
                  <c:v>5</c:v>
                </c:pt>
                <c:pt idx="11">
                  <c:v>14</c:v>
                </c:pt>
                <c:pt idx="12">
                  <c:v>7.5</c:v>
                </c:pt>
                <c:pt idx="13">
                  <c:v>3.9</c:v>
                </c:pt>
              </c:numCache>
            </c:numRef>
          </c:val>
          <c:extLst>
            <c:ext xmlns:c16="http://schemas.microsoft.com/office/drawing/2014/chart" uri="{C3380CC4-5D6E-409C-BE32-E72D297353CC}">
              <c16:uniqueId val="{00000018-4E68-48DC-83E7-4051CA377B0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73A-43E1-A319-84E965B987E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73A-43E1-A319-84E965B987E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73A-43E1-A319-84E965B987E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73A-43E1-A319-84E965B987E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73A-43E1-A319-84E965B987E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73A-43E1-A319-84E965B987E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73A-43E1-A319-84E965B987E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73A-43E1-A319-84E965B987E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73A-43E1-A319-84E965B987E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73A-43E1-A319-84E965B987E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73A-43E1-A319-84E965B987E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73A-43E1-A319-84E965B987E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45.7</c:v>
                </c:pt>
                <c:pt idx="2">
                  <c:v>44</c:v>
                </c:pt>
                <c:pt idx="3">
                  <c:v>47.3</c:v>
                </c:pt>
                <c:pt idx="5">
                  <c:v>14</c:v>
                </c:pt>
                <c:pt idx="6">
                  <c:v>22.8</c:v>
                </c:pt>
                <c:pt idx="7">
                  <c:v>57</c:v>
                </c:pt>
                <c:pt idx="8">
                  <c:v>61.4</c:v>
                </c:pt>
                <c:pt idx="12">
                  <c:v>38.5</c:v>
                </c:pt>
                <c:pt idx="13">
                  <c:v>47.3</c:v>
                </c:pt>
              </c:numCache>
            </c:numRef>
          </c:val>
          <c:extLst>
            <c:ext xmlns:c16="http://schemas.microsoft.com/office/drawing/2014/chart" uri="{C3380CC4-5D6E-409C-BE32-E72D297353CC}">
              <c16:uniqueId val="{00000018-673A-43E1-A319-84E965B987E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AAA-4D6F-8D60-4E4DFA7679B5}"/>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5.2</c:v>
                </c:pt>
                <c:pt idx="2">
                  <c:v>7.5</c:v>
                </c:pt>
                <c:pt idx="3">
                  <c:v>10.7</c:v>
                </c:pt>
                <c:pt idx="4">
                  <c:v>8.3000000000000007</c:v>
                </c:pt>
                <c:pt idx="5">
                  <c:v>9</c:v>
                </c:pt>
                <c:pt idx="6">
                  <c:v>6.7</c:v>
                </c:pt>
                <c:pt idx="7">
                  <c:v>7.8</c:v>
                </c:pt>
                <c:pt idx="8">
                  <c:v>5.7</c:v>
                </c:pt>
                <c:pt idx="9">
                  <c:v>5.9</c:v>
                </c:pt>
                <c:pt idx="10">
                  <c:v>6.3</c:v>
                </c:pt>
                <c:pt idx="12">
                  <c:v>5.4</c:v>
                </c:pt>
              </c:numCache>
            </c:numRef>
          </c:val>
          <c:smooth val="0"/>
          <c:extLst>
            <c:ext xmlns:c16="http://schemas.microsoft.com/office/drawing/2014/chart" uri="{C3380CC4-5D6E-409C-BE32-E72D297353CC}">
              <c16:uniqueId val="{00000001-CAAA-4D6F-8D60-4E4DFA7679B5}"/>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C91-484F-8CD5-C50DF25F727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C91-484F-8CD5-C50DF25F727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C91-484F-8CD5-C50DF25F727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C91-484F-8CD5-C50DF25F727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C91-484F-8CD5-C50DF25F727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C91-484F-8CD5-C50DF25F727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C91-484F-8CD5-C50DF25F727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C91-484F-8CD5-C50DF25F727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C91-484F-8CD5-C50DF25F727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C91-484F-8CD5-C50DF25F727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C91-484F-8CD5-C50DF25F727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C91-484F-8CD5-C50DF25F727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c:v>
                </c:pt>
                <c:pt idx="2">
                  <c:v>17</c:v>
                </c:pt>
                <c:pt idx="3">
                  <c:v>14.9</c:v>
                </c:pt>
                <c:pt idx="5">
                  <c:v>8.5</c:v>
                </c:pt>
                <c:pt idx="6">
                  <c:v>13.4</c:v>
                </c:pt>
                <c:pt idx="7">
                  <c:v>19.100000000000001</c:v>
                </c:pt>
                <c:pt idx="8">
                  <c:v>22.5</c:v>
                </c:pt>
                <c:pt idx="11">
                  <c:v>24.7</c:v>
                </c:pt>
                <c:pt idx="12">
                  <c:v>21.9</c:v>
                </c:pt>
                <c:pt idx="13">
                  <c:v>13.7</c:v>
                </c:pt>
              </c:numCache>
            </c:numRef>
          </c:val>
          <c:extLst>
            <c:ext xmlns:c16="http://schemas.microsoft.com/office/drawing/2014/chart" uri="{C3380CC4-5D6E-409C-BE32-E72D297353CC}">
              <c16:uniqueId val="{00000018-AC91-484F-8CD5-C50DF25F727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348-4CBA-AADE-808E1022130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11.2</c:v>
                </c:pt>
                <c:pt idx="2">
                  <c:v>20.9</c:v>
                </c:pt>
                <c:pt idx="3">
                  <c:v>21.5</c:v>
                </c:pt>
                <c:pt idx="4">
                  <c:v>25.1</c:v>
                </c:pt>
                <c:pt idx="5">
                  <c:v>21.8</c:v>
                </c:pt>
                <c:pt idx="6">
                  <c:v>15.9</c:v>
                </c:pt>
                <c:pt idx="7">
                  <c:v>20.3</c:v>
                </c:pt>
                <c:pt idx="8">
                  <c:v>18.899999999999999</c:v>
                </c:pt>
                <c:pt idx="9">
                  <c:v>21.6</c:v>
                </c:pt>
                <c:pt idx="10">
                  <c:v>17.3</c:v>
                </c:pt>
                <c:pt idx="12">
                  <c:v>16</c:v>
                </c:pt>
              </c:numCache>
            </c:numRef>
          </c:val>
          <c:smooth val="0"/>
          <c:extLst>
            <c:ext xmlns:c16="http://schemas.microsoft.com/office/drawing/2014/chart" uri="{C3380CC4-5D6E-409C-BE32-E72D297353CC}">
              <c16:uniqueId val="{00000001-B348-4CBA-AADE-808E1022130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DAE-4293-BC06-0018F7AECF8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DAE-4293-BC06-0018F7AECF8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DAE-4293-BC06-0018F7AECF8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DAE-4293-BC06-0018F7AECF8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DAE-4293-BC06-0018F7AECF8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DAE-4293-BC06-0018F7AECF8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DAE-4293-BC06-0018F7AECF8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DAE-4293-BC06-0018F7AECF8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DAE-4293-BC06-0018F7AECF8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DAE-4293-BC06-0018F7AECF8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DAE-4293-BC06-0018F7AECF8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DAE-4293-BC06-0018F7AECF8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4.4000000000000004</c:v>
                </c:pt>
                <c:pt idx="2">
                  <c:v>5.5</c:v>
                </c:pt>
                <c:pt idx="3">
                  <c:v>3.1</c:v>
                </c:pt>
                <c:pt idx="5">
                  <c:v>1.8</c:v>
                </c:pt>
                <c:pt idx="6">
                  <c:v>3.9</c:v>
                </c:pt>
                <c:pt idx="7">
                  <c:v>4.2</c:v>
                </c:pt>
                <c:pt idx="8">
                  <c:v>7.8</c:v>
                </c:pt>
                <c:pt idx="11">
                  <c:v>5.5</c:v>
                </c:pt>
                <c:pt idx="12">
                  <c:v>6.1</c:v>
                </c:pt>
                <c:pt idx="13">
                  <c:v>3.7</c:v>
                </c:pt>
              </c:numCache>
            </c:numRef>
          </c:val>
          <c:extLst>
            <c:ext xmlns:c16="http://schemas.microsoft.com/office/drawing/2014/chart" uri="{C3380CC4-5D6E-409C-BE32-E72D297353CC}">
              <c16:uniqueId val="{00000018-1DAE-4293-BC06-0018F7AECF8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65F-46BF-82DB-3AAA89861E7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4.5999999999999996</c:v>
                </c:pt>
                <c:pt idx="2">
                  <c:v>6.6</c:v>
                </c:pt>
                <c:pt idx="3">
                  <c:v>9</c:v>
                </c:pt>
                <c:pt idx="4">
                  <c:v>8.1</c:v>
                </c:pt>
                <c:pt idx="5">
                  <c:v>9.9</c:v>
                </c:pt>
                <c:pt idx="6">
                  <c:v>7.8</c:v>
                </c:pt>
                <c:pt idx="7">
                  <c:v>7.3</c:v>
                </c:pt>
                <c:pt idx="8">
                  <c:v>5.2</c:v>
                </c:pt>
                <c:pt idx="9">
                  <c:v>4</c:v>
                </c:pt>
                <c:pt idx="10">
                  <c:v>4.3</c:v>
                </c:pt>
                <c:pt idx="12">
                  <c:v>4.4000000000000004</c:v>
                </c:pt>
              </c:numCache>
            </c:numRef>
          </c:val>
          <c:smooth val="0"/>
          <c:extLst>
            <c:ext xmlns:c16="http://schemas.microsoft.com/office/drawing/2014/chart" uri="{C3380CC4-5D6E-409C-BE32-E72D297353CC}">
              <c16:uniqueId val="{00000001-865F-46BF-82DB-3AAA89861E7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117-43E8-9699-13CB171F519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117-43E8-9699-13CB171F519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117-43E8-9699-13CB171F519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117-43E8-9699-13CB171F519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117-43E8-9699-13CB171F519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117-43E8-9699-13CB171F519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117-43E8-9699-13CB171F519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117-43E8-9699-13CB171F519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117-43E8-9699-13CB171F519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117-43E8-9699-13CB171F519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117-43E8-9699-13CB171F519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117-43E8-9699-13CB171F5190}"/>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5.8</c:v>
                </c:pt>
                <c:pt idx="2">
                  <c:v>7.1</c:v>
                </c:pt>
                <c:pt idx="3">
                  <c:v>4.2</c:v>
                </c:pt>
                <c:pt idx="5">
                  <c:v>5.0999999999999996</c:v>
                </c:pt>
                <c:pt idx="6">
                  <c:v>7.6</c:v>
                </c:pt>
                <c:pt idx="7">
                  <c:v>4.5</c:v>
                </c:pt>
                <c:pt idx="8">
                  <c:v>5.7</c:v>
                </c:pt>
                <c:pt idx="11">
                  <c:v>5.9</c:v>
                </c:pt>
                <c:pt idx="12">
                  <c:v>8.1</c:v>
                </c:pt>
                <c:pt idx="13">
                  <c:v>4.8</c:v>
                </c:pt>
              </c:numCache>
            </c:numRef>
          </c:val>
          <c:extLst>
            <c:ext xmlns:c16="http://schemas.microsoft.com/office/drawing/2014/chart" uri="{C3380CC4-5D6E-409C-BE32-E72D297353CC}">
              <c16:uniqueId val="{00000018-F117-43E8-9699-13CB171F5190}"/>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067-418C-970B-7EF6369A74A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Sheet1!$A$2:$A$12</c:f>
              <c:numCache>
                <c:formatCode>General</c:formatCode>
                <c:ptCount val="14"/>
                <c:pt idx="0">
                  <c:v>1997</c:v>
                </c:pt>
                <c:pt idx="1">
                  <c:v>1999</c:v>
                </c:pt>
                <c:pt idx="2">
                  <c:v>2001</c:v>
                </c:pt>
                <c:pt idx="3">
                  <c:v>2003</c:v>
                </c:pt>
                <c:pt idx="4">
                  <c:v>2005</c:v>
                </c:pt>
                <c:pt idx="5">
                  <c:v>2007</c:v>
                </c:pt>
                <c:pt idx="6">
                  <c:v>2009</c:v>
                </c:pt>
                <c:pt idx="7">
                  <c:v>2011</c:v>
                </c:pt>
                <c:pt idx="8">
                  <c:v>2013</c:v>
                </c:pt>
                <c:pt idx="9">
                  <c:v>2015</c:v>
                </c:pt>
                <c:pt idx="10">
                  <c:v>2017</c:v>
                </c:pt>
              </c:numCache>
            </c:numRef>
          </c:cat>
          <c:val>
            <c:numRef>
              <c:f>Sheet1!$B$2:$B$12</c:f>
              <c:numCache>
                <c:formatCode>General</c:formatCode>
                <c:ptCount val="14"/>
                <c:pt idx="0">
                  <c:v>16</c:v>
                </c:pt>
                <c:pt idx="1">
                  <c:v>16.2</c:v>
                </c:pt>
                <c:pt idx="2">
                  <c:v>13.8</c:v>
                </c:pt>
                <c:pt idx="3">
                  <c:v>11.7</c:v>
                </c:pt>
                <c:pt idx="4">
                  <c:v>10.6</c:v>
                </c:pt>
                <c:pt idx="5">
                  <c:v>10.5</c:v>
                </c:pt>
                <c:pt idx="6">
                  <c:v>9.6</c:v>
                </c:pt>
                <c:pt idx="7">
                  <c:v>8.4</c:v>
                </c:pt>
                <c:pt idx="8">
                  <c:v>5.9</c:v>
                </c:pt>
                <c:pt idx="10">
                  <c:v>5.8</c:v>
                </c:pt>
              </c:numCache>
            </c:numRef>
          </c:val>
          <c:smooth val="0"/>
          <c:extLst>
            <c:ext xmlns:c16="http://schemas.microsoft.com/office/drawing/2014/chart" uri="{C3380CC4-5D6E-409C-BE32-E72D297353CC}">
              <c16:uniqueId val="{00000001-A067-418C-970B-7EF6369A74A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DBB-45A1-A17F-F193E03E608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DBB-45A1-A17F-F193E03E608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DBB-45A1-A17F-F193E03E608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DBB-45A1-A17F-F193E03E608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DBB-45A1-A17F-F193E03E608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DBB-45A1-A17F-F193E03E608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DBB-45A1-A17F-F193E03E608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DBB-45A1-A17F-F193E03E608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DBB-45A1-A17F-F193E03E608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DBB-45A1-A17F-F193E03E608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DBB-45A1-A17F-F193E03E608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DBB-45A1-A17F-F193E03E608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11.2</c:v>
                </c:pt>
                <c:pt idx="2">
                  <c:v>11.8</c:v>
                </c:pt>
                <c:pt idx="3">
                  <c:v>10.4</c:v>
                </c:pt>
                <c:pt idx="5">
                  <c:v>7.8</c:v>
                </c:pt>
                <c:pt idx="6">
                  <c:v>11.3</c:v>
                </c:pt>
                <c:pt idx="7">
                  <c:v>13</c:v>
                </c:pt>
                <c:pt idx="8">
                  <c:v>12.3</c:v>
                </c:pt>
                <c:pt idx="11">
                  <c:v>16.100000000000001</c:v>
                </c:pt>
                <c:pt idx="12">
                  <c:v>14.5</c:v>
                </c:pt>
                <c:pt idx="13">
                  <c:v>9.6</c:v>
                </c:pt>
              </c:numCache>
            </c:numRef>
          </c:val>
          <c:extLst>
            <c:ext xmlns:c16="http://schemas.microsoft.com/office/drawing/2014/chart" uri="{C3380CC4-5D6E-409C-BE32-E72D297353CC}">
              <c16:uniqueId val="{00000018-9DBB-45A1-A17F-F193E03E608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533-4549-945D-356A66EA08F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533-4549-945D-356A66EA08F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533-4549-945D-356A66EA08F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533-4549-945D-356A66EA08F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533-4549-945D-356A66EA08F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533-4549-945D-356A66EA08F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533-4549-945D-356A66EA08F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533-4549-945D-356A66EA08F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533-4549-945D-356A66EA08F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533-4549-945D-356A66EA08F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533-4549-945D-356A66EA08F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533-4549-945D-356A66EA08F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18.399999999999999</c:v>
                </c:pt>
                <c:pt idx="2">
                  <c:v>19.7</c:v>
                </c:pt>
                <c:pt idx="3">
                  <c:v>16.899999999999999</c:v>
                </c:pt>
                <c:pt idx="5">
                  <c:v>17</c:v>
                </c:pt>
                <c:pt idx="6">
                  <c:v>18.7</c:v>
                </c:pt>
                <c:pt idx="7">
                  <c:v>17</c:v>
                </c:pt>
                <c:pt idx="8">
                  <c:v>20.8</c:v>
                </c:pt>
                <c:pt idx="11">
                  <c:v>26.8</c:v>
                </c:pt>
                <c:pt idx="12">
                  <c:v>24.3</c:v>
                </c:pt>
                <c:pt idx="13">
                  <c:v>16.399999999999999</c:v>
                </c:pt>
              </c:numCache>
            </c:numRef>
          </c:val>
          <c:extLst>
            <c:ext xmlns:c16="http://schemas.microsoft.com/office/drawing/2014/chart" uri="{C3380CC4-5D6E-409C-BE32-E72D297353CC}">
              <c16:uniqueId val="{00000018-6533-4549-945D-356A66EA08F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3A9-4888-8C27-11666A73E76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19.600000000000001</c:v>
                </c:pt>
                <c:pt idx="2">
                  <c:v>28.3</c:v>
                </c:pt>
                <c:pt idx="3">
                  <c:v>28.8</c:v>
                </c:pt>
                <c:pt idx="4">
                  <c:v>26.6</c:v>
                </c:pt>
                <c:pt idx="5">
                  <c:v>26.3</c:v>
                </c:pt>
                <c:pt idx="6">
                  <c:v>21.7</c:v>
                </c:pt>
                <c:pt idx="7">
                  <c:v>22.7</c:v>
                </c:pt>
                <c:pt idx="8">
                  <c:v>20.5</c:v>
                </c:pt>
                <c:pt idx="9">
                  <c:v>20.9</c:v>
                </c:pt>
                <c:pt idx="10">
                  <c:v>18.3</c:v>
                </c:pt>
                <c:pt idx="12">
                  <c:v>18.399999999999999</c:v>
                </c:pt>
              </c:numCache>
            </c:numRef>
          </c:val>
          <c:smooth val="0"/>
          <c:extLst>
            <c:ext xmlns:c16="http://schemas.microsoft.com/office/drawing/2014/chart" uri="{C3380CC4-5D6E-409C-BE32-E72D297353CC}">
              <c16:uniqueId val="{00000001-E3A9-4888-8C27-11666A73E76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F52-4B73-8B2B-5D1EFBD91DB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47.9</c:v>
                </c:pt>
                <c:pt idx="2">
                  <c:v>45.7</c:v>
                </c:pt>
              </c:numCache>
            </c:numRef>
          </c:val>
          <c:smooth val="0"/>
          <c:extLst>
            <c:ext xmlns:c16="http://schemas.microsoft.com/office/drawing/2014/chart" uri="{C3380CC4-5D6E-409C-BE32-E72D297353CC}">
              <c16:uniqueId val="{00000001-FF52-4B73-8B2B-5D1EFBD91DB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282-41F8-982A-590AC63F96A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282-41F8-982A-590AC63F96A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282-41F8-982A-590AC63F96A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282-41F8-982A-590AC63F96A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282-41F8-982A-590AC63F96A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282-41F8-982A-590AC63F96A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282-41F8-982A-590AC63F96A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282-41F8-982A-590AC63F96A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282-41F8-982A-590AC63F96A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282-41F8-982A-590AC63F96A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282-41F8-982A-590AC63F96A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282-41F8-982A-590AC63F96A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33.6</c:v>
                </c:pt>
                <c:pt idx="2">
                  <c:v>34.9</c:v>
                </c:pt>
                <c:pt idx="3">
                  <c:v>32.1</c:v>
                </c:pt>
                <c:pt idx="5">
                  <c:v>15.2</c:v>
                </c:pt>
                <c:pt idx="6">
                  <c:v>23.3</c:v>
                </c:pt>
                <c:pt idx="7">
                  <c:v>40.9</c:v>
                </c:pt>
                <c:pt idx="8">
                  <c:v>54.6</c:v>
                </c:pt>
                <c:pt idx="12">
                  <c:v>39.9</c:v>
                </c:pt>
                <c:pt idx="13">
                  <c:v>33</c:v>
                </c:pt>
              </c:numCache>
            </c:numRef>
          </c:val>
          <c:extLst>
            <c:ext xmlns:c16="http://schemas.microsoft.com/office/drawing/2014/chart" uri="{C3380CC4-5D6E-409C-BE32-E72D297353CC}">
              <c16:uniqueId val="{00000018-F282-41F8-982A-590AC63F96A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852-45D5-9FCE-BE3AA232882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47</c:v>
                </c:pt>
                <c:pt idx="2">
                  <c:v>41.3</c:v>
                </c:pt>
                <c:pt idx="3">
                  <c:v>41.5</c:v>
                </c:pt>
                <c:pt idx="4">
                  <c:v>39.299999999999997</c:v>
                </c:pt>
                <c:pt idx="5">
                  <c:v>36.799999999999997</c:v>
                </c:pt>
                <c:pt idx="6">
                  <c:v>40.299999999999997</c:v>
                </c:pt>
                <c:pt idx="7">
                  <c:v>44.6</c:v>
                </c:pt>
                <c:pt idx="8">
                  <c:v>40.9</c:v>
                </c:pt>
                <c:pt idx="9">
                  <c:v>41.6</c:v>
                </c:pt>
                <c:pt idx="10">
                  <c:v>35.299999999999997</c:v>
                </c:pt>
                <c:pt idx="12">
                  <c:v>33.6</c:v>
                </c:pt>
              </c:numCache>
            </c:numRef>
          </c:val>
          <c:smooth val="0"/>
          <c:extLst>
            <c:ext xmlns:c16="http://schemas.microsoft.com/office/drawing/2014/chart" uri="{C3380CC4-5D6E-409C-BE32-E72D297353CC}">
              <c16:uniqueId val="{00000001-E852-45D5-9FCE-BE3AA232882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D3B-48AD-9117-DFC41028A14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D3B-48AD-9117-DFC41028A14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D3B-48AD-9117-DFC41028A14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D3B-48AD-9117-DFC41028A14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D3B-48AD-9117-DFC41028A14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D3B-48AD-9117-DFC41028A14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D3B-48AD-9117-DFC41028A14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D3B-48AD-9117-DFC41028A14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D3B-48AD-9117-DFC41028A14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D3B-48AD-9117-DFC41028A14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D3B-48AD-9117-DFC41028A14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D3B-48AD-9117-DFC41028A14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2.9</c:v>
                </c:pt>
                <c:pt idx="2">
                  <c:v>3.7</c:v>
                </c:pt>
                <c:pt idx="3">
                  <c:v>2</c:v>
                </c:pt>
                <c:pt idx="5">
                  <c:v>3.2</c:v>
                </c:pt>
                <c:pt idx="6">
                  <c:v>2.6</c:v>
                </c:pt>
                <c:pt idx="7">
                  <c:v>2.5</c:v>
                </c:pt>
                <c:pt idx="8">
                  <c:v>3</c:v>
                </c:pt>
                <c:pt idx="11">
                  <c:v>6.6</c:v>
                </c:pt>
                <c:pt idx="12">
                  <c:v>5.3</c:v>
                </c:pt>
                <c:pt idx="13">
                  <c:v>2</c:v>
                </c:pt>
              </c:numCache>
            </c:numRef>
          </c:val>
          <c:extLst>
            <c:ext xmlns:c16="http://schemas.microsoft.com/office/drawing/2014/chart" uri="{C3380CC4-5D6E-409C-BE32-E72D297353CC}">
              <c16:uniqueId val="{00000018-FD3B-48AD-9117-DFC41028A14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163-46F7-8526-CC818373162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7.3</c:v>
                </c:pt>
                <c:pt idx="2">
                  <c:v>5.5</c:v>
                </c:pt>
                <c:pt idx="3">
                  <c:v>4.3</c:v>
                </c:pt>
                <c:pt idx="4">
                  <c:v>4</c:v>
                </c:pt>
                <c:pt idx="5">
                  <c:v>2.8</c:v>
                </c:pt>
                <c:pt idx="6">
                  <c:v>3.9</c:v>
                </c:pt>
                <c:pt idx="7">
                  <c:v>4.5</c:v>
                </c:pt>
                <c:pt idx="8">
                  <c:v>3.4</c:v>
                </c:pt>
                <c:pt idx="9">
                  <c:v>4.4000000000000004</c:v>
                </c:pt>
                <c:pt idx="10">
                  <c:v>2.6</c:v>
                </c:pt>
                <c:pt idx="12">
                  <c:v>2.9</c:v>
                </c:pt>
              </c:numCache>
            </c:numRef>
          </c:val>
          <c:smooth val="0"/>
          <c:extLst>
            <c:ext xmlns:c16="http://schemas.microsoft.com/office/drawing/2014/chart" uri="{C3380CC4-5D6E-409C-BE32-E72D297353CC}">
              <c16:uniqueId val="{00000001-2163-46F7-8526-CC818373162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6D4-49EA-8322-D123F47A6A1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6D4-49EA-8322-D123F47A6A1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6D4-49EA-8322-D123F47A6A1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6D4-49EA-8322-D123F47A6A1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6D4-49EA-8322-D123F47A6A1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6D4-49EA-8322-D123F47A6A1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6D4-49EA-8322-D123F47A6A1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6D4-49EA-8322-D123F47A6A1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6D4-49EA-8322-D123F47A6A1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6D4-49EA-8322-D123F47A6A1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6D4-49EA-8322-D123F47A6A1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6D4-49EA-8322-D123F47A6A15}"/>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7.2</c:v>
                </c:pt>
                <c:pt idx="2">
                  <c:v>8</c:v>
                </c:pt>
                <c:pt idx="3">
                  <c:v>6.3</c:v>
                </c:pt>
                <c:pt idx="5">
                  <c:v>2.2000000000000002</c:v>
                </c:pt>
                <c:pt idx="6">
                  <c:v>5.2</c:v>
                </c:pt>
                <c:pt idx="7">
                  <c:v>8</c:v>
                </c:pt>
                <c:pt idx="8">
                  <c:v>13.3</c:v>
                </c:pt>
                <c:pt idx="11">
                  <c:v>13.7</c:v>
                </c:pt>
                <c:pt idx="12">
                  <c:v>9.6999999999999993</c:v>
                </c:pt>
                <c:pt idx="13">
                  <c:v>6.4</c:v>
                </c:pt>
              </c:numCache>
            </c:numRef>
          </c:val>
          <c:extLst>
            <c:ext xmlns:c16="http://schemas.microsoft.com/office/drawing/2014/chart" uri="{C3380CC4-5D6E-409C-BE32-E72D297353CC}">
              <c16:uniqueId val="{00000018-E6D4-49EA-8322-D123F47A6A15}"/>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F0B-499A-9D95-6F68C2A1A78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14.3</c:v>
                </c:pt>
                <c:pt idx="2">
                  <c:v>11.4</c:v>
                </c:pt>
                <c:pt idx="3">
                  <c:v>10.3</c:v>
                </c:pt>
                <c:pt idx="4">
                  <c:v>10.199999999999999</c:v>
                </c:pt>
                <c:pt idx="5">
                  <c:v>8.9</c:v>
                </c:pt>
                <c:pt idx="6">
                  <c:v>10.4</c:v>
                </c:pt>
                <c:pt idx="7">
                  <c:v>12.7</c:v>
                </c:pt>
                <c:pt idx="8">
                  <c:v>9.9</c:v>
                </c:pt>
                <c:pt idx="9">
                  <c:v>9.9</c:v>
                </c:pt>
                <c:pt idx="10">
                  <c:v>9.8000000000000007</c:v>
                </c:pt>
                <c:pt idx="12">
                  <c:v>7.2</c:v>
                </c:pt>
              </c:numCache>
            </c:numRef>
          </c:val>
          <c:smooth val="0"/>
          <c:extLst>
            <c:ext xmlns:c16="http://schemas.microsoft.com/office/drawing/2014/chart" uri="{C3380CC4-5D6E-409C-BE32-E72D297353CC}">
              <c16:uniqueId val="{00000001-AF0B-499A-9D95-6F68C2A1A78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88B-4FBB-B0B0-704686DDFC1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88B-4FBB-B0B0-704686DDFC1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88B-4FBB-B0B0-704686DDFC1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88B-4FBB-B0B0-704686DDFC1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88B-4FBB-B0B0-704686DDFC1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88B-4FBB-B0B0-704686DDFC1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88B-4FBB-B0B0-704686DDFC1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88B-4FBB-B0B0-704686DDFC1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88B-4FBB-B0B0-704686DDFC1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88B-4FBB-B0B0-704686DDFC1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88B-4FBB-B0B0-704686DDFC1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88B-4FBB-B0B0-704686DDFC1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24.9</c:v>
                </c:pt>
                <c:pt idx="2">
                  <c:v>24.7</c:v>
                </c:pt>
                <c:pt idx="3">
                  <c:v>25.2</c:v>
                </c:pt>
                <c:pt idx="5">
                  <c:v>10.7</c:v>
                </c:pt>
                <c:pt idx="6">
                  <c:v>15.2</c:v>
                </c:pt>
                <c:pt idx="7">
                  <c:v>31.6</c:v>
                </c:pt>
                <c:pt idx="8">
                  <c:v>42.2</c:v>
                </c:pt>
                <c:pt idx="12">
                  <c:v>27.2</c:v>
                </c:pt>
                <c:pt idx="13">
                  <c:v>25.5</c:v>
                </c:pt>
              </c:numCache>
            </c:numRef>
          </c:val>
          <c:extLst>
            <c:ext xmlns:c16="http://schemas.microsoft.com/office/drawing/2014/chart" uri="{C3380CC4-5D6E-409C-BE32-E72D297353CC}">
              <c16:uniqueId val="{00000018-788B-4FBB-B0B0-704686DDFC1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E68-4289-AB1F-50BF77EA90D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32.5</c:v>
                </c:pt>
                <c:pt idx="2">
                  <c:v>28.7</c:v>
                </c:pt>
                <c:pt idx="3">
                  <c:v>30.5</c:v>
                </c:pt>
                <c:pt idx="4">
                  <c:v>29.1</c:v>
                </c:pt>
                <c:pt idx="5">
                  <c:v>26.5</c:v>
                </c:pt>
                <c:pt idx="6">
                  <c:v>29.5</c:v>
                </c:pt>
                <c:pt idx="7">
                  <c:v>32.9</c:v>
                </c:pt>
                <c:pt idx="8">
                  <c:v>29.3</c:v>
                </c:pt>
                <c:pt idx="9">
                  <c:v>30.8</c:v>
                </c:pt>
                <c:pt idx="10">
                  <c:v>25.6</c:v>
                </c:pt>
                <c:pt idx="12">
                  <c:v>24.9</c:v>
                </c:pt>
              </c:numCache>
            </c:numRef>
          </c:val>
          <c:smooth val="0"/>
          <c:extLst>
            <c:ext xmlns:c16="http://schemas.microsoft.com/office/drawing/2014/chart" uri="{C3380CC4-5D6E-409C-BE32-E72D297353CC}">
              <c16:uniqueId val="{00000001-4E68-4289-AB1F-50BF77EA90D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A8B-4B9B-96DD-32D42C92CAE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A8B-4B9B-96DD-32D42C92CAE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A8B-4B9B-96DD-32D42C92CAE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A8B-4B9B-96DD-32D42C92CAE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A8B-4B9B-96DD-32D42C92CAE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A8B-4B9B-96DD-32D42C92CAE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A8B-4B9B-96DD-32D42C92CAE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A8B-4B9B-96DD-32D42C92CAE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A8B-4B9B-96DD-32D42C92CAE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A8B-4B9B-96DD-32D42C92CAE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A8B-4B9B-96DD-32D42C92CAE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A8B-4B9B-96DD-32D42C92CAE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17</c:v>
                </c:pt>
                <c:pt idx="2">
                  <c:v>20.100000000000001</c:v>
                </c:pt>
                <c:pt idx="3">
                  <c:v>13.9</c:v>
                </c:pt>
                <c:pt idx="7">
                  <c:v>12</c:v>
                </c:pt>
                <c:pt idx="8">
                  <c:v>21</c:v>
                </c:pt>
                <c:pt idx="13">
                  <c:v>16.399999999999999</c:v>
                </c:pt>
              </c:numCache>
            </c:numRef>
          </c:val>
          <c:extLst>
            <c:ext xmlns:c16="http://schemas.microsoft.com/office/drawing/2014/chart" uri="{C3380CC4-5D6E-409C-BE32-E72D297353CC}">
              <c16:uniqueId val="{00000018-CA8B-4B9B-96DD-32D42C92CAE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9D7-4215-BB00-078B4DFB06F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21.7</c:v>
                </c:pt>
                <c:pt idx="2">
                  <c:v>25.8</c:v>
                </c:pt>
                <c:pt idx="3">
                  <c:v>23.9</c:v>
                </c:pt>
                <c:pt idx="4">
                  <c:v>25.7</c:v>
                </c:pt>
                <c:pt idx="5">
                  <c:v>25.8</c:v>
                </c:pt>
                <c:pt idx="6">
                  <c:v>22.9</c:v>
                </c:pt>
                <c:pt idx="7">
                  <c:v>26.6</c:v>
                </c:pt>
                <c:pt idx="8">
                  <c:v>16.5</c:v>
                </c:pt>
                <c:pt idx="9">
                  <c:v>19.899999999999999</c:v>
                </c:pt>
                <c:pt idx="10">
                  <c:v>21.9</c:v>
                </c:pt>
                <c:pt idx="12">
                  <c:v>17</c:v>
                </c:pt>
              </c:numCache>
            </c:numRef>
          </c:val>
          <c:smooth val="0"/>
          <c:extLst>
            <c:ext xmlns:c16="http://schemas.microsoft.com/office/drawing/2014/chart" uri="{C3380CC4-5D6E-409C-BE32-E72D297353CC}">
              <c16:uniqueId val="{00000001-89D7-4215-BB00-078B4DFB06F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22B-4C06-8852-4462B5D0214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22B-4C06-8852-4462B5D0214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22B-4C06-8852-4462B5D0214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22B-4C06-8852-4462B5D0214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22B-4C06-8852-4462B5D0214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22B-4C06-8852-4462B5D0214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22B-4C06-8852-4462B5D0214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22B-4C06-8852-4462B5D0214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22B-4C06-8852-4462B5D0214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22B-4C06-8852-4462B5D0214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22B-4C06-8852-4462B5D0214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22B-4C06-8852-4462B5D0214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5.2</c:v>
                </c:pt>
                <c:pt idx="2">
                  <c:v>6.6</c:v>
                </c:pt>
                <c:pt idx="3">
                  <c:v>3.5</c:v>
                </c:pt>
                <c:pt idx="5">
                  <c:v>4.2</c:v>
                </c:pt>
                <c:pt idx="6">
                  <c:v>5.6</c:v>
                </c:pt>
                <c:pt idx="7">
                  <c:v>4.0999999999999996</c:v>
                </c:pt>
                <c:pt idx="8">
                  <c:v>5.9</c:v>
                </c:pt>
                <c:pt idx="11">
                  <c:v>3.8</c:v>
                </c:pt>
                <c:pt idx="12">
                  <c:v>8.1999999999999993</c:v>
                </c:pt>
                <c:pt idx="13">
                  <c:v>4.3</c:v>
                </c:pt>
              </c:numCache>
            </c:numRef>
          </c:val>
          <c:extLst>
            <c:ext xmlns:c16="http://schemas.microsoft.com/office/drawing/2014/chart" uri="{C3380CC4-5D6E-409C-BE32-E72D297353CC}">
              <c16:uniqueId val="{00000018-A22B-4C06-8852-4462B5D0214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E7B-4B98-8930-9C7F8BDF333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E7B-4B98-8930-9C7F8BDF333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E7B-4B98-8930-9C7F8BDF333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E7B-4B98-8930-9C7F8BDF333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E7B-4B98-8930-9C7F8BDF333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E7B-4B98-8930-9C7F8BDF333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E7B-4B98-8930-9C7F8BDF333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E7B-4B98-8930-9C7F8BDF333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E7B-4B98-8930-9C7F8BDF333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E7B-4B98-8930-9C7F8BDF333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E7B-4B98-8930-9C7F8BDF333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E7B-4B98-8930-9C7F8BDF333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62.8</c:v>
                </c:pt>
                <c:pt idx="2">
                  <c:v>69.8</c:v>
                </c:pt>
                <c:pt idx="3">
                  <c:v>56.1</c:v>
                </c:pt>
                <c:pt idx="7">
                  <c:v>64.7</c:v>
                </c:pt>
                <c:pt idx="8">
                  <c:v>55.8</c:v>
                </c:pt>
                <c:pt idx="13">
                  <c:v>63.4</c:v>
                </c:pt>
              </c:numCache>
            </c:numRef>
          </c:val>
          <c:extLst>
            <c:ext xmlns:c16="http://schemas.microsoft.com/office/drawing/2014/chart" uri="{C3380CC4-5D6E-409C-BE32-E72D297353CC}">
              <c16:uniqueId val="{00000018-AE7B-4B98-8930-9C7F8BDF333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548-461C-87CD-861C9D498AF4}"/>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58.3</c:v>
                </c:pt>
                <c:pt idx="2">
                  <c:v>57.7</c:v>
                </c:pt>
                <c:pt idx="3">
                  <c:v>57.7</c:v>
                </c:pt>
                <c:pt idx="4">
                  <c:v>59.2</c:v>
                </c:pt>
                <c:pt idx="5">
                  <c:v>65.2</c:v>
                </c:pt>
                <c:pt idx="6">
                  <c:v>65.3</c:v>
                </c:pt>
                <c:pt idx="7">
                  <c:v>61.4</c:v>
                </c:pt>
                <c:pt idx="8">
                  <c:v>63.7</c:v>
                </c:pt>
                <c:pt idx="9">
                  <c:v>64.099999999999994</c:v>
                </c:pt>
                <c:pt idx="10">
                  <c:v>62.5</c:v>
                </c:pt>
                <c:pt idx="12">
                  <c:v>62.8</c:v>
                </c:pt>
              </c:numCache>
            </c:numRef>
          </c:val>
          <c:smooth val="0"/>
          <c:extLst>
            <c:ext xmlns:c16="http://schemas.microsoft.com/office/drawing/2014/chart" uri="{C3380CC4-5D6E-409C-BE32-E72D297353CC}">
              <c16:uniqueId val="{00000001-5548-461C-87CD-861C9D498AF4}"/>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BD0-4D5D-BFF7-0C576B4C1F8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BD0-4D5D-BFF7-0C576B4C1F8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BD0-4D5D-BFF7-0C576B4C1F8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BD0-4D5D-BFF7-0C576B4C1F8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BD0-4D5D-BFF7-0C576B4C1F8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BD0-4D5D-BFF7-0C576B4C1F8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BD0-4D5D-BFF7-0C576B4C1F8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BD0-4D5D-BFF7-0C576B4C1F8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BD0-4D5D-BFF7-0C576B4C1F8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BD0-4D5D-BFF7-0C576B4C1F8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BD0-4D5D-BFF7-0C576B4C1F8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BD0-4D5D-BFF7-0C576B4C1F8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26</c:v>
                </c:pt>
                <c:pt idx="2">
                  <c:v>22.4</c:v>
                </c:pt>
                <c:pt idx="3">
                  <c:v>29.7</c:v>
                </c:pt>
                <c:pt idx="7">
                  <c:v>28.9</c:v>
                </c:pt>
                <c:pt idx="8">
                  <c:v>31.5</c:v>
                </c:pt>
                <c:pt idx="13">
                  <c:v>29.4</c:v>
                </c:pt>
              </c:numCache>
            </c:numRef>
          </c:val>
          <c:extLst>
            <c:ext xmlns:c16="http://schemas.microsoft.com/office/drawing/2014/chart" uri="{C3380CC4-5D6E-409C-BE32-E72D297353CC}">
              <c16:uniqueId val="{00000018-1BD0-4D5D-BFF7-0C576B4C1F8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549-41C4-B136-593645CA502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numCache>
            </c:numRef>
          </c:cat>
          <c:val>
            <c:numRef>
              <c:f>Sheet1!$B$2:$B$14</c:f>
              <c:numCache>
                <c:formatCode>General</c:formatCode>
                <c:ptCount val="14"/>
                <c:pt idx="0">
                  <c:v>22.4</c:v>
                </c:pt>
                <c:pt idx="2">
                  <c:v>23.3</c:v>
                </c:pt>
                <c:pt idx="3">
                  <c:v>24.7</c:v>
                </c:pt>
                <c:pt idx="4">
                  <c:v>25.6</c:v>
                </c:pt>
                <c:pt idx="5">
                  <c:v>24.8</c:v>
                </c:pt>
                <c:pt idx="6">
                  <c:v>23</c:v>
                </c:pt>
                <c:pt idx="7">
                  <c:v>25.7</c:v>
                </c:pt>
                <c:pt idx="8">
                  <c:v>27.2</c:v>
                </c:pt>
                <c:pt idx="9">
                  <c:v>25.8</c:v>
                </c:pt>
                <c:pt idx="10">
                  <c:v>23.7</c:v>
                </c:pt>
                <c:pt idx="12">
                  <c:v>26</c:v>
                </c:pt>
              </c:numCache>
            </c:numRef>
          </c:val>
          <c:smooth val="0"/>
          <c:extLst>
            <c:ext xmlns:c16="http://schemas.microsoft.com/office/drawing/2014/chart" uri="{C3380CC4-5D6E-409C-BE32-E72D297353CC}">
              <c16:uniqueId val="{00000001-3549-41C4-B136-593645CA502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CEE-41D8-A605-9C3754AB8EE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CEE-41D8-A605-9C3754AB8EE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CEE-41D8-A605-9C3754AB8EE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CEE-41D8-A605-9C3754AB8EE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CEE-41D8-A605-9C3754AB8EE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CEE-41D8-A605-9C3754AB8EE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CEE-41D8-A605-9C3754AB8EE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CEE-41D8-A605-9C3754AB8EE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CEE-41D8-A605-9C3754AB8EE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CEE-41D8-A605-9C3754AB8EE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CEE-41D8-A605-9C3754AB8EE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CEE-41D8-A605-9C3754AB8EE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8</c:v>
                </c:pt>
                <c:pt idx="2">
                  <c:v>6.9</c:v>
                </c:pt>
                <c:pt idx="3">
                  <c:v>9.1</c:v>
                </c:pt>
                <c:pt idx="7">
                  <c:v>5.6</c:v>
                </c:pt>
                <c:pt idx="8">
                  <c:v>11.5</c:v>
                </c:pt>
                <c:pt idx="13">
                  <c:v>7.4</c:v>
                </c:pt>
              </c:numCache>
            </c:numRef>
          </c:val>
          <c:extLst>
            <c:ext xmlns:c16="http://schemas.microsoft.com/office/drawing/2014/chart" uri="{C3380CC4-5D6E-409C-BE32-E72D297353CC}">
              <c16:uniqueId val="{00000018-BCEE-41D8-A605-9C3754AB8EE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168-4EC9-8535-26B1C3ED80A7}"/>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3.3</c:v>
                </c:pt>
                <c:pt idx="2">
                  <c:v>8</c:v>
                </c:pt>
              </c:numCache>
            </c:numRef>
          </c:val>
          <c:smooth val="0"/>
          <c:extLst>
            <c:ext xmlns:c16="http://schemas.microsoft.com/office/drawing/2014/chart" uri="{C3380CC4-5D6E-409C-BE32-E72D297353CC}">
              <c16:uniqueId val="{00000001-F168-4EC9-8535-26B1C3ED80A7}"/>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738-4F5D-B37B-E5E2AA86A6E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738-4F5D-B37B-E5E2AA86A6E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738-4F5D-B37B-E5E2AA86A6E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738-4F5D-B37B-E5E2AA86A6E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738-4F5D-B37B-E5E2AA86A6E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738-4F5D-B37B-E5E2AA86A6E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738-4F5D-B37B-E5E2AA86A6E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738-4F5D-B37B-E5E2AA86A6E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738-4F5D-B37B-E5E2AA86A6E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738-4F5D-B37B-E5E2AA86A6E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738-4F5D-B37B-E5E2AA86A6E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738-4F5D-B37B-E5E2AA86A6E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3.5</c:v>
                </c:pt>
                <c:pt idx="2">
                  <c:v>2.8</c:v>
                </c:pt>
                <c:pt idx="3">
                  <c:v>4.2</c:v>
                </c:pt>
                <c:pt idx="7">
                  <c:v>5</c:v>
                </c:pt>
                <c:pt idx="8">
                  <c:v>4</c:v>
                </c:pt>
                <c:pt idx="13">
                  <c:v>4.2</c:v>
                </c:pt>
              </c:numCache>
            </c:numRef>
          </c:val>
          <c:extLst>
            <c:ext xmlns:c16="http://schemas.microsoft.com/office/drawing/2014/chart" uri="{C3380CC4-5D6E-409C-BE32-E72D297353CC}">
              <c16:uniqueId val="{00000018-5738-4F5D-B37B-E5E2AA86A6E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D95-49CC-B802-16B4D7085F07}"/>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7.8</c:v>
                </c:pt>
                <c:pt idx="2">
                  <c:v>3.5</c:v>
                </c:pt>
              </c:numCache>
            </c:numRef>
          </c:val>
          <c:smooth val="0"/>
          <c:extLst>
            <c:ext xmlns:c16="http://schemas.microsoft.com/office/drawing/2014/chart" uri="{C3380CC4-5D6E-409C-BE32-E72D297353CC}">
              <c16:uniqueId val="{00000001-BD95-49CC-B802-16B4D7085F07}"/>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B55-4C7F-84AC-646AE079595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B55-4C7F-84AC-646AE079595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B55-4C7F-84AC-646AE079595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B55-4C7F-84AC-646AE079595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B55-4C7F-84AC-646AE079595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B55-4C7F-84AC-646AE079595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B55-4C7F-84AC-646AE079595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B55-4C7F-84AC-646AE079595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B55-4C7F-84AC-646AE079595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B55-4C7F-84AC-646AE079595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B55-4C7F-84AC-646AE079595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B55-4C7F-84AC-646AE079595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37.5</c:v>
                </c:pt>
                <c:pt idx="2">
                  <c:v>32</c:v>
                </c:pt>
                <c:pt idx="3">
                  <c:v>43</c:v>
                </c:pt>
                <c:pt idx="7">
                  <c:v>39.5</c:v>
                </c:pt>
                <c:pt idx="8">
                  <c:v>47</c:v>
                </c:pt>
                <c:pt idx="13">
                  <c:v>41</c:v>
                </c:pt>
              </c:numCache>
            </c:numRef>
          </c:val>
          <c:extLst>
            <c:ext xmlns:c16="http://schemas.microsoft.com/office/drawing/2014/chart" uri="{C3380CC4-5D6E-409C-BE32-E72D297353CC}">
              <c16:uniqueId val="{00000018-9B55-4C7F-84AC-646AE079595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C40-4885-A934-1513ABB47BC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34.9</c:v>
                </c:pt>
                <c:pt idx="2">
                  <c:v>37.5</c:v>
                </c:pt>
              </c:numCache>
            </c:numRef>
          </c:val>
          <c:smooth val="0"/>
          <c:extLst>
            <c:ext xmlns:c16="http://schemas.microsoft.com/office/drawing/2014/chart" uri="{C3380CC4-5D6E-409C-BE32-E72D297353CC}">
              <c16:uniqueId val="{00000001-EC40-4885-A934-1513ABB47BC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 The percentage for Male students is 5.4. The percentage for Female students is 6.2. The percentage for 9th grade students is 4.9. The percentage for 10th grade students is 5.3. The percentage for 11th grade students is 6.1. The percentage for 12th grade students is 7.1. The percentage for Black students is 10.4. The percentage for Hispanic students is 11.0. The percentage for White students is 4.1.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9.0.  The percentage for 1997 is 5.4.  The percentage for 1999 is 5.5.  The percentage for 2001 is 3.4.  The percentage for 2003 is 3.2.  The percentage for 2005 is 3.9.  The percentage for 2007 is 3.6.  The percentage for 2009 is 3.4.  The percentage for 2011 is 3.1.  The percentage for 2013 is 3.2.  The percentage for 2017 is 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decreased from 1993 to 2001, and did not change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13.3. The percentage for Male students is 12.0. The percentage for Female students is 14.7. The percentage for 11th grade students is 14.3. The percentage for 12th grade students is 15.7. The percentage for White students is 14.6.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14.0.  The percentage for 2017 is 13.3.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 The percentage for Male students is 9.3. The percentage for Female students is 5.9. The percentage for 11th grade students is 7.2. The percentage for 12th grade students is 6.1. The percentage for White students is 6.2.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13.1.  The percentage for 1997 is 10.5.  The percentage for 1999 is 11.3.  The percentage for 2001 is 11.3.  The percentage for 2003 is 7.5.  The percentage for 2005 is 10.1.  The percentage for 2007 is 10.8.  The percentage for 2009 is 6.7.  The percentage for 2011 is 7.4.  The percentage for 2013 is 10.7.  The percentage for 2017 is 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13.7. The percentage for Male students is 16.5. The percentage for Female students is 10.7. The percentage for 9th grade students is 15.3. The percentage for 10th grade students is 14.6. The percentage for 11th grade students is 9.7. The percentage for 12th grade students is 15.3. The percentage for Black students is 17.0. The percentage for Hispanic students is 22.8. The percentage for White students is 11.7.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10th grade students is higher than for 11th grade students. The prevalence for 12th grade students is higher than for 11th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1999-2017. This slide shows percentages from 1999 through 2017 for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9.9.  The percentage for 2001 is 9.5.  The percentage for 2003 is 10.3.  The percentage for 2005 is 9.8.  The percentage for 2007 is 11.0.  The percentage for 2009 is 9.3.  The percentage for 2011 is 10.4.  The percentage for 2013 is 11.6.  The percentage for 2017 is 13.7.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15.0. The percentage for Male students is 13.4. The percentage for Female students is 16.8. The percentage for 9th grade students is 16.0. The percentage for 10th grade students is 14.9. The percentage for 11th grade students is 14.5. The percentage for 12th grade students is 14.4. The percentage for Black students is 19.4. The percentage for Hispanic students is 15.1. The percentage for White students is 14.7.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1999-2017. This slide shows percentages from 1999 through 2017 for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12.5.  The percentage for 2001 is 14.2.  The percentage for 2003 is 13.6.  The percentage for 2005 is 13.6.  The percentage for 2007 is 13.9.  The percentage for 2009 is 13.9.  The percentage for 2011 is 15.0.  The percentage for 2013 is 13.0.  The percentage for 2017 is 15.0.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44.8. The percentage for Male students is 29.4. The percentage for Female students is 60.8. The percentage for 9th grade students is 42.8. The percentage for 10th grade students is 45.4. The percentage for 11th grade students is 42.2. The percentage for 12th grade students is 49.3. The percentage for Black students is 42.5. The percentage for Hispanic students is 52.5. The percentage for White students is 43.4.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11th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2009-2017. This slide shows percentages from 2009 through 2017 for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43.0.  The percentage for 2011 is 44.4.  The percentage for 2013 is 42.8.  The percentage for 2017 is 44.8.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carried a gun  (not counting the days when they carried a gun only for hunting or for a sport such as target shooting, on at least 1 day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5.2. The percentage for Male students is 7.8. The percentage for Female students is 1.8. The percentage for 9th grade students is 4.6. The percentage for 10th grade students is 4.9. The percentage for 11th grade students is 6.2. The percentage for 12th grade students is 4.4. The percentage for Black students is 5.8. The percentage for Hispanic students is 10.4. The percentage for White students is 3.9.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29.2. The percentage for Male students is 25.2. The percentage for Female students is 33.0. The percentage for 9th grade students is 28.5. The percentage for 10th grade students is 29.6. The percentage for 11th grade students is 26.1. The percentage for 12th grade students is 33.0. The percentage for Black students is 27.1. The percentage for Hispanic students is 29.6. The percentage for White students is 29.1.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did not drink fruit juice (100% fruit juices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17.3.  The percentage for 2009 is 17.0.  The percentage for 2011 is 18.3.  The percentage for 2013 is 22.3.  The percentage for 2017 is 29.2.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eat fruit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10.0. The percentage for Male students is 11.6. The percentage for Female students is 7.9. The percentage for 9th grade students is 11.1. The percentage for 10th grade students is 9.8. The percentage for 11th grade students is 10.1. The percentage for 12th grade students is 8.2. The percentage for Black students is 20.3. The percentage for Hispanic students is 12.5. The percentage for White students is 8.1.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did not eat fruit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12.2.  The percentage for 2009 is 8.7.  The percentage for 2011 is 8.3.  The percentage for 2013 is 7.6.  The percentage for 2017 is 10.0.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5.7. The percentage for Male students is 6.7. The percentage for Female students is 4.1. The percentage for 9th grade students is 7.0. The percentage for 10th grade students is 5.6. The percentage for 11th grade students is 5.5. The percentage for 12th grade students is 4.2. The percentage for Black students is 8.1. The percentage for Hispanic students is 8.4. The percentage for White students is 4.6.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4.9.  The percentage for 2009 is 3.4.  The percentage for 2011 is 3.6.  The percentage for 2013 is 3.6.  The percentage for 2017 is 5.7.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61.3. The percentage for Male students is 63.1. The percentage for Female students is 59.8. The percentage for 9th grade students is 61.4. The percentage for 10th grade students is 61.4. The percentage for 11th grade students is 62.3. The percentage for 12th grade students is 60.7. The percentage for Black students is 54.8. The percentage for Hispanic students is 56.6. The percentage for White students is 63.0.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62.0.  The percentage for 2009 is 65.6.  The percentage for 2011 is 65.9.  The percentage for 2013 is 67.9.  The percentage for 2017 is 61.3.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29.6. The percentage for Male students is 30.6. The percentage for Female students is 28.7. The percentage for 9th grade students is 30.0. The percentage for 10th grade students is 32.1. The percentage for 11th grade students is 28.6. The percentage for 12th grade students is 27.9. The percentage for Black students is 30.2. The percentage for Hispanic students is 27.4. The percentage for White students is 30.0.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30.1.  The percentage for 2009 is 31.8.  The percentage for 2011 is 32.9.  The percentage for 2013 is 33.9.  The percentage for 2017 is 29.6.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6.3. The percentage for Male students is 5.0. The percentage for Female students is 7.6. The percentage for 9th grade students is 6.4. The percentage for 10th grade students is 6.3. The percentage for 11th grade students is 6.9. The percentage for 12th grade students is 5.3. The percentage for Black students is 10.4. The percentage for Hispanic students is 8.1. The percentage for White students is 5.1.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15.0. The percentage for Male students is 16.6. The percentage for Female students is 13.2. The percentage for 9th grade students is 14.8. The percentage for 10th grade students is 16.7. The percentage for 11th grade students is 15.1. The percentage for 12th grade students is 13.1. The percentage for Black students is 15.8. The percentage for Hispanic students is 19.2. The percentage for White students is 13.8.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18.2.  The percentage for 2009 is 18.1.  The percentage for 2011 is 20.4.  The percentage for 2013 is 19.5.  The percentage for 2017 is 15.0.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eat green salad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44.4. The percentage for Male students is 47.6. The percentage for Female students is 40.9. The percentage for 9th grade students is 49.0. The percentage for 10th grade students is 48.5. The percentage for 11th grade students is 40.2. The percentage for 12th grade students is 39.3. The percentage for Black students is 62.7. The percentage for Hispanic students is 47.9. The percentage for White students is 41.6.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eat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35.3. The percentage for Male students is 35.0. The percentage for Female students is 35.6. The percentage for 9th grade students is 38.7. The percentage for 10th grade students is 35.1. The percentage for 11th grade students is 34.2. The percentage for 12th grade students is 32.3. The percentage for Black students is 44.1. The percentage for Hispanic students is 40.3. The percentage for White students is 33.6.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eat carrots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45.3. The percentage for Male students is 43.2. The percentage for Female students is 47.3. The percentage for 9th grade students is 47.7. The percentage for 10th grade students is 47.2. The percentage for 11th grade students is 43.0. The percentage for 12th grade students is 42.5. The percentage for Black students is 60.3. The percentage for Hispanic students is 50.5. The percentage for White students is 42.2.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eat other vegetables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16.7. The percentage for Male students is 17.6. The percentage for Female students is 15.0. The percentage for 9th grade students is 20.0. The percentage for 10th grade students is 15.2. The percentage for 11th grade students is 15.1. The percentage for 12th grade students is 15.3. The percentage for Black students is 28.0. The percentage for Hispanic students is 22.9. The percentage for White students is 14.2.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 The percentage for Male students is 7.2. The percentage for Female students is 5.9. The percentage for 9th grade students is 7.4. The percentage for 10th grade students is 7.6. The percentage for 11th grade students is 6.0. The percentage for 12th grade students is 4.6. The percentage for Black students is 13.3. The percentage for Hispanic students is 10.9. The percentage for White students is 5.4.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60.0. The percentage for Male students is 60.6. The percentage for Female students is 59.7. The percentage for 9th grade students is 58.0. The percentage for 10th grade students is 58.7. The percentage for 11th grade students is 60.7. The percentage for 12th grade students is 63.4. The percentage for Black students is 44.4. The percentage for Hispanic students is 56.4. The percentage for White students is 62.3.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26.0. The percentage for Male students is 27.3. The percentage for Female students is 24.6. The percentage for 9th grade students is 22.5. The percentage for 10th grade students is 26.0. The percentage for 11th grade students is 26.7. The percentage for 12th grade students is 29.4. The percentage for Black students is 19.6. The percentage for Hispanic students is 24.4. The percentage for White students is 26.8.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13.5. The percentage for Male students is 15.2. The percentage for Female students is 11.8. The percentage for 9th grade students is 11.2. The percentage for 10th grade students is 15.2. The percentage for 11th grade students is 13.2. The percentage for 12th grade students is 14.6. The percentage for Black students is 13.5. The percentage for Hispanic students is 15.7. The percentage for White students is 13.1.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5.6.  The percentage for 1997 is 3.4.  The percentage for 1999 is 3.7.  The percentage for 2001 is 6.0.  The percentage for 2003 is 5.8.  The percentage for 2005 is 4.6.  The percentage for 2007 is 6.3.  The percentage for 2009 is 3.7.  The percentage for 2011 is 3.4.  The percentage for 2013 is 5.8.  The percentage for 2017 is 6.3.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30.4. The percentage for Male students is 25.2. The percentage for Female students is 35.3. The percentage for 9th grade students is 27.9. The percentage for 10th grade students is 32.5. The percentage for 11th grade students is 28.3. The percentage for 12th grade students is 33.5. The percentage for Black students is 27.6. The percentage for Hispanic students is 26.3. The percentage for White students is 31.1.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20.9.  The percentage for 2009 is 22.5.  The percentage for 2011 is 21.8.  The percentage for 2013 is 25.8.  The percentage for 2017 is 30.4.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15.3. The percentage for Male students is 19.4. The percentage for Female students is 11.0. The percentage for 9th grade students is 14.0. The percentage for 10th grade students is 15.3. The percentage for 11th grade students is 15.2. The percentage for 12th grade students is 16.4. The percentage for Black students is 14.4. The percentage for Hispanic students is 16.7. The percentage for White students is 15.4.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25.0.  The percentage for 2009 is 23.1.  The percentage for 2011 is 23.1.  The percentage for 2013 is 19.6.  The percentage for 2017 is 15.3.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8.5. The percentage for Male students is 11.9. The percentage for Female students is 5.1. The percentage for 9th grade students is 7.2. The percentage for 10th grade students is 8.4. The percentage for 11th grade students is 8.8. The percentage for 12th grade students is 9.6. The percentage for Black students is 11.4. The percentage for Hispanic students is 9.9. The percentage for White students is 8.1.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15.8.  The percentage for 2009 is 14.1.  The percentage for 2011 is 15.5.  The percentage for 2013 is 11.9.  The percentage for 2017 is 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 The percentage for Male students is 6.3. The percentage for Female students is 2.4. The percentage for 9th grade students is 4.5. The percentage for 10th grade students is 3.4. The percentage for 11th grade students is 4.6. The percentage for 12th grade students is 4.7. The percentage for Black students is 5.9. The percentage for Hispanic students is 6.7. The percentage for White students is 4.0.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8.1.  The percentage for 2009 is 7.5.  The percentage for 2011 is 8.0.  The percentage for 2013 is 5.7.  The percentage for 2017 is 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14.1. The percentage for Male students is 13.6. The percentage for Female students is 14.3. The percentage for 9th grade students is 15.8. The percentage for 10th grade students is 12.5. The percentage for 11th grade students is 13.0. The percentage for 12th grade students is 14.9. The percentage for Black students is 19.2. The percentage for Hispanic students is 21.6. The percentage for White students is 11.7.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2011-2017. This slide shows percentages from 2011 through 2017 for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10.4.  The percentage for 2013 is 10.7.  The percentage for 2017 is 14.1.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6.9. The percentage for Male students is 8.9. The percentage for Female students is 4.7. The percentage for 9th grade students is 8.2. The percentage for 10th grade students is 8.7. The percentage for 11th grade students is 5.8. The percentage for 12th grade students is 4.8. The percentage for Black students is 12.6. The percentage for Hispanic students is 8.2. The percentage for White students is 5.6.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36.9. The percentage for Male students is 39.1. The percentage for Female students is 35.0. The percentage for 9th grade students is 39.5. The percentage for 10th grade students is 36.4. The percentage for 11th grade students is 37.8. The percentage for 12th grade students is 34.2. The percentage for Black students is 22.9. The percentage for Hispanic students is 28.0. The percentage for White students is 40.4.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2011-2017. This slide shows percentages from 2011 through 2017 for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41.0.  The percentage for 2013 is 41.1.  The percentage for 2017 is 36.9.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48.7. The percentage for Male students is 55.9. The percentage for Female students is 41.7. The percentage for 9th grade students is 48.0. The percentage for 10th grade students is 51.0. The percentage for 11th grade students is 49.6. The percentage for 12th grade students is 46.4. The percentage for Black students is 29.8. The percentage for Hispanic students is 41.6. The percentage for White students is 53.4.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2011-2017. This slide shows percentages from 2011 through 2017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51.6.  The percentage for 2013 is 49.5.  The percentage for 2017 is 48.7.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14.2. The percentage for Male students is 11.8. The percentage for Female students is 16.4. The percentage for 9th grade students is 12.1. The percentage for 10th grade students is 14.7. The percentage for 11th grade students is 15.2. The percentage for 12th grade students is 14.2. The percentage for Black students is 25.4. The percentage for Hispanic students is 17.4. The percentage for White students is 11.8.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2011-2017. This slide shows percentages from 2011 through 2017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11.8.  The percentage for 2013 is 12.6.  The percentage for 2017 is 14.2.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24.7. The percentage for Male students is 32.6. The percentage for Female students is 16.7. The percentage for 9th grade students is 24.8. The percentage for 10th grade students is 26.0. The percentage for 11th grade students is 24.5. The percentage for 12th grade students is 23.2. The percentage for Black students is 18.3. The percentage for Hispanic students is 20.2. The percentage for White students is 26.6.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2011-2017. This slide shows percentages from 2011 through 2017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27.7.  The percentage for 2013 is 24.0.  The percentage for 2017 is 24.7.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16.7. The percentage for Male students is 16.3. The percentage for Female students is 17.1. The percentage for 9th grade students is 19.6. The percentage for 10th grade students is 18.5. The percentage for 11th grade students is 15.1. The percentage for 12th grade students is 13.4. The percentage for Black students is 29.7. The percentage for Hispanic students is 16.4. The percentage for White students is 15.3.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2005-2017. This slide shows percentages from 2005 through 2017 for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26.1.  The percentage for 2007 is 25.4.  The percentage for 2009 is 23.1.  The percentage for 2011 is 24.0.  The percentage for 2013 is 22.5.  The percentage for 2017 is 16.7.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7.9.  The percentage for 1997 is 7.8.  The percentage for 1999 is 7.6.  The percentage for 2001 is 8.4.  The percentage for 2003 is 5.5.  The percentage for 2005 is 7.6.  The percentage for 2007 is 5.6.  The percentage for 2009 is 6.7.  The percentage for 2011 is 5.1.  The percentage for 2013 is 4.3.  The percentage for 2017 is 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40.3. The percentage for Male students is 39.2. The percentage for Female students is 41.5. The percentage for 9th grade students is 45.9. The percentage for 10th grade students is 39.9. The percentage for 11th grade students is 41.1. The percentage for 12th grade students is 34.5. The percentage for Black students is 38.4. The percentage for Hispanic students is 38.2. The percentage for White students is 41.1.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19.8.  The percentage for 2009 is 19.2.  The percentage for 2011 is 23.3.  The percentage for 2013 is 34.2.  The percentage for 2017 is 40.3.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50.8. The percentage for Male students is 56.0. The percentage for Female students is 45.5. The percentage for 9th grade students is 61.2. The percentage for 10th grade students is 62.6. The percentage for 11th grade students is 43.7. The percentage for 12th grade students is 34.5. The percentage for Black students is 57.3. The percentage for Hispanic students is 51.9. The percentage for White students is 50.1.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2005-2017. This slide shows percentages from 2005 through 2017 for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76.1.  The percentage for 2007 is 54.4.  The percentage for 2009 is 55.2.  The percentage for 2011 is 51.6.  The percentage for 2013 is 52.1.  The percentage for 2017 is 50.8.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2009, and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36.9. The percentage for Male students is 39.6. The percentage for Female students is 34.5. The percentage for 9th grade students is 41.8. The percentage for 10th grade students is 49.1. The percentage for 11th grade students is 31.3. The percentage for 12th grade students is 24.8. The percentage for Black students is 40.9. The percentage for Hispanic students is 36.3. The percentage for White students is 36.9.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2005-2017. This slide shows percentages from 2005 through 2017 for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60.2.  The percentage for 2007 is 40.8.  The percentage for 2009 is 43.2.  The percentage for 2011 is 37.6.  The percentage for 2013 is 39.4.  The percentage for 2017 is 36.9.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2009, and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11.2. The percentage for Male students is 11.2. The percentage for Female students is 10.8. The percentage for 9th grade students is 8.6. The percentage for 10th grade students is 11.0. The percentage for 11th grade students is 12.6. The percentage for 12th grade students is 12.8. The percentage for Black students is 22.5. The percentage for Hispanic students is 19.1. The percentage for White students is 8.6.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78.9. The percentage for Male students is 79.2. The percentage for Female students is 78.6. The percentage for 9th grade students is 78.5. The percentage for 10th grade students is 79.4. The percentage for 11th grade students is 81.8. The percentage for 12th grade students is 76.3. The percentage for Black students is 67.5. The percentage for Hispanic students is 68.3. The percentage for White students is 83.3.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saw a dentist (for a check-up, exam, teeth cleaning, or other dental work,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81.6.  The percentage for 2017 is 78.9.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 The percentage for Male students is 2.3. The percentage for Female students is 1.5. The percentage for 9th grade students is 2.4. The percentage for 10th grade students is 1.7. The percentage for 11th grade students is 2.7. The percentage for 12th grade students is 0.8. The percentage for Black students is 9.2. The percentage for Hispanic students is 2.5. The percentage for White students is 1.1.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20.0. The percentage for Male students is 26.7. The percentage for Female students is 12.8. The percentage for 9th grade students is 23.9. The percentage for 10th grade students is 21.6. The percentage for 11th grade students is 18.6. The percentage for 12th grade students is 14.5. The percentage for Black students is 29.9. The percentage for Hispanic students is 26.0. The percentage for White students is 17.1.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12th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never saw a dentist (for a check-up, exam, teeth cleaning, or other dental work).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1.2.  The percentage for 2017 is 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20.7. The percentage for Male students is 20.1. The percentage for Female students is 20.8. The percentage for 9th grade students is 19.9. The percentage for 10th grade students is 19.7. The percentage for 11th grade students is 22.7. The percentage for 12th grade students is 19.8. The percentage for Black students is 27.3. The percentage for Hispanic students is 18.0. The percentage for White students is 19.5.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25.6. The percentage for Male students is 27.2. The percentage for Female students is 24.1. The percentage for 9th grade students is 36.5. The percentage for 10th grade students is 25.6. The percentage for 11th grade students is 20.4. The percentage for 12th grade students is 19.3. The percentage for Black students is 19.8. The percentage for Hispanic students is 25.5. The percentage for White students is 26.5.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35.0.  The percentage for 2017 is 25.6.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77.8. The percentage for Male students is 71.9. The percentage for Female students is 84.1. The percentage for 9th grade students is 77.6. The percentage for 10th grade students is 78.0. The percentage for 11th grade students is 78.5. The percentage for 12th grade students is 78.7. The percentage for Black students is 56.5. The percentage for Hispanic students is 63.1. The percentage for White students is 82.6.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2009-2017. This slide shows percentages from 2009 through 2017 for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70.9.  The percentage for 2011 is 71.8.  The percentage for 2013 is 75.5.  The percentage for 2017 is 77.8.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reported that someone had tried to hurt them by hitting, punching, or kicking them while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15.0. The percentage for Male students is 20.0. The percentage for Female students is 9.7. The percentage for 9th grade students is 22.9. The percentage for 10th grade students is 16.7. The percentage for 11th grade students is 11.1. The percentage for 12th grade students is 8.8. The percentage for Black students is 15.9. The percentage for Hispanic students is 21.0. The percentage for White students is 12.9.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2003-2017. This slide shows percentages from 2003 through 2017 for high school students who reported that someone had tried to hurt them by hitting, punching, or kicking them while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24.2.  The percentage for 2005 is 24.1.  The percentage for 2007 is 20.8.  The percentage for 2009 is 18.2.  The percentage for 2011 is 18.3.  The percentage for 2013 is 14.1.  The percentage for 2017 is 15.0.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never or rarely feel safe from physical harm when they are at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12.0. The percentage for Male students is 13.9. The percentage for Female students is 9.6. The percentage for 9th grade students is 14.1. The percentage for 10th grade students is 13.3. The percentage for 11th grade students is 10.1. The percentage for 12th grade students is 9.8. The percentage for Black students is 24.4. The percentage for Hispanic students is 15.2. The percentage for White students is 9.8.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12th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never or rarely feel safe from physical harm when they are at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9.6.  The percentage for 2009 is 8.7.  The percentage for 2011 is 9.9.  The percentage for 2013 is 10.2.  The percentage for 2017 is 12.0.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39.4.  The percentage for 1997 is 34.0.  The percentage for 1999 is 33.1.  The percentage for 2001 is 31.4.  The percentage for 2003 is 31.4.  The percentage for 2005 is 32.6.  The percentage for 2007 is 31.2.  The percentage for 2009 is 25.8.  The percentage for 2011 is 25.3.  The percentage for 2013 is 22.4.  The percentage for 2017 is 20.0.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decreased from 1993 to 2007, and decreased from 2007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disagree or strongly disagree that violence is a problem at their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51.9. The percentage for Male students is 56.0. The percentage for Female students is 48.2. The percentage for 9th grade students is 41.6. The percentage for 10th grade students is 50.5. The percentage for 11th grade students is 55.6. The percentage for 12th grade students is 60.3. The percentage for Black students is 48.2. The percentage for Hispanic students is 38.7. The percentage for White students is 55.4.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12th grade students is higher than for 10th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disagree or strongly disagree that violence is a problem at their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36.1.  The percentage for 2009 is 50.8.  The percentage for 2011 is 51.0.  The percentage for 2013 is 49.6.  The percentage for 2017 is 51.9.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have been the victim of teasing or name calling because someone thought they were gay, lesbian, or bisexual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12.1. The percentage for Male students is 11.9. The percentage for Female students is 12.0. The percentage for 9th grade students is 16.1. The percentage for 10th grade students is 12.0. The percentage for 11th grade students is 8.3. The percentage for 12th grade students is 11.3. The percentage for Black students is 10.6. The percentage for Hispanic students is 15.0. The percentage for White students is 11.2.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have been the victim of teasing or name calling because of their gender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7.5. The percentage for Male students is 4.5. The percentage for Female students is 10.0. The percentage for 9th grade students is 9.6. The percentage for 10th grade students is 8.6. The percentage for 11th grade students is 5.8. The percentage for 12th grade students is 5.4. The percentage for Black students is 5.4. The percentage for Hispanic students is 9.7. The percentage for White students is 6.6.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11th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disagree or strongly disagree that harassment and bullying by other students is a problem at their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26.5. The percentage for Male students is 35.6. The percentage for Female students is 17.2. The percentage for 9th grade students is 18.7. The percentage for 10th grade students is 26.9. The percentage for 11th grade students is 30.3. The percentage for 12th grade students is 29.8. The percentage for Black students is 27.9. The percentage for Hispanic students is 23.7. The percentage for White students is 27.6.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disagree or strongly disagree that harassment and bullying by other students is a problem at their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23.3.  The percentage for 2009 is 28.2.  The percentage for 2011 is 26.9.  The percentage for 2013 is 24.3.  The percentage for 2017 is 26.5.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16.6. The percentage for Male students is 8.9. The percentage for Female students is 24.1. The percentage for 9th grade students is 20.0. The percentage for 10th grade students is 17.0. The percentage for 11th grade students is 15.7. The percentage for 12th grade students is 12.9. The percentage for Black students is 18.2. The percentage for Hispanic students is 11.4. The percentage for White students is 16.2.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2009-2017. This slide shows percentages from 2009 through 2017 for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14.2.  The percentage for 2011 is 17.2.  The percentage for 2013 is 17.3.  The percentage for 2017 is 16.6.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most of the time or always get the kind of help they need (among students who report having felt sad, empty, hopeless, angry, or anxious).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28.1. The percentage for Male students is 28.1. The percentage for Female students is 28.0. The percentage for 9th grade students is 29.7. The percentage for 10th grade students is 26.2. The percentage for 11th grade students is 29.8. The percentage for 12th grade students is 26.9. The percentage for Hispanic students is 26.6. The percentage for White students is 29.1.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would most likely talk with their parent or other adult family member about their feelings (among students who report having felt sad, empty, hopeless, angry, or anxious).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21.9. The percentage for Male students is 23.4. The percentage for Female students is 20.9. The percentage for 9th grade students is 22.4. The percentage for 10th grade students is 20.4. The percentage for 11th grade students is 21.9. The percentage for 12th grade students is 23.9. The percentage for Hispanic students is 17.5. The percentage for White students is 22.6.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7.3. The percentage for Male students is 10.3. The percentage for Female students is 3.7. The percentage for 9th grade students is 9.8. The percentage for 10th grade students is 8.8. The percentage for 11th grade students is 5.0. The percentage for 12th grade students is 5.0. The percentage for Black students is 13.2. The percentage for Hispanic students is 11.1. The percentage for White students is 5.6.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who drank five or more drinks of alcohol in a row (within a couple of hours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16.4. The percentage for Male students is 17.0. The percentage for Female students is 15.6. The percentage for 9th grade students is 9.0. The percentage for 10th grade students is 11.0. The percentage for 11th grade students is 20.1. The percentage for 12th grade students is 25.6. The percentage for Black students is 9.0. The percentage for Hispanic students is 14.7. The percentage for White students is 17.8.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who drank five or more drinks of alcohol in a row (within a couple of hours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29.0.  The percentage for 1997 is 31.0.  The percentage for 1999 is 34.4.  The percentage for 2001 is 34.2.  The percentage for 2003 is 28.2.  The percentage for 2005 is 31.0.  The percentage for 2007 is 31.6.  The percentage for 2009 is 25.2.  The percentage for 2011 is 23.8.  The percentage for 2013 is 18.4.  The percentage for 2017 is 16.4.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did not change from 1993 to 2007, and decreased from 2007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have taken over-the-counter drugs to get high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6.1. The percentage for Male students is 6.6. The percentage for Female students is 5.4. The percentage for 9th grade students is 3.4. The percentage for 10th grade students is 5.3. The percentage for 11th grade students is 6.3. The percentage for 12th grade students is 9.6. The percentage for Black students is 10.0. The percentage for Hispanic students is 5.9. The percentage for White students is 5.3.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2009-2017. This slide shows percentages from 2009 through 2017 for high school students who have taken over-the-counter drugs to get high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11.6.  The percentage for 2011 is 10.4.  The percentage for 2013 is 7.4.  The percentage for 2017 is 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attended school under the influence of alcohol or other illegal drugs (such as marijuana or cocaine,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12.4. The percentage for Male students is 13.6. The percentage for Female students is 10.9. The percentage for 9th grade students is 5.5. The percentage for 10th grade students is 11.8. The percentage for 11th grade students is 15.3. The percentage for 12th grade students is 16.5. The percentage for Black students is 21.8. The percentage for Hispanic students is 14.7. The percentage for White students is 10.5.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attended school under the influence of alcohol or other illegal drugs (such as marijuana or cocaine,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12.9.  The percentage for 2017 is 12.4.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think it is important to them to delay having sexual intercourse until they are married.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15.1. The percentage for Male students is 12.0. The percentage for Female students is 18.2. The percentage for 9th grade students is 17.9. The percentage for 10th grade students is 19.3. The percentage for 11th grade students is 12.1. The percentage for 12th grade students is 11.1. The percentage for Black students is 24.7. The percentage for Hispanic students is 18.6. The percentage for White students is 13.6.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think it is important to them to delay having sexual intercourse until they are married.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17.6.  The percentage for 2009 is 17.2.  The percentage for 2011 is 16.1.  The percentage for 2013 is 18.7.  The percentage for 2017 is 15.1.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reported their partners were three or more years older than themselves the last time they had sexual contact (among those students who have had sexual contact).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8.6. The percentage for Male students is 3.6. The percentage for Female students is 13.3. The percentage for 9th grade students is 10.2. The percentage for 10th grade students is 8.9. The percentage for 11th grade students is 6.6. The percentage for 12th grade students is 9.5. The percentage for Hispanic students is 9.2. The percentage for White students is 8.7.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reported their partners were three or more years older than themselves the last time they had sexual contact (among those students who have had sexual contact).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11.9.  The percentage for 2017 is 8.6.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16.1.  The percentage for 1997 is 13.5.  The percentage for 1999 is 11.3.  The percentage for 2001 is 11.4.  The percentage for 2003 is 11.6.  The percentage for 2005 is 12.2.  The percentage for 2007 is 11.4.  The percentage for 2009 is 9.6.  The percentage for 2011 is 9.1.  The percentage for 2013 is 6.8.  The percentage for 2017 is 7.3.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had a drink that was high in caffeine (including coffee, espresso, or energy drinks (such as Red Bull, Monster, or Rockstar),  not counting soda, pop or tea,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10.1. The percentage for Male students is 9.9. The percentage for Female students is 9.9. The percentage for 9th grade students is 6.5. The percentage for 10th grade students is 8.0. The percentage for 11th grade students is 13.2. The percentage for 12th grade students is 12.1. The percentage for Black students is 8.0. The percentage for Hispanic students is 9.7. The percentage for White students is 10.4.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drank a can, bottle, or glass of a sugar-sweetened beverage (such as lemonade, sweetened tea or coffee drinks, flavored milk, Snapple, or Sunny Delight, not counting soda or pop, sports drinks, energy drinks, or 100% fruit juice,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9.2. The percentage for Male students is 11.3. The percentage for Female students is 6.9. The percentage for 9th grade students is 8.7. The percentage for 10th grade students is 11.2. The percentage for 11th grade students is 6.9. The percentage for 12th grade students is 9.5. The percentage for Black students is 14.2. The percentage for Hispanic students is 12.7. The percentage for White students is 8.2.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drank a can, bottle, or glass of a sugar-sweetened beverage (such as lemonade, sweetened tea or coffee drinks, flavored milk, Snapple, or Sunny Delight, not counting soda or pop, sports drinks, energy drinks, or 100% fruit juice,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11.1.  The percentage for 2017 is 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80.7. The percentage for Male students is 81.0. The percentage for Female students is 80.9. The percentage for 9th grade students is 73.8. The percentage for 10th grade students is 84.4. The percentage for 11th grade students is 82.5. The percentage for 12th grade students is 82.5. The percentage for Black students is 74.6. The percentage for Hispanic students is 74.0. The percentage for White students is 83.1.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2009-2017. This slide shows percentages from 2009 through 2017 for high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89.8.  The percentage for 2011 is 89.1.  The percentage for 2013 is 87.0.  The percentage for 2017 is 80.7.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used an indoor tanning device (such as a sunlamp, sunbed, or tanning booth [not counting getting a spray-on tan],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11.0. The percentage for Male students is 8.1. The percentage for Female students is 13.7. The percentage for 9th grade students is 7.4. The percentage for 10th grade students is 8.1. The percentage for 11th grade students is 13.1. The percentage for 12th grade students is 15.4. The percentage for Black students is 11.7. The percentage for Hispanic students is 8.8. The percentage for White students is 10.9.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used an indoor tanning device (such as a sunlamp, sunbed, or tanning booth [not counting getting a spray-on tan],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13.0.  The percentage for 2017 is 11.0.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most of the time or always wear sunscreen (with an SPF of 15 or higher when they are outside for more than one hour on a sunny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17.2. The percentage for Male students is 13.5. The percentage for Female students is 21.1. The percentage for 9th grade students is 18.4. The percentage for 10th grade students is 18.5. The percentage for 11th grade students is 15.4. The percentage for 12th grade students is 16.3. The percentage for Black students is 4.8. The percentage for Hispanic students is 12.3. The percentage for White students is 20.0.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most of the time or always wear sunscreen (with an SPF of 15 or higher when they are outside for more than one hour on a sunny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14.8.  The percentage for 2017 is 17.2.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strongly agree or agree that they feel like they belong at their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70.8. The percentage for Male students is 74.1. The percentage for Female students is 67.8. The percentage for 9th grade students is 72.7. The percentage for 10th grade students is 68.2. The percentage for 11th grade students is 72.1. The percentage for 12th grade students is 71.2. The percentage for Black students is 65.7. The percentage for Hispanic students is 63.1. The percentage for White students is 73.9.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29.1.  The percentage for 1997 is 26.6.  The percentage for 1999 is 26.4.  The percentage for 2001 is 20.9.  The percentage for 2003 is 15.2.  The percentage for 2005 is 13.1.  The percentage for 2007 is 13.3.  The percentage for 2009 is 14.6.  The percentage for 2011 is 10.3.  The percentage for 2013 is 8.3.  The percentage for 2017 is 5.9.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7.2. The percentage for Male students is 5.1. The percentage for Female students is 8.9. The percentage for 9th grade students is 5.9. The percentage for 10th grade students is 5.9. The percentage for 11th grade students is 7.0. The percentage for 12th grade students is 9.8. The percentage for Black students is 6.9. The percentage for Hispanic students is 10.0. The percentage for White students is 6.6.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reported there is at least one teacher or other adult in their school that they can talk to if they have a problem.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71.6. The percentage for Male students is 69.4. The percentage for Female students is 74.3. The percentage for 9th grade students is 64.2. The percentage for 10th grade students is 70.8. The percentage for 11th grade students is 73.7. The percentage for 12th grade students is 77.7. The percentage for Black students is 69.4. The percentage for Hispanic students is 69.3. The percentage for White students is 72.9.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2009-2017. This slide shows percentages from 2009 through 2017 for high school students who reported there is at least one teacher or other adult in their school that they can talk to if they have a problem.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72.5.  The percentage for 2011 is 73.0.  The percentage for 2013 is 74.1.  The percentage for 2017 is 71.6.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usually slept in the home of a friend, family member, or other person because they had to leave their home or their parent or guardian cannot afford housing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 The percentage for Male students is 2.5. The percentage for Female students is 1.1. The percentage for 9th grade students is 1.9. The percentage for 10th grade students is 2.2. The percentage for 11th grade students is 1.7. The percentage for 12th grade students is 1.3. The percentage for Black students is 2.6. The percentage for Hispanic students is 2.6. The percentage for White students is 1.2.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are transgender.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 The percentage for Male students is 2.6. The percentage for Female students is 1.4. The percentage for 9th grade students is 2.5. The percentage for 10th grade students is 2.9. The percentage for 11th grade students is 1.7. The percentage for 12th grade students is 1.7. The percentage for Black students is 3.7. The percentage for Hispanic students is 3.0. The percentage for White students is 1.9.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described their health in general as excellent or very good.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55.4. The percentage for Male students is 63.4. The percentage for Female students is 47.7. The percentage for 9th grade students is 52.5. The percentage for 10th grade students is 57.8. The percentage for 11th grade students is 56.7. The percentage for 12th grade students is 54.2. The percentage for Black students is 55.0. The percentage for Hispanic students is 52.8. The percentage for White students is 56.8.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2009-2017. This slide shows percentages from 2009 through 2017 for high school students who described their health in general as excellent or very good.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61.0.  The percentage for 2011 is 62.8.  The percentage for 2013 is 61.8.  The percentage for 2017 is 55.4.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have physical disabilities or long-term health problems (meaning 6 months or more).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12.8. The percentage for Male students is 10.6. The percentage for Female students is 14.6. The percentage for 9th grade students is 13.4. The percentage for 10th grade students is 12.7. The percentage for 11th grade students is 13.6. The percentage for 12th grade students is 11.4. The percentage for Black students is 17.5. The percentage for Hispanic students is 10.0. The percentage for White students is 12.2.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have physical disabilities or long-term health problems (meaning 6 months or more).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11.4.  The percentage for 2017 is 12.8.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have had significant problems with feeling very anxious, nervous, tense, scared, or like something bad was going to happen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39.9. The percentage for Male students is 29.2. The percentage for Female students is 50.3. The percentage for 9th grade students is 42.9. The percentage for 10th grade students is 42.9. The percentage for 11th grade students is 37.3. The percentage for 12th grade students is 36.8. The percentage for Black students is 48.9. The percentage for Hispanic students is 39.2. The percentage for White students is 37.7.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10.2. The percentage for Male students is 5.0. The percentage for Female students is 15.0. The percentage for 9th grade students is 8.6. The percentage for 10th grade students is 10.1. The percentage for 11th grade students is 9.5. The percentage for 12th grade students is 11.6. The percentage for Hispanic students is 11.0. The percentage for White students is 10.6.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9.6.  The percentage for 2017 is 10.2.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6.9. The percentage for Male students is 4.5. The percentage for Female students is 8.8. The percentage for 9th grade students is 4.1. The percentage for 10th grade students is 6.9. The percentage for 11th grade students is 7.5. The percentage for 12th grade students is 8.0. The percentage for Hispanic students is 8.2. The percentage for White students is 6.3.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8.5.  The percentage for 2017 is 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24.2. The percentage for Male students is 20.1. The percentage for Female students is 28.3. The percentage for 9th grade students is 32.5. The percentage for 10th grade students is 26.0. The percentage for 11th grade students is 19.3. The percentage for 12th grade students is 18.1. The percentage for Black students is 13.2. The percentage for Hispanic students is 19.9. The percentage for White students is 25.0.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2009-2017. This slide shows percentages from 2009 through 2017 for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22.5.  The percentage for 2011 is 24.0.  The percentage for 2013 is 22.7.  The percentage for 2017 is 24.2.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18.3. The percentage for Male students is 11.9. The percentage for Female students is 24.9. The percentage for 9th grade students is 23.0. The percentage for 10th grade students is 17.4. The percentage for 11th grade students is 16.8. The percentage for 12th grade students is 15.8. The percentage for Black students is 15.1. The percentage for Hispanic students is 17.6. The percentage for White students is 18.4.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9th grade students is higher than for 11th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2011-2017. This slide shows percentages from 2011 through 2017 for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16.6.  The percentage for 2013 is 17.6.  The percentage for 2017 is 18.3.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27.0. The percentage for Male students is 16.2. The percentage for Female students is 38.1. The percentage for 9th grade students is 26.9. The percentage for 10th grade students is 27.5. The percentage for 11th grade students is 26.9. The percentage for 12th grade students is 25.6. The percentage for Black students is 31.0. The percentage for Hispanic students is 31.6. The percentage for White students is 25.3.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17.4. The percentage for Male students is 17.3. The percentage for Female students is 17.1. The percentage for 9th grade students is 19.5. The percentage for 10th grade students is 16.7. The percentage for 11th grade students is 14.1. The percentage for 12th grade students is 18.9. The percentage for Black students is 19.3. The percentage for Hispanic students is 18.9. The percentage for White students is 16.6.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1999-2017. This slide shows percentages from 1999 through 2017 for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27.7.  The percentage for 2001 is 26.7.  The percentage for 2003 is 25.3.  The percentage for 2005 is 27.6.  The percentage for 2007 is 22.4.  The percentage for 2009 is 20.8.  The percentage for 2011 is 22.7.  The percentage for 2013 is 24.6.  The percentage for 2017 is 27.0.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decreased from 1999 to 2009, and increased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16.4. The percentage for Male students is 10.3. The percentage for Female students is 22.4. The percentage for 9th grade students is 15.1. The percentage for 10th grade students is 17.0. The percentage for 11th grade students is 15.8. The percentage for 12th grade students is 17.2. The percentage for Black students is 23.2. The percentage for Hispanic students is 15.7. The percentage for White students is 15.1.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27.4.  The percentage for 1997 is 24.1.  The percentage for 1999 is 22.4.  The percentage for 2001 is 19.9.  The percentage for 2003 is 19.6.  The percentage for 2005 is 17.8.  The percentage for 2007 is 15.0.  The percentage for 2009 is 13.2.  The percentage for 2011 is 13.5.  The percentage for 2013 is 13.2.  The percentage for 2017 is 16.4.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decreased from 1993 to 2011, and increased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15.0. The percentage for Male students is 11.2. The percentage for Female students is 18.6. The percentage for 9th grade students is 16.2. The percentage for 10th grade students is 14.5. The percentage for 11th grade students is 12.7. The percentage for 12th grade students is 16.0. The percentage for Black students is 20.2. The percentage for Hispanic students is 18.3. The percentage for White students is 13.1.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2005-2017. This slide shows percentages from 2005 through 2017 for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15.4.  The percentage for 2007 is 10.3.  The percentage for 2009 is 11.0.  The percentage for 2011 is 11.5.  The percentage for 2013 is 12.1.  The percentage for 2017 is 15.0.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2009 and increased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 The percentage for Male students is 6.2. The percentage for Female students is 9.2. The percentage for 9th grade students is 7.3. The percentage for 10th grade students is 7.3. The percentage for 11th grade students is 7.5. The percentage for 12th grade students is 8.2. The percentage for Hispanic students is 9.9. The percentage for White students is 6.2.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1999-2017. This slide shows percentages from 1999 through 2017 for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8.2.  The percentage for 2001 is 8.6.  The percentage for 2003 is 8.2.  The percentage for 2005 is 8.8.  The percentage for 2007 is 7.3.  The percentage for 2009 is 5.8.  The percentage for 2011 is 6.7.  The percentage for 2013 is 6.0.  The percentage for 2017 is 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 The percentage for Male students is 2.8. The percentage for Female students is 2.1. The percentage for 9th grade students is 3.0. The percentage for 10th grade students is 2.0. The percentage for 11th grade students is 2.7. The percentage for 12th grade students is 2.2. The percentage for Hispanic students is 3.3. The percentage for White students is 1.7.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2.8.  The percentage for 1997 is 4.0.  The percentage for 1999 is 2.1.  The percentage for 2001 is 2.5.  The percentage for 2003 is 2.5.  The percentage for 2005 is 2.4.  The percentage for 2007 is 3.0.  The percentage for 2009 is 1.7.  The percentage for 2011 is 2.6.  The percentage for 2013 is 2.5.  The percentage for 2017 is 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24.4. The percentage for Male students is 25.2. The percentage for Female students is 23.7. The percentage for 9th grade students is 21.4. The percentage for 10th grade students is 18.8. The percentage for 11th grade students is 25.3. The percentage for 12th grade students is 31.9. The percentage for Black students is 19.4. The percentage for Hispanic students is 31.7. The percentage for White students is 23.7.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12th grade students is higher than for 10th grade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38.7.  The percentage for 1997 is 36.0.  The percentage for 1999 is 37.8.  The percentage for 2001 is 36.3.  The percentage for 2003 is 29.7.  The percentage for 2005 is 31.2.  The percentage for 2007 is 31.5.  The percentage for 2009 is 24.3.  The percentage for 2011 is 22.9.  The percentage for 2013 is 20.6.  The percentage for 2017 is 17.4.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decreased from 1993 to 2007, and decreased from 2007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2001-2017. This slide shows percentages from 2001 through 2017 for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64.0.  The percentage for 2003 is 54.1.  The percentage for 2005 is 51.5.  The percentage for 2007 is 49.0.  The percentage for 2009 is 43.6.  The percentage for 2011 is 40.7.  The percentage for 2013 is 33.2.  The percentage for 2017 is 24.4.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7.6. The percentage for Male students is 7.9. The percentage for Female students is 7.1. The percentage for 9th grade students is 8.6. The percentage for 10th grade students is 6.6. The percentage for 11th grade students is 5.1. The percentage for 12th grade students is 10.0. The percentage for Black students is 11.7. The percentage for Hispanic students is 10.1. The percentage for White students is 6.2.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 The percentage for Male students is 9.1. The percentage for Female students is 6.4. The percentage for 9th grade students is 4.9. The percentage for 10th grade students is 5.4. The percentage for 11th grade students is 7.4. The percentage for 12th grade students is 13.4. The percentage for Black students is 6.2. The percentage for Hispanic students is 4.1. The percentage for White students is 8.0.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31.8.  The percentage for 1997 is 36.0.  The percentage for 1999 is 38.1.  The percentage for 2001 is 32.6.  The percentage for 2003 is 23.6.  The percentage for 2005 is 22.8.  The percentage for 2007 is 20.5.  The percentage for 2009 is 16.9.  The percentage for 2011 is 14.6.  The percentage for 2013 is 11.8.  The percentage for 2017 is 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2.6. The percentage for Female students is 2.0. The percentage for 9th grade students is 1.4. The percentage for 10th grade students is 2.3. The percentage for 11th grade students is 1.8. The percentage for 12th grade students is 3.7. The percentage for Black students is 1.9. The percentage for Hispanic students is 0.7. The percentage for White students is 2.5.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15.8.  The percentage for 1997 is 19.5.  The percentage for 1999 is 21.7.  The percentage for 2001 is 16.4.  The percentage for 2003 is 11.6.  The percentage for 2005 is 10.7.  The percentage for 2007 is 9.4.  The percentage for 2009 is 7.1.  The percentage for 2011 is 5.2.  The percentage for 2013 is 4.3.  The percentage for 2017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 The percentage for Male students is 1.7. The percentage for Female students is 1.3. The percentage for 9th grade students is 0.7. The percentage for 10th grade students is 1.8. The percentage for 11th grade students is 0.7. The percentage for 12th grade students is 3.1. The percentage for Black students is 1.0. The percentage for Hispanic students is 0.7. The percentage for White students is 1.6.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12th grade students is higher than for 9th grade students. The prevalence for 12th grade students is higher than for 11th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10.8.  The percentage for 1997 is 15.5.  The percentage for 1999 is 16.6.  The percentage for 2001 is 12.7.  The percentage for 2003 is 8.4.  The percentage for 2005 is 7.6.  The percentage for 2007 is 6.4.  The percentage for 2009 is 4.9.  The percentage for 2011 is 3.5.  The percentage for 2013 is 3.3.  The percentage for 2017 is 1.5.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9.7. The percentage for White students is 8.2.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15.4.  The percentage for 1997 is 19.8.  The percentage for 1999 is 15.8.  The percentage for 2001 is 12.5.  The percentage for 2003 is 9.2.  The percentage for 2005 is 8.3.  The percentage for 2007 is 9.3.  The percentage for 2009 is 6.2.  The percentage for 2011 is 3.9.  The percentage for 2013 is 9.8.  The percentage for 2017 is 9.7.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 The percentage for Male students is 7.2. The percentage for Female students is 3.4. The percentage for 9th grade students is 6.5. The percentage for 10th grade students is 2.2. The percentage for 11th grade students is 4.2. The percentage for 12th grade students is 9.0. The percentage for Hispanic students is 5.0. The percentage for White students is 5.5.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11.6. The percentage for Male students is 14.0. The percentage for Female students is 8.8. The percentage for 9th grade students is 5.7. The percentage for 10th grade students is 8.9. The percentage for 11th grade students is 12.7. The percentage for 12th grade students is 18.9. The percentage for Black students is 6.6. The percentage for Hispanic students is 8.3. The percentage for White students is 13.0.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12th grade students is higher than for 10th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 The percentage for Male students is 9.8. The percentage for Female students is 1.8. The percentage for 9th grade students is 3.7. The percentage for 10th grade students is 5.8. The percentage for 11th grade students is 5.3. The percentage for 12th grade students is 8.9. The percentage for Black students is 3.3. The percentage for Hispanic students is 3.5. The percentage for White students is 6.8.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7.6. The percentage for Male students is 10.6. The percentage for Female students is 4.4. The percentage for 9th grade students is 3.4. The percentage for 10th grade students is 4.5. The percentage for 11th grade students is 6.7. The percentage for 12th grade students is 15.7. The percentage for Black students is 5.5. The percentage for Hispanic students is 6.7. The percentage for White students is 8.0.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2005-2017. This slide shows percentages from 2005 through 2017 for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17.1.  The percentage for 2007 is 15.8.  The percentage for 2009 is 14.9.  The percentage for 2011 is 14.8.  The percentage for 2013 is 11.5.  The percentage for 2017 is 7.6.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11.3. The percentage for Male students is 14.1. The percentage for Female students is 8.4. The percentage for 9th grade students is 6.3. The percentage for 10th grade students is 6.9. The percentage for 11th grade students is 10.5. The percentage for 12th grade students is 21.3. The percentage for Black students is 7.6. The percentage for Hispanic students is 9.0. The percentage for White students is 11.7.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2005-2017. This slide shows percentages from 2005 through 2017 for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2005 is 29.4.  The percentage for 2007 is 27.0.  The percentage for 2009 is 23.7.  The percentage for 2011 is 23.6.  The percentage for 2013 is 17.7.  The percentage for 2017 is 11.3.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decreased from 2005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13.2. The percentage for Male students is 17.6. The percentage for Female students is 8.5. The percentage for 9th grade students is 8.0. The percentage for 10th grade students is 9.7. The percentage for 11th grade students is 11.7. The percentage for 12th grade students is 23.1. The percentage for Black students is 8.6. The percentage for Hispanic students is 10.1. The percentage for White students is 13.9.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17.3. The percentage for Male students is 21.8. The percentage for Female students is 12.2. The percentage for 9th grade students is 9.9. The percentage for 10th grade students is 12.6. The percentage for 11th grade students is 17.5. The percentage for 12th grade students is 28.7. The percentage for Black students is 9.2. The percentage for Hispanic students is 13.5. The percentage for White students is 18.7.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tried to quit using all tobacco products (including cigarettes, cigars, smokeless tobacco, shisha or hookah tobacco, and electronic vapor products, ever during the 12 months before the survey, among students who used any tobacco products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37.6. The percentage for Male students is 36.3. The percentage for Female students is 40.0. The percentage for 12th grade students is 36.6. The percentage for White students is 37.9.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64.5. The percentage for Male students is 61.9. The percentage for Female students is 67.2. The percentage for 9th grade students is 55.9. The percentage for 10th grade students is 60.2. The percentage for 11th grade students is 69.2. The percentage for 12th grade students is 73.4. The percentage for Black students is 54.8. The percentage for Hispanic students is 63.7. The percentage for White students is 66.5.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8.9.  The percentage for 2017 is 5.5.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77.8.  The percentage for 2009 is 74.4.  The percentage for 2011 is 71.2.  The percentage for 2013 is 65.9.  The percentage for 2017 is 64.5.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15.5. The percentage for Male students is 18.1. The percentage for Female students is 12.6. The percentage for 9th grade students is 21.0. The percentage for 10th grade students is 16.0. The percentage for 11th grade students is 13.5. The percentage for 12th grade students is 11.9. The percentage for Black students is 24.4. The percentage for Hispanic students is 17.8. The percentage for White students is 13.9.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36.8.  The percentage for 1997 is 28.7.  The percentage for 1999 is 30.3.  The percentage for 2001 is 28.2.  The percentage for 2003 is 25.4.  The percentage for 2005 is 23.7.  The percentage for 2007 is 23.5.  The percentage for 2009 is 19.2.  The percentage for 2011 is 18.6.  The percentage for 2013 is 14.6.  The percentage for 2017 is 15.5.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30.4. The percentage for Male students is 28.1. The percentage for Female students is 32.9. The percentage for 9th grade students is 20.8. The percentage for 10th grade students is 24.4. The percentage for 11th grade students is 34.1. The percentage for 12th grade students is 43.4. The percentage for Black students is 19.2. The percentage for Hispanic students is 27.3. The percentage for White students is 32.8.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48.1.  The percentage for 1997 is 50.5.  The percentage for 1999 is 51.8.  The percentage for 2001 is 54.1.  The percentage for 2003 is 47.3.  The percentage for 2005 is 49.2.  The percentage for 2007 is 48.9.  The percentage for 2009 is 41.3.  The percentage for 2011 is 39.2.  The percentage for 2013 is 32.7.  The percentage for 2017 is 30.4.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did not change from 1993 to 2005, and decreased from 2005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36.1. The percentage for Male students is 34.2. The percentage for Female students is 37.7. The percentage for 10th grade students is 33.8. The percentage for 11th grade students is 35.1. The percentage for 12th grade students is 37.7. The percentage for White students is 37.6.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2007-2017. This slide shows percentages from 2007 through 2017 for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40.9.  The percentage for 2009 is 38.3.  The percentage for 2011 is 38.6.  The percentage for 2013 is 34.7.  The percentage for 2017 is 36.1.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30.2. The percentage for Male students is 29.9. The percentage for Female students is 30.7. The percentage for 9th grade students is 17.8. The percentage for 10th grade students is 24.1. The percentage for 11th grade students is 36.7. The percentage for 12th grade students is 42.2. The percentage for Black students is 41.1. The percentage for Hispanic students is 36.0. The percentage for White students is 28.3.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22.8.  The percentage for 1997 is 35.5.  The percentage for 1999 is 39.2.  The percentage for 2001 is 42.7.  The percentage for 2003 is 38.1.  The percentage for 2005 is 36.9.  The percentage for 2007 is 37.1.  The percentage for 2009 is 34.2.  The percentage for 2011 is 37.3.  The percentage for 2013 is 31.2.  The percentage for 2017 is 30.2.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5.4. The percentage for Male students is 7.0. The percentage for Female students is 3.6. The percentage for 9th grade students is 5.7. The percentage for 10th grade students is 5.4. The percentage for 11th grade students is 5.2. The percentage for 12th grade students is 5.0. The percentage for Black students is 14.0. The percentage for Hispanic students is 7.5. The percentage for White students is 3.9.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45.7. The percentage for Male students is 44.0. The percentage for Female students is 47.3. The percentage for 9th grade students is 14.0. The percentage for 10th grade students is 22.8. The percentage for 11th grade students is 57.0. The percentage for 12th grade students is 61.4. The percentage for Hispanic students is 38.5. The percentage for White students is 47.3.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5.2.  The percentage for 1997 is 7.5.  The percentage for 1999 is 10.7.  The percentage for 2001 is 8.3.  The percentage for 2003 is 9.0.  The percentage for 2005 is 6.7.  The percentage for 2007 is 7.8.  The percentage for 2009 is 5.7.  The percentage for 2011 is 5.9.  The percentage for 2013 is 6.3.  The percentage for 2017 is 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16.0. The percentage for Male students is 17.0. The percentage for Female students is 14.9. The percentage for 9th grade students is 8.5. The percentage for 10th grade students is 13.4. The percentage for 11th grade students is 19.1. The percentage for 12th grade students is 22.5. The percentage for Black students is 24.7. The percentage for Hispanic students is 21.9. The percentage for White students is 13.7.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11.2.  The percentage for 1997 is 20.9.  The percentage for 1999 is 21.5.  The percentage for 2001 is 25.1.  The percentage for 2003 is 21.8.  The percentage for 2005 is 15.9.  The percentage for 2007 is 20.3.  The percentage for 2009 is 18.9.  The percentage for 2011 is 21.6.  The percentage for 2013 is 17.3.  The percentage for 2017 is 16.0.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4.4. The percentage for Male students is 5.5. The percentage for Female students is 3.1. The percentage for 9th grade students is 1.8. The percentage for 10th grade students is 3.9. The percentage for 11th grade students is 4.2. The percentage for 12th grade students is 7.8. The percentage for Black students is 5.5. The percentage for Hispanic students is 6.1. The percentage for White students is 3.7.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4.6.  The percentage for 1997 is 6.6.  The percentage for 1999 is 9.0.  The percentage for 2001 is 8.1.  The percentage for 2003 is 9.9.  The percentage for 2005 is 7.8.  The percentage for 2007 is 7.3.  The percentage for 2009 is 5.2.  The percentage for 2011 is 4.0.  The percentage for 2013 is 4.3.  The percentage for 2017 is 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2003, and decreased from 2003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5.8. The percentage for Male students is 7.1. The percentage for Female students is 4.2. The percentage for 9th grade students is 5.1. The percentage for 10th grade students is 7.6. The percentage for 11th grade students is 4.5. The percentage for 12th grade students is 5.7. The percentage for Black students is 5.9. The percentage for Hispanic students is 8.1. The percentage for White students is 4.8.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1997-2017. This slide shows percentages from 1997 through 2017 for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1997 is 16.0.  The percentage for 1999 is 16.2.  The percentage for 2001 is 13.8.  The percentage for 2003 is 11.7.  The percentage for 2005 is 10.6.  The percentage for 2007 is 10.5.  The percentage for 2009 is 9.6.  The percentage for 2011 is 8.4.  The percentage for 2013 is 5.9.  The percentage for 2017 is 5.8.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11.2. The percentage for Male students is 11.8. The percentage for Female students is 10.4. The percentage for 9th grade students is 7.8. The percentage for 10th grade students is 11.3. The percentage for 11th grade students is 13.0. The percentage for 12th grade students is 12.3. The percentage for Black students is 16.1. The percentage for Hispanic students is 14.5. The percentage for White students is 9.6.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18.4. The percentage for Male students is 19.7. The percentage for Female students is 16.9. The percentage for 9th grade students is 17.0. The percentage for 10th grade students is 18.7. The percentage for 11th grade students is 17.0. The percentage for 12th grade students is 20.8. The percentage for Black students is 26.8. The percentage for Hispanic students is 24.3. The percentage for White students is 16.4.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19.6.  The percentage for 1997 is 28.3.  The percentage for 1999 is 28.8.  The percentage for 2001 is 26.6.  The percentage for 2003 is 26.3.  The percentage for 2005 is 21.7.  The percentage for 2007 is 22.7.  The percentage for 2009 is 20.5.  The percentage for 2011 is 20.9.  The percentage for 2013 is 18.3.  The percentage for 2017 is 18.4.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47.9.  The percentage for 2017 is 45.7.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33.6. The percentage for Male students is 34.9. The percentage for Female students is 32.1. The percentage for 9th grade students is 15.2. The percentage for 10th grade students is 23.3. The percentage for 11th grade students is 40.9. The percentage for 12th grade students is 54.6. The percentage for Hispanic students is 39.9. The percentage for White students is 33.0.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47.0.  The percentage for 1997 is 41.3.  The percentage for 1999 is 41.5.  The percentage for 2001 is 39.3.  The percentage for 2003 is 36.8.  The percentage for 2005 is 40.3.  The percentage for 2007 is 44.6.  The percentage for 2009 is 40.9.  The percentage for 2011 is 41.6.  The percentage for 2013 is 35.3.  The percentage for 2017 is 33.6.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 The percentage for Male students is 3.7. The percentage for Female students is 2.0. The percentage for 9th grade students is 3.2. The percentage for 10th grade students is 2.6. The percentage for 11th grade students is 2.5. The percentage for 12th grade students is 3.0. The percentage for Black students is 6.6. The percentage for Hispanic students is 5.3. The percentage for White students is 2.0.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7.3.  The percentage for 1997 is 5.5.  The percentage for 1999 is 4.3.  The percentage for 2001 is 4.0.  The percentage for 2003 is 2.8.  The percentage for 2005 is 3.9.  The percentage for 2007 is 4.5.  The percentage for 2009 is 3.4.  The percentage for 2011 is 4.4.  The percentage for 2013 is 2.6.  The percentage for 2017 is 2.9.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decreased from 1993 to 2001, and decreased from 2001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percentages of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7.2. The percentage for Male students is 8.0. The percentage for Female students is 6.3. The percentage for 9th grade students is 2.2. The percentage for 10th grade students is 5.2. The percentage for 11th grade students is 8.0. The percentage for 12th grade students is 13.3. The percentage for Black students is 13.7. The percentage for Hispanic students is 9.7. The percentage for White students is 6.4.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14.3.  The percentage for 1997 is 11.4.  The percentage for 1999 is 10.3.  The percentage for 2001 is 10.2.  The percentage for 2003 is 8.9.  The percentage for 2005 is 10.4.  The percentage for 2007 is 12.7.  The percentage for 2009 is 9.9.  The percentage for 2011 is 9.9.  The percentage for 2013 is 9.8.  The percentage for 2017 is 7.2.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24.9. The percentage for Male students is 24.7. The percentage for Female students is 25.2. The percentage for 9th grade students is 10.7. The percentage for 10th grade students is 15.2. The percentage for 11th grade students is 31.6. The percentage for 12th grade students is 42.2. The percentage for Hispanic students is 27.2. The percentage for White students is 25.5.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32.5.  The percentage for 1997 is 28.7.  The percentage for 1999 is 30.5.  The percentage for 2001 is 29.1.  The percentage for 2003 is 26.5.  The percentage for 2005 is 29.5.  The percentage for 2007 is 32.9.  The percentage for 2009 is 29.3.  The percentage for 2011 is 30.8.  The percentage for 2013 is 25.6.  The percentage for 2017 is 24.9.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17.0. The percentage for Male students is 20.1. The percentage for Female students is 13.9. The percentage for 11th grade students is 12.0. The percentage for 12th grade students is 21.0. The percentage for White students is 16.4.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21.7.  The percentage for 1997 is 25.8.  The percentage for 1999 is 23.9.  The percentage for 2001 is 25.7.  The percentage for 2003 is 25.8.  The percentage for 2005 is 22.9.  The percentage for 2007 is 26.6.  The percentage for 2009 is 16.5.  The percentage for 2011 is 19.9.  The percentage for 2013 is 21.9.  The percentage for 2017 is 17.0.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2017, increased from 1993 to 2003, and decreased from 2003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5.2. The percentage for Male students is 6.6. The percentage for Female students is 3.5. The percentage for 9th grade students is 4.2. The percentage for 10th grade students is 5.6. The percentage for 11th grade students is 4.1. The percentage for 12th grade students is 5.9. The percentage for Black students is 3.8. The percentage for Hispanic students is 8.2. The percentage for White students is 4.3.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62.8. The percentage for Male students is 69.8. The percentage for Female students is 56.1. The percentage for 11th grade students is 64.7. The percentage for 12th grade students is 55.8. The percentage for White students is 63.4.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58.3.  The percentage for 1997 is 57.7.  The percentage for 1999 is 57.7.  The percentage for 2001 is 59.2.  The percentage for 2003 is 65.2.  The percentage for 2005 is 65.3.  The percentage for 2007 is 61.4.  The percentage for 2009 is 63.7.  The percentage for 2011 is 64.1.  The percentage for 2013 is 62.5.  The percentage for 2017 is 62.8.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26.0. The percentage for Male students is 22.4. The percentage for Female students is 29.7. The percentage for 11th grade students is 28.9. The percentage for 12th grade students is 31.5. The percentage for White students is 29.4.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1993-2017. This slide shows percentages from 1993 through 2017 for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22.4.  The percentage for 1997 is 23.3.  The percentage for 1999 is 24.7.  The percentage for 2001 is 25.6.  The percentage for 2003 is 24.8.  The percentage for 2005 is 23.0.  The percentage for 2007 is 25.7.  The percentage for 2009 is 27.2.  The percentage for 2011 is 25.8.  The percentage for 2013 is 23.7.  The percentage for 2017 is 26.0.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 The percentage for Male students is 6.9. The percentage for Female students is 9.1. The percentage for 11th grade students is 5.6. The percentage for 12th grade students is 11.5. The percentage for White students is 7.4.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3.3.  The percentage for 2017 is 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 The percentage for Male students is 2.8. The percentage for Female students is 4.2. The percentage for 11th grade students is 5.0. The percentage for 12th grade students is 4.0. The percentage for White students is 4.2.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7.8.  The percentage for 2017 is 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Wisconsin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37.5. The percentage for Male students is 32.0. The percentage for Female students is 43.0. The percentage for 11th grade students is 39.5. The percentage for 12th grade students is 47.0. The percentage for White students is 41.0.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Wisconsin Youth Risk Behavior Surveys, 2013-2017. This slide shows percentages from 2013 through 2017 for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34.9.  The percentage for 2017 is 37.5.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3" Type="http://schemas.openxmlformats.org/officeDocument/2006/relationships/chart" Target="../charts/chart189.xml"/><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3" Type="http://schemas.openxmlformats.org/officeDocument/2006/relationships/chart" Target="../charts/chart191.xml"/><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3" Type="http://schemas.openxmlformats.org/officeDocument/2006/relationships/chart" Target="../charts/chart193.xml"/><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3" Type="http://schemas.openxmlformats.org/officeDocument/2006/relationships/chart" Target="../charts/chart197.xml"/><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3" Type="http://schemas.openxmlformats.org/officeDocument/2006/relationships/chart" Target="../charts/chart199.xml"/><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chart" Target="../charts/chart201.xml"/><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3" Type="http://schemas.openxmlformats.org/officeDocument/2006/relationships/chart" Target="../charts/chart203.xml"/><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3" Type="http://schemas.openxmlformats.org/officeDocument/2006/relationships/chart" Target="../charts/chart205.xml"/><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3" Type="http://schemas.openxmlformats.org/officeDocument/2006/relationships/chart" Target="../charts/chart206.xml"/><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chart" Target="../charts/chart207.xml"/><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3" Type="http://schemas.openxmlformats.org/officeDocument/2006/relationships/chart" Target="../charts/chart208.xml"/><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1993-2017, decreased 1993-2001, no change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QN13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QNDUALBC</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QNBCNONE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M &gt; F; 9th &gt; 11th, 10th &gt; 11th, 12th &gt; 11th;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Increased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1999-2017 - QNOBESE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1999-2017 - QNOWT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12th &gt; 11th;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2009-2017 - QN69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1 day during the 12 months before the survey</a:t>
            </a:r>
          </a:p>
          <a:p>
            <a:r>
              <a:rPr lang="en-US" sz="900" b="1" baseline="50000" dirty="0">
                <a:solidFill>
                  <a:srgbClr val="FFCC00"/>
                </a:solidFill>
              </a:rPr>
              <a:t>†</a:t>
            </a:r>
            <a:r>
              <a:rPr lang="en-US" sz="1100" dirty="0">
                <a:solidFill>
                  <a:srgbClr val="FFCC00"/>
                </a:solidFill>
              </a:rPr>
              <a:t>M &gt; F;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Fruit Juice,*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*100% fruit juices one or more times during the 7 days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Fruit Juice,*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*100% fruit juices one or more times during the 7 days before the survey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QN70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M &gt; F;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QN71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or Drink 100% Fruit Juices,*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QNFR0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or Drink 100% Fruit Juices,*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QNFR0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One or More Times Per Day,*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QNFR1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One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QNFR1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Two or More Times Per Day,*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QNFR2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Two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QNFR2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F &gt; M;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Three or More Times Per Day,*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QNFR3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Three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QNFR3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Green Salad,*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M &gt; F; 9th &gt; 11th, 9th &gt; 12th, 10th &gt; 11th, 10th &gt; 12th;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QN72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Potatoes,*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QN73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Carrots,*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QN74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Other Vegetables,*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QN75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QNVEG0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One or More Times Per Day,*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QNVEG1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Two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QNVEG2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Three or More Times Per Day,*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M &gt; F; 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QNVEG3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No change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QN15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QN76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QNSODA1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QNSODA2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QNSODA3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QN78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Increased 2011-2017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2011-2017 - QN78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2011-2017 - QNBK7DAY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H &gt; B,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QN79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2011-2017 - QN79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F &gt; M;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2011-2017 - QNPA0DAY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2011-2017 - QNPA7DAY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2005-2017, decreased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2005-2017 - QN80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QN16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9th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QN81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(PE) Classes on 1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9th &gt; 11th, 9th &gt; 12th, 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QN82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(PE) Classes on 1 or More Days,*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Decreased 2005-2017, decreased 2005-2009, no change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2005-2017 - QN82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Classes on All 5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9th &gt; 12th, 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Classes on All 5 Days,*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Decreased 2005-2017, decreased 2005-2009, no change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2005-2017 - QNDLYPE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12th &gt; 9th;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QN85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Saw a Dentist,*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a:solidFill>
                  <a:srgbClr val="FFCC00"/>
                </a:solidFill>
              </a:rPr>
              <a:t>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QN86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Saw a Dentist,*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QN86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Never Saw a Dentist,*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a:t>
            </a:r>
          </a:p>
          <a:p>
            <a:r>
              <a:rPr lang="en-US" sz="900" b="1" baseline="50000" dirty="0">
                <a:solidFill>
                  <a:srgbClr val="FFCC00"/>
                </a:solidFill>
              </a:rPr>
              <a:t>†</a:t>
            </a:r>
            <a:r>
              <a:rPr lang="en-US" sz="1100" dirty="0">
                <a:solidFill>
                  <a:srgbClr val="FFCC00"/>
                </a:solidFill>
              </a:rPr>
              <a:t>9th &gt; 12th;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QNNODNT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9th &gt; 12th;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Never Saw a Dentist,*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QNNODNT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9th &gt; 10th, 9th &gt; 11th,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QN88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QN88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Increased 2009-2017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2009-2017 - QN89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Someone Had Tried to Hurt Them by Hitting, Punching, or Kicking Them While on School Property,*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9th &gt; 10th, 9th &gt; 11th, 9th &gt; 12th, 10th &gt; 11th, 10th &gt; 12th;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Someone Had Tried to Hurt Them by Hitting, Punching, or Kicking Them While on School Property,*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2003-2017 - QN90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Never or Rarely Feel Safe from Physical Harm When They Are at School,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9th &gt; 12th;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Never or Rarely Feel Safe from Physical Harm When They Are at School,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QN91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1993-2017, decreased 1993-2007, 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Disagree or Strongly Disagree That Violence Is a Problem at Their School,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11th &gt; 9th, 12th &gt; 9th, 12th &gt; 10th;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Disagree or Strongly Disagree That Violence Is a Problem at Their School,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QN92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the Victim of Teasing or Name Calling Because Someone Thought They Were Gay, Lesbian, or Bisexual,*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9th &gt; 11th, 9th &gt; 12th,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the Victim of Teasing or Name Calling Because of Their Gender,*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9th &gt; 11th,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Disagree or Strongly Disagree That Harassment and Bullying by Other Students Is a Problem at Their School,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Disagree or Strongly Disagree That Harassment and Bullying by Other Students Is a Problem at Their School,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QN95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Something to Purposely Hurt Themselves Without Wanting to Die,*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cutting or burning themselves on purpose one or more times during the 12 months before the survey</a:t>
            </a:r>
          </a:p>
          <a:p>
            <a:r>
              <a:rPr lang="en-US" sz="900" b="1" baseline="50000" dirty="0">
                <a:solidFill>
                  <a:srgbClr val="FFCC00"/>
                </a:solidFill>
              </a:rPr>
              <a:t>†</a:t>
            </a:r>
            <a:r>
              <a:rPr lang="en-US" sz="1100" dirty="0">
                <a:solidFill>
                  <a:srgbClr val="FFCC00"/>
                </a:solidFill>
              </a:rPr>
              <a:t>F &gt; M;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Something to Purposely Hurt Themselves Without Wanting to Die,*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cutting or burning themselves on purpose one or more times during the 12 months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2009-2017 - QN96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Get the Kind of Help They Need,*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report having felt sad, empty, hopeless, angry, or anxious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Would Most Likely Talk with Their Parent or Other Adult Family Member About Their Feelings,*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report having felt sad, empty, hopeless, angry, or anxious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9th &gt; 11th, 9th &gt; 12th, 10th &gt; 11th, 10th &gt; 12th;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Who Drank Five or More Drinks of Alcohol in a Row,*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on at least 1 day during the 30 days before the survey</a:t>
            </a:r>
          </a:p>
          <a:p>
            <a:r>
              <a:rPr lang="en-US" sz="900" b="1" baseline="50000" dirty="0">
                <a:solidFill>
                  <a:srgbClr val="FFCC00"/>
                </a:solidFill>
              </a:rPr>
              <a:t>†</a:t>
            </a:r>
            <a:r>
              <a:rPr lang="en-US" sz="1100" dirty="0">
                <a:solidFill>
                  <a:srgbClr val="FFCC00"/>
                </a:solidFill>
              </a:rPr>
              <a:t>11th &gt; 9th, 11th &gt; 10th, 12th &gt; 9th, 12th &gt; 10th;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Who Drank Five or More Drinks of Alcohol in a Row,*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on at least 1 day during the 30 days before the survey</a:t>
            </a:r>
          </a:p>
          <a:p>
            <a:r>
              <a:rPr lang="en-US" sz="900" b="1" baseline="50000" dirty="0">
                <a:solidFill>
                  <a:srgbClr val="FFCC00"/>
                </a:solidFill>
              </a:rPr>
              <a:t>†</a:t>
            </a:r>
            <a:r>
              <a:rPr lang="en-US" sz="1100" dirty="0">
                <a:solidFill>
                  <a:srgbClr val="FFCC00"/>
                </a:solidFill>
              </a:rPr>
              <a:t>Decreased 1993-2017, no change 1993-2007, 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QN99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Taken Over-The-Counter Drugs to Get High,*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Taken Over-The-Counter Drugs to Get High,*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Decreased 2009-2017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2009-2017 - QN100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School Under the Influence of Alcohol or Other Illegal Drugs,*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marijuana or cocaine, one or more times during the 12 months before the survey</a:t>
            </a:r>
          </a:p>
          <a:p>
            <a:r>
              <a:rPr lang="en-US" sz="900" b="1" baseline="50000" dirty="0">
                <a:solidFill>
                  <a:srgbClr val="FFCC00"/>
                </a:solidFill>
              </a:rPr>
              <a:t>†</a:t>
            </a:r>
            <a:r>
              <a:rPr lang="en-US" sz="1100" dirty="0">
                <a:solidFill>
                  <a:srgbClr val="FFCC00"/>
                </a:solidFill>
              </a:rPr>
              <a:t>10th &gt; 9th, 11th &gt; 9th, 12th &gt; 9th;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School Under the Influence of Alcohol or Other Illegal Drugs,*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marijuana or cocaine, one or more times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QN101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It Is Important to Them to Delay Having Sexual Intercourse Until They Are Married,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9th &gt; 11th, 9th &gt; 12th, 10th &gt; 11th, 10th &gt; 12th;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It Is Important to Them to Delay Having Sexual Intercourse Until They Are Married,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QN102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Partners Were Three or More Years Older Than Themselves the Last Time They Had Sexual Contact,*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those students who have had sexual contact</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Partners Were Three or More Years Older Than Themselves the Last Time They Had Sexual Contact,*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those students who have had sexual contact</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QN103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QN18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Drink That Was High in Caffeine,*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coffee, espresso, or energy drinks (such as Red Bull, Monster, or Rockstar),  not counting soda, pop or tea, one or more times per day during the 7 days before the survey</a:t>
            </a:r>
          </a:p>
          <a:p>
            <a:r>
              <a:rPr lang="en-US" sz="900" b="1" baseline="50000" dirty="0">
                <a:solidFill>
                  <a:srgbClr val="FFCC00"/>
                </a:solidFill>
              </a:rPr>
              <a:t>†</a:t>
            </a:r>
            <a:r>
              <a:rPr lang="en-US" sz="1100" dirty="0">
                <a:solidFill>
                  <a:srgbClr val="FFCC00"/>
                </a:solidFill>
              </a:rPr>
              <a:t>11th &gt; 9th, 11th &gt; 10th,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Sugar-Sweetened Beverage,*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lemonade, sweetened tea or coffee drinks, flavored milk, Snapple, or Sunny Delight, not counting soda or pop, sports drinks, energy drinks, or 100% fruit juice, one or more times per day during the 7 days before the survey</a:t>
            </a:r>
          </a:p>
          <a:p>
            <a:r>
              <a:rPr lang="en-US" sz="900" b="1" baseline="50000" dirty="0">
                <a:solidFill>
                  <a:srgbClr val="FFCC00"/>
                </a:solidFill>
              </a:rPr>
              <a:t>†</a:t>
            </a:r>
            <a:r>
              <a:rPr lang="en-US" sz="1100" dirty="0">
                <a:solidFill>
                  <a:srgbClr val="FFCC00"/>
                </a:solidFill>
              </a:rPr>
              <a:t>M &gt; F; 10th &gt; 11th;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Sugar-Sweetened Beverage,*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lemonade, sweetened tea or coffee drinks, flavored milk, Snapple, or Sunny Delight, not counting soda or pop, sports drinks, energy drinks, or 100% fruit juice, one or more times per day during the 7 days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QN105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Taught About AIDS or HIV Infection in School,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10th &gt; 9th, 11th &gt; 9th, 12th &gt; 9th;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Taught About AIDS or HIV Infection in School,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2009-2017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2009-2017 - QN106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Indoor Tanning Device,*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sunlamp, sunbed, or tanning booth [not counting getting a spray-on tan], one or more times during the 12 months before the survey</a:t>
            </a:r>
          </a:p>
          <a:p>
            <a:r>
              <a:rPr lang="en-US" sz="900" b="1" baseline="50000" dirty="0">
                <a:solidFill>
                  <a:srgbClr val="FFCC00"/>
                </a:solidFill>
              </a:rPr>
              <a:t>†</a:t>
            </a:r>
            <a:r>
              <a:rPr lang="en-US" sz="1100" dirty="0">
                <a:solidFill>
                  <a:srgbClr val="FFCC00"/>
                </a:solidFill>
              </a:rPr>
              <a:t>F &gt; M; 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Indoor Tanning Device,*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sunlamp, sunbed, or tanning booth [not counting getting a spray-on tan], one or more times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QN107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Wear Sunscreen,*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*With an SPF of 15 or higher when they are outside for more than one hour on a sunny day</a:t>
            </a:r>
          </a:p>
          <a:p>
            <a:r>
              <a:rPr lang="en-US" sz="900" b="1" baseline="50000" dirty="0">
                <a:solidFill>
                  <a:srgbClr val="FFCC00"/>
                </a:solidFill>
              </a:rPr>
              <a:t>†</a:t>
            </a:r>
            <a:r>
              <a:rPr lang="en-US" sz="1100" dirty="0">
                <a:solidFill>
                  <a:srgbClr val="FFCC00"/>
                </a:solidFill>
              </a:rPr>
              <a:t>F &gt; M; H &gt; B,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Wear Sunscreen,*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*With an SPF of 15 or higher when they are outside for more than one hour on a sunny day</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QN108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Strongly Agree or Agree That They Feel like They Belong at Their School,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F &gt; M;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There Is at Least One Teacher or Other Adult in Their School That They Can Talk to If They Have a Problem,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11th &gt; 9th,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There Is at Least One Teacher or Other Adult in Their School That They Can Talk to If They Have a Problem,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2009-2017 - QN110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Slept in the Home of a Friend, Family Member, or Other Person Because They Had to Leave Their Home or Their Parent or Guardian Cannot Afford Housing,*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Are Transgender,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Health in General As Excellent or Very Good,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Health in General As Excellent or Very Good,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2009-2017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2009-2017 - QN113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Physical Disabilities or Long-Term Health Problems,*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*Meaning 6 months or more</a:t>
            </a:r>
          </a:p>
          <a:p>
            <a:r>
              <a:rPr lang="en-US" sz="900" b="1" baseline="50000" dirty="0">
                <a:solidFill>
                  <a:srgbClr val="FFCC00"/>
                </a:solidFill>
              </a:rPr>
              <a:t>†</a:t>
            </a:r>
            <a:r>
              <a:rPr lang="en-US" sz="1100" dirty="0">
                <a:solidFill>
                  <a:srgbClr val="FFCC00"/>
                </a:solidFill>
              </a:rPr>
              <a:t>F &gt; M; B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Physical Disabilities or Long-Term Health Problems,*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*Meaning 6 months or more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QN114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Had Significant Problems with Feeling Very Anxious, Nervous, Tense, Scared, or like Something Bad Was Going to Happen,*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F &gt; M;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F &gt; M; 9th &gt; 11th, 9th &gt; 12th, 10th &gt; 11th, 10th &gt; 12th;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2009-2017 - QN23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F &gt; M; 9th &gt; 10th, 9th &gt; 11th,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2011-2017 - QN24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Rode with a Driver Who Had Been Drinking Alcohol,*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 car or other vehicle, one or more times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Decreased 1999-2017, decreased 1999-2009, increased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1999-2017 - QN25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Decreased 1993-2017, decreased 1993-2011, increased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2005-2009, increased,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2005-2017 - QN27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1999-2017 - QN28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12th &gt; 9th, 12th &gt; 10th;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Rode with a Driver Who Had Been Drinking Alcohol,*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 car or other vehicle, one or more times during the 30 days before the survey</a:t>
            </a:r>
          </a:p>
          <a:p>
            <a:r>
              <a:rPr lang="en-US" sz="900" b="1" baseline="50000" dirty="0">
                <a:solidFill>
                  <a:srgbClr val="FFCC00"/>
                </a:solidFill>
              </a:rPr>
              <a:t>†</a:t>
            </a:r>
            <a:r>
              <a:rPr lang="en-US" sz="1100" dirty="0">
                <a:solidFill>
                  <a:srgbClr val="FFCC00"/>
                </a:solidFill>
              </a:rPr>
              <a:t>Decreased 1993-2017, decreased 1993-2007, 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2001-2017 - QN30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First Tried Cigarette Smoking Before Age 13 Years,*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9th &gt; 11th,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12th &gt; 9th, 12th &gt; 10th, 12th &gt; 11th;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1993-2017, increased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1993-2017, increased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QNFRCIG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10th &gt; 9th, 12th &gt; 9th, 12th &gt; 11th;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1993-2017, increased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QNDAYCIG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QN33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Drove a Car or Other Vehicle When They Had Been Drinking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M &gt; F;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M &gt; F; 11th &gt; 9th, 12th &gt; 9th, 12th &gt; 10th;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Smokeless Tobacco,*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M &gt; F; 12th &gt; 9th;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M &gt; F;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Decreased 2005-2017, decreased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2005-2017 - QN38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2005-2017, decreased 2005-2011,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2005-2017 - QNTB2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or Electronic Vapor Products,*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11th &gt; 9th, 12th &gt; 9th, 12th &gt; 10th, 12th &gt; 11th;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to Quit Using All Tobacco Products,*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cigarettes, cigars, smokeless tobacco, shisha or hookah tobacco, and electronic vapor products, ever during the 12 months before the survey, among students who used any tobacco products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Drove a Car or Other Vehicle When They Had Been Drinking Alcohol,*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QN10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QN40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M &gt; F; 9th &gt; 11th, 9th &gt; 12th;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QN41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F &gt; M; 11th &gt; 9th, 11th &gt; 10th, 12th &gt; 9th, 12th &gt; 10th, 12th &gt; 11th;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Decreased 1993-2017, no change 1993-2005, 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QN42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 Alcohol They Drank by Someone Giving It to Them,*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 among students who currently drank alcohol</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 Alcohol They Drank by Someone Giving It to Them,*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 among students who currently drank alcohol</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2007-2017 - QN43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10th &gt; 9th, 11th &gt; 9th, 11th &gt; 10th, 12th &gt; 9th, 12th &gt; 10th;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Increased,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QN46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1993-2017, increased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QN47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11th &gt; 9th, 12th &gt; 9th, 12th &gt; 10th;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Increased,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QN48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M &gt; F; 10th &gt; 9th,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Decreased 1993-2017, increased 1993-2003, decreased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QN49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Inhalants,*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Inhalants,* 1997-2017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a:solidFill>
                  <a:srgbClr val="FFCC00"/>
                </a:solidFill>
              </a:rPr>
              <a:t>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1997-2017 - QN50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their life</a:t>
            </a:r>
          </a:p>
          <a:p>
            <a:r>
              <a:rPr lang="en-US" sz="900" b="1" baseline="50000" dirty="0">
                <a:solidFill>
                  <a:srgbClr val="FFCC00"/>
                </a:solidFill>
              </a:rPr>
              <a:t>†</a:t>
            </a:r>
            <a:r>
              <a:rPr lang="en-US" sz="1100" dirty="0">
                <a:solidFill>
                  <a:srgbClr val="FFCC00"/>
                </a:solidFill>
              </a:rPr>
              <a:t>10th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1993-2017, increased 1993-1999,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QN58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10th &gt; 9th, 11th &gt; 9th, 11th &gt; 10th,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QN59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1993-2017, decreased 1993-2001, decreased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QN60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10th &gt; 9th, 11th &gt; 9th, 12th &gt; 9th, 12th &gt; 10th, 12th &gt; 11th;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QN61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11th &gt; 9th, 11th &gt; 10th,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Decreased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QN62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Decreased 1993-2017, increased 1993-2003, decreased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QN63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Increased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QN64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1993-2017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1993-2017 - QN65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QNIUDIMP</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QNSHPARG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Wisconsin - YRBS, 2017 -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Data not available for 2015.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Wisconsin - YRBS, 2013-2017 - QNOTHHPL</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urvey xmlns="649fa7f2-3abd-457f-86c9-337225b491f5">YRBS</Survey>
    <Survey_x0020_Population xmlns="649fa7f2-3abd-457f-86c9-337225b491f5">High School</Survey_x0020_Population>
    <Year xmlns="649fa7f2-3abd-457f-86c9-337225b491f5">2017</Yea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BB1855A9C2E542AAAB1D1FC1255DEE" ma:contentTypeVersion="4" ma:contentTypeDescription="Create a new document." ma:contentTypeScope="" ma:versionID="01765d539c5e074edc867fc95a425863">
  <xsd:schema xmlns:xsd="http://www.w3.org/2001/XMLSchema" xmlns:xs="http://www.w3.org/2001/XMLSchema" xmlns:p="http://schemas.microsoft.com/office/2006/metadata/properties" xmlns:ns2="649fa7f2-3abd-457f-86c9-337225b491f5" targetNamespace="http://schemas.microsoft.com/office/2006/metadata/properties" ma:root="true" ma:fieldsID="eb8e93bf04f56668528e81f7f2dd28fc" ns2:_="">
    <xsd:import namespace="649fa7f2-3abd-457f-86c9-337225b491f5"/>
    <xsd:element name="properties">
      <xsd:complexType>
        <xsd:sequence>
          <xsd:element name="documentManagement">
            <xsd:complexType>
              <xsd:all>
                <xsd:element ref="ns2:Survey" minOccurs="0"/>
                <xsd:element ref="ns2:Year" minOccurs="0"/>
                <xsd:element ref="ns2:Survey_x0020_Popul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fa7f2-3abd-457f-86c9-337225b491f5" elementFormDefault="qualified">
    <xsd:import namespace="http://schemas.microsoft.com/office/2006/documentManagement/types"/>
    <xsd:import namespace="http://schemas.microsoft.com/office/infopath/2007/PartnerControls"/>
    <xsd:element name="Survey" ma:index="8" nillable="true" ma:displayName="Survey" ma:format="Dropdown" ma:internalName="Survey">
      <xsd:simpleType>
        <xsd:restriction base="dms:Choice">
          <xsd:enumeration value="Profiles"/>
          <xsd:enumeration value="YRBS"/>
        </xsd:restriction>
      </xsd:simpleType>
    </xsd:element>
    <xsd:element name="Year" ma:index="9" nillable="true" ma:displayName="Year" ma:format="Dropdown" ma:internalName="Year">
      <xsd:simpleType>
        <xsd:restriction base="dms:Choice">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restriction>
      </xsd:simpleType>
    </xsd:element>
    <xsd:element name="Survey_x0020_Population" ma:index="10" nillable="true" ma:displayName="Population" ma:format="Dropdown" ma:internalName="Survey_x0020_Population">
      <xsd:simpleType>
        <xsd:union memberTypes="dms:Text">
          <xsd:simpleType>
            <xsd:restriction base="dms:Choice">
              <xsd:enumeration value="Overall"/>
              <xsd:enumeration value="HIV Priority"/>
              <xsd:enumeration value="Chronic Targeted"/>
              <xsd:enumeration value="High School"/>
              <xsd:enumeration value="Middle School"/>
              <xsd:enumeration value="Alternative School"/>
              <xsd:enumeration value="Other"/>
              <xsd:enumeration value="Other High School"/>
              <xsd:enumeration value="Other Middle School"/>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2F6F1-E930-4986-BA62-7FD698F5B8B3}">
  <ds:schemaRefs>
    <ds:schemaRef ds:uri="http://purl.org/dc/dcmitype/"/>
    <ds:schemaRef ds:uri="http://www.w3.org/XML/1998/namespace"/>
    <ds:schemaRef ds:uri="649fa7f2-3abd-457f-86c9-337225b491f5"/>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926EB0CE-DBBC-43F0-B269-1B14150A3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fa7f2-3abd-457f-86c9-337225b491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9F2EE1-955B-4A56-AE9D-BB3825F668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613</TotalTime>
  <Words>61073</Words>
  <Application>Microsoft Office PowerPoint</Application>
  <PresentationFormat>On-screen Show (4:3)</PresentationFormat>
  <Paragraphs>2749</Paragraphs>
  <Slides>208</Slides>
  <Notes>208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208</vt:i4>
      </vt:variant>
    </vt:vector>
  </HeadingPairs>
  <TitlesOfParts>
    <vt:vector size="213" baseType="lpstr">
      <vt:lpstr>Arial</vt:lpstr>
      <vt:lpstr>Calibri</vt:lpstr>
      <vt:lpstr>Monotype Sorts</vt:lpstr>
      <vt:lpstr>Times New Roman</vt:lpstr>
      <vt:lpstr>Dashtem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Salzman, Laurie  B.   DPI</cp:lastModifiedBy>
  <cp:revision>76</cp:revision>
  <dcterms:created xsi:type="dcterms:W3CDTF">2012-05-31T17:35:52Z</dcterms:created>
  <dcterms:modified xsi:type="dcterms:W3CDTF">2017-11-01T14:31:31Z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0x010100C8BB1855A9C2E542AAAB1D1FC1255DEE</vt:lpwstr>
  </property>
  <property fmtid="{D5CDD505-2E9C-101B-9397-08002B2CF9AE}" pid="3" name="Order">
    <vt:r8>48400</vt:r8>
  </property>
  <property fmtid="{D5CDD505-2E9C-101B-9397-08002B2CF9AE}" pid="4" name="_AdHocReviewCycleID">
    <vt:i4>-1169984397</vt:i4>
  </property>
  <property fmtid="{D5CDD505-2E9C-101B-9397-08002B2CF9AE}" pid="5" name="_NewReviewCycle">
    <vt:lpwstr/>
  </property>
  <property fmtid="{D5CDD505-2E9C-101B-9397-08002B2CF9AE}" pid="6" name="_EmailSubject">
    <vt:lpwstr>Files to post to YRBS webpage</vt:lpwstr>
  </property>
  <property fmtid="{D5CDD505-2E9C-101B-9397-08002B2CF9AE}" pid="7" name="_AuthorEmail">
    <vt:lpwstr>Katherine.McCoy@dpi.wi.gov</vt:lpwstr>
  </property>
  <property fmtid="{D5CDD505-2E9C-101B-9397-08002B2CF9AE}" pid="8" name="_AuthorEmailDisplayName">
    <vt:lpwstr>McCoy, Katherine E.   DPI</vt:lpwstr>
  </property>
</Properties>
</file>