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7010400" cy="9296400"/>
  <p:embeddedFontLst>
    <p:embeddedFont>
      <p:font typeface="Lato" panose="020F0502020204030203" pitchFamily="34" charset="0"/>
      <p:regular r:id="rId27"/>
      <p:bold r:id="rId28"/>
      <p:italic r:id="rId29"/>
      <p:boldItalic r:id="rId30"/>
    </p:embeddedFont>
    <p:embeddedFont>
      <p:font typeface="Impact" panose="020B0806030902050204" pitchFamily="34" charset="0"/>
      <p:regular r:id="rId31"/>
    </p:embeddedFont>
    <p:embeddedFont>
      <p:font typeface="Tahoma" panose="020B0604030504040204" pitchFamily="34" charset="0"/>
      <p:regular r:id="rId32"/>
      <p:bold r:id="rId33"/>
    </p:embeddedFont>
    <p:embeddedFont>
      <p:font typeface="Calibri" panose="020F0502020204030204" pitchFamily="34" charset="0"/>
      <p:regular r:id="rId34"/>
      <p:bold r:id="rId35"/>
      <p:italic r:id="rId36"/>
      <p:boldItalic r:id="rId37"/>
    </p:embeddedFont>
    <p:embeddedFont>
      <p:font typeface="Questrial"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90D91F-AB05-487E-9689-8ED235A6182D}">
  <a:tblStyle styleId="{5690D91F-AB05-487E-9689-8ED235A6182D}"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6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643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08165" marR="0" lvl="1" indent="-1765"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2pPr>
            <a:lvl3pPr marL="816329" marR="0" lvl="2" indent="-3529"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3pPr>
            <a:lvl4pPr marL="1224494" marR="0" lvl="3" indent="-5293"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4pPr>
            <a:lvl5pPr marL="1632659" marR="0" lvl="4" indent="-7059"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5pPr>
            <a:lvl6pPr marL="2040824" marR="0" lvl="5" indent="-8824"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6pPr>
            <a:lvl7pPr marL="2448988" marR="0" lvl="6" indent="-10587"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7pPr>
            <a:lvl8pPr marL="2857154" marR="0" lvl="7" indent="-12354"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8pPr>
            <a:lvl9pPr marL="3265317" marR="0" lvl="8" indent="-1416"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6434"/>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08165" marR="0" lvl="1" indent="-1765"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2pPr>
            <a:lvl3pPr marL="816329" marR="0" lvl="2" indent="-3529"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3pPr>
            <a:lvl4pPr marL="1224494" marR="0" lvl="3" indent="-5293"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4pPr>
            <a:lvl5pPr marL="1632659" marR="0" lvl="4" indent="-7059"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5pPr>
            <a:lvl6pPr marL="2040824" marR="0" lvl="5" indent="-8824"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6pPr>
            <a:lvl7pPr marL="2448988" marR="0" lvl="6" indent="-10587"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7pPr>
            <a:lvl8pPr marL="2857154" marR="0" lvl="7" indent="-12354"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8pPr>
            <a:lvl9pPr marL="3265317" marR="0" lvl="8" indent="-1416"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717550" y="1162050"/>
            <a:ext cx="5575300" cy="31368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189" marR="0" lvl="1" indent="-12689"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378" marR="0" lvl="2" indent="-12678"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566" marR="0" lvl="3" indent="-12665"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754" marR="0" lvl="4" indent="-12654"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5943" marR="0" lvl="5" indent="-12643"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132" marR="0" lvl="6" indent="-12631"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320" marR="0" lvl="7" indent="-12619"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509" marR="0" lvl="8" indent="-12608"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643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08165" marR="0" lvl="1" indent="-1765"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2pPr>
            <a:lvl3pPr marL="816329" marR="0" lvl="2" indent="-3529"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3pPr>
            <a:lvl4pPr marL="1224494" marR="0" lvl="3" indent="-5293"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4pPr>
            <a:lvl5pPr marL="1632659" marR="0" lvl="4" indent="-7059"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5pPr>
            <a:lvl6pPr marL="2040824" marR="0" lvl="5" indent="-8824"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6pPr>
            <a:lvl7pPr marL="2448988" marR="0" lvl="6" indent="-10587"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7pPr>
            <a:lvl8pPr marL="2857154" marR="0" lvl="7" indent="-12354"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8pPr>
            <a:lvl9pPr marL="3265317" marR="0" lvl="8" indent="-1416"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625013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717550" y="1162050"/>
            <a:ext cx="5575300" cy="31368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457200" lvl="0" indent="0" rtl="0">
              <a:lnSpc>
                <a:spcPct val="115000"/>
              </a:lnSpc>
              <a:spcBef>
                <a:spcPts val="0"/>
              </a:spcBef>
              <a:buNone/>
            </a:pPr>
            <a:endParaRPr>
              <a:highlight>
                <a:srgbClr val="FFFF00"/>
              </a:highlight>
            </a:endParaRPr>
          </a:p>
        </p:txBody>
      </p:sp>
      <p:sp>
        <p:nvSpPr>
          <p:cNvPr id="124" name="Shape 124"/>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038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717550" y="1162050"/>
            <a:ext cx="5575199" cy="3136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701039" y="4473892"/>
            <a:ext cx="5608200" cy="366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8" name="Shape 198"/>
          <p:cNvSpPr txBox="1">
            <a:spLocks noGrp="1"/>
          </p:cNvSpPr>
          <p:nvPr>
            <p:ph type="sldNum" idx="12"/>
          </p:nvPr>
        </p:nvSpPr>
        <p:spPr>
          <a:xfrm>
            <a:off x="3970937" y="8829967"/>
            <a:ext cx="3037799" cy="466499"/>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289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717550" y="1162050"/>
            <a:ext cx="5575200" cy="3136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701039" y="4473892"/>
            <a:ext cx="5608200" cy="3660600"/>
          </a:xfrm>
          <a:prstGeom prst="rect">
            <a:avLst/>
          </a:prstGeom>
          <a:noFill/>
          <a:ln>
            <a:noFill/>
          </a:ln>
        </p:spPr>
        <p:txBody>
          <a:bodyPr lIns="91425" tIns="91425" rIns="91425" bIns="91425" anchor="t" anchorCtr="0">
            <a:noAutofit/>
          </a:bodyPr>
          <a:lstStyle/>
          <a:p>
            <a:pPr marL="457200" marR="0" lvl="0" indent="-381000" algn="l" rtl="0">
              <a:spcBef>
                <a:spcPts val="0"/>
              </a:spcBef>
              <a:spcAft>
                <a:spcPts val="0"/>
              </a:spcAft>
              <a:buClr>
                <a:schemeClr val="dk1"/>
              </a:buClr>
              <a:buSzPct val="133333"/>
              <a:buFont typeface="Lato"/>
              <a:buChar char="●"/>
            </a:pPr>
            <a:r>
              <a:rPr lang="en-US" sz="1800">
                <a:latin typeface="Times New Roman"/>
                <a:ea typeface="Times New Roman"/>
                <a:cs typeface="Times New Roman"/>
                <a:sym typeface="Times New Roman"/>
              </a:rPr>
              <a:t>Focus on support – we heard a clear directive to focus on support, not prescription. I would value the Council’s input on how this plan reflects that</a:t>
            </a:r>
            <a:r>
              <a:rPr lang="en-US" sz="1100">
                <a:latin typeface="Times New Roman"/>
                <a:ea typeface="Times New Roman"/>
                <a:cs typeface="Times New Roman"/>
                <a:sym typeface="Times New Roman"/>
              </a:rPr>
              <a:t>.</a:t>
            </a:r>
          </a:p>
        </p:txBody>
      </p:sp>
      <p:sp>
        <p:nvSpPr>
          <p:cNvPr id="205" name="Shape 205"/>
          <p:cNvSpPr txBox="1">
            <a:spLocks noGrp="1"/>
          </p:cNvSpPr>
          <p:nvPr>
            <p:ph type="sldNum" idx="12"/>
          </p:nvPr>
        </p:nvSpPr>
        <p:spPr>
          <a:xfrm>
            <a:off x="3970937" y="8829967"/>
            <a:ext cx="3037799" cy="466500"/>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3373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717550" y="1162050"/>
            <a:ext cx="5575200" cy="3136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701039" y="4473892"/>
            <a:ext cx="5608200" cy="366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800">
                <a:latin typeface="Times New Roman"/>
                <a:ea typeface="Times New Roman"/>
                <a:cs typeface="Times New Roman"/>
                <a:sym typeface="Times New Roman"/>
              </a:rPr>
              <a:t>Specifically the requirement that schools demonstrate sustainability – this is aligned with the need for support and the focus on implementation science. If a school makes the 2 test-based criteria, should there also be a sustainabily criteria to ensure continued, long-term growth</a:t>
            </a:r>
          </a:p>
        </p:txBody>
      </p:sp>
      <p:sp>
        <p:nvSpPr>
          <p:cNvPr id="212" name="Shape 212"/>
          <p:cNvSpPr txBox="1">
            <a:spLocks noGrp="1"/>
          </p:cNvSpPr>
          <p:nvPr>
            <p:ph type="sldNum" idx="12"/>
          </p:nvPr>
        </p:nvSpPr>
        <p:spPr>
          <a:xfrm>
            <a:off x="3970937" y="8829967"/>
            <a:ext cx="3037799" cy="466500"/>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91489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717550" y="1162050"/>
            <a:ext cx="5575300" cy="31368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1727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717550" y="1162050"/>
            <a:ext cx="5575199" cy="3136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701039" y="4473892"/>
            <a:ext cx="5608200" cy="366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6" name="Shape 226"/>
          <p:cNvSpPr txBox="1">
            <a:spLocks noGrp="1"/>
          </p:cNvSpPr>
          <p:nvPr>
            <p:ph type="sldNum" idx="12"/>
          </p:nvPr>
        </p:nvSpPr>
        <p:spPr>
          <a:xfrm>
            <a:off x="3970937" y="8829967"/>
            <a:ext cx="3037799" cy="466499"/>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90998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3" name="Shape 233"/>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8673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9" name="Shape 239"/>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85296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5" name="Shape 245"/>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01865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717550" y="1162050"/>
            <a:ext cx="5575199" cy="3136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701039" y="4473892"/>
            <a:ext cx="5608200" cy="366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970937" y="8829967"/>
            <a:ext cx="3037799" cy="466499"/>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54893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406400" y="696912"/>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a:p>
          <a:p>
            <a:pPr lvl="0" rtl="0">
              <a:lnSpc>
                <a:spcPct val="115000"/>
              </a:lnSpc>
              <a:spcBef>
                <a:spcPts val="0"/>
              </a:spcBef>
              <a:buClr>
                <a:schemeClr val="dk1"/>
              </a:buClr>
              <a:buSzPct val="91666"/>
              <a:buFont typeface="Arial"/>
              <a:buNone/>
            </a:pPr>
            <a:r>
              <a:rPr lang="en-US" b="1"/>
              <a:t> </a:t>
            </a:r>
          </a:p>
          <a:p>
            <a:pPr lvl="0" rtl="0">
              <a:lnSpc>
                <a:spcPct val="115000"/>
              </a:lnSpc>
              <a:spcBef>
                <a:spcPts val="0"/>
              </a:spcBef>
              <a:buClr>
                <a:schemeClr val="dk1"/>
              </a:buClr>
              <a:buSzPct val="91666"/>
              <a:buFont typeface="Arial"/>
              <a:buNone/>
            </a:pPr>
            <a:endParaRPr/>
          </a:p>
        </p:txBody>
      </p:sp>
      <p:sp>
        <p:nvSpPr>
          <p:cNvPr id="261" name="Shape 261"/>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88340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717550" y="1162050"/>
            <a:ext cx="5575300" cy="31368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5168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717550" y="1162050"/>
            <a:ext cx="5575300" cy="31368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9" name="Shape 309"/>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382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717550" y="1162050"/>
            <a:ext cx="5575300" cy="31368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0" name="Shape 330"/>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2309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717550" y="1162050"/>
            <a:ext cx="5575300" cy="31368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spcAft>
                <a:spcPts val="0"/>
              </a:spcAft>
              <a:buClr>
                <a:schemeClr val="dk1"/>
              </a:buClr>
              <a:buSzPct val="25000"/>
              <a:buFont typeface="Calibri"/>
              <a:buNone/>
            </a:pPr>
            <a:endParaRP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9" name="Shape 339"/>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4893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717550" y="1162050"/>
            <a:ext cx="5575300" cy="31368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Calibri"/>
              <a:buNone/>
            </a:pPr>
            <a:endParaRPr sz="1200" b="0" i="0" u="none" strike="noStrike" cap="none">
              <a:solidFill>
                <a:srgbClr val="FF0000"/>
              </a:solidFill>
              <a:latin typeface="Calibri"/>
              <a:ea typeface="Calibri"/>
              <a:cs typeface="Calibri"/>
              <a:sym typeface="Calibri"/>
            </a:endParaRPr>
          </a:p>
        </p:txBody>
      </p:sp>
      <p:sp>
        <p:nvSpPr>
          <p:cNvPr id="347" name="Shape 347"/>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46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Calibri"/>
              <a:buNone/>
            </a:pPr>
            <a:endParaRPr/>
          </a:p>
        </p:txBody>
      </p:sp>
      <p:sp>
        <p:nvSpPr>
          <p:cNvPr id="141" name="Shape 141"/>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896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717550" y="1162050"/>
            <a:ext cx="5575300" cy="31368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701039" y="4473892"/>
            <a:ext cx="5608200" cy="366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a:p>
        </p:txBody>
      </p:sp>
      <p:sp>
        <p:nvSpPr>
          <p:cNvPr id="148" name="Shape 148"/>
          <p:cNvSpPr txBox="1">
            <a:spLocks noGrp="1"/>
          </p:cNvSpPr>
          <p:nvPr>
            <p:ph type="sldNum" idx="12"/>
          </p:nvPr>
        </p:nvSpPr>
        <p:spPr>
          <a:xfrm>
            <a:off x="3970937" y="8829967"/>
            <a:ext cx="3037799" cy="466499"/>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8973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717550" y="1162050"/>
            <a:ext cx="5575200" cy="31368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701039" y="4473892"/>
            <a:ext cx="5608200" cy="36606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txBox="1">
            <a:spLocks noGrp="1"/>
          </p:cNvSpPr>
          <p:nvPr>
            <p:ph type="sldNum" idx="12"/>
          </p:nvPr>
        </p:nvSpPr>
        <p:spPr>
          <a:xfrm>
            <a:off x="3970937" y="8829967"/>
            <a:ext cx="3037799" cy="466500"/>
          </a:xfrm>
          <a:prstGeom prst="rect">
            <a:avLst/>
          </a:prstGeom>
        </p:spPr>
        <p:txBody>
          <a:bodyPr lIns="93175" tIns="46575" rIns="93175" bIns="46575" anchor="b" anchorCtr="0">
            <a:noAutofit/>
          </a:bodyPr>
          <a:lstStyle/>
          <a:p>
            <a:pPr lvl="0">
              <a:spcBef>
                <a:spcPts val="0"/>
              </a:spcBef>
              <a:buClr>
                <a:schemeClr val="dk1"/>
              </a:buClr>
              <a:buSzPct val="25000"/>
              <a:buFont typeface="Calibri"/>
              <a:buNone/>
            </a:pPr>
            <a:fld id="{00000000-1234-1234-1234-123412341234}" type="slidenum">
              <a:rPr lang="en-US"/>
              <a:t>5</a:t>
            </a:fld>
            <a:endParaRPr lang="en-US"/>
          </a:p>
        </p:txBody>
      </p:sp>
    </p:spTree>
    <p:extLst>
      <p:ext uri="{BB962C8B-B14F-4D97-AF65-F5344CB8AC3E}">
        <p14:creationId xmlns:p14="http://schemas.microsoft.com/office/powerpoint/2010/main" val="412231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717550" y="1162050"/>
            <a:ext cx="5575300" cy="31368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701039" y="4473892"/>
            <a:ext cx="5608319" cy="3660457"/>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9:30 (30 mins) Whole group preview of round robin discussions (Jonas, Laura, and Roxie)</a:t>
            </a:r>
          </a:p>
        </p:txBody>
      </p:sp>
      <p:sp>
        <p:nvSpPr>
          <p:cNvPr id="163" name="Shape 163"/>
          <p:cNvSpPr txBox="1">
            <a:spLocks noGrp="1"/>
          </p:cNvSpPr>
          <p:nvPr>
            <p:ph type="sldNum" idx="12"/>
          </p:nvPr>
        </p:nvSpPr>
        <p:spPr>
          <a:xfrm>
            <a:off x="3970937" y="8829967"/>
            <a:ext cx="3037839" cy="466433"/>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751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701039" y="4473892"/>
            <a:ext cx="5608319" cy="366045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9" name="Shape 169"/>
          <p:cNvSpPr>
            <a:spLocks noGrp="1" noRot="1" noChangeAspect="1"/>
          </p:cNvSpPr>
          <p:nvPr>
            <p:ph type="sldImg" idx="2"/>
          </p:nvPr>
        </p:nvSpPr>
        <p:spPr>
          <a:xfrm>
            <a:off x="717550" y="1162050"/>
            <a:ext cx="5575300" cy="31368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64511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717550" y="1162050"/>
            <a:ext cx="5575199" cy="3136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701039" y="4473892"/>
            <a:ext cx="5608200" cy="366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970937" y="8829967"/>
            <a:ext cx="3037799" cy="466499"/>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0562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717550" y="1162050"/>
            <a:ext cx="5575199" cy="31368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701039" y="4473892"/>
            <a:ext cx="5608200" cy="3660599"/>
          </a:xfrm>
          <a:prstGeom prst="rect">
            <a:avLst/>
          </a:prstGeom>
          <a:noFill/>
          <a:ln>
            <a:noFill/>
          </a:ln>
        </p:spPr>
        <p:txBody>
          <a:bodyPr lIns="91425" tIns="91425" rIns="91425" bIns="91425" anchor="t" anchorCtr="0">
            <a:noAutofit/>
          </a:bodyPr>
          <a:lstStyle/>
          <a:p>
            <a:pPr marL="457200" marR="0" lvl="0" indent="-381000" algn="l" rtl="0">
              <a:spcBef>
                <a:spcPts val="0"/>
              </a:spcBef>
              <a:spcAft>
                <a:spcPts val="0"/>
              </a:spcAft>
              <a:buClr>
                <a:schemeClr val="dk1"/>
              </a:buClr>
              <a:buSzPct val="100000"/>
              <a:buFont typeface="Lato"/>
              <a:buChar char="●"/>
            </a:pPr>
            <a:r>
              <a:rPr lang="en-US" sz="2400" b="1" i="0" u="none" strike="noStrike" cap="none">
                <a:solidFill>
                  <a:schemeClr val="dk1"/>
                </a:solidFill>
                <a:latin typeface="Lato"/>
                <a:ea typeface="Lato"/>
                <a:cs typeface="Lato"/>
                <a:sym typeface="Lato"/>
              </a:rPr>
              <a:t>Decisions informed by primary purpose of federal accountability system: identifying schools</a:t>
            </a:r>
          </a:p>
        </p:txBody>
      </p:sp>
      <p:sp>
        <p:nvSpPr>
          <p:cNvPr id="191" name="Shape 191"/>
          <p:cNvSpPr txBox="1">
            <a:spLocks noGrp="1"/>
          </p:cNvSpPr>
          <p:nvPr>
            <p:ph type="sldNum" idx="12"/>
          </p:nvPr>
        </p:nvSpPr>
        <p:spPr>
          <a:xfrm>
            <a:off x="3970937" y="8829967"/>
            <a:ext cx="3037799" cy="466499"/>
          </a:xfrm>
          <a:prstGeom prst="rect">
            <a:avLst/>
          </a:prstGeom>
          <a:noFill/>
          <a:ln>
            <a:noFill/>
          </a:ln>
        </p:spPr>
        <p:txBody>
          <a:bodyPr lIns="93175" tIns="46575" rIns="93175" bIns="4657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3017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1364320" y="1293833"/>
            <a:ext cx="6311370" cy="1262665"/>
          </a:xfrm>
          <a:prstGeom prst="rect">
            <a:avLst/>
          </a:prstGeom>
          <a:noFill/>
          <a:ln>
            <a:noFill/>
          </a:ln>
        </p:spPr>
        <p:txBody>
          <a:bodyPr lIns="91425" tIns="91425" rIns="91425" bIns="91425" anchor="t" anchorCtr="0"/>
          <a:lstStyle>
            <a:lvl1pPr marL="0" marR="0" lvl="0" indent="0" algn="ctr" rtl="0">
              <a:lnSpc>
                <a:spcPct val="106111"/>
              </a:lnSpc>
              <a:spcBef>
                <a:spcPts val="0"/>
              </a:spcBef>
              <a:spcAft>
                <a:spcPts val="3000"/>
              </a:spcAft>
              <a:buClr>
                <a:srgbClr val="333399"/>
              </a:buClr>
              <a:buFont typeface="Arial"/>
              <a:buNone/>
              <a:defRPr sz="3600" b="1" i="0" u="none" strike="noStrike" cap="none">
                <a:solidFill>
                  <a:srgbClr val="333399"/>
                </a:solidFill>
                <a:latin typeface="Lato"/>
                <a:ea typeface="Lato"/>
                <a:cs typeface="Lato"/>
                <a:sym typeface="Lato"/>
              </a:defRPr>
            </a:lvl1pPr>
            <a:lvl2pPr marL="342892" marR="0" lvl="1" indent="-12692" algn="l" rtl="0">
              <a:lnSpc>
                <a:spcPct val="150000"/>
              </a:lnSpc>
              <a:spcBef>
                <a:spcPts val="375"/>
              </a:spcBef>
              <a:spcAft>
                <a:spcPts val="0"/>
              </a:spcAft>
              <a:buClr>
                <a:srgbClr val="333399"/>
              </a:buClr>
              <a:buFont typeface="Lato"/>
              <a:buNone/>
              <a:defRPr sz="2600" b="0" i="0" u="none" strike="noStrike" cap="none">
                <a:solidFill>
                  <a:srgbClr val="333399"/>
                </a:solidFill>
                <a:latin typeface="Calibri"/>
                <a:ea typeface="Calibri"/>
                <a:cs typeface="Calibri"/>
                <a:sym typeface="Calibri"/>
              </a:defRPr>
            </a:lvl2pPr>
            <a:lvl3pPr marL="857228" marR="0" lvl="2" indent="146072" algn="l" rtl="0">
              <a:lnSpc>
                <a:spcPct val="90000"/>
              </a:lnSpc>
              <a:spcBef>
                <a:spcPts val="375"/>
              </a:spcBef>
              <a:spcAft>
                <a:spcPts val="0"/>
              </a:spcAft>
              <a:buClr>
                <a:srgbClr val="333399"/>
              </a:buClr>
              <a:buSzPct val="100000"/>
              <a:buFont typeface="Arial"/>
              <a:buChar char="•"/>
              <a:defRPr sz="2600" b="0" i="0" u="none" strike="noStrike" cap="none">
                <a:solidFill>
                  <a:srgbClr val="333399"/>
                </a:solidFill>
                <a:latin typeface="Calibri"/>
                <a:ea typeface="Calibri"/>
                <a:cs typeface="Calibri"/>
                <a:sym typeface="Calibri"/>
              </a:defRPr>
            </a:lvl3pPr>
            <a:lvl4pPr marL="1200120" marR="0" lvl="3" indent="146080" algn="l" rtl="0">
              <a:lnSpc>
                <a:spcPct val="90000"/>
              </a:lnSpc>
              <a:spcBef>
                <a:spcPts val="375"/>
              </a:spcBef>
              <a:spcAft>
                <a:spcPts val="0"/>
              </a:spcAft>
              <a:buClr>
                <a:srgbClr val="333399"/>
              </a:buClr>
              <a:buSzPct val="100000"/>
              <a:buFont typeface="Arial"/>
              <a:buChar char="•"/>
              <a:defRPr sz="2600" b="0" i="0" u="none" strike="noStrike" cap="none">
                <a:solidFill>
                  <a:srgbClr val="333399"/>
                </a:solidFill>
                <a:latin typeface="Calibri"/>
                <a:ea typeface="Calibri"/>
                <a:cs typeface="Calibri"/>
                <a:sym typeface="Calibri"/>
              </a:defRPr>
            </a:lvl4pPr>
            <a:lvl5pPr marL="1543012" marR="0" lvl="4" indent="146087" algn="l" rtl="0">
              <a:lnSpc>
                <a:spcPct val="90000"/>
              </a:lnSpc>
              <a:spcBef>
                <a:spcPts val="375"/>
              </a:spcBef>
              <a:spcAft>
                <a:spcPts val="0"/>
              </a:spcAft>
              <a:buClr>
                <a:srgbClr val="333399"/>
              </a:buClr>
              <a:buSzPct val="100000"/>
              <a:buFont typeface="Arial"/>
              <a:buChar char="•"/>
              <a:defRPr sz="2600" b="0" i="0" u="none" strike="noStrike" cap="none">
                <a:solidFill>
                  <a:srgbClr val="333399"/>
                </a:solidFill>
                <a:latin typeface="Calibri"/>
                <a:ea typeface="Calibri"/>
                <a:cs typeface="Calibri"/>
                <a:sym typeface="Calibri"/>
              </a:defRPr>
            </a:lvl5pPr>
            <a:lvl6pPr marL="1885902" marR="0" lvl="5" indent="-6301"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795" marR="0" lvl="6" indent="-6294"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686" marR="0" lvl="7" indent="-628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577" marR="0" lvl="8" indent="-627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body" idx="2"/>
          </p:nvPr>
        </p:nvSpPr>
        <p:spPr>
          <a:xfrm>
            <a:off x="5458014" y="3035368"/>
            <a:ext cx="2228771" cy="11238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3000"/>
              </a:spcAft>
              <a:buClr>
                <a:schemeClr val="dk1"/>
              </a:buClr>
              <a:buFont typeface="Arial"/>
              <a:buNone/>
              <a:defRPr sz="1800" b="1" i="0" u="none" strike="noStrike" cap="none">
                <a:solidFill>
                  <a:schemeClr val="dk1"/>
                </a:solidFill>
                <a:latin typeface="Lato"/>
                <a:ea typeface="Lato"/>
                <a:cs typeface="Lato"/>
                <a:sym typeface="Lato"/>
              </a:defRPr>
            </a:lvl1pPr>
            <a:lvl2pPr marL="342781" marR="0" lvl="1" indent="-12580" algn="l" rtl="0">
              <a:lnSpc>
                <a:spcPct val="100000"/>
              </a:lnSpc>
              <a:spcBef>
                <a:spcPts val="375"/>
              </a:spcBef>
              <a:spcAft>
                <a:spcPts val="0"/>
              </a:spcAft>
              <a:buClr>
                <a:schemeClr val="dk1"/>
              </a:buClr>
              <a:buFont typeface="Lato"/>
              <a:buNone/>
              <a:defRPr sz="1500" b="0" i="0" u="none" strike="noStrike" cap="none">
                <a:solidFill>
                  <a:schemeClr val="dk1"/>
                </a:solidFill>
                <a:latin typeface="Lato"/>
                <a:ea typeface="Lato"/>
                <a:cs typeface="Lato"/>
                <a:sym typeface="Lato"/>
              </a:defRPr>
            </a:lvl2pPr>
            <a:lvl3pPr marL="685561" marR="0" lvl="2" indent="-12461" algn="l" rtl="0">
              <a:lnSpc>
                <a:spcPct val="10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3pPr>
            <a:lvl4pPr marL="1028342" marR="0" lvl="3" indent="-12341" algn="l" rtl="0">
              <a:lnSpc>
                <a:spcPct val="10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4pPr>
            <a:lvl5pPr marL="1371122" marR="0" lvl="4" indent="-12222" algn="l" rtl="0">
              <a:lnSpc>
                <a:spcPct val="100000"/>
              </a:lnSpc>
              <a:spcBef>
                <a:spcPts val="375"/>
              </a:spcBef>
              <a:spcAft>
                <a:spcPts val="0"/>
              </a:spcAft>
              <a:buClr>
                <a:schemeClr val="dk1"/>
              </a:buClr>
              <a:buFont typeface="Arial"/>
              <a:buNone/>
              <a:defRPr sz="1500" b="0" i="0" u="none" strike="noStrike" cap="none">
                <a:solidFill>
                  <a:schemeClr val="dk1"/>
                </a:solidFill>
                <a:latin typeface="Calibri"/>
                <a:ea typeface="Calibri"/>
                <a:cs typeface="Calibri"/>
                <a:sym typeface="Calibri"/>
              </a:defRPr>
            </a:lvl5pPr>
            <a:lvl6pPr marL="1885902" marR="0" lvl="5" indent="-6301"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795" marR="0" lvl="6" indent="-6294"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686" marR="0" lvl="7" indent="-628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577" marR="0" lvl="8" indent="-627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16" name="Shape 16"/>
          <p:cNvGrpSpPr/>
          <p:nvPr/>
        </p:nvGrpSpPr>
        <p:grpSpPr>
          <a:xfrm>
            <a:off x="0" y="3248877"/>
            <a:ext cx="9144058" cy="1896438"/>
            <a:chOff x="0" y="3248877"/>
            <a:chExt cx="9144058" cy="1896438"/>
          </a:xfrm>
        </p:grpSpPr>
        <p:pic>
          <p:nvPicPr>
            <p:cNvPr id="17" name="Shape 17"/>
            <p:cNvPicPr preferRelativeResize="0"/>
            <p:nvPr/>
          </p:nvPicPr>
          <p:blipFill rotWithShape="1">
            <a:blip r:embed="rId2">
              <a:alphaModFix/>
            </a:blip>
            <a:srcRect l="206" t="7102" r="1" b="14554"/>
            <a:stretch/>
          </p:blipFill>
          <p:spPr>
            <a:xfrm>
              <a:off x="0" y="3248877"/>
              <a:ext cx="9144058" cy="1896438"/>
            </a:xfrm>
            <a:prstGeom prst="rect">
              <a:avLst/>
            </a:prstGeom>
            <a:noFill/>
            <a:ln>
              <a:noFill/>
            </a:ln>
          </p:spPr>
        </p:pic>
        <p:pic>
          <p:nvPicPr>
            <p:cNvPr id="18" name="Shape 18" descr="/Users/anninmp/Documents/Jobs In Progress/ LOGOS/ DPI Logos/dpi_logo_horizSS-REV.emf"/>
            <p:cNvPicPr preferRelativeResize="0"/>
            <p:nvPr/>
          </p:nvPicPr>
          <p:blipFill rotWithShape="1">
            <a:blip r:embed="rId3">
              <a:alphaModFix/>
            </a:blip>
            <a:srcRect/>
            <a:stretch/>
          </p:blipFill>
          <p:spPr>
            <a:xfrm>
              <a:off x="3417957" y="4481264"/>
              <a:ext cx="2246156" cy="461674"/>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75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75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75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75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75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75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75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750"/>
                                        <p:tgtEl>
                                          <p:spTgt spid="14">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750"/>
                                        <p:tgtEl>
                                          <p:spTgt spid="15">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fade">
                                      <p:cBhvr>
                                        <p:cTn id="55" dur="750"/>
                                        <p:tgtEl>
                                          <p:spTgt spid="15">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5">
                                            <p:txEl>
                                              <p:pRg st="2" end="2"/>
                                            </p:txEl>
                                          </p:spTgt>
                                        </p:tgtEl>
                                        <p:attrNameLst>
                                          <p:attrName>style.visibility</p:attrName>
                                        </p:attrNameLst>
                                      </p:cBhvr>
                                      <p:to>
                                        <p:strVal val="visible"/>
                                      </p:to>
                                    </p:set>
                                    <p:animEffect transition="in" filter="fade">
                                      <p:cBhvr>
                                        <p:cTn id="59" dur="750"/>
                                        <p:tgtEl>
                                          <p:spTgt spid="15">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750"/>
                                        <p:tgtEl>
                                          <p:spTgt spid="15">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5">
                                            <p:txEl>
                                              <p:pRg st="4" end="4"/>
                                            </p:txEl>
                                          </p:spTgt>
                                        </p:tgtEl>
                                        <p:attrNameLst>
                                          <p:attrName>style.visibility</p:attrName>
                                        </p:attrNameLst>
                                      </p:cBhvr>
                                      <p:to>
                                        <p:strVal val="visible"/>
                                      </p:to>
                                    </p:set>
                                    <p:animEffect transition="in" filter="fade">
                                      <p:cBhvr>
                                        <p:cTn id="67" dur="750"/>
                                        <p:tgtEl>
                                          <p:spTgt spid="15">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5">
                                            <p:txEl>
                                              <p:pRg st="5" end="5"/>
                                            </p:txEl>
                                          </p:spTgt>
                                        </p:tgtEl>
                                        <p:attrNameLst>
                                          <p:attrName>style.visibility</p:attrName>
                                        </p:attrNameLst>
                                      </p:cBhvr>
                                      <p:to>
                                        <p:strVal val="visible"/>
                                      </p:to>
                                    </p:set>
                                    <p:animEffect transition="in" filter="fade">
                                      <p:cBhvr>
                                        <p:cTn id="71" dur="750"/>
                                        <p:tgtEl>
                                          <p:spTgt spid="15">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5">
                                            <p:txEl>
                                              <p:pRg st="6" end="6"/>
                                            </p:txEl>
                                          </p:spTgt>
                                        </p:tgtEl>
                                        <p:attrNameLst>
                                          <p:attrName>style.visibility</p:attrName>
                                        </p:attrNameLst>
                                      </p:cBhvr>
                                      <p:to>
                                        <p:strVal val="visible"/>
                                      </p:to>
                                    </p:set>
                                    <p:animEffect transition="in" filter="fade">
                                      <p:cBhvr>
                                        <p:cTn id="75" dur="750"/>
                                        <p:tgtEl>
                                          <p:spTgt spid="15">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5">
                                            <p:txEl>
                                              <p:pRg st="7" end="7"/>
                                            </p:txEl>
                                          </p:spTgt>
                                        </p:tgtEl>
                                        <p:attrNameLst>
                                          <p:attrName>style.visibility</p:attrName>
                                        </p:attrNameLst>
                                      </p:cBhvr>
                                      <p:to>
                                        <p:strVal val="visible"/>
                                      </p:to>
                                    </p:set>
                                    <p:animEffect transition="in" filter="fade">
                                      <p:cBhvr>
                                        <p:cTn id="79" dur="750"/>
                                        <p:tgtEl>
                                          <p:spTgt spid="15">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5">
                                            <p:txEl>
                                              <p:pRg st="8" end="8"/>
                                            </p:txEl>
                                          </p:spTgt>
                                        </p:tgtEl>
                                        <p:attrNameLst>
                                          <p:attrName>style.visibility</p:attrName>
                                        </p:attrNameLst>
                                      </p:cBhvr>
                                      <p:to>
                                        <p:strVal val="visible"/>
                                      </p:to>
                                    </p:set>
                                    <p:animEffect transition="in" filter="fade">
                                      <p:cBhvr>
                                        <p:cTn id="83" dur="750"/>
                                        <p:tgtEl>
                                          <p:spTgt spid="15">
                                            <p:txEl>
                                              <p:pRg st="8" end="8"/>
                                            </p:txEl>
                                          </p:spTgt>
                                        </p:tgtEl>
                                      </p:cBhvr>
                                    </p:animEffect>
                                  </p:childTnLst>
                                </p:cTn>
                              </p:par>
                            </p:childTnLst>
                          </p:cTn>
                        </p:par>
                        <p:par>
                          <p:cTn id="84" fill="hold">
                            <p:stCondLst>
                              <p:cond delay="7500"/>
                            </p:stCondLst>
                            <p:childTnLst>
                              <p:par>
                                <p:cTn id="85" presetID="10"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Impact"/>
              <a:buNone/>
              <a:defRPr sz="3300" b="0" i="0" u="none" strike="noStrike" cap="none">
                <a:solidFill>
                  <a:schemeClr val="dk1"/>
                </a:solidFill>
                <a:latin typeface="Impact"/>
                <a:ea typeface="Impact"/>
                <a:cs typeface="Impact"/>
                <a:sym typeface="Impac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2" name="Shape 72"/>
          <p:cNvSpPr txBox="1">
            <a:spLocks noGrp="1"/>
          </p:cNvSpPr>
          <p:nvPr>
            <p:ph type="body" idx="1"/>
          </p:nvPr>
        </p:nvSpPr>
        <p:spPr>
          <a:xfrm>
            <a:off x="457200" y="1200154"/>
            <a:ext cx="4038598" cy="3394472"/>
          </a:xfrm>
          <a:prstGeom prst="rect">
            <a:avLst/>
          </a:prstGeom>
          <a:noFill/>
          <a:ln>
            <a:noFill/>
          </a:ln>
        </p:spPr>
        <p:txBody>
          <a:bodyPr lIns="91425" tIns="91425" rIns="91425" bIns="91425" anchor="t" anchorCtr="0"/>
          <a:lstStyle>
            <a:lvl1pPr marL="257175" marR="0" lvl="0" indent="3175"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Tahoma"/>
                <a:ea typeface="Tahoma"/>
                <a:cs typeface="Tahoma"/>
                <a:sym typeface="Tahoma"/>
              </a:defRPr>
            </a:lvl1pPr>
            <a:lvl2pPr marL="557213" marR="0" lvl="1" indent="14287"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2pPr>
            <a:lvl3pPr marL="857250" marR="0" lvl="2"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3pPr>
            <a:lvl4pPr marL="1200150" marR="0" lvl="3"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4pPr>
            <a:lvl5pPr marL="1543050" marR="0" lvl="4"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5pPr>
            <a:lvl6pPr marL="1885950" marR="0" lvl="5"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6pPr>
            <a:lvl7pPr marL="2228850" marR="0" lvl="6"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7pPr>
            <a:lvl8pPr marL="2571750" marR="0" lvl="7"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8pPr>
            <a:lvl9pPr marL="2914650" marR="0" lvl="8"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9pPr>
          </a:lstStyle>
          <a:p>
            <a:endParaRPr/>
          </a:p>
        </p:txBody>
      </p:sp>
      <p:sp>
        <p:nvSpPr>
          <p:cNvPr id="73" name="Shape 73"/>
          <p:cNvSpPr txBox="1">
            <a:spLocks noGrp="1"/>
          </p:cNvSpPr>
          <p:nvPr>
            <p:ph type="body" idx="2"/>
          </p:nvPr>
        </p:nvSpPr>
        <p:spPr>
          <a:xfrm>
            <a:off x="4648200" y="1200154"/>
            <a:ext cx="4038598" cy="3394472"/>
          </a:xfrm>
          <a:prstGeom prst="rect">
            <a:avLst/>
          </a:prstGeom>
          <a:noFill/>
          <a:ln>
            <a:noFill/>
          </a:ln>
        </p:spPr>
        <p:txBody>
          <a:bodyPr lIns="91425" tIns="91425" rIns="91425" bIns="91425" anchor="t" anchorCtr="0"/>
          <a:lstStyle>
            <a:lvl1pPr marL="257175" marR="0" lvl="0" indent="3175"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Tahoma"/>
                <a:ea typeface="Tahoma"/>
                <a:cs typeface="Tahoma"/>
                <a:sym typeface="Tahoma"/>
              </a:defRPr>
            </a:lvl1pPr>
            <a:lvl2pPr marL="557213" marR="0" lvl="1" indent="14287"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2pPr>
            <a:lvl3pPr marL="857250" marR="0" lvl="2"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3pPr>
            <a:lvl4pPr marL="1200150" marR="0" lvl="3"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4pPr>
            <a:lvl5pPr marL="1543050" marR="0" lvl="4"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5pPr>
            <a:lvl6pPr marL="1885950" marR="0" lvl="5"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6pPr>
            <a:lvl7pPr marL="2228850" marR="0" lvl="6"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7pPr>
            <a:lvl8pPr marL="2571750" marR="0" lvl="7"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8pPr>
            <a:lvl9pPr marL="2914650" marR="0" lvl="8"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9pPr>
          </a:lstStyle>
          <a:p>
            <a:endParaRPr/>
          </a:p>
        </p:txBody>
      </p:sp>
      <p:sp>
        <p:nvSpPr>
          <p:cNvPr id="74" name="Shape 74"/>
          <p:cNvSpPr txBox="1">
            <a:spLocks noGrp="1"/>
          </p:cNvSpPr>
          <p:nvPr>
            <p:ph type="dt" idx="10"/>
          </p:nvPr>
        </p:nvSpPr>
        <p:spPr>
          <a:xfrm>
            <a:off x="457200" y="4767276"/>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75" name="Shape 75"/>
          <p:cNvSpPr txBox="1">
            <a:spLocks noGrp="1"/>
          </p:cNvSpPr>
          <p:nvPr>
            <p:ph type="ftr" idx="11"/>
          </p:nvPr>
        </p:nvSpPr>
        <p:spPr>
          <a:xfrm>
            <a:off x="3124200" y="4767276"/>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76" name="Shape 76"/>
          <p:cNvSpPr txBox="1">
            <a:spLocks noGrp="1"/>
          </p:cNvSpPr>
          <p:nvPr>
            <p:ph type="sldNum" idx="12"/>
          </p:nvPr>
        </p:nvSpPr>
        <p:spPr>
          <a:xfrm>
            <a:off x="6553200" y="4767276"/>
            <a:ext cx="2133598" cy="273842"/>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888888"/>
              </a:buClr>
              <a:buSzPct val="25000"/>
              <a:buFont typeface="Tahoma"/>
              <a:buNone/>
            </a:pPr>
            <a:fld id="{00000000-1234-1234-1234-123412341234}" type="slidenum">
              <a:rPr lang="en-US" sz="900" b="0" i="0" u="none" strike="noStrike" cap="none">
                <a:solidFill>
                  <a:srgbClr val="888888"/>
                </a:solidFill>
                <a:latin typeface="Tahoma"/>
                <a:ea typeface="Tahoma"/>
                <a:cs typeface="Tahoma"/>
                <a:sym typeface="Tahoma"/>
              </a:rPr>
              <a:t>‹#›</a:t>
            </a:fld>
            <a:endParaRPr lang="en-US" sz="900" b="0" i="0" u="none" strike="noStrike" cap="none">
              <a:solidFill>
                <a:srgbClr val="888888"/>
              </a:solidFill>
              <a:latin typeface="Tahoma"/>
              <a:ea typeface="Tahoma"/>
              <a:cs typeface="Tahoma"/>
              <a:sym typeface="Tahom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Impact"/>
              <a:buNone/>
              <a:defRPr sz="3300" b="0" i="0" u="none" strike="noStrike" cap="none">
                <a:solidFill>
                  <a:schemeClr val="dk1"/>
                </a:solidFill>
                <a:latin typeface="Impact"/>
                <a:ea typeface="Impact"/>
                <a:cs typeface="Impact"/>
                <a:sym typeface="Impac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9" name="Shape 79"/>
          <p:cNvSpPr txBox="1">
            <a:spLocks noGrp="1"/>
          </p:cNvSpPr>
          <p:nvPr>
            <p:ph type="body" idx="1"/>
          </p:nvPr>
        </p:nvSpPr>
        <p:spPr>
          <a:xfrm>
            <a:off x="457200" y="1151333"/>
            <a:ext cx="4040187" cy="479820"/>
          </a:xfrm>
          <a:prstGeom prst="rect">
            <a:avLst/>
          </a:prstGeom>
          <a:noFill/>
          <a:ln>
            <a:noFill/>
          </a:ln>
        </p:spPr>
        <p:txBody>
          <a:bodyPr lIns="91425" tIns="91425" rIns="91425" bIns="91425" anchor="b" anchorCtr="0"/>
          <a:lstStyle>
            <a:lvl1pPr marL="0" marR="0" lvl="0" indent="0" algn="l" rtl="0">
              <a:lnSpc>
                <a:spcPct val="100000"/>
              </a:lnSpc>
              <a:spcBef>
                <a:spcPts val="360"/>
              </a:spcBef>
              <a:spcAft>
                <a:spcPts val="0"/>
              </a:spcAft>
              <a:buClr>
                <a:schemeClr val="dk1"/>
              </a:buClr>
              <a:buFont typeface="Arial"/>
              <a:buNone/>
              <a:defRPr sz="1800" b="1" i="0" u="none" strike="noStrike" cap="none">
                <a:solidFill>
                  <a:schemeClr val="dk1"/>
                </a:solidFill>
                <a:latin typeface="Tahoma"/>
                <a:ea typeface="Tahoma"/>
                <a:cs typeface="Tahoma"/>
                <a:sym typeface="Tahoma"/>
              </a:defRPr>
            </a:lvl1pPr>
            <a:lvl2pPr marL="342900" marR="0" lvl="1" indent="0" algn="l" rtl="0">
              <a:lnSpc>
                <a:spcPct val="100000"/>
              </a:lnSpc>
              <a:spcBef>
                <a:spcPts val="300"/>
              </a:spcBef>
              <a:spcAft>
                <a:spcPts val="0"/>
              </a:spcAft>
              <a:buClr>
                <a:schemeClr val="dk1"/>
              </a:buClr>
              <a:buFont typeface="Arial"/>
              <a:buNone/>
              <a:defRPr sz="1500" b="1" i="0" u="none" strike="noStrike" cap="none">
                <a:solidFill>
                  <a:schemeClr val="dk1"/>
                </a:solidFill>
                <a:latin typeface="Tahoma"/>
                <a:ea typeface="Tahoma"/>
                <a:cs typeface="Tahoma"/>
                <a:sym typeface="Tahoma"/>
              </a:defRPr>
            </a:lvl2pPr>
            <a:lvl3pPr marL="685800" marR="0" lvl="2" indent="0" algn="l" rtl="0">
              <a:lnSpc>
                <a:spcPct val="100000"/>
              </a:lnSpc>
              <a:spcBef>
                <a:spcPts val="280"/>
              </a:spcBef>
              <a:spcAft>
                <a:spcPts val="0"/>
              </a:spcAft>
              <a:buClr>
                <a:schemeClr val="dk1"/>
              </a:buClr>
              <a:buFont typeface="Arial"/>
              <a:buNone/>
              <a:defRPr sz="1400" b="1" i="0" u="none" strike="noStrike" cap="none">
                <a:solidFill>
                  <a:schemeClr val="dk1"/>
                </a:solidFill>
                <a:latin typeface="Tahoma"/>
                <a:ea typeface="Tahoma"/>
                <a:cs typeface="Tahoma"/>
                <a:sym typeface="Tahoma"/>
              </a:defRPr>
            </a:lvl3pPr>
            <a:lvl4pPr marL="1028700" marR="0" lvl="3" indent="0" algn="l" rtl="0">
              <a:lnSpc>
                <a:spcPct val="100000"/>
              </a:lnSpc>
              <a:spcBef>
                <a:spcPts val="240"/>
              </a:spcBef>
              <a:spcAft>
                <a:spcPts val="0"/>
              </a:spcAft>
              <a:buClr>
                <a:schemeClr val="dk1"/>
              </a:buClr>
              <a:buFont typeface="Arial"/>
              <a:buNone/>
              <a:defRPr sz="1200" b="1" i="0" u="none" strike="noStrike" cap="none">
                <a:solidFill>
                  <a:schemeClr val="dk1"/>
                </a:solidFill>
                <a:latin typeface="Tahoma"/>
                <a:ea typeface="Tahoma"/>
                <a:cs typeface="Tahoma"/>
                <a:sym typeface="Tahoma"/>
              </a:defRPr>
            </a:lvl4pPr>
            <a:lvl5pPr marL="1371600" marR="0" lvl="4" indent="0" algn="l" rtl="0">
              <a:lnSpc>
                <a:spcPct val="100000"/>
              </a:lnSpc>
              <a:spcBef>
                <a:spcPts val="240"/>
              </a:spcBef>
              <a:spcAft>
                <a:spcPts val="0"/>
              </a:spcAft>
              <a:buClr>
                <a:schemeClr val="dk1"/>
              </a:buClr>
              <a:buFont typeface="Arial"/>
              <a:buNone/>
              <a:defRPr sz="1200" b="1" i="0" u="none" strike="noStrike" cap="none">
                <a:solidFill>
                  <a:schemeClr val="dk1"/>
                </a:solidFill>
                <a:latin typeface="Tahoma"/>
                <a:ea typeface="Tahoma"/>
                <a:cs typeface="Tahoma"/>
                <a:sym typeface="Tahoma"/>
              </a:defRPr>
            </a:lvl5pPr>
            <a:lvl6pPr marL="1714500" marR="0" lvl="5" indent="0" algn="l" rtl="0">
              <a:lnSpc>
                <a:spcPct val="100000"/>
              </a:lnSpc>
              <a:spcBef>
                <a:spcPts val="240"/>
              </a:spcBef>
              <a:spcAft>
                <a:spcPts val="0"/>
              </a:spcAft>
              <a:buClr>
                <a:schemeClr val="dk1"/>
              </a:buClr>
              <a:buFont typeface="Arial"/>
              <a:buNone/>
              <a:defRPr sz="1200" b="1" i="0" u="none" strike="noStrike" cap="none">
                <a:solidFill>
                  <a:schemeClr val="dk1"/>
                </a:solidFill>
                <a:latin typeface="Tahoma"/>
                <a:ea typeface="Tahoma"/>
                <a:cs typeface="Tahoma"/>
                <a:sym typeface="Tahoma"/>
              </a:defRPr>
            </a:lvl6pPr>
            <a:lvl7pPr marL="2057400" marR="0" lvl="6" indent="0" algn="l" rtl="0">
              <a:lnSpc>
                <a:spcPct val="100000"/>
              </a:lnSpc>
              <a:spcBef>
                <a:spcPts val="240"/>
              </a:spcBef>
              <a:spcAft>
                <a:spcPts val="0"/>
              </a:spcAft>
              <a:buClr>
                <a:schemeClr val="dk1"/>
              </a:buClr>
              <a:buFont typeface="Arial"/>
              <a:buNone/>
              <a:defRPr sz="1200" b="1" i="0" u="none" strike="noStrike" cap="none">
                <a:solidFill>
                  <a:schemeClr val="dk1"/>
                </a:solidFill>
                <a:latin typeface="Tahoma"/>
                <a:ea typeface="Tahoma"/>
                <a:cs typeface="Tahoma"/>
                <a:sym typeface="Tahoma"/>
              </a:defRPr>
            </a:lvl7pPr>
            <a:lvl8pPr marL="2400300" marR="0" lvl="7" indent="0" algn="l" rtl="0">
              <a:lnSpc>
                <a:spcPct val="100000"/>
              </a:lnSpc>
              <a:spcBef>
                <a:spcPts val="240"/>
              </a:spcBef>
              <a:spcAft>
                <a:spcPts val="0"/>
              </a:spcAft>
              <a:buClr>
                <a:schemeClr val="dk1"/>
              </a:buClr>
              <a:buFont typeface="Arial"/>
              <a:buNone/>
              <a:defRPr sz="1200" b="1" i="0" u="none" strike="noStrike" cap="none">
                <a:solidFill>
                  <a:schemeClr val="dk1"/>
                </a:solidFill>
                <a:latin typeface="Tahoma"/>
                <a:ea typeface="Tahoma"/>
                <a:cs typeface="Tahoma"/>
                <a:sym typeface="Tahoma"/>
              </a:defRPr>
            </a:lvl8pPr>
            <a:lvl9pPr marL="2743200" marR="0" lvl="8" indent="0" algn="l" rtl="0">
              <a:lnSpc>
                <a:spcPct val="100000"/>
              </a:lnSpc>
              <a:spcBef>
                <a:spcPts val="240"/>
              </a:spcBef>
              <a:spcAft>
                <a:spcPts val="0"/>
              </a:spcAft>
              <a:buClr>
                <a:schemeClr val="dk1"/>
              </a:buClr>
              <a:buFont typeface="Arial"/>
              <a:buNone/>
              <a:defRPr sz="1200" b="1" i="0" u="none" strike="noStrike" cap="none">
                <a:solidFill>
                  <a:schemeClr val="dk1"/>
                </a:solidFill>
                <a:latin typeface="Tahoma"/>
                <a:ea typeface="Tahoma"/>
                <a:cs typeface="Tahoma"/>
                <a:sym typeface="Tahoma"/>
              </a:defRPr>
            </a:lvl9pPr>
          </a:lstStyle>
          <a:p>
            <a:endParaRPr/>
          </a:p>
        </p:txBody>
      </p:sp>
      <p:sp>
        <p:nvSpPr>
          <p:cNvPr id="80" name="Shape 80"/>
          <p:cNvSpPr txBox="1">
            <a:spLocks noGrp="1"/>
          </p:cNvSpPr>
          <p:nvPr>
            <p:ph type="body" idx="2"/>
          </p:nvPr>
        </p:nvSpPr>
        <p:spPr>
          <a:xfrm>
            <a:off x="457200" y="1631154"/>
            <a:ext cx="4040187" cy="2963464"/>
          </a:xfrm>
          <a:prstGeom prst="rect">
            <a:avLst/>
          </a:prstGeom>
          <a:noFill/>
          <a:ln>
            <a:noFill/>
          </a:ln>
        </p:spPr>
        <p:txBody>
          <a:bodyPr lIns="91425" tIns="91425" rIns="91425" bIns="91425" anchor="t" anchorCtr="0"/>
          <a:lstStyle>
            <a:lvl1pPr marL="257175" marR="0" lvl="0" indent="-28575"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1pPr>
            <a:lvl2pPr marL="557213" marR="0" lvl="1" indent="-30162"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2pPr>
            <a:lvl3pPr marL="857250" marR="0" lvl="2"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3pPr>
            <a:lvl4pPr marL="1200150" marR="0" lvl="3"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Tahoma"/>
                <a:ea typeface="Tahoma"/>
                <a:cs typeface="Tahoma"/>
                <a:sym typeface="Tahoma"/>
              </a:defRPr>
            </a:lvl4pPr>
            <a:lvl5pPr marL="1543050" marR="0" lvl="4"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Tahoma"/>
                <a:ea typeface="Tahoma"/>
                <a:cs typeface="Tahoma"/>
                <a:sym typeface="Tahoma"/>
              </a:defRPr>
            </a:lvl5pPr>
            <a:lvl6pPr marL="1885950" marR="0" lvl="5"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Tahoma"/>
                <a:ea typeface="Tahoma"/>
                <a:cs typeface="Tahoma"/>
                <a:sym typeface="Tahoma"/>
              </a:defRPr>
            </a:lvl6pPr>
            <a:lvl7pPr marL="2228850" marR="0" lvl="6"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Tahoma"/>
                <a:ea typeface="Tahoma"/>
                <a:cs typeface="Tahoma"/>
                <a:sym typeface="Tahoma"/>
              </a:defRPr>
            </a:lvl7pPr>
            <a:lvl8pPr marL="2571750" marR="0" lvl="7"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Tahoma"/>
                <a:ea typeface="Tahoma"/>
                <a:cs typeface="Tahoma"/>
                <a:sym typeface="Tahoma"/>
              </a:defRPr>
            </a:lvl8pPr>
            <a:lvl9pPr marL="2914650" marR="0" lvl="8"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Tahoma"/>
                <a:ea typeface="Tahoma"/>
                <a:cs typeface="Tahoma"/>
                <a:sym typeface="Tahoma"/>
              </a:defRPr>
            </a:lvl9pPr>
          </a:lstStyle>
          <a:p>
            <a:endParaRPr/>
          </a:p>
        </p:txBody>
      </p:sp>
      <p:sp>
        <p:nvSpPr>
          <p:cNvPr id="81" name="Shape 81"/>
          <p:cNvSpPr txBox="1">
            <a:spLocks noGrp="1"/>
          </p:cNvSpPr>
          <p:nvPr>
            <p:ph type="body" idx="3"/>
          </p:nvPr>
        </p:nvSpPr>
        <p:spPr>
          <a:xfrm>
            <a:off x="4645032" y="1151333"/>
            <a:ext cx="4041773" cy="479820"/>
          </a:xfrm>
          <a:prstGeom prst="rect">
            <a:avLst/>
          </a:prstGeom>
          <a:noFill/>
          <a:ln>
            <a:noFill/>
          </a:ln>
        </p:spPr>
        <p:txBody>
          <a:bodyPr lIns="91425" tIns="91425" rIns="91425" bIns="91425" anchor="b" anchorCtr="0"/>
          <a:lstStyle>
            <a:lvl1pPr marL="0" marR="0" lvl="0" indent="0" algn="l" rtl="0">
              <a:lnSpc>
                <a:spcPct val="100000"/>
              </a:lnSpc>
              <a:spcBef>
                <a:spcPts val="360"/>
              </a:spcBef>
              <a:spcAft>
                <a:spcPts val="0"/>
              </a:spcAft>
              <a:buClr>
                <a:schemeClr val="dk1"/>
              </a:buClr>
              <a:buFont typeface="Arial"/>
              <a:buNone/>
              <a:defRPr sz="1800" b="1" i="0" u="none" strike="noStrike" cap="none">
                <a:solidFill>
                  <a:schemeClr val="dk1"/>
                </a:solidFill>
                <a:latin typeface="Tahoma"/>
                <a:ea typeface="Tahoma"/>
                <a:cs typeface="Tahoma"/>
                <a:sym typeface="Tahoma"/>
              </a:defRPr>
            </a:lvl1pPr>
            <a:lvl2pPr marL="342900" marR="0" lvl="1" indent="0" algn="l" rtl="0">
              <a:lnSpc>
                <a:spcPct val="100000"/>
              </a:lnSpc>
              <a:spcBef>
                <a:spcPts val="300"/>
              </a:spcBef>
              <a:spcAft>
                <a:spcPts val="0"/>
              </a:spcAft>
              <a:buClr>
                <a:schemeClr val="dk1"/>
              </a:buClr>
              <a:buFont typeface="Arial"/>
              <a:buNone/>
              <a:defRPr sz="1500" b="1" i="0" u="none" strike="noStrike" cap="none">
                <a:solidFill>
                  <a:schemeClr val="dk1"/>
                </a:solidFill>
                <a:latin typeface="Tahoma"/>
                <a:ea typeface="Tahoma"/>
                <a:cs typeface="Tahoma"/>
                <a:sym typeface="Tahoma"/>
              </a:defRPr>
            </a:lvl2pPr>
            <a:lvl3pPr marL="685800" marR="0" lvl="2" indent="0" algn="l" rtl="0">
              <a:lnSpc>
                <a:spcPct val="100000"/>
              </a:lnSpc>
              <a:spcBef>
                <a:spcPts val="280"/>
              </a:spcBef>
              <a:spcAft>
                <a:spcPts val="0"/>
              </a:spcAft>
              <a:buClr>
                <a:schemeClr val="dk1"/>
              </a:buClr>
              <a:buFont typeface="Arial"/>
              <a:buNone/>
              <a:defRPr sz="1400" b="1" i="0" u="none" strike="noStrike" cap="none">
                <a:solidFill>
                  <a:schemeClr val="dk1"/>
                </a:solidFill>
                <a:latin typeface="Tahoma"/>
                <a:ea typeface="Tahoma"/>
                <a:cs typeface="Tahoma"/>
                <a:sym typeface="Tahoma"/>
              </a:defRPr>
            </a:lvl3pPr>
            <a:lvl4pPr marL="1028700" marR="0" lvl="3" indent="0" algn="l" rtl="0">
              <a:lnSpc>
                <a:spcPct val="100000"/>
              </a:lnSpc>
              <a:spcBef>
                <a:spcPts val="240"/>
              </a:spcBef>
              <a:spcAft>
                <a:spcPts val="0"/>
              </a:spcAft>
              <a:buClr>
                <a:schemeClr val="dk1"/>
              </a:buClr>
              <a:buFont typeface="Arial"/>
              <a:buNone/>
              <a:defRPr sz="1200" b="1" i="0" u="none" strike="noStrike" cap="none">
                <a:solidFill>
                  <a:schemeClr val="dk1"/>
                </a:solidFill>
                <a:latin typeface="Tahoma"/>
                <a:ea typeface="Tahoma"/>
                <a:cs typeface="Tahoma"/>
                <a:sym typeface="Tahoma"/>
              </a:defRPr>
            </a:lvl4pPr>
            <a:lvl5pPr marL="1371600" marR="0" lvl="4" indent="0" algn="l" rtl="0">
              <a:lnSpc>
                <a:spcPct val="100000"/>
              </a:lnSpc>
              <a:spcBef>
                <a:spcPts val="240"/>
              </a:spcBef>
              <a:spcAft>
                <a:spcPts val="0"/>
              </a:spcAft>
              <a:buClr>
                <a:schemeClr val="dk1"/>
              </a:buClr>
              <a:buFont typeface="Arial"/>
              <a:buNone/>
              <a:defRPr sz="1200" b="1" i="0" u="none" strike="noStrike" cap="none">
                <a:solidFill>
                  <a:schemeClr val="dk1"/>
                </a:solidFill>
                <a:latin typeface="Tahoma"/>
                <a:ea typeface="Tahoma"/>
                <a:cs typeface="Tahoma"/>
                <a:sym typeface="Tahoma"/>
              </a:defRPr>
            </a:lvl5pPr>
            <a:lvl6pPr marL="1714500" marR="0" lvl="5" indent="0" algn="l" rtl="0">
              <a:lnSpc>
                <a:spcPct val="100000"/>
              </a:lnSpc>
              <a:spcBef>
                <a:spcPts val="240"/>
              </a:spcBef>
              <a:spcAft>
                <a:spcPts val="0"/>
              </a:spcAft>
              <a:buClr>
                <a:schemeClr val="dk1"/>
              </a:buClr>
              <a:buFont typeface="Arial"/>
              <a:buNone/>
              <a:defRPr sz="1200" b="1" i="0" u="none" strike="noStrike" cap="none">
                <a:solidFill>
                  <a:schemeClr val="dk1"/>
                </a:solidFill>
                <a:latin typeface="Tahoma"/>
                <a:ea typeface="Tahoma"/>
                <a:cs typeface="Tahoma"/>
                <a:sym typeface="Tahoma"/>
              </a:defRPr>
            </a:lvl6pPr>
            <a:lvl7pPr marL="2057400" marR="0" lvl="6" indent="0" algn="l" rtl="0">
              <a:lnSpc>
                <a:spcPct val="100000"/>
              </a:lnSpc>
              <a:spcBef>
                <a:spcPts val="240"/>
              </a:spcBef>
              <a:spcAft>
                <a:spcPts val="0"/>
              </a:spcAft>
              <a:buClr>
                <a:schemeClr val="dk1"/>
              </a:buClr>
              <a:buFont typeface="Arial"/>
              <a:buNone/>
              <a:defRPr sz="1200" b="1" i="0" u="none" strike="noStrike" cap="none">
                <a:solidFill>
                  <a:schemeClr val="dk1"/>
                </a:solidFill>
                <a:latin typeface="Tahoma"/>
                <a:ea typeface="Tahoma"/>
                <a:cs typeface="Tahoma"/>
                <a:sym typeface="Tahoma"/>
              </a:defRPr>
            </a:lvl7pPr>
            <a:lvl8pPr marL="2400300" marR="0" lvl="7" indent="0" algn="l" rtl="0">
              <a:lnSpc>
                <a:spcPct val="100000"/>
              </a:lnSpc>
              <a:spcBef>
                <a:spcPts val="240"/>
              </a:spcBef>
              <a:spcAft>
                <a:spcPts val="0"/>
              </a:spcAft>
              <a:buClr>
                <a:schemeClr val="dk1"/>
              </a:buClr>
              <a:buFont typeface="Arial"/>
              <a:buNone/>
              <a:defRPr sz="1200" b="1" i="0" u="none" strike="noStrike" cap="none">
                <a:solidFill>
                  <a:schemeClr val="dk1"/>
                </a:solidFill>
                <a:latin typeface="Tahoma"/>
                <a:ea typeface="Tahoma"/>
                <a:cs typeface="Tahoma"/>
                <a:sym typeface="Tahoma"/>
              </a:defRPr>
            </a:lvl8pPr>
            <a:lvl9pPr marL="2743200" marR="0" lvl="8" indent="0" algn="l" rtl="0">
              <a:lnSpc>
                <a:spcPct val="100000"/>
              </a:lnSpc>
              <a:spcBef>
                <a:spcPts val="240"/>
              </a:spcBef>
              <a:spcAft>
                <a:spcPts val="0"/>
              </a:spcAft>
              <a:buClr>
                <a:schemeClr val="dk1"/>
              </a:buClr>
              <a:buFont typeface="Arial"/>
              <a:buNone/>
              <a:defRPr sz="1200" b="1" i="0" u="none" strike="noStrike" cap="none">
                <a:solidFill>
                  <a:schemeClr val="dk1"/>
                </a:solidFill>
                <a:latin typeface="Tahoma"/>
                <a:ea typeface="Tahoma"/>
                <a:cs typeface="Tahoma"/>
                <a:sym typeface="Tahoma"/>
              </a:defRPr>
            </a:lvl9pPr>
          </a:lstStyle>
          <a:p>
            <a:endParaRPr/>
          </a:p>
        </p:txBody>
      </p:sp>
      <p:sp>
        <p:nvSpPr>
          <p:cNvPr id="82" name="Shape 82"/>
          <p:cNvSpPr txBox="1">
            <a:spLocks noGrp="1"/>
          </p:cNvSpPr>
          <p:nvPr>
            <p:ph type="body" idx="4"/>
          </p:nvPr>
        </p:nvSpPr>
        <p:spPr>
          <a:xfrm>
            <a:off x="4645032" y="1631154"/>
            <a:ext cx="4041773" cy="2963464"/>
          </a:xfrm>
          <a:prstGeom prst="rect">
            <a:avLst/>
          </a:prstGeom>
          <a:noFill/>
          <a:ln>
            <a:noFill/>
          </a:ln>
        </p:spPr>
        <p:txBody>
          <a:bodyPr lIns="91425" tIns="91425" rIns="91425" bIns="91425" anchor="t" anchorCtr="0"/>
          <a:lstStyle>
            <a:lvl1pPr marL="257175" marR="0" lvl="0" indent="-28575"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1pPr>
            <a:lvl2pPr marL="557213" marR="0" lvl="1" indent="-30162"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2pPr>
            <a:lvl3pPr marL="857250" marR="0" lvl="2" indent="6350" algn="l" rtl="0">
              <a:lnSpc>
                <a:spcPct val="100000"/>
              </a:lnSpc>
              <a:spcBef>
                <a:spcPts val="280"/>
              </a:spcBef>
              <a:spcAft>
                <a:spcPts val="0"/>
              </a:spcAft>
              <a:buClr>
                <a:schemeClr val="dk1"/>
              </a:buClr>
              <a:buSzPct val="100000"/>
              <a:buFont typeface="Arial"/>
              <a:buChar char="•"/>
              <a:defRPr sz="1400" b="0" i="0" u="none" strike="noStrike" cap="none">
                <a:solidFill>
                  <a:schemeClr val="dk1"/>
                </a:solidFill>
                <a:latin typeface="Tahoma"/>
                <a:ea typeface="Tahoma"/>
                <a:cs typeface="Tahoma"/>
                <a:sym typeface="Tahoma"/>
              </a:defRPr>
            </a:lvl3pPr>
            <a:lvl4pPr marL="1200150" marR="0" lvl="3"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Tahoma"/>
                <a:ea typeface="Tahoma"/>
                <a:cs typeface="Tahoma"/>
                <a:sym typeface="Tahoma"/>
              </a:defRPr>
            </a:lvl4pPr>
            <a:lvl5pPr marL="1543050" marR="0" lvl="4"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Tahoma"/>
                <a:ea typeface="Tahoma"/>
                <a:cs typeface="Tahoma"/>
                <a:sym typeface="Tahoma"/>
              </a:defRPr>
            </a:lvl5pPr>
            <a:lvl6pPr marL="1885950" marR="0" lvl="5"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Tahoma"/>
                <a:ea typeface="Tahoma"/>
                <a:cs typeface="Tahoma"/>
                <a:sym typeface="Tahoma"/>
              </a:defRPr>
            </a:lvl6pPr>
            <a:lvl7pPr marL="2228850" marR="0" lvl="6"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Tahoma"/>
                <a:ea typeface="Tahoma"/>
                <a:cs typeface="Tahoma"/>
                <a:sym typeface="Tahoma"/>
              </a:defRPr>
            </a:lvl7pPr>
            <a:lvl8pPr marL="2571750" marR="0" lvl="7"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Tahoma"/>
                <a:ea typeface="Tahoma"/>
                <a:cs typeface="Tahoma"/>
                <a:sym typeface="Tahoma"/>
              </a:defRPr>
            </a:lvl8pPr>
            <a:lvl9pPr marL="2914650" marR="0" lvl="8" indent="-19050" algn="l" rtl="0">
              <a:lnSpc>
                <a:spcPct val="100000"/>
              </a:lnSpc>
              <a:spcBef>
                <a:spcPts val="240"/>
              </a:spcBef>
              <a:spcAft>
                <a:spcPts val="0"/>
              </a:spcAft>
              <a:buClr>
                <a:schemeClr val="dk1"/>
              </a:buClr>
              <a:buSzPct val="100000"/>
              <a:buFont typeface="Arial"/>
              <a:buChar char="•"/>
              <a:defRPr sz="1200" b="0" i="0" u="none" strike="noStrike" cap="none">
                <a:solidFill>
                  <a:schemeClr val="dk1"/>
                </a:solidFill>
                <a:latin typeface="Tahoma"/>
                <a:ea typeface="Tahoma"/>
                <a:cs typeface="Tahoma"/>
                <a:sym typeface="Tahoma"/>
              </a:defRPr>
            </a:lvl9pPr>
          </a:lstStyle>
          <a:p>
            <a:endParaRPr/>
          </a:p>
        </p:txBody>
      </p:sp>
      <p:sp>
        <p:nvSpPr>
          <p:cNvPr id="83" name="Shape 83"/>
          <p:cNvSpPr txBox="1">
            <a:spLocks noGrp="1"/>
          </p:cNvSpPr>
          <p:nvPr>
            <p:ph type="dt" idx="10"/>
          </p:nvPr>
        </p:nvSpPr>
        <p:spPr>
          <a:xfrm>
            <a:off x="457200" y="4767276"/>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84" name="Shape 84"/>
          <p:cNvSpPr txBox="1">
            <a:spLocks noGrp="1"/>
          </p:cNvSpPr>
          <p:nvPr>
            <p:ph type="ftr" idx="11"/>
          </p:nvPr>
        </p:nvSpPr>
        <p:spPr>
          <a:xfrm>
            <a:off x="3124200" y="4767276"/>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85" name="Shape 85"/>
          <p:cNvSpPr txBox="1">
            <a:spLocks noGrp="1"/>
          </p:cNvSpPr>
          <p:nvPr>
            <p:ph type="sldNum" idx="12"/>
          </p:nvPr>
        </p:nvSpPr>
        <p:spPr>
          <a:xfrm>
            <a:off x="6553200" y="4767276"/>
            <a:ext cx="2133598" cy="273842"/>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888888"/>
              </a:buClr>
              <a:buSzPct val="25000"/>
              <a:buFont typeface="Tahoma"/>
              <a:buNone/>
            </a:pPr>
            <a:fld id="{00000000-1234-1234-1234-123412341234}" type="slidenum">
              <a:rPr lang="en-US" sz="900" b="0" i="0" u="none" strike="noStrike" cap="none">
                <a:solidFill>
                  <a:srgbClr val="888888"/>
                </a:solidFill>
                <a:latin typeface="Tahoma"/>
                <a:ea typeface="Tahoma"/>
                <a:cs typeface="Tahoma"/>
                <a:sym typeface="Tahoma"/>
              </a:rPr>
              <a:t>‹#›</a:t>
            </a:fld>
            <a:endParaRPr lang="en-US" sz="900" b="0" i="0" u="none" strike="noStrike" cap="none">
              <a:solidFill>
                <a:srgbClr val="888888"/>
              </a:solidFill>
              <a:latin typeface="Tahoma"/>
              <a:ea typeface="Tahoma"/>
              <a:cs typeface="Tahoma"/>
              <a:sym typeface="Tahom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Impact"/>
              <a:buNone/>
              <a:defRPr sz="3300" b="0" i="0" u="none" strike="noStrike" cap="none">
                <a:solidFill>
                  <a:schemeClr val="dk1"/>
                </a:solidFill>
                <a:latin typeface="Impact"/>
                <a:ea typeface="Impact"/>
                <a:cs typeface="Impact"/>
                <a:sym typeface="Impac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8" name="Shape 88"/>
          <p:cNvSpPr txBox="1">
            <a:spLocks noGrp="1"/>
          </p:cNvSpPr>
          <p:nvPr>
            <p:ph type="dt" idx="10"/>
          </p:nvPr>
        </p:nvSpPr>
        <p:spPr>
          <a:xfrm>
            <a:off x="457200" y="4767276"/>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89" name="Shape 89"/>
          <p:cNvSpPr txBox="1">
            <a:spLocks noGrp="1"/>
          </p:cNvSpPr>
          <p:nvPr>
            <p:ph type="ftr" idx="11"/>
          </p:nvPr>
        </p:nvSpPr>
        <p:spPr>
          <a:xfrm>
            <a:off x="3124200" y="4767276"/>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90" name="Shape 90"/>
          <p:cNvSpPr txBox="1">
            <a:spLocks noGrp="1"/>
          </p:cNvSpPr>
          <p:nvPr>
            <p:ph type="sldNum" idx="12"/>
          </p:nvPr>
        </p:nvSpPr>
        <p:spPr>
          <a:xfrm>
            <a:off x="6553200" y="4767276"/>
            <a:ext cx="2133598" cy="273842"/>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888888"/>
              </a:buClr>
              <a:buSzPct val="25000"/>
              <a:buFont typeface="Tahoma"/>
              <a:buNone/>
            </a:pPr>
            <a:fld id="{00000000-1234-1234-1234-123412341234}" type="slidenum">
              <a:rPr lang="en-US" sz="900" b="0" i="0" u="none" strike="noStrike" cap="none">
                <a:solidFill>
                  <a:srgbClr val="888888"/>
                </a:solidFill>
                <a:latin typeface="Tahoma"/>
                <a:ea typeface="Tahoma"/>
                <a:cs typeface="Tahoma"/>
                <a:sym typeface="Tahoma"/>
              </a:rPr>
              <a:t>‹#›</a:t>
            </a:fld>
            <a:endParaRPr lang="en-US" sz="900" b="0" i="0" u="none" strike="noStrike" cap="none">
              <a:solidFill>
                <a:srgbClr val="888888"/>
              </a:solidFill>
              <a:latin typeface="Tahoma"/>
              <a:ea typeface="Tahoma"/>
              <a:cs typeface="Tahoma"/>
              <a:sym typeface="Tahom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1"/>
        <p:cNvGrpSpPr/>
        <p:nvPr/>
      </p:nvGrpSpPr>
      <p:grpSpPr>
        <a:xfrm>
          <a:off x="0" y="0"/>
          <a:ext cx="0" cy="0"/>
          <a:chOff x="0" y="0"/>
          <a:chExt cx="0" cy="0"/>
        </a:xfrm>
      </p:grpSpPr>
      <p:sp>
        <p:nvSpPr>
          <p:cNvPr id="92" name="Shape 92"/>
          <p:cNvSpPr txBox="1">
            <a:spLocks noGrp="1"/>
          </p:cNvSpPr>
          <p:nvPr>
            <p:ph type="dt" idx="10"/>
          </p:nvPr>
        </p:nvSpPr>
        <p:spPr>
          <a:xfrm>
            <a:off x="457200" y="4767276"/>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93" name="Shape 93"/>
          <p:cNvSpPr txBox="1">
            <a:spLocks noGrp="1"/>
          </p:cNvSpPr>
          <p:nvPr>
            <p:ph type="ftr" idx="11"/>
          </p:nvPr>
        </p:nvSpPr>
        <p:spPr>
          <a:xfrm>
            <a:off x="3124200" y="4767276"/>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94" name="Shape 94"/>
          <p:cNvSpPr txBox="1">
            <a:spLocks noGrp="1"/>
          </p:cNvSpPr>
          <p:nvPr>
            <p:ph type="sldNum" idx="12"/>
          </p:nvPr>
        </p:nvSpPr>
        <p:spPr>
          <a:xfrm>
            <a:off x="6553200" y="4767276"/>
            <a:ext cx="2133598" cy="273842"/>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888888"/>
              </a:buClr>
              <a:buSzPct val="25000"/>
              <a:buFont typeface="Tahoma"/>
              <a:buNone/>
            </a:pPr>
            <a:fld id="{00000000-1234-1234-1234-123412341234}" type="slidenum">
              <a:rPr lang="en-US" sz="900" b="0" i="0" u="none" strike="noStrike" cap="none">
                <a:solidFill>
                  <a:srgbClr val="888888"/>
                </a:solidFill>
                <a:latin typeface="Tahoma"/>
                <a:ea typeface="Tahoma"/>
                <a:cs typeface="Tahoma"/>
                <a:sym typeface="Tahoma"/>
              </a:rPr>
              <a:t>‹#›</a:t>
            </a:fld>
            <a:endParaRPr lang="en-US" sz="900" b="0" i="0" u="none" strike="noStrike" cap="none">
              <a:solidFill>
                <a:srgbClr val="888888"/>
              </a:solidFill>
              <a:latin typeface="Tahoma"/>
              <a:ea typeface="Tahoma"/>
              <a:cs typeface="Tahoma"/>
              <a:sym typeface="Tahom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2" y="204785"/>
            <a:ext cx="3008313" cy="87153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Impact"/>
              <a:buNone/>
              <a:defRPr sz="1500" b="1" i="0" u="none" strike="noStrike" cap="none">
                <a:solidFill>
                  <a:schemeClr val="dk1"/>
                </a:solidFill>
                <a:latin typeface="Impact"/>
                <a:ea typeface="Impact"/>
                <a:cs typeface="Impact"/>
                <a:sym typeface="Impac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7" name="Shape 97"/>
          <p:cNvSpPr txBox="1">
            <a:spLocks noGrp="1"/>
          </p:cNvSpPr>
          <p:nvPr>
            <p:ph type="body" idx="1"/>
          </p:nvPr>
        </p:nvSpPr>
        <p:spPr>
          <a:xfrm>
            <a:off x="3575050" y="204801"/>
            <a:ext cx="5111750" cy="4389834"/>
          </a:xfrm>
          <a:prstGeom prst="rect">
            <a:avLst/>
          </a:prstGeom>
          <a:noFill/>
          <a:ln>
            <a:noFill/>
          </a:ln>
        </p:spPr>
        <p:txBody>
          <a:bodyPr lIns="91425" tIns="91425" rIns="91425" bIns="91425" anchor="t" anchorCtr="0"/>
          <a:lstStyle>
            <a:lvl1pPr marL="257175" marR="0" lvl="0" indent="47625"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1pPr>
            <a:lvl2pPr marL="557213" marR="0" lvl="1" indent="46037"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Tahoma"/>
                <a:ea typeface="Tahoma"/>
                <a:cs typeface="Tahoma"/>
                <a:sym typeface="Tahoma"/>
              </a:defRPr>
            </a:lvl2pPr>
            <a:lvl3pPr marL="857250" marR="0" lvl="2"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3pPr>
            <a:lvl4pPr marL="1200150" marR="0" lvl="3"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4pPr>
            <a:lvl5pPr marL="1543050" marR="0" lvl="4"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5pPr>
            <a:lvl6pPr marL="1885950" marR="0" lvl="5"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6pPr>
            <a:lvl7pPr marL="2228850" marR="0" lvl="6"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7pPr>
            <a:lvl8pPr marL="2571750" marR="0" lvl="7"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8pPr>
            <a:lvl9pPr marL="2914650" marR="0" lvl="8"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9pPr>
          </a:lstStyle>
          <a:p>
            <a:endParaRPr/>
          </a:p>
        </p:txBody>
      </p:sp>
      <p:sp>
        <p:nvSpPr>
          <p:cNvPr id="98" name="Shape 98"/>
          <p:cNvSpPr txBox="1">
            <a:spLocks noGrp="1"/>
          </p:cNvSpPr>
          <p:nvPr>
            <p:ph type="body" idx="2"/>
          </p:nvPr>
        </p:nvSpPr>
        <p:spPr>
          <a:xfrm>
            <a:off x="457202" y="1076328"/>
            <a:ext cx="3008313" cy="3518296"/>
          </a:xfrm>
          <a:prstGeom prst="rect">
            <a:avLst/>
          </a:prstGeom>
          <a:noFill/>
          <a:ln>
            <a:noFill/>
          </a:ln>
        </p:spPr>
        <p:txBody>
          <a:bodyPr lIns="91425" tIns="91425" rIns="91425" bIns="91425" anchor="t" anchorCtr="0"/>
          <a:lstStyle>
            <a:lvl1pPr marL="0" marR="0" lvl="0" indent="0" algn="l" rtl="0">
              <a:lnSpc>
                <a:spcPct val="100000"/>
              </a:lnSpc>
              <a:spcBef>
                <a:spcPts val="220"/>
              </a:spcBef>
              <a:spcAft>
                <a:spcPts val="0"/>
              </a:spcAft>
              <a:buClr>
                <a:schemeClr val="dk1"/>
              </a:buClr>
              <a:buFont typeface="Arial"/>
              <a:buNone/>
              <a:defRPr sz="1100" b="0" i="0" u="none" strike="noStrike" cap="none">
                <a:solidFill>
                  <a:schemeClr val="dk1"/>
                </a:solidFill>
                <a:latin typeface="Tahoma"/>
                <a:ea typeface="Tahoma"/>
                <a:cs typeface="Tahoma"/>
                <a:sym typeface="Tahoma"/>
              </a:defRPr>
            </a:lvl1pPr>
            <a:lvl2pPr marL="342900" marR="0" lvl="1" indent="0" algn="l" rtl="0">
              <a:lnSpc>
                <a:spcPct val="100000"/>
              </a:lnSpc>
              <a:spcBef>
                <a:spcPts val="180"/>
              </a:spcBef>
              <a:spcAft>
                <a:spcPts val="0"/>
              </a:spcAft>
              <a:buClr>
                <a:schemeClr val="dk1"/>
              </a:buClr>
              <a:buFont typeface="Arial"/>
              <a:buNone/>
              <a:defRPr sz="900" b="0" i="0" u="none" strike="noStrike" cap="none">
                <a:solidFill>
                  <a:schemeClr val="dk1"/>
                </a:solidFill>
                <a:latin typeface="Tahoma"/>
                <a:ea typeface="Tahoma"/>
                <a:cs typeface="Tahoma"/>
                <a:sym typeface="Tahoma"/>
              </a:defRPr>
            </a:lvl2pPr>
            <a:lvl3pPr marL="685800" marR="0" lvl="2" indent="0" algn="l" rtl="0">
              <a:lnSpc>
                <a:spcPct val="100000"/>
              </a:lnSpc>
              <a:spcBef>
                <a:spcPts val="160"/>
              </a:spcBef>
              <a:spcAft>
                <a:spcPts val="0"/>
              </a:spcAft>
              <a:buClr>
                <a:schemeClr val="dk1"/>
              </a:buClr>
              <a:buFont typeface="Arial"/>
              <a:buNone/>
              <a:defRPr sz="800" b="0" i="0" u="none" strike="noStrike" cap="none">
                <a:solidFill>
                  <a:schemeClr val="dk1"/>
                </a:solidFill>
                <a:latin typeface="Tahoma"/>
                <a:ea typeface="Tahoma"/>
                <a:cs typeface="Tahoma"/>
                <a:sym typeface="Tahoma"/>
              </a:defRPr>
            </a:lvl3pPr>
            <a:lvl4pPr marL="1028700" marR="0" lvl="3" indent="0" algn="l" rtl="0">
              <a:lnSpc>
                <a:spcPct val="100000"/>
              </a:lnSpc>
              <a:spcBef>
                <a:spcPts val="140"/>
              </a:spcBef>
              <a:spcAft>
                <a:spcPts val="0"/>
              </a:spcAft>
              <a:buClr>
                <a:schemeClr val="dk1"/>
              </a:buClr>
              <a:buFont typeface="Arial"/>
              <a:buNone/>
              <a:defRPr sz="700" b="0" i="0" u="none" strike="noStrike" cap="none">
                <a:solidFill>
                  <a:schemeClr val="dk1"/>
                </a:solidFill>
                <a:latin typeface="Tahoma"/>
                <a:ea typeface="Tahoma"/>
                <a:cs typeface="Tahoma"/>
                <a:sym typeface="Tahoma"/>
              </a:defRPr>
            </a:lvl4pPr>
            <a:lvl5pPr marL="1371600" marR="0" lvl="4" indent="0" algn="l" rtl="0">
              <a:lnSpc>
                <a:spcPct val="100000"/>
              </a:lnSpc>
              <a:spcBef>
                <a:spcPts val="140"/>
              </a:spcBef>
              <a:spcAft>
                <a:spcPts val="0"/>
              </a:spcAft>
              <a:buClr>
                <a:schemeClr val="dk1"/>
              </a:buClr>
              <a:buFont typeface="Arial"/>
              <a:buNone/>
              <a:defRPr sz="700" b="0" i="0" u="none" strike="noStrike" cap="none">
                <a:solidFill>
                  <a:schemeClr val="dk1"/>
                </a:solidFill>
                <a:latin typeface="Tahoma"/>
                <a:ea typeface="Tahoma"/>
                <a:cs typeface="Tahoma"/>
                <a:sym typeface="Tahoma"/>
              </a:defRPr>
            </a:lvl5pPr>
            <a:lvl6pPr marL="1714500" marR="0" lvl="5" indent="0" algn="l" rtl="0">
              <a:lnSpc>
                <a:spcPct val="100000"/>
              </a:lnSpc>
              <a:spcBef>
                <a:spcPts val="140"/>
              </a:spcBef>
              <a:spcAft>
                <a:spcPts val="0"/>
              </a:spcAft>
              <a:buClr>
                <a:schemeClr val="dk1"/>
              </a:buClr>
              <a:buFont typeface="Arial"/>
              <a:buNone/>
              <a:defRPr sz="700" b="0" i="0" u="none" strike="noStrike" cap="none">
                <a:solidFill>
                  <a:schemeClr val="dk1"/>
                </a:solidFill>
                <a:latin typeface="Tahoma"/>
                <a:ea typeface="Tahoma"/>
                <a:cs typeface="Tahoma"/>
                <a:sym typeface="Tahoma"/>
              </a:defRPr>
            </a:lvl6pPr>
            <a:lvl7pPr marL="2057400" marR="0" lvl="6" indent="0" algn="l" rtl="0">
              <a:lnSpc>
                <a:spcPct val="100000"/>
              </a:lnSpc>
              <a:spcBef>
                <a:spcPts val="140"/>
              </a:spcBef>
              <a:spcAft>
                <a:spcPts val="0"/>
              </a:spcAft>
              <a:buClr>
                <a:schemeClr val="dk1"/>
              </a:buClr>
              <a:buFont typeface="Arial"/>
              <a:buNone/>
              <a:defRPr sz="700" b="0" i="0" u="none" strike="noStrike" cap="none">
                <a:solidFill>
                  <a:schemeClr val="dk1"/>
                </a:solidFill>
                <a:latin typeface="Tahoma"/>
                <a:ea typeface="Tahoma"/>
                <a:cs typeface="Tahoma"/>
                <a:sym typeface="Tahoma"/>
              </a:defRPr>
            </a:lvl7pPr>
            <a:lvl8pPr marL="2400300" marR="0" lvl="7" indent="0" algn="l" rtl="0">
              <a:lnSpc>
                <a:spcPct val="100000"/>
              </a:lnSpc>
              <a:spcBef>
                <a:spcPts val="140"/>
              </a:spcBef>
              <a:spcAft>
                <a:spcPts val="0"/>
              </a:spcAft>
              <a:buClr>
                <a:schemeClr val="dk1"/>
              </a:buClr>
              <a:buFont typeface="Arial"/>
              <a:buNone/>
              <a:defRPr sz="700" b="0" i="0" u="none" strike="noStrike" cap="none">
                <a:solidFill>
                  <a:schemeClr val="dk1"/>
                </a:solidFill>
                <a:latin typeface="Tahoma"/>
                <a:ea typeface="Tahoma"/>
                <a:cs typeface="Tahoma"/>
                <a:sym typeface="Tahoma"/>
              </a:defRPr>
            </a:lvl8pPr>
            <a:lvl9pPr marL="2743200" marR="0" lvl="8" indent="0" algn="l" rtl="0">
              <a:lnSpc>
                <a:spcPct val="100000"/>
              </a:lnSpc>
              <a:spcBef>
                <a:spcPts val="140"/>
              </a:spcBef>
              <a:spcAft>
                <a:spcPts val="0"/>
              </a:spcAft>
              <a:buClr>
                <a:schemeClr val="dk1"/>
              </a:buClr>
              <a:buFont typeface="Arial"/>
              <a:buNone/>
              <a:defRPr sz="700" b="0" i="0" u="none" strike="noStrike" cap="none">
                <a:solidFill>
                  <a:schemeClr val="dk1"/>
                </a:solidFill>
                <a:latin typeface="Tahoma"/>
                <a:ea typeface="Tahoma"/>
                <a:cs typeface="Tahoma"/>
                <a:sym typeface="Tahoma"/>
              </a:defRPr>
            </a:lvl9pPr>
          </a:lstStyle>
          <a:p>
            <a:endParaRPr/>
          </a:p>
        </p:txBody>
      </p:sp>
      <p:sp>
        <p:nvSpPr>
          <p:cNvPr id="99" name="Shape 99"/>
          <p:cNvSpPr txBox="1">
            <a:spLocks noGrp="1"/>
          </p:cNvSpPr>
          <p:nvPr>
            <p:ph type="dt" idx="10"/>
          </p:nvPr>
        </p:nvSpPr>
        <p:spPr>
          <a:xfrm>
            <a:off x="457200" y="4767276"/>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100" name="Shape 100"/>
          <p:cNvSpPr txBox="1">
            <a:spLocks noGrp="1"/>
          </p:cNvSpPr>
          <p:nvPr>
            <p:ph type="ftr" idx="11"/>
          </p:nvPr>
        </p:nvSpPr>
        <p:spPr>
          <a:xfrm>
            <a:off x="3124200" y="4767276"/>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101" name="Shape 101"/>
          <p:cNvSpPr txBox="1">
            <a:spLocks noGrp="1"/>
          </p:cNvSpPr>
          <p:nvPr>
            <p:ph type="sldNum" idx="12"/>
          </p:nvPr>
        </p:nvSpPr>
        <p:spPr>
          <a:xfrm>
            <a:off x="6553200" y="4767276"/>
            <a:ext cx="2133598" cy="273842"/>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888888"/>
              </a:buClr>
              <a:buSzPct val="25000"/>
              <a:buFont typeface="Tahoma"/>
              <a:buNone/>
            </a:pPr>
            <a:fld id="{00000000-1234-1234-1234-123412341234}" type="slidenum">
              <a:rPr lang="en-US" sz="900" b="0" i="0" u="none" strike="noStrike" cap="none">
                <a:solidFill>
                  <a:srgbClr val="888888"/>
                </a:solidFill>
                <a:latin typeface="Tahoma"/>
                <a:ea typeface="Tahoma"/>
                <a:cs typeface="Tahoma"/>
                <a:sym typeface="Tahoma"/>
              </a:rPr>
              <a:t>‹#›</a:t>
            </a:fld>
            <a:endParaRPr lang="en-US" sz="900" b="0" i="0" u="none" strike="noStrike" cap="none">
              <a:solidFill>
                <a:srgbClr val="888888"/>
              </a:solidFill>
              <a:latin typeface="Tahoma"/>
              <a:ea typeface="Tahoma"/>
              <a:cs typeface="Tahoma"/>
              <a:sym typeface="Tahom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Impact"/>
              <a:buNone/>
              <a:defRPr sz="1500" b="1" i="0" u="none" strike="noStrike" cap="none">
                <a:solidFill>
                  <a:schemeClr val="dk1"/>
                </a:solidFill>
                <a:latin typeface="Impact"/>
                <a:ea typeface="Impact"/>
                <a:cs typeface="Impact"/>
                <a:sym typeface="Impac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4" name="Shape 104"/>
          <p:cNvSpPr>
            <a:spLocks noGrp="1"/>
          </p:cNvSpPr>
          <p:nvPr>
            <p:ph type="pic" idx="2"/>
          </p:nvPr>
        </p:nvSpPr>
        <p:spPr>
          <a:xfrm>
            <a:off x="1792288" y="459581"/>
            <a:ext cx="5486399" cy="3086098"/>
          </a:xfrm>
          <a:prstGeom prst="rect">
            <a:avLst/>
          </a:prstGeom>
          <a:noFill/>
          <a:ln>
            <a:noFill/>
          </a:ln>
        </p:spPr>
        <p:txBody>
          <a:bodyPr lIns="91425" tIns="91425" rIns="91425" bIns="91425" anchor="t" anchorCtr="0"/>
          <a:lstStyle>
            <a:lvl1pPr marL="0" marR="0" lvl="0" indent="0" algn="l" rtl="0">
              <a:lnSpc>
                <a:spcPct val="100000"/>
              </a:lnSpc>
              <a:spcBef>
                <a:spcPts val="480"/>
              </a:spcBef>
              <a:spcAft>
                <a:spcPts val="0"/>
              </a:spcAft>
              <a:buClr>
                <a:schemeClr val="dk1"/>
              </a:buClr>
              <a:buFont typeface="Arial"/>
              <a:buNone/>
              <a:defRPr sz="2400" b="0" i="0" u="none" strike="noStrike" cap="none">
                <a:solidFill>
                  <a:schemeClr val="dk1"/>
                </a:solidFill>
                <a:latin typeface="Tahoma"/>
                <a:ea typeface="Tahoma"/>
                <a:cs typeface="Tahoma"/>
                <a:sym typeface="Tahoma"/>
              </a:defRPr>
            </a:lvl1pPr>
            <a:lvl2pPr marL="342900" marR="0" lvl="1" indent="0" algn="l" rtl="0">
              <a:lnSpc>
                <a:spcPct val="100000"/>
              </a:lnSpc>
              <a:spcBef>
                <a:spcPts val="420"/>
              </a:spcBef>
              <a:spcAft>
                <a:spcPts val="0"/>
              </a:spcAft>
              <a:buClr>
                <a:schemeClr val="dk1"/>
              </a:buClr>
              <a:buFont typeface="Arial"/>
              <a:buNone/>
              <a:defRPr sz="2100" b="0" i="0" u="none" strike="noStrike" cap="none">
                <a:solidFill>
                  <a:schemeClr val="dk1"/>
                </a:solidFill>
                <a:latin typeface="Tahoma"/>
                <a:ea typeface="Tahoma"/>
                <a:cs typeface="Tahoma"/>
                <a:sym typeface="Tahoma"/>
              </a:defRPr>
            </a:lvl2pPr>
            <a:lvl3pPr marL="685800" marR="0" lvl="2" indent="0" algn="l" rtl="0">
              <a:lnSpc>
                <a:spcPct val="100000"/>
              </a:lnSpc>
              <a:spcBef>
                <a:spcPts val="360"/>
              </a:spcBef>
              <a:spcAft>
                <a:spcPts val="0"/>
              </a:spcAft>
              <a:buClr>
                <a:schemeClr val="dk1"/>
              </a:buClr>
              <a:buFont typeface="Arial"/>
              <a:buNone/>
              <a:defRPr sz="1800" b="0" i="0" u="none" strike="noStrike" cap="none">
                <a:solidFill>
                  <a:schemeClr val="dk1"/>
                </a:solidFill>
                <a:latin typeface="Tahoma"/>
                <a:ea typeface="Tahoma"/>
                <a:cs typeface="Tahoma"/>
                <a:sym typeface="Tahoma"/>
              </a:defRPr>
            </a:lvl3pPr>
            <a:lvl4pPr marL="1028700" marR="0" lvl="3" indent="0" algn="l" rtl="0">
              <a:lnSpc>
                <a:spcPct val="100000"/>
              </a:lnSpc>
              <a:spcBef>
                <a:spcPts val="300"/>
              </a:spcBef>
              <a:spcAft>
                <a:spcPts val="0"/>
              </a:spcAft>
              <a:buClr>
                <a:schemeClr val="dk1"/>
              </a:buClr>
              <a:buFont typeface="Arial"/>
              <a:buNone/>
              <a:defRPr sz="1500" b="0" i="0" u="none" strike="noStrike" cap="none">
                <a:solidFill>
                  <a:schemeClr val="dk1"/>
                </a:solidFill>
                <a:latin typeface="Tahoma"/>
                <a:ea typeface="Tahoma"/>
                <a:cs typeface="Tahoma"/>
                <a:sym typeface="Tahoma"/>
              </a:defRPr>
            </a:lvl4pPr>
            <a:lvl5pPr marL="1371600" marR="0" lvl="4" indent="0" algn="l" rtl="0">
              <a:lnSpc>
                <a:spcPct val="100000"/>
              </a:lnSpc>
              <a:spcBef>
                <a:spcPts val="300"/>
              </a:spcBef>
              <a:spcAft>
                <a:spcPts val="0"/>
              </a:spcAft>
              <a:buClr>
                <a:schemeClr val="dk1"/>
              </a:buClr>
              <a:buFont typeface="Arial"/>
              <a:buNone/>
              <a:defRPr sz="1500" b="0" i="0" u="none" strike="noStrike" cap="none">
                <a:solidFill>
                  <a:schemeClr val="dk1"/>
                </a:solidFill>
                <a:latin typeface="Tahoma"/>
                <a:ea typeface="Tahoma"/>
                <a:cs typeface="Tahoma"/>
                <a:sym typeface="Tahoma"/>
              </a:defRPr>
            </a:lvl5pPr>
            <a:lvl6pPr marL="1714500" marR="0" lvl="5" indent="0" algn="l" rtl="0">
              <a:lnSpc>
                <a:spcPct val="100000"/>
              </a:lnSpc>
              <a:spcBef>
                <a:spcPts val="300"/>
              </a:spcBef>
              <a:spcAft>
                <a:spcPts val="0"/>
              </a:spcAft>
              <a:buClr>
                <a:schemeClr val="dk1"/>
              </a:buClr>
              <a:buFont typeface="Arial"/>
              <a:buNone/>
              <a:defRPr sz="1500" b="0" i="0" u="none" strike="noStrike" cap="none">
                <a:solidFill>
                  <a:schemeClr val="dk1"/>
                </a:solidFill>
                <a:latin typeface="Tahoma"/>
                <a:ea typeface="Tahoma"/>
                <a:cs typeface="Tahoma"/>
                <a:sym typeface="Tahoma"/>
              </a:defRPr>
            </a:lvl6pPr>
            <a:lvl7pPr marL="2057400" marR="0" lvl="6" indent="0" algn="l" rtl="0">
              <a:lnSpc>
                <a:spcPct val="100000"/>
              </a:lnSpc>
              <a:spcBef>
                <a:spcPts val="300"/>
              </a:spcBef>
              <a:spcAft>
                <a:spcPts val="0"/>
              </a:spcAft>
              <a:buClr>
                <a:schemeClr val="dk1"/>
              </a:buClr>
              <a:buFont typeface="Arial"/>
              <a:buNone/>
              <a:defRPr sz="1500" b="0" i="0" u="none" strike="noStrike" cap="none">
                <a:solidFill>
                  <a:schemeClr val="dk1"/>
                </a:solidFill>
                <a:latin typeface="Tahoma"/>
                <a:ea typeface="Tahoma"/>
                <a:cs typeface="Tahoma"/>
                <a:sym typeface="Tahoma"/>
              </a:defRPr>
            </a:lvl7pPr>
            <a:lvl8pPr marL="2400300" marR="0" lvl="7" indent="0" algn="l" rtl="0">
              <a:lnSpc>
                <a:spcPct val="100000"/>
              </a:lnSpc>
              <a:spcBef>
                <a:spcPts val="300"/>
              </a:spcBef>
              <a:spcAft>
                <a:spcPts val="0"/>
              </a:spcAft>
              <a:buClr>
                <a:schemeClr val="dk1"/>
              </a:buClr>
              <a:buFont typeface="Arial"/>
              <a:buNone/>
              <a:defRPr sz="1500" b="0" i="0" u="none" strike="noStrike" cap="none">
                <a:solidFill>
                  <a:schemeClr val="dk1"/>
                </a:solidFill>
                <a:latin typeface="Tahoma"/>
                <a:ea typeface="Tahoma"/>
                <a:cs typeface="Tahoma"/>
                <a:sym typeface="Tahoma"/>
              </a:defRPr>
            </a:lvl8pPr>
            <a:lvl9pPr marL="2743200" marR="0" lvl="8" indent="0" algn="l" rtl="0">
              <a:lnSpc>
                <a:spcPct val="100000"/>
              </a:lnSpc>
              <a:spcBef>
                <a:spcPts val="300"/>
              </a:spcBef>
              <a:spcAft>
                <a:spcPts val="0"/>
              </a:spcAft>
              <a:buClr>
                <a:schemeClr val="dk1"/>
              </a:buClr>
              <a:buFont typeface="Arial"/>
              <a:buNone/>
              <a:defRPr sz="1500" b="0" i="0" u="none" strike="noStrike" cap="none">
                <a:solidFill>
                  <a:schemeClr val="dk1"/>
                </a:solidFill>
                <a:latin typeface="Tahoma"/>
                <a:ea typeface="Tahoma"/>
                <a:cs typeface="Tahoma"/>
                <a:sym typeface="Tahoma"/>
              </a:defRPr>
            </a:lvl9pPr>
          </a:lstStyle>
          <a:p>
            <a:endParaRPr/>
          </a:p>
        </p:txBody>
      </p:sp>
      <p:sp>
        <p:nvSpPr>
          <p:cNvPr id="105" name="Shape 105"/>
          <p:cNvSpPr txBox="1">
            <a:spLocks noGrp="1"/>
          </p:cNvSpPr>
          <p:nvPr>
            <p:ph type="body" idx="1"/>
          </p:nvPr>
        </p:nvSpPr>
        <p:spPr>
          <a:xfrm>
            <a:off x="1792288" y="4025503"/>
            <a:ext cx="5486399" cy="603647"/>
          </a:xfrm>
          <a:prstGeom prst="rect">
            <a:avLst/>
          </a:prstGeom>
          <a:noFill/>
          <a:ln>
            <a:noFill/>
          </a:ln>
        </p:spPr>
        <p:txBody>
          <a:bodyPr lIns="91425" tIns="91425" rIns="91425" bIns="91425" anchor="t" anchorCtr="0"/>
          <a:lstStyle>
            <a:lvl1pPr marL="0" marR="0" lvl="0" indent="0" algn="l" rtl="0">
              <a:lnSpc>
                <a:spcPct val="100000"/>
              </a:lnSpc>
              <a:spcBef>
                <a:spcPts val="220"/>
              </a:spcBef>
              <a:spcAft>
                <a:spcPts val="0"/>
              </a:spcAft>
              <a:buClr>
                <a:schemeClr val="dk1"/>
              </a:buClr>
              <a:buFont typeface="Arial"/>
              <a:buNone/>
              <a:defRPr sz="1100" b="0" i="0" u="none" strike="noStrike" cap="none">
                <a:solidFill>
                  <a:schemeClr val="dk1"/>
                </a:solidFill>
                <a:latin typeface="Tahoma"/>
                <a:ea typeface="Tahoma"/>
                <a:cs typeface="Tahoma"/>
                <a:sym typeface="Tahoma"/>
              </a:defRPr>
            </a:lvl1pPr>
            <a:lvl2pPr marL="342900" marR="0" lvl="1" indent="0" algn="l" rtl="0">
              <a:lnSpc>
                <a:spcPct val="100000"/>
              </a:lnSpc>
              <a:spcBef>
                <a:spcPts val="180"/>
              </a:spcBef>
              <a:spcAft>
                <a:spcPts val="0"/>
              </a:spcAft>
              <a:buClr>
                <a:schemeClr val="dk1"/>
              </a:buClr>
              <a:buFont typeface="Arial"/>
              <a:buNone/>
              <a:defRPr sz="900" b="0" i="0" u="none" strike="noStrike" cap="none">
                <a:solidFill>
                  <a:schemeClr val="dk1"/>
                </a:solidFill>
                <a:latin typeface="Tahoma"/>
                <a:ea typeface="Tahoma"/>
                <a:cs typeface="Tahoma"/>
                <a:sym typeface="Tahoma"/>
              </a:defRPr>
            </a:lvl2pPr>
            <a:lvl3pPr marL="685800" marR="0" lvl="2" indent="0" algn="l" rtl="0">
              <a:lnSpc>
                <a:spcPct val="100000"/>
              </a:lnSpc>
              <a:spcBef>
                <a:spcPts val="160"/>
              </a:spcBef>
              <a:spcAft>
                <a:spcPts val="0"/>
              </a:spcAft>
              <a:buClr>
                <a:schemeClr val="dk1"/>
              </a:buClr>
              <a:buFont typeface="Arial"/>
              <a:buNone/>
              <a:defRPr sz="800" b="0" i="0" u="none" strike="noStrike" cap="none">
                <a:solidFill>
                  <a:schemeClr val="dk1"/>
                </a:solidFill>
                <a:latin typeface="Tahoma"/>
                <a:ea typeface="Tahoma"/>
                <a:cs typeface="Tahoma"/>
                <a:sym typeface="Tahoma"/>
              </a:defRPr>
            </a:lvl3pPr>
            <a:lvl4pPr marL="1028700" marR="0" lvl="3" indent="0" algn="l" rtl="0">
              <a:lnSpc>
                <a:spcPct val="100000"/>
              </a:lnSpc>
              <a:spcBef>
                <a:spcPts val="140"/>
              </a:spcBef>
              <a:spcAft>
                <a:spcPts val="0"/>
              </a:spcAft>
              <a:buClr>
                <a:schemeClr val="dk1"/>
              </a:buClr>
              <a:buFont typeface="Arial"/>
              <a:buNone/>
              <a:defRPr sz="700" b="0" i="0" u="none" strike="noStrike" cap="none">
                <a:solidFill>
                  <a:schemeClr val="dk1"/>
                </a:solidFill>
                <a:latin typeface="Tahoma"/>
                <a:ea typeface="Tahoma"/>
                <a:cs typeface="Tahoma"/>
                <a:sym typeface="Tahoma"/>
              </a:defRPr>
            </a:lvl4pPr>
            <a:lvl5pPr marL="1371600" marR="0" lvl="4" indent="0" algn="l" rtl="0">
              <a:lnSpc>
                <a:spcPct val="100000"/>
              </a:lnSpc>
              <a:spcBef>
                <a:spcPts val="140"/>
              </a:spcBef>
              <a:spcAft>
                <a:spcPts val="0"/>
              </a:spcAft>
              <a:buClr>
                <a:schemeClr val="dk1"/>
              </a:buClr>
              <a:buFont typeface="Arial"/>
              <a:buNone/>
              <a:defRPr sz="700" b="0" i="0" u="none" strike="noStrike" cap="none">
                <a:solidFill>
                  <a:schemeClr val="dk1"/>
                </a:solidFill>
                <a:latin typeface="Tahoma"/>
                <a:ea typeface="Tahoma"/>
                <a:cs typeface="Tahoma"/>
                <a:sym typeface="Tahoma"/>
              </a:defRPr>
            </a:lvl5pPr>
            <a:lvl6pPr marL="1714500" marR="0" lvl="5" indent="0" algn="l" rtl="0">
              <a:lnSpc>
                <a:spcPct val="100000"/>
              </a:lnSpc>
              <a:spcBef>
                <a:spcPts val="140"/>
              </a:spcBef>
              <a:spcAft>
                <a:spcPts val="0"/>
              </a:spcAft>
              <a:buClr>
                <a:schemeClr val="dk1"/>
              </a:buClr>
              <a:buFont typeface="Arial"/>
              <a:buNone/>
              <a:defRPr sz="700" b="0" i="0" u="none" strike="noStrike" cap="none">
                <a:solidFill>
                  <a:schemeClr val="dk1"/>
                </a:solidFill>
                <a:latin typeface="Tahoma"/>
                <a:ea typeface="Tahoma"/>
                <a:cs typeface="Tahoma"/>
                <a:sym typeface="Tahoma"/>
              </a:defRPr>
            </a:lvl6pPr>
            <a:lvl7pPr marL="2057400" marR="0" lvl="6" indent="0" algn="l" rtl="0">
              <a:lnSpc>
                <a:spcPct val="100000"/>
              </a:lnSpc>
              <a:spcBef>
                <a:spcPts val="140"/>
              </a:spcBef>
              <a:spcAft>
                <a:spcPts val="0"/>
              </a:spcAft>
              <a:buClr>
                <a:schemeClr val="dk1"/>
              </a:buClr>
              <a:buFont typeface="Arial"/>
              <a:buNone/>
              <a:defRPr sz="700" b="0" i="0" u="none" strike="noStrike" cap="none">
                <a:solidFill>
                  <a:schemeClr val="dk1"/>
                </a:solidFill>
                <a:latin typeface="Tahoma"/>
                <a:ea typeface="Tahoma"/>
                <a:cs typeface="Tahoma"/>
                <a:sym typeface="Tahoma"/>
              </a:defRPr>
            </a:lvl7pPr>
            <a:lvl8pPr marL="2400300" marR="0" lvl="7" indent="0" algn="l" rtl="0">
              <a:lnSpc>
                <a:spcPct val="100000"/>
              </a:lnSpc>
              <a:spcBef>
                <a:spcPts val="140"/>
              </a:spcBef>
              <a:spcAft>
                <a:spcPts val="0"/>
              </a:spcAft>
              <a:buClr>
                <a:schemeClr val="dk1"/>
              </a:buClr>
              <a:buFont typeface="Arial"/>
              <a:buNone/>
              <a:defRPr sz="700" b="0" i="0" u="none" strike="noStrike" cap="none">
                <a:solidFill>
                  <a:schemeClr val="dk1"/>
                </a:solidFill>
                <a:latin typeface="Tahoma"/>
                <a:ea typeface="Tahoma"/>
                <a:cs typeface="Tahoma"/>
                <a:sym typeface="Tahoma"/>
              </a:defRPr>
            </a:lvl8pPr>
            <a:lvl9pPr marL="2743200" marR="0" lvl="8" indent="0" algn="l" rtl="0">
              <a:lnSpc>
                <a:spcPct val="100000"/>
              </a:lnSpc>
              <a:spcBef>
                <a:spcPts val="140"/>
              </a:spcBef>
              <a:spcAft>
                <a:spcPts val="0"/>
              </a:spcAft>
              <a:buClr>
                <a:schemeClr val="dk1"/>
              </a:buClr>
              <a:buFont typeface="Arial"/>
              <a:buNone/>
              <a:defRPr sz="700" b="0" i="0" u="none" strike="noStrike" cap="none">
                <a:solidFill>
                  <a:schemeClr val="dk1"/>
                </a:solidFill>
                <a:latin typeface="Tahoma"/>
                <a:ea typeface="Tahoma"/>
                <a:cs typeface="Tahoma"/>
                <a:sym typeface="Tahoma"/>
              </a:defRPr>
            </a:lvl9pPr>
          </a:lstStyle>
          <a:p>
            <a:endParaRPr/>
          </a:p>
        </p:txBody>
      </p:sp>
      <p:sp>
        <p:nvSpPr>
          <p:cNvPr id="106" name="Shape 106"/>
          <p:cNvSpPr txBox="1">
            <a:spLocks noGrp="1"/>
          </p:cNvSpPr>
          <p:nvPr>
            <p:ph type="dt" idx="10"/>
          </p:nvPr>
        </p:nvSpPr>
        <p:spPr>
          <a:xfrm>
            <a:off x="457200" y="4767276"/>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107" name="Shape 107"/>
          <p:cNvSpPr txBox="1">
            <a:spLocks noGrp="1"/>
          </p:cNvSpPr>
          <p:nvPr>
            <p:ph type="ftr" idx="11"/>
          </p:nvPr>
        </p:nvSpPr>
        <p:spPr>
          <a:xfrm>
            <a:off x="3124200" y="4767276"/>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108" name="Shape 108"/>
          <p:cNvSpPr txBox="1">
            <a:spLocks noGrp="1"/>
          </p:cNvSpPr>
          <p:nvPr>
            <p:ph type="sldNum" idx="12"/>
          </p:nvPr>
        </p:nvSpPr>
        <p:spPr>
          <a:xfrm>
            <a:off x="6553200" y="4767276"/>
            <a:ext cx="2133598" cy="273842"/>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888888"/>
              </a:buClr>
              <a:buSzPct val="25000"/>
              <a:buFont typeface="Tahoma"/>
              <a:buNone/>
            </a:pPr>
            <a:fld id="{00000000-1234-1234-1234-123412341234}" type="slidenum">
              <a:rPr lang="en-US" sz="900" b="0" i="0" u="none" strike="noStrike" cap="none">
                <a:solidFill>
                  <a:srgbClr val="888888"/>
                </a:solidFill>
                <a:latin typeface="Tahoma"/>
                <a:ea typeface="Tahoma"/>
                <a:cs typeface="Tahoma"/>
                <a:sym typeface="Tahoma"/>
              </a:rPr>
              <a:t>‹#›</a:t>
            </a:fld>
            <a:endParaRPr lang="en-US" sz="900" b="0" i="0" u="none" strike="noStrike" cap="none">
              <a:solidFill>
                <a:srgbClr val="888888"/>
              </a:solidFill>
              <a:latin typeface="Tahoma"/>
              <a:ea typeface="Tahoma"/>
              <a:cs typeface="Tahoma"/>
              <a:sym typeface="Tahom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Impact"/>
              <a:buNone/>
              <a:defRPr sz="3300" b="0" i="0" u="none" strike="noStrike" cap="none">
                <a:solidFill>
                  <a:schemeClr val="dk1"/>
                </a:solidFill>
                <a:latin typeface="Impact"/>
                <a:ea typeface="Impact"/>
                <a:cs typeface="Impact"/>
                <a:sym typeface="Impac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1" name="Shape 111"/>
          <p:cNvSpPr txBox="1">
            <a:spLocks noGrp="1"/>
          </p:cNvSpPr>
          <p:nvPr>
            <p:ph type="body" idx="1"/>
          </p:nvPr>
        </p:nvSpPr>
        <p:spPr>
          <a:xfrm rot="5400000">
            <a:off x="2874763" y="-1217409"/>
            <a:ext cx="3394472" cy="8229600"/>
          </a:xfrm>
          <a:prstGeom prst="rect">
            <a:avLst/>
          </a:prstGeom>
          <a:noFill/>
          <a:ln>
            <a:noFill/>
          </a:ln>
        </p:spPr>
        <p:txBody>
          <a:bodyPr lIns="91425" tIns="91425" rIns="91425" bIns="91425" anchor="t" anchorCtr="0"/>
          <a:lstStyle>
            <a:lvl1pPr marL="257175" marR="0" lvl="0" indent="47625"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1pPr>
            <a:lvl2pPr marL="557213" marR="0" lvl="1" indent="46037"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Tahoma"/>
                <a:ea typeface="Tahoma"/>
                <a:cs typeface="Tahoma"/>
                <a:sym typeface="Tahoma"/>
              </a:defRPr>
            </a:lvl2pPr>
            <a:lvl3pPr marL="857250" marR="0" lvl="2"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3pPr>
            <a:lvl4pPr marL="1200150" marR="0" lvl="3"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4pPr>
            <a:lvl5pPr marL="1543050" marR="0" lvl="4"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5pPr>
            <a:lvl6pPr marL="1885950" marR="0" lvl="5"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6pPr>
            <a:lvl7pPr marL="2228850" marR="0" lvl="6"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7pPr>
            <a:lvl8pPr marL="2571750" marR="0" lvl="7"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8pPr>
            <a:lvl9pPr marL="2914650" marR="0" lvl="8"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9pPr>
          </a:lstStyle>
          <a:p>
            <a:endParaRPr/>
          </a:p>
        </p:txBody>
      </p:sp>
      <p:sp>
        <p:nvSpPr>
          <p:cNvPr id="112" name="Shape 112"/>
          <p:cNvSpPr txBox="1">
            <a:spLocks noGrp="1"/>
          </p:cNvSpPr>
          <p:nvPr>
            <p:ph type="dt" idx="10"/>
          </p:nvPr>
        </p:nvSpPr>
        <p:spPr>
          <a:xfrm>
            <a:off x="457200" y="4767276"/>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113" name="Shape 113"/>
          <p:cNvSpPr txBox="1">
            <a:spLocks noGrp="1"/>
          </p:cNvSpPr>
          <p:nvPr>
            <p:ph type="ftr" idx="11"/>
          </p:nvPr>
        </p:nvSpPr>
        <p:spPr>
          <a:xfrm>
            <a:off x="3124200" y="4767276"/>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114" name="Shape 114"/>
          <p:cNvSpPr txBox="1">
            <a:spLocks noGrp="1"/>
          </p:cNvSpPr>
          <p:nvPr>
            <p:ph type="sldNum" idx="12"/>
          </p:nvPr>
        </p:nvSpPr>
        <p:spPr>
          <a:xfrm>
            <a:off x="6553200" y="4767276"/>
            <a:ext cx="2133598" cy="273842"/>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888888"/>
              </a:buClr>
              <a:buSzPct val="25000"/>
              <a:buFont typeface="Tahoma"/>
              <a:buNone/>
            </a:pPr>
            <a:fld id="{00000000-1234-1234-1234-123412341234}" type="slidenum">
              <a:rPr lang="en-US" sz="900" b="0" i="0" u="none" strike="noStrike" cap="none">
                <a:solidFill>
                  <a:srgbClr val="888888"/>
                </a:solidFill>
                <a:latin typeface="Tahoma"/>
                <a:ea typeface="Tahoma"/>
                <a:cs typeface="Tahoma"/>
                <a:sym typeface="Tahoma"/>
              </a:rPr>
              <a:t>‹#›</a:t>
            </a:fld>
            <a:endParaRPr lang="en-US" sz="900" b="0" i="0" u="none" strike="noStrike" cap="none">
              <a:solidFill>
                <a:srgbClr val="888888"/>
              </a:solidFill>
              <a:latin typeface="Tahoma"/>
              <a:ea typeface="Tahoma"/>
              <a:cs typeface="Tahoma"/>
              <a:sym typeface="Tahom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rot="5400000">
            <a:off x="5463776" y="1371612"/>
            <a:ext cx="4388642"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Impact"/>
              <a:buNone/>
              <a:defRPr sz="3300" b="0" i="0" u="none" strike="noStrike" cap="none">
                <a:solidFill>
                  <a:schemeClr val="dk1"/>
                </a:solidFill>
                <a:latin typeface="Impact"/>
                <a:ea typeface="Impact"/>
                <a:cs typeface="Impact"/>
                <a:sym typeface="Impac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7" name="Shape 117"/>
          <p:cNvSpPr txBox="1">
            <a:spLocks noGrp="1"/>
          </p:cNvSpPr>
          <p:nvPr>
            <p:ph type="body" idx="1"/>
          </p:nvPr>
        </p:nvSpPr>
        <p:spPr>
          <a:xfrm rot="5400000">
            <a:off x="1272777" y="-609585"/>
            <a:ext cx="4388642" cy="6019798"/>
          </a:xfrm>
          <a:prstGeom prst="rect">
            <a:avLst/>
          </a:prstGeom>
          <a:noFill/>
          <a:ln>
            <a:noFill/>
          </a:ln>
        </p:spPr>
        <p:txBody>
          <a:bodyPr lIns="91425" tIns="91425" rIns="91425" bIns="91425" anchor="t" anchorCtr="0"/>
          <a:lstStyle>
            <a:lvl1pPr marL="257175" marR="0" lvl="0" indent="47625"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1pPr>
            <a:lvl2pPr marL="557213" marR="0" lvl="1" indent="46037"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Tahoma"/>
                <a:ea typeface="Tahoma"/>
                <a:cs typeface="Tahoma"/>
                <a:sym typeface="Tahoma"/>
              </a:defRPr>
            </a:lvl2pPr>
            <a:lvl3pPr marL="857250" marR="0" lvl="2"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3pPr>
            <a:lvl4pPr marL="1200150" marR="0" lvl="3"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4pPr>
            <a:lvl5pPr marL="1543050" marR="0" lvl="4"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5pPr>
            <a:lvl6pPr marL="1885950" marR="0" lvl="5"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6pPr>
            <a:lvl7pPr marL="2228850" marR="0" lvl="6"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7pPr>
            <a:lvl8pPr marL="2571750" marR="0" lvl="7"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8pPr>
            <a:lvl9pPr marL="2914650" marR="0" lvl="8"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9pPr>
          </a:lstStyle>
          <a:p>
            <a:endParaRPr/>
          </a:p>
        </p:txBody>
      </p:sp>
      <p:sp>
        <p:nvSpPr>
          <p:cNvPr id="118" name="Shape 118"/>
          <p:cNvSpPr txBox="1">
            <a:spLocks noGrp="1"/>
          </p:cNvSpPr>
          <p:nvPr>
            <p:ph type="dt" idx="10"/>
          </p:nvPr>
        </p:nvSpPr>
        <p:spPr>
          <a:xfrm>
            <a:off x="457200" y="4767276"/>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119" name="Shape 119"/>
          <p:cNvSpPr txBox="1">
            <a:spLocks noGrp="1"/>
          </p:cNvSpPr>
          <p:nvPr>
            <p:ph type="ftr" idx="11"/>
          </p:nvPr>
        </p:nvSpPr>
        <p:spPr>
          <a:xfrm>
            <a:off x="3124200" y="4767276"/>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120" name="Shape 120"/>
          <p:cNvSpPr txBox="1">
            <a:spLocks noGrp="1"/>
          </p:cNvSpPr>
          <p:nvPr>
            <p:ph type="sldNum" idx="12"/>
          </p:nvPr>
        </p:nvSpPr>
        <p:spPr>
          <a:xfrm>
            <a:off x="6553200" y="4767276"/>
            <a:ext cx="2133598" cy="273842"/>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888888"/>
              </a:buClr>
              <a:buSzPct val="25000"/>
              <a:buFont typeface="Tahoma"/>
              <a:buNone/>
            </a:pPr>
            <a:fld id="{00000000-1234-1234-1234-123412341234}" type="slidenum">
              <a:rPr lang="en-US" sz="900" b="0" i="0" u="none" strike="noStrike" cap="none">
                <a:solidFill>
                  <a:srgbClr val="888888"/>
                </a:solidFill>
                <a:latin typeface="Tahoma"/>
                <a:ea typeface="Tahoma"/>
                <a:cs typeface="Tahoma"/>
                <a:sym typeface="Tahoma"/>
              </a:rPr>
              <a:t>‹#›</a:t>
            </a:fld>
            <a:endParaRPr lang="en-US" sz="900" b="0" i="0" u="none" strike="noStrike" cap="none">
              <a:solidFill>
                <a:srgbClr val="888888"/>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
        <p:cNvGrpSpPr/>
        <p:nvPr/>
      </p:nvGrpSpPr>
      <p:grpSpPr>
        <a:xfrm>
          <a:off x="0" y="0"/>
          <a:ext cx="0" cy="0"/>
          <a:chOff x="0" y="0"/>
          <a:chExt cx="0" cy="0"/>
        </a:xfrm>
      </p:grpSpPr>
      <p:sp>
        <p:nvSpPr>
          <p:cNvPr id="20" name="Shape 20"/>
          <p:cNvSpPr txBox="1">
            <a:spLocks noGrp="1"/>
          </p:cNvSpPr>
          <p:nvPr>
            <p:ph type="dt" idx="10"/>
          </p:nvPr>
        </p:nvSpPr>
        <p:spPr>
          <a:xfrm>
            <a:off x="457200" y="4767262"/>
            <a:ext cx="2133598"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Questrial"/>
              <a:buNone/>
              <a:defRPr sz="1200" b="0" i="0" u="none" strike="noStrike" cap="none">
                <a:solidFill>
                  <a:schemeClr val="lt1"/>
                </a:solidFill>
                <a:latin typeface="Questrial"/>
                <a:ea typeface="Questrial"/>
                <a:cs typeface="Questrial"/>
                <a:sym typeface="Questrial"/>
              </a:defRPr>
            </a:lvl1pPr>
            <a:lvl2pPr marL="457189" marR="0" lvl="1" indent="-12689"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378" marR="0" lvl="2" indent="-12678"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566" marR="0" lvl="3" indent="-12665"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754" marR="0" lvl="4" indent="-12654"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5943" marR="0" lvl="5" indent="-12643"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2743132" marR="0" lvl="6" indent="-12631"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3200320" marR="0" lvl="7" indent="-12619"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3657509" marR="0" lvl="8" indent="-12608"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Questrial"/>
              <a:buNone/>
              <a:defRPr sz="1200" b="0" i="0" u="none" strike="noStrike" cap="none">
                <a:solidFill>
                  <a:schemeClr val="lt1"/>
                </a:solidFill>
                <a:latin typeface="Questrial"/>
                <a:ea typeface="Questrial"/>
                <a:cs typeface="Questrial"/>
                <a:sym typeface="Questrial"/>
              </a:defRPr>
            </a:lvl1pPr>
            <a:lvl2pPr marL="457189" marR="0" lvl="1" indent="-12689"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378" marR="0" lvl="2" indent="-12678"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566" marR="0" lvl="3" indent="-12665"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754" marR="0" lvl="4" indent="-12654"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5943" marR="0" lvl="5" indent="-12643"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6pPr>
            <a:lvl7pPr marL="2743132" marR="0" lvl="6" indent="-12631"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7pPr>
            <a:lvl8pPr marL="3200320" marR="0" lvl="7" indent="-12619"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8pPr>
            <a:lvl9pPr marL="3657509" marR="0" lvl="8" indent="-12608" algn="l" rtl="0">
              <a:lnSpc>
                <a:spcPct val="100000"/>
              </a:lnSpc>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553200" y="4767262"/>
            <a:ext cx="2133598" cy="273900"/>
          </a:xfrm>
          <a:prstGeom prst="rect">
            <a:avLst/>
          </a:prstGeom>
          <a:noFill/>
          <a:ln>
            <a:noFill/>
          </a:ln>
        </p:spPr>
        <p:txBody>
          <a:bodyPr lIns="91400" tIns="45675" rIns="91400" bIns="45675" anchor="ctr" anchorCtr="0">
            <a:noAutofit/>
          </a:bodyPr>
          <a:lstStyle/>
          <a:p>
            <a:pPr marL="0" marR="0" lvl="0" indent="0" algn="r" rtl="0">
              <a:lnSpc>
                <a:spcPct val="100000"/>
              </a:lnSpc>
              <a:spcBef>
                <a:spcPts val="0"/>
              </a:spcBef>
              <a:spcAft>
                <a:spcPts val="0"/>
              </a:spcAft>
              <a:buClr>
                <a:srgbClr val="FFFFFF"/>
              </a:buClr>
              <a:buSzPct val="25000"/>
              <a:buFont typeface="Questrial"/>
              <a:buNone/>
            </a:pPr>
            <a:fld id="{00000000-1234-1234-1234-123412341234}" type="slidenum">
              <a:rPr lang="en-US" sz="1200" b="0" i="0" u="none" strike="noStrike" cap="none">
                <a:solidFill>
                  <a:srgbClr val="FFFFFF"/>
                </a:solidFill>
                <a:latin typeface="Questrial"/>
                <a:ea typeface="Questrial"/>
                <a:cs typeface="Questrial"/>
                <a:sym typeface="Questrial"/>
              </a:rPr>
              <a:t>‹#›</a:t>
            </a:fld>
            <a:endParaRPr lang="en-US" sz="1200" b="0" i="0" u="none" strike="noStrike" cap="none">
              <a:solidFill>
                <a:srgbClr val="FFFFFF"/>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16258" y="0"/>
            <a:ext cx="7886700" cy="9144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lt1"/>
              </a:buClr>
              <a:buFont typeface="Lato"/>
              <a:buNone/>
              <a:defRPr sz="3600" b="0" i="0" u="none" strike="noStrike" cap="none">
                <a:solidFill>
                  <a:schemeClr val="lt1"/>
                </a:solidFill>
                <a:latin typeface="Lato"/>
                <a:ea typeface="Lato"/>
                <a:cs typeface="Lato"/>
                <a:sym typeface="Lat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5" name="Shape 25"/>
          <p:cNvSpPr txBox="1">
            <a:spLocks noGrp="1"/>
          </p:cNvSpPr>
          <p:nvPr>
            <p:ph type="body" idx="1"/>
          </p:nvPr>
        </p:nvSpPr>
        <p:spPr>
          <a:xfrm>
            <a:off x="2184116" y="1364104"/>
            <a:ext cx="4762552" cy="2478963"/>
          </a:xfrm>
          <a:prstGeom prst="rect">
            <a:avLst/>
          </a:prstGeom>
          <a:noFill/>
          <a:ln>
            <a:noFill/>
          </a:ln>
        </p:spPr>
        <p:txBody>
          <a:bodyPr lIns="91425" tIns="91425" rIns="91425" bIns="91425" anchor="t" anchorCtr="0"/>
          <a:lstStyle>
            <a:lvl1pPr marL="164588" marR="0" lvl="0" indent="140212" algn="l" rtl="0">
              <a:lnSpc>
                <a:spcPct val="100000"/>
              </a:lnSpc>
              <a:spcBef>
                <a:spcPts val="0"/>
              </a:spcBef>
              <a:spcAft>
                <a:spcPts val="3000"/>
              </a:spcAft>
              <a:buClr>
                <a:schemeClr val="dk1"/>
              </a:buClr>
              <a:buSzPct val="100000"/>
              <a:buFont typeface="Arial"/>
              <a:buChar char="•"/>
              <a:defRPr sz="2400" b="1" i="0" u="none" strike="noStrike" cap="none">
                <a:solidFill>
                  <a:schemeClr val="dk1"/>
                </a:solidFill>
                <a:latin typeface="Lato"/>
                <a:ea typeface="Lato"/>
                <a:cs typeface="Lato"/>
                <a:sym typeface="Lato"/>
              </a:defRPr>
            </a:lvl1pPr>
            <a:lvl2pPr marL="342892" marR="0" lvl="1" indent="-12692" algn="l" rtl="0">
              <a:lnSpc>
                <a:spcPct val="150000"/>
              </a:lnSpc>
              <a:spcBef>
                <a:spcPts val="375"/>
              </a:spcBef>
              <a:spcAft>
                <a:spcPts val="0"/>
              </a:spcAft>
              <a:buClr>
                <a:schemeClr val="dk1"/>
              </a:buClr>
              <a:buFont typeface="Lato"/>
              <a:buNone/>
              <a:defRPr sz="2400" b="0" i="0" u="none" strike="noStrike" cap="none">
                <a:solidFill>
                  <a:schemeClr val="dk1"/>
                </a:solidFill>
                <a:latin typeface="Lato"/>
                <a:ea typeface="Lato"/>
                <a:cs typeface="Lato"/>
                <a:sym typeface="Lato"/>
              </a:defRPr>
            </a:lvl2pPr>
            <a:lvl3pPr marL="857228" marR="0" lvl="2" indent="21"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20" marR="0" lvl="3" indent="-6319"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3012" marR="0" lvl="4" indent="-6312"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85902" marR="0" lvl="5" indent="-6301"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795" marR="0" lvl="6" indent="-6294"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686" marR="0" lvl="7" indent="-628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577" marR="0" lvl="8" indent="-627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xt only">
    <p:spTree>
      <p:nvGrpSpPr>
        <p:cNvPr id="1" name="Shape 26"/>
        <p:cNvGrpSpPr/>
        <p:nvPr/>
      </p:nvGrpSpPr>
      <p:grpSpPr>
        <a:xfrm>
          <a:off x="0" y="0"/>
          <a:ext cx="0" cy="0"/>
          <a:chOff x="0" y="0"/>
          <a:chExt cx="0" cy="0"/>
        </a:xfrm>
      </p:grpSpPr>
      <p:sp>
        <p:nvSpPr>
          <p:cNvPr id="27" name="Shape 27"/>
          <p:cNvSpPr txBox="1"/>
          <p:nvPr/>
        </p:nvSpPr>
        <p:spPr>
          <a:xfrm>
            <a:off x="-6304" y="0"/>
            <a:ext cx="9150303" cy="921656"/>
          </a:xfrm>
          <a:prstGeom prst="rect">
            <a:avLst/>
          </a:prstGeom>
          <a:solidFill>
            <a:srgbClr val="262087"/>
          </a:solidFill>
          <a:ln>
            <a:noFill/>
          </a:ln>
        </p:spPr>
        <p:txBody>
          <a:bodyPr lIns="66950" tIns="33475" rIns="66950" bIns="33475" anchor="ctr" anchorCtr="0">
            <a:noAutofit/>
          </a:bodyPr>
          <a:lstStyle/>
          <a:p>
            <a:pPr marL="0" marR="0" lvl="0" indent="0" algn="ctr" rtl="0">
              <a:lnSpc>
                <a:spcPct val="100000"/>
              </a:lnSpc>
              <a:spcBef>
                <a:spcPts val="0"/>
              </a:spcBef>
              <a:spcAft>
                <a:spcPts val="0"/>
              </a:spcAft>
              <a:buClr>
                <a:srgbClr val="000000"/>
              </a:buClr>
              <a:buFont typeface="Arial"/>
              <a:buNone/>
            </a:pPr>
            <a:endParaRPr sz="2300" b="0" i="0" u="none" strike="noStrike" cap="none">
              <a:solidFill>
                <a:schemeClr val="dk1"/>
              </a:solidFill>
              <a:latin typeface="Lato"/>
              <a:ea typeface="Lato"/>
              <a:cs typeface="Lato"/>
              <a:sym typeface="Lato"/>
            </a:endParaRPr>
          </a:p>
        </p:txBody>
      </p:sp>
      <p:sp>
        <p:nvSpPr>
          <p:cNvPr id="28" name="Shape 28"/>
          <p:cNvSpPr txBox="1">
            <a:spLocks noGrp="1"/>
          </p:cNvSpPr>
          <p:nvPr>
            <p:ph type="body" idx="1"/>
          </p:nvPr>
        </p:nvSpPr>
        <p:spPr>
          <a:xfrm>
            <a:off x="0" y="0"/>
            <a:ext cx="9144000" cy="92165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3000"/>
              </a:spcAft>
              <a:buClr>
                <a:schemeClr val="lt1"/>
              </a:buClr>
              <a:buFont typeface="Arial"/>
              <a:buNone/>
              <a:defRPr sz="3600" b="1" i="0" u="none" strike="noStrike" cap="none">
                <a:solidFill>
                  <a:schemeClr val="lt1"/>
                </a:solidFill>
                <a:latin typeface="Lato"/>
                <a:ea typeface="Lato"/>
                <a:cs typeface="Lato"/>
                <a:sym typeface="Lato"/>
              </a:defRPr>
            </a:lvl1pPr>
            <a:lvl2pPr marL="342892" marR="0" lvl="1" indent="-12692" algn="l" rtl="0">
              <a:lnSpc>
                <a:spcPct val="150000"/>
              </a:lnSpc>
              <a:spcBef>
                <a:spcPts val="375"/>
              </a:spcBef>
              <a:spcAft>
                <a:spcPts val="0"/>
              </a:spcAft>
              <a:buClr>
                <a:schemeClr val="dk1"/>
              </a:buClr>
              <a:buFont typeface="Lato"/>
              <a:buNone/>
              <a:defRPr sz="2400" b="0" i="0" u="none" strike="noStrike" cap="none">
                <a:solidFill>
                  <a:schemeClr val="dk1"/>
                </a:solidFill>
                <a:latin typeface="Lato"/>
                <a:ea typeface="Lato"/>
                <a:cs typeface="Lato"/>
                <a:sym typeface="Lato"/>
              </a:defRPr>
            </a:lvl2pPr>
            <a:lvl3pPr marL="857228" marR="0" lvl="2" indent="21"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20" marR="0" lvl="3" indent="-6319"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3012" marR="0" lvl="4" indent="-6312"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85902" marR="0" lvl="5" indent="-6301"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795" marR="0" lvl="6" indent="-6294"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686" marR="0" lvl="7" indent="-628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577" marR="0" lvl="8" indent="-627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body" idx="2"/>
          </p:nvPr>
        </p:nvSpPr>
        <p:spPr>
          <a:xfrm>
            <a:off x="2052027" y="1197429"/>
            <a:ext cx="5046877" cy="2512779"/>
          </a:xfrm>
          <a:prstGeom prst="rect">
            <a:avLst/>
          </a:prstGeom>
          <a:noFill/>
          <a:ln>
            <a:noFill/>
          </a:ln>
        </p:spPr>
        <p:txBody>
          <a:bodyPr lIns="91425" tIns="91425" rIns="91425" bIns="91425" anchor="t" anchorCtr="0"/>
          <a:lstStyle>
            <a:lvl1pPr marL="342892" marR="0" lvl="0" indent="-38092" algn="l" rtl="0">
              <a:lnSpc>
                <a:spcPct val="150000"/>
              </a:lnSpc>
              <a:spcBef>
                <a:spcPts val="0"/>
              </a:spcBef>
              <a:spcAft>
                <a:spcPts val="439"/>
              </a:spcAft>
              <a:buClr>
                <a:schemeClr val="dk1"/>
              </a:buClr>
              <a:buSzPct val="100000"/>
              <a:buFont typeface="Arial"/>
              <a:buChar char="•"/>
              <a:defRPr sz="2400" b="1" i="0" u="none" strike="noStrike" cap="none">
                <a:solidFill>
                  <a:schemeClr val="dk1"/>
                </a:solidFill>
                <a:latin typeface="Lato"/>
                <a:ea typeface="Lato"/>
                <a:cs typeface="Lato"/>
                <a:sym typeface="Lato"/>
              </a:defRPr>
            </a:lvl1pPr>
            <a:lvl2pPr marL="342781" marR="0" lvl="1" indent="-12580" algn="l" rtl="0">
              <a:lnSpc>
                <a:spcPct val="150000"/>
              </a:lnSpc>
              <a:spcBef>
                <a:spcPts val="375"/>
              </a:spcBef>
              <a:spcAft>
                <a:spcPts val="0"/>
              </a:spcAft>
              <a:buClr>
                <a:schemeClr val="dk1"/>
              </a:buClr>
              <a:buFont typeface="Lato"/>
              <a:buNone/>
              <a:defRPr sz="1700" b="0" i="0" u="none" strike="noStrike" cap="none">
                <a:solidFill>
                  <a:schemeClr val="dk1"/>
                </a:solidFill>
                <a:latin typeface="Lato"/>
                <a:ea typeface="Lato"/>
                <a:cs typeface="Lato"/>
                <a:sym typeface="Lato"/>
              </a:defRPr>
            </a:lvl2pPr>
            <a:lvl3pPr marL="685561" marR="0" lvl="2" indent="-12461" algn="l" rtl="0">
              <a:lnSpc>
                <a:spcPct val="90000"/>
              </a:lnSpc>
              <a:spcBef>
                <a:spcPts val="375"/>
              </a:spcBef>
              <a:spcAft>
                <a:spcPts val="0"/>
              </a:spcAft>
              <a:buClr>
                <a:schemeClr val="dk1"/>
              </a:buClr>
              <a:buFont typeface="Arial"/>
              <a:buNone/>
              <a:defRPr sz="1700" b="0" i="0" u="none" strike="noStrike" cap="none">
                <a:solidFill>
                  <a:schemeClr val="dk1"/>
                </a:solidFill>
                <a:latin typeface="Calibri"/>
                <a:ea typeface="Calibri"/>
                <a:cs typeface="Calibri"/>
                <a:sym typeface="Calibri"/>
              </a:defRPr>
            </a:lvl3pPr>
            <a:lvl4pPr marL="1028342" marR="0" lvl="3" indent="-12341" algn="l" rtl="0">
              <a:lnSpc>
                <a:spcPct val="90000"/>
              </a:lnSpc>
              <a:spcBef>
                <a:spcPts val="375"/>
              </a:spcBef>
              <a:spcAft>
                <a:spcPts val="0"/>
              </a:spcAft>
              <a:buClr>
                <a:schemeClr val="dk1"/>
              </a:buClr>
              <a:buFont typeface="Arial"/>
              <a:buNone/>
              <a:defRPr sz="1700" b="0" i="0" u="none" strike="noStrike" cap="none">
                <a:solidFill>
                  <a:schemeClr val="dk1"/>
                </a:solidFill>
                <a:latin typeface="Calibri"/>
                <a:ea typeface="Calibri"/>
                <a:cs typeface="Calibri"/>
                <a:sym typeface="Calibri"/>
              </a:defRPr>
            </a:lvl4pPr>
            <a:lvl5pPr marL="1371123" marR="0" lvl="4" indent="-12222" algn="l" rtl="0">
              <a:lnSpc>
                <a:spcPct val="90000"/>
              </a:lnSpc>
              <a:spcBef>
                <a:spcPts val="375"/>
              </a:spcBef>
              <a:spcAft>
                <a:spcPts val="0"/>
              </a:spcAft>
              <a:buClr>
                <a:schemeClr val="dk1"/>
              </a:buClr>
              <a:buFont typeface="Arial"/>
              <a:buNone/>
              <a:defRPr sz="1700" b="0" i="0" u="none" strike="noStrike" cap="none">
                <a:solidFill>
                  <a:schemeClr val="dk1"/>
                </a:solidFill>
                <a:latin typeface="Calibri"/>
                <a:ea typeface="Calibri"/>
                <a:cs typeface="Calibri"/>
                <a:sym typeface="Calibri"/>
              </a:defRPr>
            </a:lvl5pPr>
            <a:lvl6pPr marL="1885902" marR="0" lvl="5" indent="-6301"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795" marR="0" lvl="6" indent="-6294"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686" marR="0" lvl="7" indent="-628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577" marR="0" lvl="8" indent="-627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grpSp>
        <p:nvGrpSpPr>
          <p:cNvPr id="31" name="Shape 31"/>
          <p:cNvGrpSpPr/>
          <p:nvPr/>
        </p:nvGrpSpPr>
        <p:grpSpPr>
          <a:xfrm>
            <a:off x="279398" y="284134"/>
            <a:ext cx="8572497" cy="800099"/>
            <a:chOff x="279398" y="378846"/>
            <a:chExt cx="8572497" cy="1066799"/>
          </a:xfrm>
        </p:grpSpPr>
        <p:grpSp>
          <p:nvGrpSpPr>
            <p:cNvPr id="32" name="Shape 32"/>
            <p:cNvGrpSpPr/>
            <p:nvPr/>
          </p:nvGrpSpPr>
          <p:grpSpPr>
            <a:xfrm>
              <a:off x="279398" y="378846"/>
              <a:ext cx="8572497" cy="1066799"/>
              <a:chOff x="749300" y="378846"/>
              <a:chExt cx="7937500" cy="1066799"/>
            </a:xfrm>
          </p:grpSpPr>
          <p:sp>
            <p:nvSpPr>
              <p:cNvPr id="33" name="Shape 33"/>
              <p:cNvSpPr/>
              <p:nvPr/>
            </p:nvSpPr>
            <p:spPr>
              <a:xfrm>
                <a:off x="927100" y="378846"/>
                <a:ext cx="7759700" cy="1066799"/>
              </a:xfrm>
              <a:prstGeom prst="rect">
                <a:avLst/>
              </a:prstGeom>
              <a:solidFill>
                <a:schemeClr val="accent5"/>
              </a:solidFill>
              <a:ln w="12700" cap="flat" cmpd="sng">
                <a:solidFill>
                  <a:srgbClr val="31538F"/>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600" b="0" i="0" u="none" strike="noStrike" cap="none">
                  <a:solidFill>
                    <a:srgbClr val="FFFFFF"/>
                  </a:solidFill>
                  <a:latin typeface="Calibri"/>
                  <a:ea typeface="Calibri"/>
                  <a:cs typeface="Calibri"/>
                  <a:sym typeface="Calibri"/>
                </a:endParaRPr>
              </a:p>
            </p:txBody>
          </p:sp>
          <p:cxnSp>
            <p:nvCxnSpPr>
              <p:cNvPr id="34" name="Shape 34"/>
              <p:cNvCxnSpPr/>
              <p:nvPr/>
            </p:nvCxnSpPr>
            <p:spPr>
              <a:xfrm>
                <a:off x="749300" y="378846"/>
                <a:ext cx="0" cy="1066799"/>
              </a:xfrm>
              <a:prstGeom prst="straightConnector1">
                <a:avLst/>
              </a:prstGeom>
              <a:noFill/>
              <a:ln w="76200" cap="flat" cmpd="tri">
                <a:solidFill>
                  <a:srgbClr val="92D050"/>
                </a:solidFill>
                <a:prstDash val="solid"/>
                <a:miter/>
                <a:headEnd type="none" w="med" len="med"/>
                <a:tailEnd type="none" w="med" len="med"/>
              </a:ln>
            </p:spPr>
          </p:cxnSp>
        </p:grpSp>
        <p:pic>
          <p:nvPicPr>
            <p:cNvPr id="35" name="Shape 35" descr="DPI logo.jpg"/>
            <p:cNvPicPr preferRelativeResize="0"/>
            <p:nvPr/>
          </p:nvPicPr>
          <p:blipFill rotWithShape="1">
            <a:blip r:embed="rId2">
              <a:alphaModFix/>
            </a:blip>
            <a:srcRect l="21978" r="67033"/>
            <a:stretch/>
          </p:blipFill>
          <p:spPr>
            <a:xfrm>
              <a:off x="607756" y="453231"/>
              <a:ext cx="916241" cy="915423"/>
            </a:xfrm>
            <a:prstGeom prst="rect">
              <a:avLst/>
            </a:prstGeom>
            <a:noFill/>
            <a:ln>
              <a:noFill/>
            </a:ln>
          </p:spPr>
        </p:pic>
      </p:grpSp>
      <p:sp>
        <p:nvSpPr>
          <p:cNvPr id="36" name="Shape 36"/>
          <p:cNvSpPr txBox="1">
            <a:spLocks noGrp="1"/>
          </p:cNvSpPr>
          <p:nvPr>
            <p:ph type="title"/>
          </p:nvPr>
        </p:nvSpPr>
        <p:spPr>
          <a:xfrm>
            <a:off x="1701800" y="339922"/>
            <a:ext cx="6985000" cy="723305"/>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Clr>
                <a:schemeClr val="lt1"/>
              </a:buClr>
              <a:buFont typeface="Lato"/>
              <a:buNone/>
              <a:defRPr sz="2700" b="1" i="0" u="none" strike="noStrike" cap="none">
                <a:solidFill>
                  <a:schemeClr val="lt1"/>
                </a:solidFill>
                <a:latin typeface="Lato"/>
                <a:ea typeface="Lato"/>
                <a:cs typeface="Lato"/>
                <a:sym typeface="Lat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7" name="Shape 37"/>
          <p:cNvSpPr txBox="1">
            <a:spLocks noGrp="1"/>
          </p:cNvSpPr>
          <p:nvPr>
            <p:ph type="body" idx="1"/>
          </p:nvPr>
        </p:nvSpPr>
        <p:spPr>
          <a:xfrm>
            <a:off x="457200" y="1200150"/>
            <a:ext cx="3848099" cy="3394472"/>
          </a:xfrm>
          <a:prstGeom prst="rect">
            <a:avLst/>
          </a:prstGeom>
          <a:noFill/>
          <a:ln>
            <a:noFill/>
          </a:ln>
        </p:spPr>
        <p:txBody>
          <a:bodyPr lIns="91425" tIns="91425" rIns="91425" bIns="91425" anchor="t" anchorCtr="0"/>
          <a:lstStyle>
            <a:lvl1pPr marL="164588" marR="0" lvl="0" indent="95762" algn="l" rtl="0">
              <a:lnSpc>
                <a:spcPct val="100000"/>
              </a:lnSpc>
              <a:spcBef>
                <a:spcPts val="0"/>
              </a:spcBef>
              <a:spcAft>
                <a:spcPts val="3000"/>
              </a:spcAft>
              <a:buClr>
                <a:schemeClr val="dk1"/>
              </a:buClr>
              <a:buSzPct val="100000"/>
              <a:buFont typeface="Arial"/>
              <a:buChar char="•"/>
              <a:defRPr sz="2100" b="1" i="0" u="none" strike="noStrike" cap="none">
                <a:solidFill>
                  <a:schemeClr val="dk1"/>
                </a:solidFill>
                <a:latin typeface="Lato"/>
                <a:ea typeface="Lato"/>
                <a:cs typeface="Lato"/>
                <a:sym typeface="Lato"/>
              </a:defRPr>
            </a:lvl1pPr>
            <a:lvl2pPr marL="342892" marR="0" lvl="1" indent="-12692" algn="l" rtl="0">
              <a:lnSpc>
                <a:spcPct val="150000"/>
              </a:lnSpc>
              <a:spcBef>
                <a:spcPts val="375"/>
              </a:spcBef>
              <a:spcAft>
                <a:spcPts val="0"/>
              </a:spcAft>
              <a:buClr>
                <a:schemeClr val="dk1"/>
              </a:buClr>
              <a:buFont typeface="Lato"/>
              <a:buNone/>
              <a:defRPr sz="1800" b="0" i="0" u="none" strike="noStrike" cap="none">
                <a:solidFill>
                  <a:schemeClr val="dk1"/>
                </a:solidFill>
                <a:latin typeface="Lato"/>
                <a:ea typeface="Lato"/>
                <a:cs typeface="Lato"/>
                <a:sym typeface="Lato"/>
              </a:defRPr>
            </a:lvl2pPr>
            <a:lvl3pPr marL="857228" marR="0" lvl="2" indent="21"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20" marR="0" lvl="3" indent="-6319"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3012" marR="0" lvl="4" indent="-6312"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85902" marR="0" lvl="5" indent="-6301"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795" marR="0" lvl="6" indent="-6294"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686" marR="0" lvl="7" indent="-628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577" marR="0" lvl="8" indent="-627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2"/>
          </p:nvPr>
        </p:nvSpPr>
        <p:spPr>
          <a:xfrm>
            <a:off x="4470400" y="1200150"/>
            <a:ext cx="4216400" cy="3394472"/>
          </a:xfrm>
          <a:prstGeom prst="rect">
            <a:avLst/>
          </a:prstGeom>
          <a:noFill/>
          <a:ln>
            <a:noFill/>
          </a:ln>
        </p:spPr>
        <p:txBody>
          <a:bodyPr lIns="91425" tIns="91425" rIns="91425" bIns="91425" anchor="t" anchorCtr="0"/>
          <a:lstStyle>
            <a:lvl1pPr marL="164588" marR="0" lvl="0" indent="95762" algn="l" rtl="0">
              <a:lnSpc>
                <a:spcPct val="100000"/>
              </a:lnSpc>
              <a:spcBef>
                <a:spcPts val="0"/>
              </a:spcBef>
              <a:spcAft>
                <a:spcPts val="3000"/>
              </a:spcAft>
              <a:buClr>
                <a:schemeClr val="dk1"/>
              </a:buClr>
              <a:buSzPct val="100000"/>
              <a:buFont typeface="Arial"/>
              <a:buChar char="•"/>
              <a:defRPr sz="2100" b="1" i="0" u="none" strike="noStrike" cap="none">
                <a:solidFill>
                  <a:schemeClr val="dk1"/>
                </a:solidFill>
                <a:latin typeface="Lato"/>
                <a:ea typeface="Lato"/>
                <a:cs typeface="Lato"/>
                <a:sym typeface="Lato"/>
              </a:defRPr>
            </a:lvl1pPr>
            <a:lvl2pPr marL="342892" marR="0" lvl="1" indent="-12692" algn="l" rtl="0">
              <a:lnSpc>
                <a:spcPct val="150000"/>
              </a:lnSpc>
              <a:spcBef>
                <a:spcPts val="375"/>
              </a:spcBef>
              <a:spcAft>
                <a:spcPts val="0"/>
              </a:spcAft>
              <a:buClr>
                <a:schemeClr val="dk1"/>
              </a:buClr>
              <a:buFont typeface="Lato"/>
              <a:buNone/>
              <a:defRPr sz="1800" b="0" i="0" u="none" strike="noStrike" cap="none">
                <a:solidFill>
                  <a:schemeClr val="dk1"/>
                </a:solidFill>
                <a:latin typeface="Lato"/>
                <a:ea typeface="Lato"/>
                <a:cs typeface="Lato"/>
                <a:sym typeface="Lato"/>
              </a:defRPr>
            </a:lvl2pPr>
            <a:lvl3pPr marL="857228" marR="0" lvl="2" indent="21"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20" marR="0" lvl="3" indent="-6319"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3012" marR="0" lvl="4" indent="-6312"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85902" marR="0" lvl="5" indent="-6301"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795" marR="0" lvl="6" indent="-6294"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686" marR="0" lvl="7" indent="-628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577" marR="0" lvl="8" indent="-627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457200" y="4767264"/>
            <a:ext cx="2133598" cy="27384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1pPr>
            <a:lvl2pPr marL="408165" marR="0" lvl="1" indent="-1765"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2pPr>
            <a:lvl3pPr marL="816329" marR="0" lvl="2" indent="-3529"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3pPr>
            <a:lvl4pPr marL="1224494" marR="0" lvl="3" indent="-5293"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4pPr>
            <a:lvl5pPr marL="1632659" marR="0" lvl="4" indent="-7059"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5pPr>
            <a:lvl6pPr marL="2040824" marR="0" lvl="5" indent="-8824"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6pPr>
            <a:lvl7pPr marL="2448988" marR="0" lvl="6" indent="-10587"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7pPr>
            <a:lvl8pPr marL="2857154" marR="0" lvl="7" indent="-12354"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8pPr>
            <a:lvl9pPr marL="3265317" marR="0" lvl="8" indent="-1416"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124200" y="4767264"/>
            <a:ext cx="2895600" cy="27384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1pPr>
            <a:lvl2pPr marL="408165" marR="0" lvl="1" indent="-1765"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2pPr>
            <a:lvl3pPr marL="816329" marR="0" lvl="2" indent="-3529"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3pPr>
            <a:lvl4pPr marL="1224494" marR="0" lvl="3" indent="-5293"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4pPr>
            <a:lvl5pPr marL="1632659" marR="0" lvl="4" indent="-7059"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5pPr>
            <a:lvl6pPr marL="2040824" marR="0" lvl="5" indent="-8824"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6pPr>
            <a:lvl7pPr marL="2448988" marR="0" lvl="6" indent="-10587"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7pPr>
            <a:lvl8pPr marL="2857154" marR="0" lvl="7" indent="-12354"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8pPr>
            <a:lvl9pPr marL="3265317" marR="0" lvl="8" indent="-1416" algn="l" rtl="0">
              <a:lnSpc>
                <a:spcPct val="100000"/>
              </a:lnSpc>
              <a:spcBef>
                <a:spcPts val="0"/>
              </a:spcBef>
              <a:spcAft>
                <a:spcPts val="0"/>
              </a:spcAft>
              <a:buClr>
                <a:schemeClr val="dk1"/>
              </a:buClr>
              <a:buFont typeface="Calibri"/>
              <a:buNone/>
              <a:defRPr sz="16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553200" y="4767264"/>
            <a:ext cx="2133598" cy="273842"/>
          </a:xfrm>
          <a:prstGeom prst="rect">
            <a:avLst/>
          </a:prstGeom>
          <a:noFill/>
          <a:ln>
            <a:noFill/>
          </a:ln>
        </p:spPr>
        <p:txBody>
          <a:bodyPr lIns="68575" tIns="34275" rIns="68575" bIns="34275"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600" b="0" i="0" u="none" strike="noStrike" cap="none">
                <a:solidFill>
                  <a:schemeClr val="dk1"/>
                </a:solidFill>
                <a:latin typeface="Calibri"/>
                <a:ea typeface="Calibri"/>
                <a:cs typeface="Calibri"/>
                <a:sym typeface="Calibri"/>
              </a:rPr>
              <a:t>‹#›</a:t>
            </a:fld>
            <a:endParaRPr lang="en-US" sz="16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Video only">
    <p:spTree>
      <p:nvGrpSpPr>
        <p:cNvPr id="1" name="Shape 42"/>
        <p:cNvGrpSpPr/>
        <p:nvPr/>
      </p:nvGrpSpPr>
      <p:grpSpPr>
        <a:xfrm>
          <a:off x="0" y="0"/>
          <a:ext cx="0" cy="0"/>
          <a:chOff x="0" y="0"/>
          <a:chExt cx="0" cy="0"/>
        </a:xfrm>
      </p:grpSpPr>
      <p:sp>
        <p:nvSpPr>
          <p:cNvPr id="43" name="Shape 43"/>
          <p:cNvSpPr txBox="1"/>
          <p:nvPr/>
        </p:nvSpPr>
        <p:spPr>
          <a:xfrm>
            <a:off x="-6304" y="0"/>
            <a:ext cx="9150303" cy="921656"/>
          </a:xfrm>
          <a:prstGeom prst="rect">
            <a:avLst/>
          </a:prstGeom>
          <a:solidFill>
            <a:srgbClr val="262087"/>
          </a:solidFill>
          <a:ln>
            <a:noFill/>
          </a:ln>
        </p:spPr>
        <p:txBody>
          <a:bodyPr lIns="66950" tIns="33475" rIns="66950" bIns="33475" anchor="ctr" anchorCtr="0">
            <a:noAutofit/>
          </a:bodyPr>
          <a:lstStyle/>
          <a:p>
            <a:pPr marL="0" marR="0" lvl="0" indent="0" algn="ctr" rtl="0">
              <a:lnSpc>
                <a:spcPct val="100000"/>
              </a:lnSpc>
              <a:spcBef>
                <a:spcPts val="0"/>
              </a:spcBef>
              <a:spcAft>
                <a:spcPts val="0"/>
              </a:spcAft>
              <a:buClr>
                <a:srgbClr val="000000"/>
              </a:buClr>
              <a:buFont typeface="Arial"/>
              <a:buNone/>
            </a:pPr>
            <a:endParaRPr sz="2300" b="0" i="0" u="none" strike="noStrike" cap="none">
              <a:solidFill>
                <a:schemeClr val="dk1"/>
              </a:solidFill>
              <a:latin typeface="Lato"/>
              <a:ea typeface="Lato"/>
              <a:cs typeface="Lato"/>
              <a:sym typeface="Lato"/>
            </a:endParaRPr>
          </a:p>
        </p:txBody>
      </p:sp>
      <p:sp>
        <p:nvSpPr>
          <p:cNvPr id="44" name="Shape 44"/>
          <p:cNvSpPr txBox="1">
            <a:spLocks noGrp="1"/>
          </p:cNvSpPr>
          <p:nvPr>
            <p:ph type="body" idx="1"/>
          </p:nvPr>
        </p:nvSpPr>
        <p:spPr>
          <a:xfrm>
            <a:off x="0" y="0"/>
            <a:ext cx="9144000" cy="92165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3000"/>
              </a:spcAft>
              <a:buClr>
                <a:schemeClr val="lt1"/>
              </a:buClr>
              <a:buFont typeface="Arial"/>
              <a:buNone/>
              <a:defRPr sz="3600" b="1" i="0" u="none" strike="noStrike" cap="none">
                <a:solidFill>
                  <a:schemeClr val="lt1"/>
                </a:solidFill>
                <a:latin typeface="Lato"/>
                <a:ea typeface="Lato"/>
                <a:cs typeface="Lato"/>
                <a:sym typeface="Lato"/>
              </a:defRPr>
            </a:lvl1pPr>
            <a:lvl2pPr marL="342892" marR="0" lvl="1" indent="-12692" algn="l" rtl="0">
              <a:lnSpc>
                <a:spcPct val="150000"/>
              </a:lnSpc>
              <a:spcBef>
                <a:spcPts val="375"/>
              </a:spcBef>
              <a:spcAft>
                <a:spcPts val="0"/>
              </a:spcAft>
              <a:buClr>
                <a:schemeClr val="dk1"/>
              </a:buClr>
              <a:buFont typeface="Lato"/>
              <a:buNone/>
              <a:defRPr sz="2400" b="0" i="0" u="none" strike="noStrike" cap="none">
                <a:solidFill>
                  <a:schemeClr val="dk1"/>
                </a:solidFill>
                <a:latin typeface="Lato"/>
                <a:ea typeface="Lato"/>
                <a:cs typeface="Lato"/>
                <a:sym typeface="Lato"/>
              </a:defRPr>
            </a:lvl2pPr>
            <a:lvl3pPr marL="857228" marR="0" lvl="2" indent="21"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20" marR="0" lvl="3" indent="-6319"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3012" marR="0" lvl="4" indent="-6312"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85902" marR="0" lvl="5" indent="-6301"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795" marR="0" lvl="6" indent="-6294"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686" marR="0" lvl="7" indent="-628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577" marR="0" lvl="8" indent="-627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5" name="Shape 45"/>
          <p:cNvSpPr>
            <a:spLocks noGrp="1"/>
          </p:cNvSpPr>
          <p:nvPr>
            <p:ph type="media" idx="2"/>
          </p:nvPr>
        </p:nvSpPr>
        <p:spPr>
          <a:xfrm>
            <a:off x="2042015" y="1304875"/>
            <a:ext cx="5045073" cy="2530475"/>
          </a:xfrm>
          <a:prstGeom prst="rect">
            <a:avLst/>
          </a:prstGeom>
          <a:noFill/>
          <a:ln>
            <a:noFill/>
          </a:ln>
        </p:spPr>
        <p:txBody>
          <a:bodyPr lIns="91425" tIns="91425" rIns="91425" bIns="91425" anchor="t" anchorCtr="0"/>
          <a:lstStyle>
            <a:lvl1pPr marL="164588" marR="0" lvl="0" indent="140212" algn="l" rtl="0">
              <a:lnSpc>
                <a:spcPct val="100000"/>
              </a:lnSpc>
              <a:spcBef>
                <a:spcPts val="0"/>
              </a:spcBef>
              <a:spcAft>
                <a:spcPts val="3000"/>
              </a:spcAft>
              <a:buClr>
                <a:schemeClr val="dk1"/>
              </a:buClr>
              <a:buSzPct val="100000"/>
              <a:buFont typeface="Arial"/>
              <a:buChar char="•"/>
              <a:defRPr sz="2400" b="1" i="0" u="none" strike="noStrike" cap="none">
                <a:solidFill>
                  <a:schemeClr val="dk1"/>
                </a:solidFill>
                <a:latin typeface="Lato"/>
                <a:ea typeface="Lato"/>
                <a:cs typeface="Lato"/>
                <a:sym typeface="Lato"/>
              </a:defRPr>
            </a:lvl1pPr>
            <a:lvl2pPr marL="342892" marR="0" lvl="1" indent="-12692" algn="l" rtl="0">
              <a:lnSpc>
                <a:spcPct val="150000"/>
              </a:lnSpc>
              <a:spcBef>
                <a:spcPts val="375"/>
              </a:spcBef>
              <a:spcAft>
                <a:spcPts val="0"/>
              </a:spcAft>
              <a:buClr>
                <a:schemeClr val="dk1"/>
              </a:buClr>
              <a:buFont typeface="Lato"/>
              <a:buNone/>
              <a:defRPr sz="2400" b="0" i="0" u="none" strike="noStrike" cap="none">
                <a:solidFill>
                  <a:schemeClr val="dk1"/>
                </a:solidFill>
                <a:latin typeface="Lato"/>
                <a:ea typeface="Lato"/>
                <a:cs typeface="Lato"/>
                <a:sym typeface="Lato"/>
              </a:defRPr>
            </a:lvl2pPr>
            <a:lvl3pPr marL="857228" marR="0" lvl="2" indent="21"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20" marR="0" lvl="3" indent="-6319"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3012" marR="0" lvl="4" indent="-6312"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85902" marR="0" lvl="5" indent="-6301"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795" marR="0" lvl="6" indent="-6294"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686" marR="0" lvl="7" indent="-628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577" marR="0" lvl="8" indent="-627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85800" y="1597832"/>
            <a:ext cx="7772400" cy="1102517"/>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Impact"/>
              <a:buNone/>
              <a:defRPr sz="3300" b="0" i="0" u="none" strike="noStrike" cap="none">
                <a:solidFill>
                  <a:schemeClr val="dk1"/>
                </a:solidFill>
                <a:latin typeface="Impact"/>
                <a:ea typeface="Impact"/>
                <a:cs typeface="Impact"/>
                <a:sym typeface="Impac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4" name="Shape 54"/>
          <p:cNvSpPr txBox="1">
            <a:spLocks noGrp="1"/>
          </p:cNvSpPr>
          <p:nvPr>
            <p:ph type="subTitle" idx="1"/>
          </p:nvPr>
        </p:nvSpPr>
        <p:spPr>
          <a:xfrm>
            <a:off x="1371600" y="2914650"/>
            <a:ext cx="6400799" cy="1314448"/>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Tahoma"/>
                <a:ea typeface="Tahoma"/>
                <a:cs typeface="Tahoma"/>
                <a:sym typeface="Tahoma"/>
              </a:defRPr>
            </a:lvl1pPr>
            <a:lvl2pPr marL="342900" marR="0" lvl="1" indent="0" algn="ctr" rtl="0">
              <a:lnSpc>
                <a:spcPct val="100000"/>
              </a:lnSpc>
              <a:spcBef>
                <a:spcPts val="420"/>
              </a:spcBef>
              <a:spcAft>
                <a:spcPts val="0"/>
              </a:spcAft>
              <a:buClr>
                <a:srgbClr val="888888"/>
              </a:buClr>
              <a:buFont typeface="Arial"/>
              <a:buNone/>
              <a:defRPr sz="2100" b="0" i="0" u="none" strike="noStrike" cap="none">
                <a:solidFill>
                  <a:srgbClr val="888888"/>
                </a:solidFill>
                <a:latin typeface="Tahoma"/>
                <a:ea typeface="Tahoma"/>
                <a:cs typeface="Tahoma"/>
                <a:sym typeface="Tahoma"/>
              </a:defRPr>
            </a:lvl2pPr>
            <a:lvl3pPr marL="685800" marR="0" lvl="2" indent="0" algn="ctr" rtl="0">
              <a:lnSpc>
                <a:spcPct val="100000"/>
              </a:lnSpc>
              <a:spcBef>
                <a:spcPts val="360"/>
              </a:spcBef>
              <a:spcAft>
                <a:spcPts val="0"/>
              </a:spcAft>
              <a:buClr>
                <a:srgbClr val="888888"/>
              </a:buClr>
              <a:buFont typeface="Arial"/>
              <a:buNone/>
              <a:defRPr sz="1800" b="0" i="0" u="none" strike="noStrike" cap="none">
                <a:solidFill>
                  <a:srgbClr val="888888"/>
                </a:solidFill>
                <a:latin typeface="Tahoma"/>
                <a:ea typeface="Tahoma"/>
                <a:cs typeface="Tahoma"/>
                <a:sym typeface="Tahoma"/>
              </a:defRPr>
            </a:lvl3pPr>
            <a:lvl4pPr marL="1028700" marR="0" lvl="3" indent="0" algn="ctr" rtl="0">
              <a:lnSpc>
                <a:spcPct val="100000"/>
              </a:lnSpc>
              <a:spcBef>
                <a:spcPts val="300"/>
              </a:spcBef>
              <a:spcAft>
                <a:spcPts val="0"/>
              </a:spcAft>
              <a:buClr>
                <a:srgbClr val="888888"/>
              </a:buClr>
              <a:buFont typeface="Arial"/>
              <a:buNone/>
              <a:defRPr sz="1500" b="0" i="0" u="none" strike="noStrike" cap="none">
                <a:solidFill>
                  <a:srgbClr val="888888"/>
                </a:solidFill>
                <a:latin typeface="Tahoma"/>
                <a:ea typeface="Tahoma"/>
                <a:cs typeface="Tahoma"/>
                <a:sym typeface="Tahoma"/>
              </a:defRPr>
            </a:lvl4pPr>
            <a:lvl5pPr marL="1371600" marR="0" lvl="4" indent="0" algn="ctr" rtl="0">
              <a:lnSpc>
                <a:spcPct val="100000"/>
              </a:lnSpc>
              <a:spcBef>
                <a:spcPts val="300"/>
              </a:spcBef>
              <a:spcAft>
                <a:spcPts val="0"/>
              </a:spcAft>
              <a:buClr>
                <a:srgbClr val="888888"/>
              </a:buClr>
              <a:buFont typeface="Arial"/>
              <a:buNone/>
              <a:defRPr sz="1500" b="0" i="0" u="none" strike="noStrike" cap="none">
                <a:solidFill>
                  <a:srgbClr val="888888"/>
                </a:solidFill>
                <a:latin typeface="Tahoma"/>
                <a:ea typeface="Tahoma"/>
                <a:cs typeface="Tahoma"/>
                <a:sym typeface="Tahoma"/>
              </a:defRPr>
            </a:lvl5pPr>
            <a:lvl6pPr marL="1714500" marR="0" lvl="5" indent="0" algn="ctr" rtl="0">
              <a:lnSpc>
                <a:spcPct val="100000"/>
              </a:lnSpc>
              <a:spcBef>
                <a:spcPts val="300"/>
              </a:spcBef>
              <a:spcAft>
                <a:spcPts val="0"/>
              </a:spcAft>
              <a:buClr>
                <a:srgbClr val="888888"/>
              </a:buClr>
              <a:buFont typeface="Arial"/>
              <a:buNone/>
              <a:defRPr sz="1500" b="0" i="0" u="none" strike="noStrike" cap="none">
                <a:solidFill>
                  <a:srgbClr val="888888"/>
                </a:solidFill>
                <a:latin typeface="Tahoma"/>
                <a:ea typeface="Tahoma"/>
                <a:cs typeface="Tahoma"/>
                <a:sym typeface="Tahoma"/>
              </a:defRPr>
            </a:lvl6pPr>
            <a:lvl7pPr marL="2057400" marR="0" lvl="6" indent="0" algn="ctr" rtl="0">
              <a:lnSpc>
                <a:spcPct val="100000"/>
              </a:lnSpc>
              <a:spcBef>
                <a:spcPts val="300"/>
              </a:spcBef>
              <a:spcAft>
                <a:spcPts val="0"/>
              </a:spcAft>
              <a:buClr>
                <a:srgbClr val="888888"/>
              </a:buClr>
              <a:buFont typeface="Arial"/>
              <a:buNone/>
              <a:defRPr sz="1500" b="0" i="0" u="none" strike="noStrike" cap="none">
                <a:solidFill>
                  <a:srgbClr val="888888"/>
                </a:solidFill>
                <a:latin typeface="Tahoma"/>
                <a:ea typeface="Tahoma"/>
                <a:cs typeface="Tahoma"/>
                <a:sym typeface="Tahoma"/>
              </a:defRPr>
            </a:lvl7pPr>
            <a:lvl8pPr marL="2400300" marR="0" lvl="7" indent="0" algn="ctr" rtl="0">
              <a:lnSpc>
                <a:spcPct val="100000"/>
              </a:lnSpc>
              <a:spcBef>
                <a:spcPts val="300"/>
              </a:spcBef>
              <a:spcAft>
                <a:spcPts val="0"/>
              </a:spcAft>
              <a:buClr>
                <a:srgbClr val="888888"/>
              </a:buClr>
              <a:buFont typeface="Arial"/>
              <a:buNone/>
              <a:defRPr sz="1500" b="0" i="0" u="none" strike="noStrike" cap="none">
                <a:solidFill>
                  <a:srgbClr val="888888"/>
                </a:solidFill>
                <a:latin typeface="Tahoma"/>
                <a:ea typeface="Tahoma"/>
                <a:cs typeface="Tahoma"/>
                <a:sym typeface="Tahoma"/>
              </a:defRPr>
            </a:lvl8pPr>
            <a:lvl9pPr marL="2743200" marR="0" lvl="8" indent="0" algn="ctr" rtl="0">
              <a:lnSpc>
                <a:spcPct val="100000"/>
              </a:lnSpc>
              <a:spcBef>
                <a:spcPts val="300"/>
              </a:spcBef>
              <a:spcAft>
                <a:spcPts val="0"/>
              </a:spcAft>
              <a:buClr>
                <a:srgbClr val="888888"/>
              </a:buClr>
              <a:buFont typeface="Arial"/>
              <a:buNone/>
              <a:defRPr sz="1500" b="0" i="0" u="none" strike="noStrike" cap="none">
                <a:solidFill>
                  <a:srgbClr val="888888"/>
                </a:solidFill>
                <a:latin typeface="Tahoma"/>
                <a:ea typeface="Tahoma"/>
                <a:cs typeface="Tahoma"/>
                <a:sym typeface="Tahoma"/>
              </a:defRPr>
            </a:lvl9pPr>
          </a:lstStyle>
          <a:p>
            <a:endParaRPr/>
          </a:p>
        </p:txBody>
      </p:sp>
      <p:sp>
        <p:nvSpPr>
          <p:cNvPr id="55" name="Shape 55"/>
          <p:cNvSpPr txBox="1">
            <a:spLocks noGrp="1"/>
          </p:cNvSpPr>
          <p:nvPr>
            <p:ph type="dt" idx="10"/>
          </p:nvPr>
        </p:nvSpPr>
        <p:spPr>
          <a:xfrm>
            <a:off x="457200" y="4767276"/>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56" name="Shape 56"/>
          <p:cNvSpPr txBox="1">
            <a:spLocks noGrp="1"/>
          </p:cNvSpPr>
          <p:nvPr>
            <p:ph type="ftr" idx="11"/>
          </p:nvPr>
        </p:nvSpPr>
        <p:spPr>
          <a:xfrm>
            <a:off x="3124200" y="4767276"/>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57" name="Shape 57"/>
          <p:cNvSpPr txBox="1">
            <a:spLocks noGrp="1"/>
          </p:cNvSpPr>
          <p:nvPr>
            <p:ph type="sldNum" idx="12"/>
          </p:nvPr>
        </p:nvSpPr>
        <p:spPr>
          <a:xfrm>
            <a:off x="6553200" y="4767276"/>
            <a:ext cx="2133598" cy="273842"/>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888888"/>
              </a:buClr>
              <a:buSzPct val="25000"/>
              <a:buFont typeface="Tahoma"/>
              <a:buNone/>
            </a:pPr>
            <a:fld id="{00000000-1234-1234-1234-123412341234}" type="slidenum">
              <a:rPr lang="en-US" sz="900" b="0" i="0" u="none" strike="noStrike" cap="none">
                <a:solidFill>
                  <a:srgbClr val="888888"/>
                </a:solidFill>
                <a:latin typeface="Tahoma"/>
                <a:ea typeface="Tahoma"/>
                <a:cs typeface="Tahoma"/>
                <a:sym typeface="Tahoma"/>
              </a:rPr>
              <a:t>‹#›</a:t>
            </a:fld>
            <a:endParaRPr lang="en-US" sz="900" b="0" i="0" u="none" strike="noStrike" cap="none">
              <a:solidFill>
                <a:srgbClr val="888888"/>
              </a:solidFill>
              <a:latin typeface="Tahoma"/>
              <a:ea typeface="Tahoma"/>
              <a:cs typeface="Tahoma"/>
              <a:sym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Impact"/>
              <a:buNone/>
              <a:defRPr sz="3300" b="0" i="0" u="none" strike="noStrike" cap="none">
                <a:solidFill>
                  <a:schemeClr val="dk1"/>
                </a:solidFill>
                <a:latin typeface="Impact"/>
                <a:ea typeface="Impact"/>
                <a:cs typeface="Impact"/>
                <a:sym typeface="Impac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457200" y="1200154"/>
            <a:ext cx="8229600" cy="3394472"/>
          </a:xfrm>
          <a:prstGeom prst="rect">
            <a:avLst/>
          </a:prstGeom>
          <a:noFill/>
          <a:ln>
            <a:noFill/>
          </a:ln>
        </p:spPr>
        <p:txBody>
          <a:bodyPr lIns="91425" tIns="91425" rIns="91425" bIns="91425" anchor="t" anchorCtr="0"/>
          <a:lstStyle>
            <a:lvl1pPr marL="257175" marR="0" lvl="0" indent="47625"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1pPr>
            <a:lvl2pPr marL="557213" marR="0" lvl="1" indent="46037"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Tahoma"/>
                <a:ea typeface="Tahoma"/>
                <a:cs typeface="Tahoma"/>
                <a:sym typeface="Tahoma"/>
              </a:defRPr>
            </a:lvl2pPr>
            <a:lvl3pPr marL="857250" marR="0" lvl="2"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3pPr>
            <a:lvl4pPr marL="1200150" marR="0" lvl="3"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4pPr>
            <a:lvl5pPr marL="1543050" marR="0" lvl="4"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5pPr>
            <a:lvl6pPr marL="1885950" marR="0" lvl="5"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6pPr>
            <a:lvl7pPr marL="2228850" marR="0" lvl="6"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7pPr>
            <a:lvl8pPr marL="2571750" marR="0" lvl="7"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8pPr>
            <a:lvl9pPr marL="2914650" marR="0" lvl="8"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9pPr>
          </a:lstStyle>
          <a:p>
            <a:endParaRPr/>
          </a:p>
        </p:txBody>
      </p:sp>
      <p:sp>
        <p:nvSpPr>
          <p:cNvPr id="61" name="Shape 61"/>
          <p:cNvSpPr txBox="1">
            <a:spLocks noGrp="1"/>
          </p:cNvSpPr>
          <p:nvPr>
            <p:ph type="dt" idx="10"/>
          </p:nvPr>
        </p:nvSpPr>
        <p:spPr>
          <a:xfrm>
            <a:off x="457200" y="4767276"/>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62" name="Shape 62"/>
          <p:cNvSpPr txBox="1">
            <a:spLocks noGrp="1"/>
          </p:cNvSpPr>
          <p:nvPr>
            <p:ph type="ftr" idx="11"/>
          </p:nvPr>
        </p:nvSpPr>
        <p:spPr>
          <a:xfrm>
            <a:off x="3124200" y="4767276"/>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63" name="Shape 63"/>
          <p:cNvSpPr txBox="1">
            <a:spLocks noGrp="1"/>
          </p:cNvSpPr>
          <p:nvPr>
            <p:ph type="sldNum" idx="12"/>
          </p:nvPr>
        </p:nvSpPr>
        <p:spPr>
          <a:xfrm>
            <a:off x="6553200" y="4767276"/>
            <a:ext cx="2133598" cy="273842"/>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888888"/>
              </a:buClr>
              <a:buSzPct val="25000"/>
              <a:buFont typeface="Tahoma"/>
              <a:buNone/>
            </a:pPr>
            <a:fld id="{00000000-1234-1234-1234-123412341234}" type="slidenum">
              <a:rPr lang="en-US" sz="900" b="0" i="0" u="none" strike="noStrike" cap="none">
                <a:solidFill>
                  <a:srgbClr val="888888"/>
                </a:solidFill>
                <a:latin typeface="Tahoma"/>
                <a:ea typeface="Tahoma"/>
                <a:cs typeface="Tahoma"/>
                <a:sym typeface="Tahoma"/>
              </a:rPr>
              <a:t>‹#›</a:t>
            </a:fld>
            <a:endParaRPr lang="en-US" sz="900" b="0" i="0" u="none" strike="noStrike" cap="none">
              <a:solidFill>
                <a:srgbClr val="888888"/>
              </a:solidFill>
              <a:latin typeface="Tahoma"/>
              <a:ea typeface="Tahoma"/>
              <a:cs typeface="Tahoma"/>
              <a:sym typeface="Tahom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722312" y="3305187"/>
            <a:ext cx="7772400" cy="102155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Impact"/>
              <a:buNone/>
              <a:defRPr sz="3000" b="1" i="0" u="none" strike="noStrike" cap="none">
                <a:solidFill>
                  <a:schemeClr val="dk1"/>
                </a:solidFill>
                <a:latin typeface="Impact"/>
                <a:ea typeface="Impact"/>
                <a:cs typeface="Impact"/>
                <a:sym typeface="Impac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6" name="Shape 66"/>
          <p:cNvSpPr txBox="1">
            <a:spLocks noGrp="1"/>
          </p:cNvSpPr>
          <p:nvPr>
            <p:ph type="body" idx="1"/>
          </p:nvPr>
        </p:nvSpPr>
        <p:spPr>
          <a:xfrm>
            <a:off x="722312" y="2180033"/>
            <a:ext cx="7772400" cy="1125140"/>
          </a:xfrm>
          <a:prstGeom prst="rect">
            <a:avLst/>
          </a:prstGeom>
          <a:noFill/>
          <a:ln>
            <a:noFill/>
          </a:ln>
        </p:spPr>
        <p:txBody>
          <a:bodyPr lIns="91425" tIns="91425" rIns="91425" bIns="91425" anchor="b" anchorCtr="0"/>
          <a:lstStyle>
            <a:lvl1pPr marL="0" marR="0" lvl="0" indent="0" algn="l" rtl="0">
              <a:lnSpc>
                <a:spcPct val="100000"/>
              </a:lnSpc>
              <a:spcBef>
                <a:spcPts val="300"/>
              </a:spcBef>
              <a:spcAft>
                <a:spcPts val="0"/>
              </a:spcAft>
              <a:buClr>
                <a:srgbClr val="888888"/>
              </a:buClr>
              <a:buFont typeface="Arial"/>
              <a:buNone/>
              <a:defRPr sz="1500" b="0" i="0" u="none" strike="noStrike" cap="none">
                <a:solidFill>
                  <a:srgbClr val="888888"/>
                </a:solidFill>
                <a:latin typeface="Tahoma"/>
                <a:ea typeface="Tahoma"/>
                <a:cs typeface="Tahoma"/>
                <a:sym typeface="Tahoma"/>
              </a:defRPr>
            </a:lvl1pPr>
            <a:lvl2pPr marL="342900" marR="0" lvl="1" indent="0" algn="l" rtl="0">
              <a:lnSpc>
                <a:spcPct val="100000"/>
              </a:lnSpc>
              <a:spcBef>
                <a:spcPts val="280"/>
              </a:spcBef>
              <a:spcAft>
                <a:spcPts val="0"/>
              </a:spcAft>
              <a:buClr>
                <a:srgbClr val="888888"/>
              </a:buClr>
              <a:buFont typeface="Arial"/>
              <a:buNone/>
              <a:defRPr sz="1400" b="0" i="0" u="none" strike="noStrike" cap="none">
                <a:solidFill>
                  <a:srgbClr val="888888"/>
                </a:solidFill>
                <a:latin typeface="Tahoma"/>
                <a:ea typeface="Tahoma"/>
                <a:cs typeface="Tahoma"/>
                <a:sym typeface="Tahoma"/>
              </a:defRPr>
            </a:lvl2pPr>
            <a:lvl3pPr marL="685800" marR="0" lvl="2" indent="0" algn="l" rtl="0">
              <a:lnSpc>
                <a:spcPct val="100000"/>
              </a:lnSpc>
              <a:spcBef>
                <a:spcPts val="240"/>
              </a:spcBef>
              <a:spcAft>
                <a:spcPts val="0"/>
              </a:spcAft>
              <a:buClr>
                <a:srgbClr val="888888"/>
              </a:buClr>
              <a:buFont typeface="Arial"/>
              <a:buNone/>
              <a:defRPr sz="1200" b="0" i="0" u="none" strike="noStrike" cap="none">
                <a:solidFill>
                  <a:srgbClr val="888888"/>
                </a:solidFill>
                <a:latin typeface="Tahoma"/>
                <a:ea typeface="Tahoma"/>
                <a:cs typeface="Tahoma"/>
                <a:sym typeface="Tahoma"/>
              </a:defRPr>
            </a:lvl3pPr>
            <a:lvl4pPr marL="1028700" marR="0" lvl="3" indent="0" algn="l" rtl="0">
              <a:lnSpc>
                <a:spcPct val="100000"/>
              </a:lnSpc>
              <a:spcBef>
                <a:spcPts val="220"/>
              </a:spcBef>
              <a:spcAft>
                <a:spcPts val="0"/>
              </a:spcAft>
              <a:buClr>
                <a:srgbClr val="888888"/>
              </a:buClr>
              <a:buFont typeface="Arial"/>
              <a:buNone/>
              <a:defRPr sz="1100" b="0" i="0" u="none" strike="noStrike" cap="none">
                <a:solidFill>
                  <a:srgbClr val="888888"/>
                </a:solidFill>
                <a:latin typeface="Tahoma"/>
                <a:ea typeface="Tahoma"/>
                <a:cs typeface="Tahoma"/>
                <a:sym typeface="Tahoma"/>
              </a:defRPr>
            </a:lvl4pPr>
            <a:lvl5pPr marL="1371600" marR="0" lvl="4" indent="0" algn="l" rtl="0">
              <a:lnSpc>
                <a:spcPct val="100000"/>
              </a:lnSpc>
              <a:spcBef>
                <a:spcPts val="220"/>
              </a:spcBef>
              <a:spcAft>
                <a:spcPts val="0"/>
              </a:spcAft>
              <a:buClr>
                <a:srgbClr val="888888"/>
              </a:buClr>
              <a:buFont typeface="Arial"/>
              <a:buNone/>
              <a:defRPr sz="1100" b="0" i="0" u="none" strike="noStrike" cap="none">
                <a:solidFill>
                  <a:srgbClr val="888888"/>
                </a:solidFill>
                <a:latin typeface="Tahoma"/>
                <a:ea typeface="Tahoma"/>
                <a:cs typeface="Tahoma"/>
                <a:sym typeface="Tahoma"/>
              </a:defRPr>
            </a:lvl5pPr>
            <a:lvl6pPr marL="1714500" marR="0" lvl="5" indent="0" algn="l" rtl="0">
              <a:lnSpc>
                <a:spcPct val="100000"/>
              </a:lnSpc>
              <a:spcBef>
                <a:spcPts val="220"/>
              </a:spcBef>
              <a:spcAft>
                <a:spcPts val="0"/>
              </a:spcAft>
              <a:buClr>
                <a:srgbClr val="888888"/>
              </a:buClr>
              <a:buFont typeface="Arial"/>
              <a:buNone/>
              <a:defRPr sz="1100" b="0" i="0" u="none" strike="noStrike" cap="none">
                <a:solidFill>
                  <a:srgbClr val="888888"/>
                </a:solidFill>
                <a:latin typeface="Tahoma"/>
                <a:ea typeface="Tahoma"/>
                <a:cs typeface="Tahoma"/>
                <a:sym typeface="Tahoma"/>
              </a:defRPr>
            </a:lvl6pPr>
            <a:lvl7pPr marL="2057400" marR="0" lvl="6" indent="0" algn="l" rtl="0">
              <a:lnSpc>
                <a:spcPct val="100000"/>
              </a:lnSpc>
              <a:spcBef>
                <a:spcPts val="220"/>
              </a:spcBef>
              <a:spcAft>
                <a:spcPts val="0"/>
              </a:spcAft>
              <a:buClr>
                <a:srgbClr val="888888"/>
              </a:buClr>
              <a:buFont typeface="Arial"/>
              <a:buNone/>
              <a:defRPr sz="1100" b="0" i="0" u="none" strike="noStrike" cap="none">
                <a:solidFill>
                  <a:srgbClr val="888888"/>
                </a:solidFill>
                <a:latin typeface="Tahoma"/>
                <a:ea typeface="Tahoma"/>
                <a:cs typeface="Tahoma"/>
                <a:sym typeface="Tahoma"/>
              </a:defRPr>
            </a:lvl7pPr>
            <a:lvl8pPr marL="2400300" marR="0" lvl="7" indent="0" algn="l" rtl="0">
              <a:lnSpc>
                <a:spcPct val="100000"/>
              </a:lnSpc>
              <a:spcBef>
                <a:spcPts val="220"/>
              </a:spcBef>
              <a:spcAft>
                <a:spcPts val="0"/>
              </a:spcAft>
              <a:buClr>
                <a:srgbClr val="888888"/>
              </a:buClr>
              <a:buFont typeface="Arial"/>
              <a:buNone/>
              <a:defRPr sz="1100" b="0" i="0" u="none" strike="noStrike" cap="none">
                <a:solidFill>
                  <a:srgbClr val="888888"/>
                </a:solidFill>
                <a:latin typeface="Tahoma"/>
                <a:ea typeface="Tahoma"/>
                <a:cs typeface="Tahoma"/>
                <a:sym typeface="Tahoma"/>
              </a:defRPr>
            </a:lvl8pPr>
            <a:lvl9pPr marL="2743200" marR="0" lvl="8" indent="0" algn="l" rtl="0">
              <a:lnSpc>
                <a:spcPct val="100000"/>
              </a:lnSpc>
              <a:spcBef>
                <a:spcPts val="220"/>
              </a:spcBef>
              <a:spcAft>
                <a:spcPts val="0"/>
              </a:spcAft>
              <a:buClr>
                <a:srgbClr val="888888"/>
              </a:buClr>
              <a:buFont typeface="Arial"/>
              <a:buNone/>
              <a:defRPr sz="1100" b="0" i="0" u="none" strike="noStrike" cap="none">
                <a:solidFill>
                  <a:srgbClr val="888888"/>
                </a:solidFill>
                <a:latin typeface="Tahoma"/>
                <a:ea typeface="Tahoma"/>
                <a:cs typeface="Tahoma"/>
                <a:sym typeface="Tahoma"/>
              </a:defRPr>
            </a:lvl9pPr>
          </a:lstStyle>
          <a:p>
            <a:endParaRPr/>
          </a:p>
        </p:txBody>
      </p:sp>
      <p:sp>
        <p:nvSpPr>
          <p:cNvPr id="67" name="Shape 67"/>
          <p:cNvSpPr txBox="1">
            <a:spLocks noGrp="1"/>
          </p:cNvSpPr>
          <p:nvPr>
            <p:ph type="dt" idx="10"/>
          </p:nvPr>
        </p:nvSpPr>
        <p:spPr>
          <a:xfrm>
            <a:off x="457200" y="4767276"/>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68" name="Shape 68"/>
          <p:cNvSpPr txBox="1">
            <a:spLocks noGrp="1"/>
          </p:cNvSpPr>
          <p:nvPr>
            <p:ph type="ftr" idx="11"/>
          </p:nvPr>
        </p:nvSpPr>
        <p:spPr>
          <a:xfrm>
            <a:off x="3124200" y="4767276"/>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69" name="Shape 69"/>
          <p:cNvSpPr txBox="1">
            <a:spLocks noGrp="1"/>
          </p:cNvSpPr>
          <p:nvPr>
            <p:ph type="sldNum" idx="12"/>
          </p:nvPr>
        </p:nvSpPr>
        <p:spPr>
          <a:xfrm>
            <a:off x="6553200" y="4767276"/>
            <a:ext cx="2133598" cy="273842"/>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888888"/>
              </a:buClr>
              <a:buSzPct val="25000"/>
              <a:buFont typeface="Tahoma"/>
              <a:buNone/>
            </a:pPr>
            <a:fld id="{00000000-1234-1234-1234-123412341234}" type="slidenum">
              <a:rPr lang="en-US" sz="900" b="0" i="0" u="none" strike="noStrike" cap="none">
                <a:solidFill>
                  <a:srgbClr val="888888"/>
                </a:solidFill>
                <a:latin typeface="Tahoma"/>
                <a:ea typeface="Tahoma"/>
                <a:cs typeface="Tahoma"/>
                <a:sym typeface="Tahoma"/>
              </a:rPr>
              <a:t>‹#›</a:t>
            </a:fld>
            <a:endParaRPr lang="en-US" sz="900" b="0" i="0" u="none" strike="noStrike" cap="none">
              <a:solidFill>
                <a:srgbClr val="888888"/>
              </a:solidFill>
              <a:latin typeface="Tahoma"/>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mt="73000"/>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body" idx="1"/>
          </p:nvPr>
        </p:nvSpPr>
        <p:spPr>
          <a:xfrm>
            <a:off x="2184116" y="1364104"/>
            <a:ext cx="4762552" cy="2478963"/>
          </a:xfrm>
          <a:prstGeom prst="rect">
            <a:avLst/>
          </a:prstGeom>
          <a:noFill/>
          <a:ln>
            <a:noFill/>
          </a:ln>
        </p:spPr>
        <p:txBody>
          <a:bodyPr lIns="91425" tIns="91425" rIns="91425" bIns="91425" anchor="t" anchorCtr="0"/>
          <a:lstStyle>
            <a:lvl1pPr marL="164588" marR="0" lvl="0" indent="140212" algn="l" rtl="0">
              <a:lnSpc>
                <a:spcPct val="100000"/>
              </a:lnSpc>
              <a:spcBef>
                <a:spcPts val="0"/>
              </a:spcBef>
              <a:spcAft>
                <a:spcPts val="3000"/>
              </a:spcAft>
              <a:buClr>
                <a:schemeClr val="dk1"/>
              </a:buClr>
              <a:buSzPct val="100000"/>
              <a:buFont typeface="Arial"/>
              <a:buChar char="•"/>
              <a:defRPr sz="2400" b="1" i="0" u="none" strike="noStrike" cap="none">
                <a:solidFill>
                  <a:schemeClr val="dk1"/>
                </a:solidFill>
                <a:latin typeface="Lato"/>
                <a:ea typeface="Lato"/>
                <a:cs typeface="Lato"/>
                <a:sym typeface="Lato"/>
              </a:defRPr>
            </a:lvl1pPr>
            <a:lvl2pPr marL="342892" marR="0" lvl="1" indent="-12692" algn="l" rtl="0">
              <a:lnSpc>
                <a:spcPct val="150000"/>
              </a:lnSpc>
              <a:spcBef>
                <a:spcPts val="375"/>
              </a:spcBef>
              <a:spcAft>
                <a:spcPts val="0"/>
              </a:spcAft>
              <a:buClr>
                <a:schemeClr val="dk1"/>
              </a:buClr>
              <a:buFont typeface="Lato"/>
              <a:buNone/>
              <a:defRPr sz="2400" b="0" i="0" u="none" strike="noStrike" cap="none">
                <a:solidFill>
                  <a:schemeClr val="dk1"/>
                </a:solidFill>
                <a:latin typeface="Lato"/>
                <a:ea typeface="Lato"/>
                <a:cs typeface="Lato"/>
                <a:sym typeface="Lato"/>
              </a:defRPr>
            </a:lvl2pPr>
            <a:lvl3pPr marL="857228" marR="0" lvl="2" indent="21" algn="l" rtl="0">
              <a:lnSpc>
                <a:spcPct val="90000"/>
              </a:lnSpc>
              <a:spcBef>
                <a:spcPts val="375"/>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20" marR="0" lvl="3" indent="-6319"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543012" marR="0" lvl="4" indent="-6312"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85902" marR="0" lvl="5" indent="-6301"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28795" marR="0" lvl="6" indent="-6294"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1686" marR="0" lvl="7" indent="-628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14577" marR="0" lvl="8" indent="-6276" algn="l" rtl="0">
              <a:lnSpc>
                <a:spcPct val="90000"/>
              </a:lnSpc>
              <a:spcBef>
                <a:spcPts val="375"/>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 name="Shape 11"/>
          <p:cNvSpPr txBox="1"/>
          <p:nvPr/>
        </p:nvSpPr>
        <p:spPr>
          <a:xfrm>
            <a:off x="-6304" y="0"/>
            <a:ext cx="9150303" cy="921656"/>
          </a:xfrm>
          <a:prstGeom prst="rect">
            <a:avLst/>
          </a:prstGeom>
          <a:solidFill>
            <a:srgbClr val="262087"/>
          </a:solidFill>
          <a:ln>
            <a:noFill/>
          </a:ln>
        </p:spPr>
        <p:txBody>
          <a:bodyPr lIns="66950" tIns="33475" rIns="66950" bIns="33475" anchor="ctr" anchorCtr="0">
            <a:noAutofit/>
          </a:bodyPr>
          <a:lstStyle/>
          <a:p>
            <a:pPr marL="0" marR="0" lvl="0" indent="0" algn="ctr" rtl="0">
              <a:lnSpc>
                <a:spcPct val="100000"/>
              </a:lnSpc>
              <a:spcBef>
                <a:spcPts val="0"/>
              </a:spcBef>
              <a:spcAft>
                <a:spcPts val="0"/>
              </a:spcAft>
              <a:buClr>
                <a:srgbClr val="000000"/>
              </a:buClr>
              <a:buFont typeface="Arial"/>
              <a:buNone/>
            </a:pPr>
            <a:endParaRPr sz="2300" b="0" i="0" u="none" strike="noStrike" cap="none">
              <a:solidFill>
                <a:schemeClr val="dk1"/>
              </a:solidFill>
              <a:latin typeface="Lato"/>
              <a:ea typeface="Lato"/>
              <a:cs typeface="Lato"/>
              <a:sym typeface="Lato"/>
            </a:endParaRPr>
          </a:p>
        </p:txBody>
      </p:sp>
      <p:sp>
        <p:nvSpPr>
          <p:cNvPr id="12" name="Shape 12"/>
          <p:cNvSpPr txBox="1">
            <a:spLocks noGrp="1"/>
          </p:cNvSpPr>
          <p:nvPr>
            <p:ph type="title"/>
          </p:nvPr>
        </p:nvSpPr>
        <p:spPr>
          <a:xfrm>
            <a:off x="616258" y="0"/>
            <a:ext cx="7886700" cy="914400"/>
          </a:xfrm>
          <a:prstGeom prst="rect">
            <a:avLst/>
          </a:prstGeom>
          <a:noFill/>
          <a:ln>
            <a:noFill/>
          </a:ln>
        </p:spPr>
        <p:txBody>
          <a:bodyPr lIns="91425" tIns="91425" rIns="91425" bIns="91425" anchor="ctr" anchorCtr="0"/>
          <a:lstStyle>
            <a:lvl1pPr marL="0" marR="0" lvl="0" indent="0" algn="ctr" rtl="0">
              <a:lnSpc>
                <a:spcPct val="90000"/>
              </a:lnSpc>
              <a:spcBef>
                <a:spcPts val="0"/>
              </a:spcBef>
              <a:spcAft>
                <a:spcPts val="0"/>
              </a:spcAft>
              <a:buClr>
                <a:schemeClr val="lt1"/>
              </a:buClr>
              <a:buFont typeface="Lato"/>
              <a:buNone/>
              <a:defRPr sz="3600" b="0" i="0" u="none" strike="noStrike" cap="none">
                <a:solidFill>
                  <a:schemeClr val="lt1"/>
                </a:solidFill>
                <a:latin typeface="Lato"/>
                <a:ea typeface="Lato"/>
                <a:cs typeface="Lato"/>
                <a:sym typeface="Lato"/>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Impact"/>
              <a:buNone/>
              <a:defRPr sz="3300" b="0" i="0" u="none" strike="noStrike" cap="none">
                <a:solidFill>
                  <a:schemeClr val="dk1"/>
                </a:solidFill>
                <a:latin typeface="Impact"/>
                <a:ea typeface="Impact"/>
                <a:cs typeface="Impact"/>
                <a:sym typeface="Impact"/>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457200" y="1200154"/>
            <a:ext cx="8229600" cy="3394472"/>
          </a:xfrm>
          <a:prstGeom prst="rect">
            <a:avLst/>
          </a:prstGeom>
          <a:noFill/>
          <a:ln>
            <a:noFill/>
          </a:ln>
        </p:spPr>
        <p:txBody>
          <a:bodyPr lIns="91425" tIns="91425" rIns="91425" bIns="91425" anchor="t" anchorCtr="0"/>
          <a:lstStyle>
            <a:lvl1pPr marL="257175" marR="0" lvl="0" indent="47625"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Tahoma"/>
                <a:ea typeface="Tahoma"/>
                <a:cs typeface="Tahoma"/>
                <a:sym typeface="Tahoma"/>
              </a:defRPr>
            </a:lvl1pPr>
            <a:lvl2pPr marL="557213" marR="0" lvl="1" indent="46037" algn="l" rtl="0">
              <a:lnSpc>
                <a:spcPct val="100000"/>
              </a:lnSpc>
              <a:spcBef>
                <a:spcPts val="420"/>
              </a:spcBef>
              <a:spcAft>
                <a:spcPts val="0"/>
              </a:spcAft>
              <a:buClr>
                <a:schemeClr val="dk1"/>
              </a:buClr>
              <a:buSzPct val="100000"/>
              <a:buFont typeface="Arial"/>
              <a:buChar char="–"/>
              <a:defRPr sz="2100" b="0" i="0" u="none" strike="noStrike" cap="none">
                <a:solidFill>
                  <a:schemeClr val="dk1"/>
                </a:solidFill>
                <a:latin typeface="Tahoma"/>
                <a:ea typeface="Tahoma"/>
                <a:cs typeface="Tahoma"/>
                <a:sym typeface="Tahoma"/>
              </a:defRPr>
            </a:lvl2pPr>
            <a:lvl3pPr marL="857250" marR="0" lvl="2" indent="5715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Tahoma"/>
                <a:ea typeface="Tahoma"/>
                <a:cs typeface="Tahoma"/>
                <a:sym typeface="Tahoma"/>
              </a:defRPr>
            </a:lvl3pPr>
            <a:lvl4pPr marL="1200150" marR="0" lvl="3"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4pPr>
            <a:lvl5pPr marL="1543050" marR="0" lvl="4"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5pPr>
            <a:lvl6pPr marL="1885950" marR="0" lvl="5"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6pPr>
            <a:lvl7pPr marL="2228850" marR="0" lvl="6"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7pPr>
            <a:lvl8pPr marL="2571750" marR="0" lvl="7"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8pPr>
            <a:lvl9pPr marL="2914650" marR="0" lvl="8"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Tahoma"/>
                <a:ea typeface="Tahoma"/>
                <a:cs typeface="Tahoma"/>
                <a:sym typeface="Tahoma"/>
              </a:defRPr>
            </a:lvl9pPr>
          </a:lstStyle>
          <a:p>
            <a:endParaRPr/>
          </a:p>
        </p:txBody>
      </p:sp>
      <p:sp>
        <p:nvSpPr>
          <p:cNvPr id="49" name="Shape 49"/>
          <p:cNvSpPr txBox="1">
            <a:spLocks noGrp="1"/>
          </p:cNvSpPr>
          <p:nvPr>
            <p:ph type="dt" idx="10"/>
          </p:nvPr>
        </p:nvSpPr>
        <p:spPr>
          <a:xfrm>
            <a:off x="457200" y="4767276"/>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50" name="Shape 50"/>
          <p:cNvSpPr txBox="1">
            <a:spLocks noGrp="1"/>
          </p:cNvSpPr>
          <p:nvPr>
            <p:ph type="ftr" idx="11"/>
          </p:nvPr>
        </p:nvSpPr>
        <p:spPr>
          <a:xfrm>
            <a:off x="3124200" y="4767276"/>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Tahoma"/>
              <a:buNone/>
              <a:defRPr sz="900" b="0" i="0" u="none" strike="noStrike" cap="none">
                <a:solidFill>
                  <a:srgbClr val="888888"/>
                </a:solidFill>
                <a:latin typeface="Tahoma"/>
                <a:ea typeface="Tahoma"/>
                <a:cs typeface="Tahoma"/>
                <a:sym typeface="Tahoma"/>
              </a:defRPr>
            </a:lvl1pPr>
            <a:lvl2pPr marL="408165" marR="0" lvl="1" indent="-1765"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2pPr>
            <a:lvl3pPr marL="816329" marR="0" lvl="2" indent="-352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3pPr>
            <a:lvl4pPr marL="1224494" marR="0" lvl="3" indent="-5293"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4pPr>
            <a:lvl5pPr marL="1632659" marR="0" lvl="4" indent="-7059"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5pPr>
            <a:lvl6pPr marL="2040824" marR="0" lvl="5" indent="-882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6pPr>
            <a:lvl7pPr marL="2448988" marR="0" lvl="6" indent="-10587"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7pPr>
            <a:lvl8pPr marL="2857154" marR="0" lvl="7" indent="-12354"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8pPr>
            <a:lvl9pPr marL="3265317" marR="0" lvl="8" indent="-1416" algn="l" rtl="0">
              <a:lnSpc>
                <a:spcPct val="100000"/>
              </a:lnSpc>
              <a:spcBef>
                <a:spcPts val="0"/>
              </a:spcBef>
              <a:spcAft>
                <a:spcPts val="0"/>
              </a:spcAft>
              <a:buClr>
                <a:schemeClr val="dk1"/>
              </a:buClr>
              <a:buFont typeface="Tahoma"/>
              <a:buNone/>
              <a:defRPr sz="1600" b="0" i="0" u="none" strike="noStrike" cap="none">
                <a:solidFill>
                  <a:schemeClr val="dk1"/>
                </a:solidFill>
                <a:latin typeface="Tahoma"/>
                <a:ea typeface="Tahoma"/>
                <a:cs typeface="Tahoma"/>
                <a:sym typeface="Tahoma"/>
              </a:defRPr>
            </a:lvl9pPr>
          </a:lstStyle>
          <a:p>
            <a:endParaRPr/>
          </a:p>
        </p:txBody>
      </p:sp>
      <p:sp>
        <p:nvSpPr>
          <p:cNvPr id="51" name="Shape 51"/>
          <p:cNvSpPr txBox="1">
            <a:spLocks noGrp="1"/>
          </p:cNvSpPr>
          <p:nvPr>
            <p:ph type="sldNum" idx="12"/>
          </p:nvPr>
        </p:nvSpPr>
        <p:spPr>
          <a:xfrm>
            <a:off x="6553200" y="4767276"/>
            <a:ext cx="2133598" cy="273842"/>
          </a:xfrm>
          <a:prstGeom prst="rect">
            <a:avLst/>
          </a:prstGeom>
          <a:noFill/>
          <a:ln>
            <a:noFill/>
          </a:ln>
        </p:spPr>
        <p:txBody>
          <a:bodyPr lIns="68575" tIns="34275" rIns="68575" bIns="34275" anchor="ctr" anchorCtr="0">
            <a:noAutofit/>
          </a:bodyPr>
          <a:lstStyle/>
          <a:p>
            <a:pPr marL="0" marR="0" lvl="0" indent="0" algn="r" rtl="0">
              <a:lnSpc>
                <a:spcPct val="100000"/>
              </a:lnSpc>
              <a:spcBef>
                <a:spcPts val="0"/>
              </a:spcBef>
              <a:spcAft>
                <a:spcPts val="0"/>
              </a:spcAft>
              <a:buClr>
                <a:srgbClr val="888888"/>
              </a:buClr>
              <a:buSzPct val="25000"/>
              <a:buFont typeface="Tahoma"/>
              <a:buNone/>
            </a:pPr>
            <a:fld id="{00000000-1234-1234-1234-123412341234}" type="slidenum">
              <a:rPr lang="en-US" sz="900" b="0" i="0" u="none" strike="noStrike" cap="none">
                <a:solidFill>
                  <a:srgbClr val="888888"/>
                </a:solidFill>
                <a:latin typeface="Tahoma"/>
                <a:ea typeface="Tahoma"/>
                <a:cs typeface="Tahoma"/>
                <a:sym typeface="Tahoma"/>
              </a:rPr>
              <a:t>‹#›</a:t>
            </a:fld>
            <a:endParaRPr lang="en-US" sz="900" b="0" i="0" u="none" strike="noStrike" cap="none">
              <a:solidFill>
                <a:srgbClr val="888888"/>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4013587" y="1199850"/>
            <a:ext cx="5039479" cy="1733129"/>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spcAft>
                <a:spcPts val="0"/>
              </a:spcAft>
              <a:buClr>
                <a:srgbClr val="333399"/>
              </a:buClr>
              <a:buSzPct val="25000"/>
              <a:buFont typeface="Arial"/>
              <a:buNone/>
            </a:pPr>
            <a:r>
              <a:rPr lang="en-US" sz="2800" b="1" i="0" u="none" strike="noStrike" cap="none">
                <a:solidFill>
                  <a:srgbClr val="333399"/>
                </a:solidFill>
                <a:latin typeface="Lato"/>
                <a:ea typeface="Lato"/>
                <a:cs typeface="Lato"/>
                <a:sym typeface="Lato"/>
              </a:rPr>
              <a:t>Equity in </a:t>
            </a:r>
            <a:br>
              <a:rPr lang="en-US" sz="2800" b="1" i="0" u="none" strike="noStrike" cap="none">
                <a:solidFill>
                  <a:srgbClr val="333399"/>
                </a:solidFill>
                <a:latin typeface="Lato"/>
                <a:ea typeface="Lato"/>
                <a:cs typeface="Lato"/>
                <a:sym typeface="Lato"/>
              </a:rPr>
            </a:br>
            <a:r>
              <a:rPr lang="en-US" sz="2800" b="1" i="0" u="none" strike="noStrike" cap="none">
                <a:solidFill>
                  <a:srgbClr val="333399"/>
                </a:solidFill>
                <a:latin typeface="Lato"/>
                <a:ea typeface="Lato"/>
                <a:cs typeface="Lato"/>
                <a:sym typeface="Lato"/>
              </a:rPr>
              <a:t>ESSA Stakeholder Council</a:t>
            </a:r>
          </a:p>
          <a:p>
            <a:pPr marL="0" marR="0" lvl="0" indent="0" algn="ctr" rtl="0">
              <a:lnSpc>
                <a:spcPct val="80000"/>
              </a:lnSpc>
              <a:spcBef>
                <a:spcPts val="3000"/>
              </a:spcBef>
              <a:spcAft>
                <a:spcPts val="0"/>
              </a:spcAft>
              <a:buClr>
                <a:srgbClr val="333399"/>
              </a:buClr>
              <a:buSzPct val="25000"/>
              <a:buFont typeface="Arial"/>
              <a:buNone/>
            </a:pPr>
            <a:r>
              <a:rPr lang="en-US" sz="2800" b="1" i="0" u="none" strike="noStrike" cap="none">
                <a:solidFill>
                  <a:srgbClr val="333399"/>
                </a:solidFill>
                <a:latin typeface="Lato"/>
                <a:ea typeface="Lato"/>
                <a:cs typeface="Lato"/>
                <a:sym typeface="Lato"/>
              </a:rPr>
              <a:t>Meeting 7</a:t>
            </a:r>
          </a:p>
        </p:txBody>
      </p:sp>
      <p:sp>
        <p:nvSpPr>
          <p:cNvPr id="127" name="Shape 127"/>
          <p:cNvSpPr txBox="1">
            <a:spLocks noGrp="1"/>
          </p:cNvSpPr>
          <p:nvPr>
            <p:ph type="body" idx="2"/>
          </p:nvPr>
        </p:nvSpPr>
        <p:spPr>
          <a:xfrm>
            <a:off x="6195462" y="3295932"/>
            <a:ext cx="2543689" cy="106841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Lato"/>
                <a:ea typeface="Lato"/>
                <a:cs typeface="Lato"/>
                <a:sym typeface="Lato"/>
              </a:rPr>
              <a:t>Dr. Roxie Hentz</a:t>
            </a:r>
            <a:br>
              <a:rPr lang="en-US" sz="1800" b="1" i="0" u="none" strike="noStrike" cap="none">
                <a:solidFill>
                  <a:schemeClr val="dk1"/>
                </a:solidFill>
                <a:latin typeface="Lato"/>
                <a:ea typeface="Lato"/>
                <a:cs typeface="Lato"/>
                <a:sym typeface="Lato"/>
              </a:rPr>
            </a:br>
            <a:r>
              <a:rPr lang="en-US" sz="1800" b="0" i="1" u="none" strike="noStrike" cap="none">
                <a:solidFill>
                  <a:schemeClr val="dk1"/>
                </a:solidFill>
                <a:latin typeface="Lato"/>
                <a:ea typeface="Lato"/>
                <a:cs typeface="Lato"/>
                <a:sym typeface="Lato"/>
              </a:rPr>
              <a:t>Facilitator</a:t>
            </a:r>
          </a:p>
          <a:p>
            <a:pPr marL="0" marR="0" lvl="0" indent="0" algn="l" rtl="0">
              <a:lnSpc>
                <a:spcPct val="100000"/>
              </a:lnSpc>
              <a:spcBef>
                <a:spcPts val="1200"/>
              </a:spcBef>
              <a:spcAft>
                <a:spcPts val="0"/>
              </a:spcAft>
              <a:buClr>
                <a:schemeClr val="dk1"/>
              </a:buClr>
              <a:buSzPct val="25000"/>
              <a:buFont typeface="Arial"/>
              <a:buNone/>
            </a:pPr>
            <a:r>
              <a:rPr lang="en-US" sz="1800" b="1" i="0" u="none" strike="noStrike" cap="none">
                <a:solidFill>
                  <a:schemeClr val="dk1"/>
                </a:solidFill>
                <a:latin typeface="Lato"/>
                <a:ea typeface="Lato"/>
                <a:cs typeface="Lato"/>
                <a:sym typeface="Lato"/>
              </a:rPr>
              <a:t>April 20, 2017</a:t>
            </a:r>
          </a:p>
        </p:txBody>
      </p:sp>
      <p:pic>
        <p:nvPicPr>
          <p:cNvPr id="128" name="Shape 128"/>
          <p:cNvPicPr preferRelativeResize="0"/>
          <p:nvPr/>
        </p:nvPicPr>
        <p:blipFill rotWithShape="1">
          <a:blip r:embed="rId3">
            <a:alphaModFix/>
          </a:blip>
          <a:srcRect l="1685" t="1373" r="1441" b="3105"/>
          <a:stretch/>
        </p:blipFill>
        <p:spPr>
          <a:xfrm>
            <a:off x="0" y="914400"/>
            <a:ext cx="4013587" cy="32527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16258" y="0"/>
            <a:ext cx="7886700" cy="9144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lt1"/>
              </a:buClr>
              <a:buSzPct val="25000"/>
              <a:buFont typeface="Lato"/>
              <a:buNone/>
            </a:pPr>
            <a:r>
              <a:rPr lang="en-US" sz="3600" b="0" i="0" u="none" strike="noStrike" cap="none">
                <a:solidFill>
                  <a:schemeClr val="lt1"/>
                </a:solidFill>
                <a:latin typeface="Lato"/>
                <a:ea typeface="Lato"/>
                <a:cs typeface="Lato"/>
                <a:sym typeface="Lato"/>
              </a:rPr>
              <a:t>Identifying schools topic #2 </a:t>
            </a:r>
          </a:p>
        </p:txBody>
      </p:sp>
      <p:sp>
        <p:nvSpPr>
          <p:cNvPr id="201" name="Shape 201"/>
          <p:cNvSpPr txBox="1">
            <a:spLocks noGrp="1"/>
          </p:cNvSpPr>
          <p:nvPr>
            <p:ph type="body" idx="1"/>
          </p:nvPr>
        </p:nvSpPr>
        <p:spPr>
          <a:xfrm>
            <a:off x="1636450" y="1364100"/>
            <a:ext cx="5753699" cy="3708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1" i="0" u="sng" strike="noStrike" cap="none">
                <a:solidFill>
                  <a:srgbClr val="333399"/>
                </a:solidFill>
                <a:latin typeface="Lato"/>
                <a:ea typeface="Lato"/>
                <a:cs typeface="Lato"/>
                <a:sym typeface="Lato"/>
              </a:rPr>
              <a:t>Exit Criteria for Comprehensive Support Schools</a:t>
            </a:r>
          </a:p>
          <a:p>
            <a:pPr marL="457200" marR="0" lvl="0" indent="-228600" algn="l" rtl="0">
              <a:lnSpc>
                <a:spcPct val="100000"/>
              </a:lnSpc>
              <a:spcBef>
                <a:spcPts val="3000"/>
              </a:spcBef>
              <a:spcAft>
                <a:spcPts val="0"/>
              </a:spcAft>
              <a:buClr>
                <a:schemeClr val="dk1"/>
              </a:buClr>
              <a:buSzPct val="100000"/>
              <a:buFont typeface="Arial"/>
              <a:buChar char="•"/>
            </a:pPr>
            <a:r>
              <a:rPr lang="en-US" sz="2400" b="1" i="0" u="none" strike="noStrike" cap="none">
                <a:solidFill>
                  <a:schemeClr val="dk1"/>
                </a:solidFill>
                <a:latin typeface="Lato"/>
                <a:ea typeface="Lato"/>
                <a:cs typeface="Lato"/>
                <a:sym typeface="Lato"/>
              </a:rPr>
              <a:t>Three components: </a:t>
            </a:r>
          </a:p>
          <a:p>
            <a:pPr marL="914400" marR="0" lvl="1" indent="-342900" algn="l" rtl="0">
              <a:lnSpc>
                <a:spcPct val="150000"/>
              </a:lnSpc>
              <a:spcBef>
                <a:spcPts val="3000"/>
              </a:spcBef>
              <a:spcAft>
                <a:spcPts val="0"/>
              </a:spcAft>
              <a:buClr>
                <a:schemeClr val="dk1"/>
              </a:buClr>
              <a:buSzPct val="25000"/>
              <a:buFont typeface="Lato"/>
              <a:buNone/>
            </a:pPr>
            <a:r>
              <a:rPr lang="en-US" sz="1800" b="1" i="0" u="none" strike="noStrike" cap="none">
                <a:solidFill>
                  <a:schemeClr val="dk1"/>
                </a:solidFill>
                <a:latin typeface="Lato"/>
                <a:ea typeface="Lato"/>
                <a:cs typeface="Lato"/>
                <a:sym typeface="Lato"/>
              </a:rPr>
              <a:t>1) overall performance; </a:t>
            </a:r>
          </a:p>
          <a:p>
            <a:pPr marL="914400" marR="0" lvl="1" indent="-342900" algn="l" rtl="0">
              <a:lnSpc>
                <a:spcPct val="150000"/>
              </a:lnSpc>
              <a:spcBef>
                <a:spcPts val="0"/>
              </a:spcBef>
              <a:spcAft>
                <a:spcPts val="0"/>
              </a:spcAft>
              <a:buClr>
                <a:schemeClr val="dk1"/>
              </a:buClr>
              <a:buSzPct val="25000"/>
              <a:buFont typeface="Lato"/>
              <a:buNone/>
            </a:pPr>
            <a:r>
              <a:rPr lang="en-US" sz="1800" b="1" i="0" u="none" strike="noStrike" cap="none">
                <a:solidFill>
                  <a:schemeClr val="dk1"/>
                </a:solidFill>
                <a:latin typeface="Lato"/>
                <a:ea typeface="Lato"/>
                <a:cs typeface="Lato"/>
                <a:sym typeface="Lato"/>
              </a:rPr>
              <a:t>2) progress toward goals; </a:t>
            </a:r>
          </a:p>
          <a:p>
            <a:pPr marL="914400" marR="0" lvl="1" indent="-342900" algn="l" rtl="0">
              <a:lnSpc>
                <a:spcPct val="150000"/>
              </a:lnSpc>
              <a:spcBef>
                <a:spcPts val="0"/>
              </a:spcBef>
              <a:spcAft>
                <a:spcPts val="0"/>
              </a:spcAft>
              <a:buClr>
                <a:schemeClr val="dk1"/>
              </a:buClr>
              <a:buSzPct val="25000"/>
              <a:buFont typeface="Lato"/>
              <a:buNone/>
            </a:pPr>
            <a:r>
              <a:rPr lang="en-US" sz="1800" b="1" i="0" u="none" strike="noStrike" cap="none">
                <a:solidFill>
                  <a:schemeClr val="dk1"/>
                </a:solidFill>
                <a:latin typeface="Lato"/>
                <a:ea typeface="Lato"/>
                <a:cs typeface="Lato"/>
                <a:sym typeface="Lato"/>
              </a:rPr>
              <a:t>3) local practice (i.e., school improvement activities)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616258" y="0"/>
            <a:ext cx="7886700" cy="9144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lt1"/>
              </a:buClr>
              <a:buSzPct val="25000"/>
              <a:buFont typeface="Lato"/>
              <a:buNone/>
            </a:pPr>
            <a:r>
              <a:rPr lang="en-US"/>
              <a:t>School Improvement</a:t>
            </a:r>
            <a:r>
              <a:rPr lang="en-US" sz="3600" b="0" i="0" u="none" strike="noStrike" cap="none">
                <a:solidFill>
                  <a:schemeClr val="lt1"/>
                </a:solidFill>
                <a:latin typeface="Lato"/>
                <a:ea typeface="Lato"/>
                <a:cs typeface="Lato"/>
                <a:sym typeface="Lato"/>
              </a:rPr>
              <a:t>: </a:t>
            </a:r>
            <a:r>
              <a:rPr lang="en-US"/>
              <a:t>T</a:t>
            </a:r>
            <a:r>
              <a:rPr lang="en-US" sz="3600" b="0" i="0" u="none" strike="noStrike" cap="none">
                <a:solidFill>
                  <a:schemeClr val="lt1"/>
                </a:solidFill>
                <a:latin typeface="Lato"/>
                <a:ea typeface="Lato"/>
                <a:cs typeface="Lato"/>
                <a:sym typeface="Lato"/>
              </a:rPr>
              <a:t>opic #1 </a:t>
            </a:r>
          </a:p>
        </p:txBody>
      </p:sp>
      <p:sp>
        <p:nvSpPr>
          <p:cNvPr id="208" name="Shape 208"/>
          <p:cNvSpPr txBox="1">
            <a:spLocks noGrp="1"/>
          </p:cNvSpPr>
          <p:nvPr>
            <p:ph type="body" idx="1"/>
          </p:nvPr>
        </p:nvSpPr>
        <p:spPr>
          <a:xfrm>
            <a:off x="1636450" y="1364100"/>
            <a:ext cx="5753700" cy="3708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u="sng">
                <a:solidFill>
                  <a:srgbClr val="333399"/>
                </a:solidFill>
              </a:rPr>
              <a:t>Focus on Support</a:t>
            </a:r>
          </a:p>
          <a:p>
            <a:pPr marL="457200" marR="0" lvl="0" indent="-228600" algn="l" rtl="0">
              <a:lnSpc>
                <a:spcPct val="100000"/>
              </a:lnSpc>
              <a:spcBef>
                <a:spcPts val="3000"/>
              </a:spcBef>
              <a:spcAft>
                <a:spcPts val="0"/>
              </a:spcAft>
              <a:buClr>
                <a:schemeClr val="dk1"/>
              </a:buClr>
              <a:buSzPct val="100000"/>
              <a:buFont typeface="Arial"/>
              <a:buChar char="•"/>
            </a:pPr>
            <a:r>
              <a:rPr lang="en-US"/>
              <a:t>Decisions driven at local level</a:t>
            </a:r>
          </a:p>
          <a:p>
            <a:pPr marL="457200" marR="0" lvl="0" indent="-228600" algn="l" rtl="0">
              <a:lnSpc>
                <a:spcPct val="100000"/>
              </a:lnSpc>
              <a:spcBef>
                <a:spcPts val="3000"/>
              </a:spcBef>
              <a:spcAft>
                <a:spcPts val="0"/>
              </a:spcAft>
              <a:buClr>
                <a:schemeClr val="dk1"/>
              </a:buClr>
              <a:buSzPct val="100000"/>
              <a:buFont typeface="Arial"/>
              <a:buChar char="•"/>
            </a:pPr>
            <a:r>
              <a:rPr lang="en-US"/>
              <a:t>Support from the State</a:t>
            </a:r>
          </a:p>
          <a:p>
            <a:pPr marL="0" marR="0" lvl="0" indent="0" algn="l" rtl="0">
              <a:lnSpc>
                <a:spcPct val="100000"/>
              </a:lnSpc>
              <a:spcBef>
                <a:spcPts val="30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16258" y="0"/>
            <a:ext cx="7886700" cy="9144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lt1"/>
              </a:buClr>
              <a:buSzPct val="25000"/>
              <a:buFont typeface="Lato"/>
              <a:buNone/>
            </a:pPr>
            <a:r>
              <a:rPr lang="en-US"/>
              <a:t>School Improvement:</a:t>
            </a:r>
            <a:r>
              <a:rPr lang="en-US" sz="3600" b="0" i="0" u="none" strike="noStrike" cap="none">
                <a:solidFill>
                  <a:schemeClr val="lt1"/>
                </a:solidFill>
                <a:latin typeface="Lato"/>
                <a:ea typeface="Lato"/>
                <a:cs typeface="Lato"/>
                <a:sym typeface="Lato"/>
              </a:rPr>
              <a:t> </a:t>
            </a:r>
            <a:r>
              <a:rPr lang="en-US"/>
              <a:t>T</a:t>
            </a:r>
            <a:r>
              <a:rPr lang="en-US" sz="3600" b="0" i="0" u="none" strike="noStrike" cap="none">
                <a:solidFill>
                  <a:schemeClr val="lt1"/>
                </a:solidFill>
                <a:latin typeface="Lato"/>
                <a:ea typeface="Lato"/>
                <a:cs typeface="Lato"/>
                <a:sym typeface="Lato"/>
              </a:rPr>
              <a:t>opic #2 </a:t>
            </a:r>
          </a:p>
        </p:txBody>
      </p:sp>
      <p:sp>
        <p:nvSpPr>
          <p:cNvPr id="215" name="Shape 215"/>
          <p:cNvSpPr txBox="1">
            <a:spLocks noGrp="1"/>
          </p:cNvSpPr>
          <p:nvPr>
            <p:ph type="body" idx="1"/>
          </p:nvPr>
        </p:nvSpPr>
        <p:spPr>
          <a:xfrm>
            <a:off x="1636450" y="1364100"/>
            <a:ext cx="5753700" cy="3708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1" i="0" u="sng" strike="noStrike" cap="none">
                <a:solidFill>
                  <a:srgbClr val="333399"/>
                </a:solidFill>
                <a:latin typeface="Lato"/>
                <a:ea typeface="Lato"/>
                <a:cs typeface="Lato"/>
                <a:sym typeface="Lato"/>
              </a:rPr>
              <a:t>Exit Criteria for </a:t>
            </a:r>
            <a:r>
              <a:rPr lang="en-US" sz="3000" u="sng">
                <a:solidFill>
                  <a:srgbClr val="333399"/>
                </a:solidFill>
              </a:rPr>
              <a:t>Comprehensive Support Schools</a:t>
            </a:r>
          </a:p>
          <a:p>
            <a:pPr marL="457200" marR="0" lvl="0" indent="-228600" algn="l" rtl="0">
              <a:lnSpc>
                <a:spcPct val="100000"/>
              </a:lnSpc>
              <a:spcBef>
                <a:spcPts val="3000"/>
              </a:spcBef>
              <a:spcAft>
                <a:spcPts val="0"/>
              </a:spcAft>
              <a:buClr>
                <a:schemeClr val="dk1"/>
              </a:buClr>
              <a:buSzPct val="100000"/>
              <a:buFont typeface="Arial"/>
              <a:buChar char="•"/>
            </a:pPr>
            <a:r>
              <a:rPr lang="en-US"/>
              <a:t>Third </a:t>
            </a:r>
            <a:r>
              <a:rPr lang="en-US" sz="2400" b="1" i="0" u="none" strike="noStrike" cap="none">
                <a:solidFill>
                  <a:schemeClr val="dk1"/>
                </a:solidFill>
                <a:latin typeface="Lato"/>
                <a:ea typeface="Lato"/>
                <a:cs typeface="Lato"/>
                <a:sym typeface="Lato"/>
              </a:rPr>
              <a:t>component</a:t>
            </a:r>
          </a:p>
          <a:p>
            <a:pPr marL="457200" marR="0" lvl="0" indent="-228600" algn="l" rtl="0">
              <a:lnSpc>
                <a:spcPct val="100000"/>
              </a:lnSpc>
              <a:spcBef>
                <a:spcPts val="3000"/>
              </a:spcBef>
              <a:spcAft>
                <a:spcPts val="0"/>
              </a:spcAft>
              <a:buClr>
                <a:schemeClr val="dk1"/>
              </a:buClr>
              <a:buSzPct val="100000"/>
              <a:buFont typeface="Arial"/>
              <a:buChar char="•"/>
            </a:pPr>
            <a:r>
              <a:rPr lang="en-US"/>
              <a:t>Required element of sustainability</a:t>
            </a:r>
            <a:r>
              <a:rPr lang="en-US" sz="2400" b="1" i="0" u="none" strike="noStrike" cap="none">
                <a:solidFill>
                  <a:schemeClr val="dk1"/>
                </a:solidFill>
                <a:latin typeface="Lato"/>
                <a:ea typeface="Lato"/>
                <a:cs typeface="Lato"/>
                <a:sym typeface="Lato"/>
              </a:rPr>
              <a:t> </a:t>
            </a:r>
          </a:p>
          <a:p>
            <a:pPr marL="914400" marR="0" lvl="1" indent="-342900" algn="l" rtl="0">
              <a:lnSpc>
                <a:spcPct val="150000"/>
              </a:lnSpc>
              <a:spcBef>
                <a:spcPts val="0"/>
              </a:spcBef>
              <a:spcAft>
                <a:spcPts val="0"/>
              </a:spcAft>
              <a:buClr>
                <a:schemeClr val="dk1"/>
              </a:buClr>
              <a:buSzPct val="25000"/>
              <a:buFont typeface="Lato"/>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Shape 221"/>
          <p:cNvPicPr preferRelativeResize="0"/>
          <p:nvPr/>
        </p:nvPicPr>
        <p:blipFill rotWithShape="1">
          <a:blip r:embed="rId3">
            <a:alphaModFix/>
          </a:blip>
          <a:srcRect/>
          <a:stretch/>
        </p:blipFill>
        <p:spPr>
          <a:xfrm>
            <a:off x="965200" y="1219200"/>
            <a:ext cx="7137398" cy="3711037"/>
          </a:xfrm>
          <a:prstGeom prst="rect">
            <a:avLst/>
          </a:prstGeom>
          <a:noFill/>
          <a:ln w="57150" cap="sq" cmpd="sng">
            <a:solidFill>
              <a:srgbClr val="FFFFFF"/>
            </a:solidFill>
            <a:prstDash val="solid"/>
            <a:miter/>
            <a:headEnd type="none" w="med" len="med"/>
            <a:tailEnd type="none" w="med" len="med"/>
          </a:ln>
          <a:effectLst>
            <a:outerShdw blurRad="50799" dist="38100" dir="2700000" algn="tl" rotWithShape="0">
              <a:srgbClr val="000000">
                <a:alpha val="42352"/>
              </a:srgbClr>
            </a:outerShdw>
          </a:effectLst>
        </p:spPr>
      </p:pic>
      <p:sp>
        <p:nvSpPr>
          <p:cNvPr id="222" name="Shape 222"/>
          <p:cNvSpPr txBox="1">
            <a:spLocks noGrp="1"/>
          </p:cNvSpPr>
          <p:nvPr>
            <p:ph type="title"/>
          </p:nvPr>
        </p:nvSpPr>
        <p:spPr>
          <a:xfrm>
            <a:off x="616258" y="0"/>
            <a:ext cx="78867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lt1"/>
              </a:buClr>
              <a:buSzPct val="25000"/>
              <a:buFont typeface="Lato"/>
              <a:buNone/>
            </a:pPr>
            <a:r>
              <a:rPr lang="en-US" sz="3600" b="0" i="0" u="none" strike="noStrike" cap="none">
                <a:solidFill>
                  <a:schemeClr val="lt1"/>
                </a:solidFill>
                <a:latin typeface="Lato"/>
                <a:ea typeface="Lato"/>
                <a:cs typeface="Lato"/>
                <a:sym typeface="Lato"/>
              </a:rPr>
              <a:t>Equity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616258" y="0"/>
            <a:ext cx="7886700" cy="9144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lt1"/>
              </a:buClr>
              <a:buSzPct val="25000"/>
              <a:buFont typeface="Lato"/>
              <a:buNone/>
            </a:pPr>
            <a:r>
              <a:rPr lang="en-US" sz="3600" b="0" i="0" u="none" strike="noStrike" cap="none">
                <a:solidFill>
                  <a:schemeClr val="lt1"/>
                </a:solidFill>
                <a:latin typeface="Lato"/>
                <a:ea typeface="Lato"/>
                <a:cs typeface="Lato"/>
                <a:sym typeface="Lato"/>
              </a:rPr>
              <a:t>Equity Council: Our Beginning </a:t>
            </a:r>
          </a:p>
        </p:txBody>
      </p:sp>
      <p:sp>
        <p:nvSpPr>
          <p:cNvPr id="229" name="Shape 229"/>
          <p:cNvSpPr txBox="1">
            <a:spLocks noGrp="1"/>
          </p:cNvSpPr>
          <p:nvPr>
            <p:ph type="body" idx="1"/>
          </p:nvPr>
        </p:nvSpPr>
        <p:spPr>
          <a:xfrm>
            <a:off x="2184116" y="1364104"/>
            <a:ext cx="4762499" cy="2478900"/>
          </a:xfrm>
          <a:prstGeom prst="rect">
            <a:avLst/>
          </a:prstGeom>
          <a:noFill/>
          <a:ln>
            <a:noFill/>
          </a:ln>
        </p:spPr>
        <p:txBody>
          <a:bodyPr lIns="91425" tIns="91425" rIns="91425" bIns="91425" anchor="t" anchorCtr="0">
            <a:noAutofit/>
          </a:bodyPr>
          <a:lstStyle/>
          <a:p>
            <a:pPr marL="164588" marR="0" lvl="0" indent="-12188" algn="l" rtl="0">
              <a:lnSpc>
                <a:spcPct val="100000"/>
              </a:lnSpc>
              <a:spcBef>
                <a:spcPts val="0"/>
              </a:spcBef>
              <a:spcAft>
                <a:spcPts val="0"/>
              </a:spcAft>
              <a:buClr>
                <a:schemeClr val="dk1"/>
              </a:buClr>
              <a:buSzPct val="25000"/>
              <a:buFont typeface="Arial"/>
              <a:buNone/>
            </a:pPr>
            <a:endParaRPr sz="2400" b="1" i="0" u="none" strike="noStrike" cap="none">
              <a:solidFill>
                <a:schemeClr val="dk1"/>
              </a:solidFill>
              <a:latin typeface="Lato"/>
              <a:ea typeface="Lato"/>
              <a:cs typeface="Lato"/>
              <a:sym typeface="Lato"/>
            </a:endParaRPr>
          </a:p>
        </p:txBody>
      </p:sp>
      <p:pic>
        <p:nvPicPr>
          <p:cNvPr id="230" name="Shape 230" descr="08.31.16equitywordle.png"/>
          <p:cNvPicPr preferRelativeResize="0"/>
          <p:nvPr/>
        </p:nvPicPr>
        <p:blipFill rotWithShape="1">
          <a:blip r:embed="rId3">
            <a:alphaModFix/>
          </a:blip>
          <a:srcRect/>
          <a:stretch/>
        </p:blipFill>
        <p:spPr>
          <a:xfrm>
            <a:off x="952500" y="1011425"/>
            <a:ext cx="7239000" cy="3884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0" y="12068"/>
            <a:ext cx="91440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4000" b="1" i="0" u="none" strike="noStrike" cap="none">
                <a:solidFill>
                  <a:schemeClr val="lt1"/>
                </a:solidFill>
                <a:latin typeface="Calibri"/>
                <a:ea typeface="Calibri"/>
                <a:cs typeface="Calibri"/>
                <a:sym typeface="Calibri"/>
              </a:rPr>
              <a:t>Overview of Equity: Accountability</a:t>
            </a:r>
          </a:p>
        </p:txBody>
      </p:sp>
      <p:sp>
        <p:nvSpPr>
          <p:cNvPr id="236" name="Shape 236"/>
          <p:cNvSpPr/>
          <p:nvPr/>
        </p:nvSpPr>
        <p:spPr>
          <a:xfrm>
            <a:off x="98172" y="1010907"/>
            <a:ext cx="8903783" cy="341631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Arial"/>
              <a:buChar char="•"/>
            </a:pPr>
            <a:r>
              <a:rPr lang="en-US" sz="2400"/>
              <a:t>Intention: </a:t>
            </a:r>
            <a:r>
              <a:rPr lang="en-US" sz="2400" b="0" i="0" u="none" strike="noStrike" cap="none">
                <a:solidFill>
                  <a:srgbClr val="000000"/>
                </a:solidFill>
                <a:latin typeface="Arial"/>
                <a:ea typeface="Arial"/>
                <a:cs typeface="Arial"/>
                <a:sym typeface="Arial"/>
              </a:rPr>
              <a:t>make sure that all high-need subgroups are considered rather than just lowest-performing groups (which could hide some groups)</a:t>
            </a:r>
            <a:r>
              <a:rPr lang="en-US" sz="2400"/>
              <a:t> when identifying schools.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Char char="•"/>
            </a:pPr>
            <a:r>
              <a:rPr lang="en-US" sz="2400"/>
              <a:t>To </a:t>
            </a:r>
            <a:r>
              <a:rPr lang="en-US" sz="2400" b="0" i="0" u="none" strike="noStrike" cap="none">
                <a:solidFill>
                  <a:srgbClr val="000000"/>
                </a:solidFill>
                <a:latin typeface="Arial"/>
                <a:ea typeface="Arial"/>
                <a:cs typeface="Arial"/>
                <a:sym typeface="Arial"/>
              </a:rPr>
              <a:t>exit Comprehensive and Targeted Support status</a:t>
            </a:r>
            <a:r>
              <a:rPr lang="en-US" sz="2400"/>
              <a:t>, schools must </a:t>
            </a:r>
            <a:r>
              <a:rPr lang="en-US" sz="2400" b="0" i="0" u="none" strike="noStrike" cap="none">
                <a:solidFill>
                  <a:srgbClr val="000000"/>
                </a:solidFill>
                <a:latin typeface="Arial"/>
                <a:ea typeface="Arial"/>
                <a:cs typeface="Arial"/>
                <a:sym typeface="Arial"/>
              </a:rPr>
              <a:t>demonstrat</a:t>
            </a:r>
            <a:r>
              <a:rPr lang="en-US" sz="2400"/>
              <a:t>e</a:t>
            </a:r>
            <a:r>
              <a:rPr lang="en-US" sz="2400" b="0" i="0" u="none" strike="noStrike" cap="none">
                <a:solidFill>
                  <a:srgbClr val="000000"/>
                </a:solidFill>
                <a:latin typeface="Arial"/>
                <a:ea typeface="Arial"/>
                <a:cs typeface="Arial"/>
                <a:sym typeface="Arial"/>
              </a:rPr>
              <a:t> improved performance overall </a:t>
            </a:r>
            <a:r>
              <a:rPr lang="en-US" sz="2400" b="0" i="1" u="none" strike="noStrike" cap="none">
                <a:solidFill>
                  <a:srgbClr val="000000"/>
                </a:solidFill>
                <a:latin typeface="Arial"/>
                <a:ea typeface="Arial"/>
                <a:cs typeface="Arial"/>
                <a:sym typeface="Arial"/>
              </a:rPr>
              <a:t>and </a:t>
            </a:r>
            <a:r>
              <a:rPr lang="en-US" sz="2400" b="0" i="0" u="none" strike="noStrike" cap="none">
                <a:solidFill>
                  <a:srgbClr val="000000"/>
                </a:solidFill>
                <a:latin typeface="Arial"/>
                <a:ea typeface="Arial"/>
                <a:cs typeface="Arial"/>
                <a:sym typeface="Arial"/>
              </a:rPr>
              <a:t>for different groups of students.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0" y="12068"/>
            <a:ext cx="91440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4000" b="1" i="0" u="none" strike="noStrike" cap="none">
                <a:solidFill>
                  <a:schemeClr val="lt1"/>
                </a:solidFill>
                <a:latin typeface="Calibri"/>
                <a:ea typeface="Calibri"/>
                <a:cs typeface="Calibri"/>
                <a:sym typeface="Calibri"/>
              </a:rPr>
              <a:t>Overview of Equity: Accountability</a:t>
            </a:r>
          </a:p>
        </p:txBody>
      </p:sp>
      <p:sp>
        <p:nvSpPr>
          <p:cNvPr id="242" name="Shape 242"/>
          <p:cNvSpPr/>
          <p:nvPr/>
        </p:nvSpPr>
        <p:spPr>
          <a:xfrm>
            <a:off x="208886" y="1203070"/>
            <a:ext cx="8789937" cy="3046988"/>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Arial"/>
              <a:buChar char="•"/>
            </a:pPr>
            <a:r>
              <a:rPr lang="en-US" sz="2400"/>
              <a:t>A</a:t>
            </a:r>
            <a:r>
              <a:rPr lang="en-US" sz="2400" b="0" i="0" u="none" strike="noStrike" cap="none">
                <a:solidFill>
                  <a:srgbClr val="000000"/>
                </a:solidFill>
                <a:latin typeface="Arial"/>
                <a:ea typeface="Arial"/>
                <a:cs typeface="Arial"/>
                <a:sym typeface="Arial"/>
              </a:rPr>
              <a:t>bsenteeism rates are higher for high-need subgroups; including this indicator will draw attention to this need.</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long-term goals are set with the intention of reducing achievement and graduation gaps by half in six years.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0" y="0"/>
            <a:ext cx="91440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4000" b="1" i="0" u="none" strike="noStrike" cap="none">
                <a:solidFill>
                  <a:schemeClr val="lt1"/>
                </a:solidFill>
                <a:latin typeface="Calibri"/>
                <a:ea typeface="Calibri"/>
                <a:cs typeface="Calibri"/>
                <a:sym typeface="Calibri"/>
              </a:rPr>
              <a:t>Overview of Equity: School Improvement</a:t>
            </a:r>
          </a:p>
        </p:txBody>
      </p:sp>
      <p:sp>
        <p:nvSpPr>
          <p:cNvPr id="248" name="Shape 248"/>
          <p:cNvSpPr/>
          <p:nvPr/>
        </p:nvSpPr>
        <p:spPr>
          <a:xfrm>
            <a:off x="116976" y="1038429"/>
            <a:ext cx="8948691" cy="3693318"/>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Intentionally called out in plan</a:t>
            </a:r>
          </a:p>
          <a:p>
            <a:pPr marL="0" marR="0" lvl="0" indent="0" algn="l" rtl="0">
              <a:lnSpc>
                <a:spcPct val="100000"/>
              </a:lnSpc>
              <a:spcBef>
                <a:spcPts val="0"/>
              </a:spcBef>
              <a:spcAft>
                <a:spcPts val="0"/>
              </a:spcAft>
              <a:buClr>
                <a:srgbClr val="000000"/>
              </a:buClr>
              <a:buFont typeface="Arial"/>
              <a:buNone/>
            </a:pPr>
            <a:endParaRPr sz="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Emphasis on decision making at local level to allow for specific context and focus on equity needs in each school</a:t>
            </a:r>
          </a:p>
          <a:p>
            <a:pPr marL="0" marR="0" lvl="0" indent="0" algn="l" rtl="0">
              <a:lnSpc>
                <a:spcPct val="100000"/>
              </a:lnSpc>
              <a:spcBef>
                <a:spcPts val="0"/>
              </a:spcBef>
              <a:spcAft>
                <a:spcPts val="0"/>
              </a:spcAft>
              <a:buClr>
                <a:srgbClr val="000000"/>
              </a:buClr>
              <a:buFont typeface="Arial"/>
              <a:buNone/>
            </a:pPr>
            <a:endParaRPr sz="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ct val="100000"/>
              <a:buFont typeface="Arial"/>
              <a:buChar char="•"/>
            </a:pPr>
            <a:r>
              <a:rPr lang="en-US" sz="2400"/>
              <a:t>Intentional inclusion of </a:t>
            </a:r>
            <a:r>
              <a:rPr lang="en-US" sz="2400" b="0" i="0" u="none" strike="noStrike" cap="none">
                <a:solidFill>
                  <a:srgbClr val="000000"/>
                </a:solidFill>
                <a:latin typeface="Arial"/>
                <a:ea typeface="Arial"/>
                <a:cs typeface="Arial"/>
                <a:sym typeface="Arial"/>
              </a:rPr>
              <a:t>all stakeholders in decision making</a:t>
            </a:r>
            <a:r>
              <a:rPr lang="en-US" sz="2400"/>
              <a:t> </a:t>
            </a:r>
            <a:r>
              <a:rPr lang="en-US" sz="2400" b="0" i="0" u="none" strike="noStrike" cap="none">
                <a:solidFill>
                  <a:srgbClr val="000000"/>
                </a:solidFill>
                <a:latin typeface="Arial"/>
                <a:ea typeface="Arial"/>
                <a:cs typeface="Arial"/>
                <a:sym typeface="Arial"/>
              </a:rPr>
              <a:t>ensures equity in school level plans</a:t>
            </a:r>
          </a:p>
          <a:p>
            <a:pPr marL="0" marR="0" lvl="0" indent="0" algn="l" rtl="0">
              <a:lnSpc>
                <a:spcPct val="100000"/>
              </a:lnSpc>
              <a:spcBef>
                <a:spcPts val="0"/>
              </a:spcBef>
              <a:spcAft>
                <a:spcPts val="0"/>
              </a:spcAft>
              <a:buClr>
                <a:srgbClr val="000000"/>
              </a:buClr>
              <a:buFont typeface="Arial"/>
              <a:buNone/>
            </a:pPr>
            <a:endParaRPr sz="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Successful implementation is an equity strategy, as students cannot benefit from an innovation they do not receive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616258" y="0"/>
            <a:ext cx="7886700" cy="9144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lt1"/>
              </a:buClr>
              <a:buSzPct val="25000"/>
              <a:buFont typeface="Lato"/>
              <a:buNone/>
            </a:pPr>
            <a:r>
              <a:rPr lang="en-US" sz="3600" b="0" i="0" u="none" strike="noStrike" cap="none">
                <a:solidFill>
                  <a:schemeClr val="lt1"/>
                </a:solidFill>
                <a:latin typeface="Lato"/>
                <a:ea typeface="Lato"/>
                <a:cs typeface="Lato"/>
                <a:sym typeface="Lato"/>
              </a:rPr>
              <a:t>Leading for Equity</a:t>
            </a:r>
          </a:p>
        </p:txBody>
      </p:sp>
      <p:sp>
        <p:nvSpPr>
          <p:cNvPr id="255" name="Shape 255"/>
          <p:cNvSpPr txBox="1">
            <a:spLocks noGrp="1"/>
          </p:cNvSpPr>
          <p:nvPr>
            <p:ph type="body" idx="1"/>
          </p:nvPr>
        </p:nvSpPr>
        <p:spPr>
          <a:xfrm>
            <a:off x="4465098" y="1364100"/>
            <a:ext cx="2812199" cy="2478900"/>
          </a:xfrm>
          <a:prstGeom prst="rect">
            <a:avLst/>
          </a:prstGeom>
          <a:noFill/>
          <a:ln>
            <a:noFill/>
          </a:ln>
        </p:spPr>
        <p:txBody>
          <a:bodyPr lIns="91425" tIns="91425" rIns="91425" bIns="91425" anchor="t" anchorCtr="0">
            <a:noAutofit/>
          </a:bodyPr>
          <a:lstStyle/>
          <a:p>
            <a:pPr marL="164588" marR="0" lvl="0" indent="-12188" algn="l" rtl="0">
              <a:lnSpc>
                <a:spcPct val="100000"/>
              </a:lnSpc>
              <a:spcBef>
                <a:spcPts val="0"/>
              </a:spcBef>
              <a:spcAft>
                <a:spcPts val="0"/>
              </a:spcAft>
              <a:buClr>
                <a:schemeClr val="dk1"/>
              </a:buClr>
              <a:buSzPct val="25000"/>
              <a:buFont typeface="Arial"/>
              <a:buNone/>
            </a:pPr>
            <a:endParaRPr sz="2400" b="1" i="0" u="none" strike="noStrike" cap="none">
              <a:solidFill>
                <a:schemeClr val="dk1"/>
              </a:solidFill>
              <a:latin typeface="Lato"/>
              <a:ea typeface="Lato"/>
              <a:cs typeface="Lato"/>
              <a:sym typeface="Lato"/>
            </a:endParaRPr>
          </a:p>
        </p:txBody>
      </p:sp>
      <p:pic>
        <p:nvPicPr>
          <p:cNvPr id="256" name="Shape 256" descr="170130-ccssoequity.jpg"/>
          <p:cNvPicPr preferRelativeResize="0"/>
          <p:nvPr/>
        </p:nvPicPr>
        <p:blipFill rotWithShape="1">
          <a:blip r:embed="rId3">
            <a:alphaModFix/>
          </a:blip>
          <a:srcRect/>
          <a:stretch/>
        </p:blipFill>
        <p:spPr>
          <a:xfrm>
            <a:off x="4310596" y="914399"/>
            <a:ext cx="3704349" cy="3843649"/>
          </a:xfrm>
          <a:prstGeom prst="rect">
            <a:avLst/>
          </a:prstGeom>
          <a:noFill/>
          <a:ln>
            <a:noFill/>
          </a:ln>
        </p:spPr>
      </p:pic>
      <p:sp>
        <p:nvSpPr>
          <p:cNvPr id="257" name="Shape 257"/>
          <p:cNvSpPr txBox="1"/>
          <p:nvPr/>
        </p:nvSpPr>
        <p:spPr>
          <a:xfrm>
            <a:off x="712825" y="1369725"/>
            <a:ext cx="3158699" cy="36621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1" i="0" u="none" strike="noStrike" cap="none">
                <a:solidFill>
                  <a:srgbClr val="000000"/>
                </a:solidFill>
                <a:latin typeface="Arial"/>
                <a:ea typeface="Arial"/>
                <a:cs typeface="Arial"/>
                <a:sym typeface="Arial"/>
              </a:rPr>
              <a:t>“Educational equity means that every student has access to the resources and educational rigor they need at the right moment in their education, despite race, gender, ethnicity, language, disability, family background, or family income.” </a:t>
            </a:r>
          </a:p>
          <a:p>
            <a:pPr marL="0" marR="0" lvl="0" indent="0" algn="ctr" rtl="0">
              <a:lnSpc>
                <a:spcPct val="100000"/>
              </a:lnSpc>
              <a:spcBef>
                <a:spcPts val="0"/>
              </a:spcBef>
              <a:spcAft>
                <a:spcPts val="0"/>
              </a:spcAft>
              <a:buClr>
                <a:srgbClr val="000000"/>
              </a:buClr>
              <a:buSzPct val="25000"/>
              <a:buFont typeface="Arial"/>
              <a:buNone/>
            </a:pPr>
            <a:r>
              <a:rPr lang="en-US" sz="1800" b="0" i="0" u="none" strike="noStrike" cap="none">
                <a:solidFill>
                  <a:srgbClr val="000000"/>
                </a:solidFill>
                <a:latin typeface="Arial"/>
                <a:ea typeface="Arial"/>
                <a:cs typeface="Arial"/>
                <a:sym typeface="Arial"/>
              </a:rPr>
              <a:t>			-CCSSO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62"/>
        <p:cNvGrpSpPr/>
        <p:nvPr/>
      </p:nvGrpSpPr>
      <p:grpSpPr>
        <a:xfrm>
          <a:off x="0" y="0"/>
          <a:ext cx="0" cy="0"/>
          <a:chOff x="0" y="0"/>
          <a:chExt cx="0" cy="0"/>
        </a:xfrm>
      </p:grpSpPr>
      <p:grpSp>
        <p:nvGrpSpPr>
          <p:cNvPr id="263" name="Shape 263"/>
          <p:cNvGrpSpPr/>
          <p:nvPr/>
        </p:nvGrpSpPr>
        <p:grpSpPr>
          <a:xfrm>
            <a:off x="2863847" y="260032"/>
            <a:ext cx="6026153" cy="2839539"/>
            <a:chOff x="2863847" y="260032"/>
            <a:chExt cx="6026153" cy="2839539"/>
          </a:xfrm>
        </p:grpSpPr>
        <p:sp>
          <p:nvSpPr>
            <p:cNvPr id="264" name="Shape 264"/>
            <p:cNvSpPr/>
            <p:nvPr/>
          </p:nvSpPr>
          <p:spPr>
            <a:xfrm rot="8663266" flipH="1">
              <a:off x="2899224" y="1097189"/>
              <a:ext cx="3249613" cy="1165226"/>
            </a:xfrm>
            <a:custGeom>
              <a:avLst/>
              <a:gdLst/>
              <a:ahLst/>
              <a:cxnLst/>
              <a:rect l="0" t="0" r="0" b="0"/>
              <a:pathLst>
                <a:path w="120000" h="120000" extrusionOk="0">
                  <a:moveTo>
                    <a:pt x="120000" y="60000"/>
                  </a:moveTo>
                  <a:cubicBezTo>
                    <a:pt x="120000" y="93151"/>
                    <a:pt x="110396" y="120000"/>
                    <a:pt x="98538" y="120000"/>
                  </a:cubicBezTo>
                  <a:cubicBezTo>
                    <a:pt x="93937" y="120000"/>
                    <a:pt x="89706" y="115942"/>
                    <a:pt x="86217" y="109122"/>
                  </a:cubicBezTo>
                  <a:cubicBezTo>
                    <a:pt x="86186" y="109122"/>
                    <a:pt x="86186" y="109122"/>
                    <a:pt x="86186" y="109122"/>
                  </a:cubicBezTo>
                  <a:cubicBezTo>
                    <a:pt x="82974" y="103510"/>
                    <a:pt x="58455" y="64316"/>
                    <a:pt x="33968" y="108776"/>
                  </a:cubicBezTo>
                  <a:cubicBezTo>
                    <a:pt x="30447" y="115856"/>
                    <a:pt x="26124" y="120000"/>
                    <a:pt x="21461" y="120000"/>
                  </a:cubicBezTo>
                  <a:cubicBezTo>
                    <a:pt x="9603" y="120000"/>
                    <a:pt x="0" y="93151"/>
                    <a:pt x="0" y="60000"/>
                  </a:cubicBezTo>
                  <a:cubicBezTo>
                    <a:pt x="0" y="26848"/>
                    <a:pt x="9603" y="0"/>
                    <a:pt x="21461" y="0"/>
                  </a:cubicBezTo>
                  <a:cubicBezTo>
                    <a:pt x="25908" y="0"/>
                    <a:pt x="30015" y="3798"/>
                    <a:pt x="33443" y="10187"/>
                  </a:cubicBezTo>
                  <a:cubicBezTo>
                    <a:pt x="33443" y="10100"/>
                    <a:pt x="33443" y="10100"/>
                    <a:pt x="33443" y="10100"/>
                  </a:cubicBezTo>
                  <a:cubicBezTo>
                    <a:pt x="33443" y="10100"/>
                    <a:pt x="59876" y="58877"/>
                    <a:pt x="86556" y="10100"/>
                  </a:cubicBezTo>
                  <a:cubicBezTo>
                    <a:pt x="86556" y="10187"/>
                    <a:pt x="86556" y="10187"/>
                    <a:pt x="86556" y="10187"/>
                  </a:cubicBezTo>
                  <a:cubicBezTo>
                    <a:pt x="89984" y="3798"/>
                    <a:pt x="94091" y="0"/>
                    <a:pt x="98538" y="0"/>
                  </a:cubicBezTo>
                  <a:cubicBezTo>
                    <a:pt x="110396" y="0"/>
                    <a:pt x="120000" y="26848"/>
                    <a:pt x="120000" y="60000"/>
                  </a:cubicBezTo>
                  <a:close/>
                </a:path>
              </a:pathLst>
            </a:custGeom>
            <a:solidFill>
              <a:srgbClr val="8D7A0B"/>
            </a:solidFill>
            <a:ln>
              <a:noFill/>
            </a:ln>
            <a:effectLst>
              <a:outerShdw blurRad="1231900" dist="190500" dir="1500000" sx="113000" sy="113000" algn="tl" rotWithShape="0">
                <a:srgbClr val="000000">
                  <a:alpha val="33333"/>
                </a:srgbClr>
              </a:outerShdw>
            </a:effectLst>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b="0" i="0" u="none" strike="noStrike" cap="none">
                <a:solidFill>
                  <a:schemeClr val="dk1"/>
                </a:solidFill>
                <a:latin typeface="Tahoma"/>
                <a:ea typeface="Tahoma"/>
                <a:cs typeface="Tahoma"/>
                <a:sym typeface="Tahoma"/>
              </a:endParaRPr>
            </a:p>
          </p:txBody>
        </p:sp>
        <p:grpSp>
          <p:nvGrpSpPr>
            <p:cNvPr id="265" name="Shape 265"/>
            <p:cNvGrpSpPr/>
            <p:nvPr/>
          </p:nvGrpSpPr>
          <p:grpSpPr>
            <a:xfrm>
              <a:off x="4767489" y="464935"/>
              <a:ext cx="4122510" cy="1807525"/>
              <a:chOff x="4767489" y="464935"/>
              <a:chExt cx="4122510" cy="1807525"/>
            </a:xfrm>
          </p:grpSpPr>
          <p:grpSp>
            <p:nvGrpSpPr>
              <p:cNvPr id="266" name="Shape 266"/>
              <p:cNvGrpSpPr/>
              <p:nvPr/>
            </p:nvGrpSpPr>
            <p:grpSpPr>
              <a:xfrm rot="563266">
                <a:off x="4845413" y="542858"/>
                <a:ext cx="1040912" cy="1040912"/>
                <a:chOff x="6680200" y="441358"/>
                <a:chExt cx="1387885" cy="1387885"/>
              </a:xfrm>
            </p:grpSpPr>
            <p:sp>
              <p:nvSpPr>
                <p:cNvPr id="267" name="Shape 267"/>
                <p:cNvSpPr/>
                <p:nvPr/>
              </p:nvSpPr>
              <p:spPr>
                <a:xfrm>
                  <a:off x="6680200" y="441358"/>
                  <a:ext cx="1387885" cy="1387885"/>
                </a:xfrm>
                <a:prstGeom prst="ellipse">
                  <a:avLst/>
                </a:prstGeom>
                <a:solidFill>
                  <a:srgbClr val="F2F2F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b="0" i="0" u="none" strike="noStrike" cap="none">
                    <a:solidFill>
                      <a:schemeClr val="dk1"/>
                    </a:solidFill>
                    <a:latin typeface="Tahoma"/>
                    <a:ea typeface="Tahoma"/>
                    <a:cs typeface="Tahoma"/>
                    <a:sym typeface="Tahoma"/>
                  </a:endParaRPr>
                </a:p>
              </p:txBody>
            </p:sp>
            <p:sp>
              <p:nvSpPr>
                <p:cNvPr id="268" name="Shape 268"/>
                <p:cNvSpPr txBox="1"/>
                <p:nvPr/>
              </p:nvSpPr>
              <p:spPr>
                <a:xfrm>
                  <a:off x="6767110" y="642858"/>
                  <a:ext cx="1214064" cy="3488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100" b="0" i="0" u="none" strike="noStrike" cap="none">
                    <a:solidFill>
                      <a:srgbClr val="262626"/>
                    </a:solidFill>
                    <a:latin typeface="Tahoma"/>
                    <a:ea typeface="Tahoma"/>
                    <a:cs typeface="Tahoma"/>
                    <a:sym typeface="Tahoma"/>
                  </a:endParaRPr>
                </a:p>
              </p:txBody>
            </p:sp>
          </p:grpSp>
          <p:grpSp>
            <p:nvGrpSpPr>
              <p:cNvPr id="269" name="Shape 269"/>
              <p:cNvGrpSpPr/>
              <p:nvPr/>
            </p:nvGrpSpPr>
            <p:grpSpPr>
              <a:xfrm>
                <a:off x="6318107" y="662157"/>
                <a:ext cx="2571893" cy="1610303"/>
                <a:chOff x="8498453" y="1021761"/>
                <a:chExt cx="3429190" cy="2147071"/>
              </a:xfrm>
            </p:grpSpPr>
            <p:sp>
              <p:nvSpPr>
                <p:cNvPr id="270" name="Shape 270"/>
                <p:cNvSpPr/>
                <p:nvPr/>
              </p:nvSpPr>
              <p:spPr>
                <a:xfrm>
                  <a:off x="8540035" y="1021761"/>
                  <a:ext cx="3387608" cy="454026"/>
                </a:xfrm>
                <a:prstGeom prst="roundRect">
                  <a:avLst>
                    <a:gd name="adj" fmla="val 16667"/>
                  </a:avLst>
                </a:prstGeom>
                <a:solidFill>
                  <a:srgbClr val="8D7A0B"/>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1400" b="0" i="0" u="none" strike="noStrike" cap="none">
                      <a:solidFill>
                        <a:schemeClr val="lt1"/>
                      </a:solidFill>
                      <a:latin typeface="Tahoma"/>
                      <a:ea typeface="Tahoma"/>
                      <a:cs typeface="Tahoma"/>
                      <a:sym typeface="Tahoma"/>
                    </a:rPr>
                    <a:t>ACCOUNTABILITY</a:t>
                  </a:r>
                </a:p>
              </p:txBody>
            </p:sp>
            <p:grpSp>
              <p:nvGrpSpPr>
                <p:cNvPr id="271" name="Shape 271"/>
                <p:cNvGrpSpPr/>
                <p:nvPr/>
              </p:nvGrpSpPr>
              <p:grpSpPr>
                <a:xfrm>
                  <a:off x="8498453" y="1510273"/>
                  <a:ext cx="3361454" cy="1658560"/>
                  <a:chOff x="756210" y="709889"/>
                  <a:chExt cx="2532580" cy="1243922"/>
                </a:xfrm>
              </p:grpSpPr>
              <p:sp>
                <p:nvSpPr>
                  <p:cNvPr id="272" name="Shape 272"/>
                  <p:cNvSpPr txBox="1"/>
                  <p:nvPr/>
                </p:nvSpPr>
                <p:spPr>
                  <a:xfrm>
                    <a:off x="825170" y="1092037"/>
                    <a:ext cx="2463620" cy="86177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100" b="0" i="0" u="none" strike="noStrike" cap="none">
                      <a:solidFill>
                        <a:srgbClr val="7F7F7F"/>
                      </a:solidFill>
                      <a:latin typeface="Tahoma"/>
                      <a:ea typeface="Tahoma"/>
                      <a:cs typeface="Tahoma"/>
                      <a:sym typeface="Tahoma"/>
                    </a:endParaRPr>
                  </a:p>
                </p:txBody>
              </p:sp>
              <p:sp>
                <p:nvSpPr>
                  <p:cNvPr id="273" name="Shape 273"/>
                  <p:cNvSpPr txBox="1"/>
                  <p:nvPr/>
                </p:nvSpPr>
                <p:spPr>
                  <a:xfrm>
                    <a:off x="756210" y="709889"/>
                    <a:ext cx="2018700" cy="3077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62626"/>
                      </a:buClr>
                      <a:buSzPct val="25000"/>
                      <a:buFont typeface="Tahoma"/>
                      <a:buNone/>
                    </a:pPr>
                    <a:r>
                      <a:rPr lang="en-US" sz="1400" b="0" i="0" u="none" strike="noStrike" cap="none">
                        <a:solidFill>
                          <a:srgbClr val="262626"/>
                        </a:solidFill>
                        <a:latin typeface="Tahoma"/>
                        <a:ea typeface="Tahoma"/>
                        <a:cs typeface="Tahoma"/>
                        <a:sym typeface="Tahoma"/>
                      </a:rPr>
                      <a:t>Room </a:t>
                    </a:r>
                    <a:r>
                      <a:rPr lang="en-US">
                        <a:solidFill>
                          <a:srgbClr val="FF0000"/>
                        </a:solidFill>
                        <a:latin typeface="Tahoma"/>
                        <a:ea typeface="Tahoma"/>
                        <a:cs typeface="Tahoma"/>
                        <a:sym typeface="Tahoma"/>
                      </a:rPr>
                      <a:t>Mendota</a:t>
                    </a:r>
                  </a:p>
                </p:txBody>
              </p:sp>
            </p:grpSp>
          </p:grpSp>
          <p:pic>
            <p:nvPicPr>
              <p:cNvPr id="274" name="Shape 274" descr="E:\Andrei\work\UpWork\infographics vs\vectors\seo50 - Copy.png"/>
              <p:cNvPicPr preferRelativeResize="0"/>
              <p:nvPr/>
            </p:nvPicPr>
            <p:blipFill rotWithShape="1">
              <a:blip r:embed="rId4">
                <a:alphaModFix/>
              </a:blip>
              <a:srcRect/>
              <a:stretch/>
            </p:blipFill>
            <p:spPr>
              <a:xfrm>
                <a:off x="5048721" y="710922"/>
                <a:ext cx="671506" cy="671506"/>
              </a:xfrm>
              <a:prstGeom prst="rect">
                <a:avLst/>
              </a:prstGeom>
              <a:noFill/>
              <a:ln>
                <a:noFill/>
              </a:ln>
            </p:spPr>
          </p:pic>
        </p:grpSp>
      </p:grpSp>
      <p:grpSp>
        <p:nvGrpSpPr>
          <p:cNvPr id="275" name="Shape 275"/>
          <p:cNvGrpSpPr/>
          <p:nvPr/>
        </p:nvGrpSpPr>
        <p:grpSpPr>
          <a:xfrm>
            <a:off x="2889095" y="2456446"/>
            <a:ext cx="6000900" cy="2591486"/>
            <a:chOff x="2889095" y="2456446"/>
            <a:chExt cx="6000900" cy="2591486"/>
          </a:xfrm>
        </p:grpSpPr>
        <p:sp>
          <p:nvSpPr>
            <p:cNvPr id="276" name="Shape 276"/>
            <p:cNvSpPr/>
            <p:nvPr/>
          </p:nvSpPr>
          <p:spPr>
            <a:xfrm rot="-9064655" flipH="1">
              <a:off x="2968208" y="3169577"/>
              <a:ext cx="3249612" cy="1165224"/>
            </a:xfrm>
            <a:custGeom>
              <a:avLst/>
              <a:gdLst/>
              <a:ahLst/>
              <a:cxnLst/>
              <a:rect l="0" t="0" r="0" b="0"/>
              <a:pathLst>
                <a:path w="120000" h="120000" extrusionOk="0">
                  <a:moveTo>
                    <a:pt x="120000" y="60000"/>
                  </a:moveTo>
                  <a:cubicBezTo>
                    <a:pt x="120000" y="93151"/>
                    <a:pt x="110396" y="120000"/>
                    <a:pt x="98538" y="120000"/>
                  </a:cubicBezTo>
                  <a:cubicBezTo>
                    <a:pt x="93937" y="120000"/>
                    <a:pt x="89706" y="115942"/>
                    <a:pt x="86217" y="109122"/>
                  </a:cubicBezTo>
                  <a:cubicBezTo>
                    <a:pt x="86186" y="109122"/>
                    <a:pt x="86186" y="109122"/>
                    <a:pt x="86186" y="109122"/>
                  </a:cubicBezTo>
                  <a:cubicBezTo>
                    <a:pt x="82974" y="103510"/>
                    <a:pt x="58455" y="64316"/>
                    <a:pt x="33968" y="108776"/>
                  </a:cubicBezTo>
                  <a:cubicBezTo>
                    <a:pt x="30447" y="115856"/>
                    <a:pt x="26124" y="120000"/>
                    <a:pt x="21461" y="120000"/>
                  </a:cubicBezTo>
                  <a:cubicBezTo>
                    <a:pt x="9603" y="120000"/>
                    <a:pt x="0" y="93151"/>
                    <a:pt x="0" y="60000"/>
                  </a:cubicBezTo>
                  <a:cubicBezTo>
                    <a:pt x="0" y="26848"/>
                    <a:pt x="9603" y="0"/>
                    <a:pt x="21461" y="0"/>
                  </a:cubicBezTo>
                  <a:cubicBezTo>
                    <a:pt x="25908" y="0"/>
                    <a:pt x="30015" y="3798"/>
                    <a:pt x="33443" y="10187"/>
                  </a:cubicBezTo>
                  <a:cubicBezTo>
                    <a:pt x="33443" y="10100"/>
                    <a:pt x="33443" y="10100"/>
                    <a:pt x="33443" y="10100"/>
                  </a:cubicBezTo>
                  <a:cubicBezTo>
                    <a:pt x="33443" y="10100"/>
                    <a:pt x="59876" y="58877"/>
                    <a:pt x="86556" y="10100"/>
                  </a:cubicBezTo>
                  <a:cubicBezTo>
                    <a:pt x="86556" y="10187"/>
                    <a:pt x="86556" y="10187"/>
                    <a:pt x="86556" y="10187"/>
                  </a:cubicBezTo>
                  <a:cubicBezTo>
                    <a:pt x="89984" y="3798"/>
                    <a:pt x="94091" y="0"/>
                    <a:pt x="98538" y="0"/>
                  </a:cubicBezTo>
                  <a:cubicBezTo>
                    <a:pt x="110396" y="0"/>
                    <a:pt x="120000" y="26848"/>
                    <a:pt x="120000" y="60000"/>
                  </a:cubicBezTo>
                  <a:close/>
                </a:path>
              </a:pathLst>
            </a:custGeom>
            <a:solidFill>
              <a:srgbClr val="632423"/>
            </a:solidFill>
            <a:ln>
              <a:noFill/>
            </a:ln>
            <a:effectLst>
              <a:outerShdw blurRad="1231900" dist="190500" dir="1500000" sx="113000" sy="113000" algn="tl" rotWithShape="0">
                <a:srgbClr val="000000">
                  <a:alpha val="33333"/>
                </a:srgbClr>
              </a:outerShdw>
            </a:effectLst>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b="0" i="0" u="none" strike="noStrike" cap="none">
                <a:solidFill>
                  <a:schemeClr val="dk1"/>
                </a:solidFill>
                <a:latin typeface="Tahoma"/>
                <a:ea typeface="Tahoma"/>
                <a:cs typeface="Tahoma"/>
                <a:sym typeface="Tahoma"/>
              </a:endParaRPr>
            </a:p>
          </p:txBody>
        </p:sp>
        <p:sp>
          <p:nvSpPr>
            <p:cNvPr id="277" name="Shape 277"/>
            <p:cNvSpPr/>
            <p:nvPr/>
          </p:nvSpPr>
          <p:spPr>
            <a:xfrm rot="-964655">
              <a:off x="4989149" y="3741623"/>
              <a:ext cx="1040914" cy="1040914"/>
            </a:xfrm>
            <a:prstGeom prst="ellipse">
              <a:avLst/>
            </a:prstGeom>
            <a:solidFill>
              <a:srgbClr val="F2F2F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b="0" i="0" u="none" strike="noStrike" cap="none">
                <a:solidFill>
                  <a:schemeClr val="dk1"/>
                </a:solidFill>
                <a:latin typeface="Tahoma"/>
                <a:ea typeface="Tahoma"/>
                <a:cs typeface="Tahoma"/>
                <a:sym typeface="Tahoma"/>
              </a:endParaRPr>
            </a:p>
          </p:txBody>
        </p:sp>
        <p:grpSp>
          <p:nvGrpSpPr>
            <p:cNvPr id="278" name="Shape 278"/>
            <p:cNvGrpSpPr/>
            <p:nvPr/>
          </p:nvGrpSpPr>
          <p:grpSpPr>
            <a:xfrm>
              <a:off x="6316968" y="4133872"/>
              <a:ext cx="2573028" cy="692976"/>
              <a:chOff x="8463068" y="5507885"/>
              <a:chExt cx="3430704" cy="923966"/>
            </a:xfrm>
          </p:grpSpPr>
          <p:sp>
            <p:nvSpPr>
              <p:cNvPr id="279" name="Shape 279"/>
              <p:cNvSpPr/>
              <p:nvPr/>
            </p:nvSpPr>
            <p:spPr>
              <a:xfrm>
                <a:off x="8541709" y="5507885"/>
                <a:ext cx="3352062" cy="454024"/>
              </a:xfrm>
              <a:prstGeom prst="roundRect">
                <a:avLst>
                  <a:gd name="adj" fmla="val 16667"/>
                </a:avLst>
              </a:prstGeom>
              <a:solidFill>
                <a:srgbClr val="632423"/>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1400" b="0" i="0" u="none" strike="noStrike" cap="none">
                    <a:solidFill>
                      <a:schemeClr val="lt1"/>
                    </a:solidFill>
                    <a:latin typeface="Tahoma"/>
                    <a:ea typeface="Tahoma"/>
                    <a:cs typeface="Tahoma"/>
                    <a:sym typeface="Tahoma"/>
                  </a:rPr>
                  <a:t>SCHOOL IMPROVEMENT</a:t>
                </a:r>
              </a:p>
            </p:txBody>
          </p:sp>
          <p:grpSp>
            <p:nvGrpSpPr>
              <p:cNvPr id="280" name="Shape 280"/>
              <p:cNvGrpSpPr/>
              <p:nvPr/>
            </p:nvGrpSpPr>
            <p:grpSpPr>
              <a:xfrm>
                <a:off x="8463068" y="5816295"/>
                <a:ext cx="2679500" cy="615555"/>
                <a:chOff x="735868" y="1041237"/>
                <a:chExt cx="2018783" cy="461664"/>
              </a:xfrm>
            </p:grpSpPr>
            <p:sp>
              <p:nvSpPr>
                <p:cNvPr id="281" name="Shape 281"/>
                <p:cNvSpPr txBox="1"/>
                <p:nvPr/>
              </p:nvSpPr>
              <p:spPr>
                <a:xfrm>
                  <a:off x="735868" y="1041237"/>
                  <a:ext cx="2015510" cy="46166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Arial"/>
                    <a:buNone/>
                  </a:pPr>
                  <a:endParaRPr sz="1100" b="0" i="0" u="none" strike="noStrike" cap="none">
                    <a:solidFill>
                      <a:srgbClr val="7F7F7F"/>
                    </a:solidFill>
                    <a:latin typeface="Tahoma"/>
                    <a:ea typeface="Tahoma"/>
                    <a:cs typeface="Tahoma"/>
                    <a:sym typeface="Tahoma"/>
                  </a:endParaRPr>
                </a:p>
              </p:txBody>
            </p:sp>
            <p:sp>
              <p:nvSpPr>
                <p:cNvPr id="282" name="Shape 282"/>
                <p:cNvSpPr txBox="1"/>
                <p:nvPr/>
              </p:nvSpPr>
              <p:spPr>
                <a:xfrm>
                  <a:off x="735868" y="1134149"/>
                  <a:ext cx="2018783"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62626"/>
                    </a:buClr>
                    <a:buSzPct val="25000"/>
                    <a:buFont typeface="Tahoma"/>
                    <a:buNone/>
                  </a:pPr>
                  <a:r>
                    <a:rPr lang="en-US" sz="1400" b="0" i="0" u="none" strike="noStrike" cap="none">
                      <a:solidFill>
                        <a:srgbClr val="262626"/>
                      </a:solidFill>
                      <a:latin typeface="Tahoma"/>
                      <a:ea typeface="Tahoma"/>
                      <a:cs typeface="Tahoma"/>
                      <a:sym typeface="Tahoma"/>
                    </a:rPr>
                    <a:t>Room </a:t>
                  </a:r>
                  <a:r>
                    <a:rPr lang="en-US">
                      <a:solidFill>
                        <a:srgbClr val="FF0000"/>
                      </a:solidFill>
                      <a:latin typeface="Tahoma"/>
                      <a:ea typeface="Tahoma"/>
                      <a:cs typeface="Tahoma"/>
                      <a:sym typeface="Tahoma"/>
                    </a:rPr>
                    <a:t>Waubesa</a:t>
                  </a:r>
                </a:p>
              </p:txBody>
            </p:sp>
          </p:grpSp>
        </p:grpSp>
        <p:pic>
          <p:nvPicPr>
            <p:cNvPr id="283" name="Shape 283" descr="E:\Andrei\work\UpWork\infographics vs\vectors\plan2.png"/>
            <p:cNvPicPr preferRelativeResize="0"/>
            <p:nvPr/>
          </p:nvPicPr>
          <p:blipFill rotWithShape="1">
            <a:blip r:embed="rId5">
              <a:alphaModFix/>
            </a:blip>
            <a:srcRect/>
            <a:stretch/>
          </p:blipFill>
          <p:spPr>
            <a:xfrm>
              <a:off x="5106985" y="3880057"/>
              <a:ext cx="658814" cy="658814"/>
            </a:xfrm>
            <a:prstGeom prst="rect">
              <a:avLst/>
            </a:prstGeom>
            <a:noFill/>
            <a:ln>
              <a:noFill/>
            </a:ln>
          </p:spPr>
        </p:pic>
      </p:grpSp>
      <p:grpSp>
        <p:nvGrpSpPr>
          <p:cNvPr id="284" name="Shape 284"/>
          <p:cNvGrpSpPr/>
          <p:nvPr/>
        </p:nvGrpSpPr>
        <p:grpSpPr>
          <a:xfrm>
            <a:off x="3512968" y="2101892"/>
            <a:ext cx="5474792" cy="1416943"/>
            <a:chOff x="3512968" y="2101892"/>
            <a:chExt cx="5474792" cy="1416943"/>
          </a:xfrm>
        </p:grpSpPr>
        <p:sp>
          <p:nvSpPr>
            <p:cNvPr id="285" name="Shape 285"/>
            <p:cNvSpPr/>
            <p:nvPr/>
          </p:nvSpPr>
          <p:spPr>
            <a:xfrm flipH="1">
              <a:off x="3512968" y="2101892"/>
              <a:ext cx="3249613" cy="1165224"/>
            </a:xfrm>
            <a:custGeom>
              <a:avLst/>
              <a:gdLst/>
              <a:ahLst/>
              <a:cxnLst/>
              <a:rect l="0" t="0" r="0" b="0"/>
              <a:pathLst>
                <a:path w="120000" h="120000" extrusionOk="0">
                  <a:moveTo>
                    <a:pt x="120000" y="60000"/>
                  </a:moveTo>
                  <a:cubicBezTo>
                    <a:pt x="120000" y="93151"/>
                    <a:pt x="110396" y="120000"/>
                    <a:pt x="98538" y="120000"/>
                  </a:cubicBezTo>
                  <a:cubicBezTo>
                    <a:pt x="93937" y="120000"/>
                    <a:pt x="89706" y="115942"/>
                    <a:pt x="86217" y="109122"/>
                  </a:cubicBezTo>
                  <a:cubicBezTo>
                    <a:pt x="86186" y="109122"/>
                    <a:pt x="86186" y="109122"/>
                    <a:pt x="86186" y="109122"/>
                  </a:cubicBezTo>
                  <a:cubicBezTo>
                    <a:pt x="82974" y="103510"/>
                    <a:pt x="58455" y="64316"/>
                    <a:pt x="33968" y="108776"/>
                  </a:cubicBezTo>
                  <a:cubicBezTo>
                    <a:pt x="30447" y="115856"/>
                    <a:pt x="26124" y="120000"/>
                    <a:pt x="21461" y="120000"/>
                  </a:cubicBezTo>
                  <a:cubicBezTo>
                    <a:pt x="9603" y="120000"/>
                    <a:pt x="0" y="93151"/>
                    <a:pt x="0" y="60000"/>
                  </a:cubicBezTo>
                  <a:cubicBezTo>
                    <a:pt x="0" y="26848"/>
                    <a:pt x="9603" y="0"/>
                    <a:pt x="21461" y="0"/>
                  </a:cubicBezTo>
                  <a:cubicBezTo>
                    <a:pt x="25908" y="0"/>
                    <a:pt x="30015" y="3798"/>
                    <a:pt x="33443" y="10187"/>
                  </a:cubicBezTo>
                  <a:cubicBezTo>
                    <a:pt x="33443" y="10100"/>
                    <a:pt x="33443" y="10100"/>
                    <a:pt x="33443" y="10100"/>
                  </a:cubicBezTo>
                  <a:cubicBezTo>
                    <a:pt x="33443" y="10100"/>
                    <a:pt x="59876" y="58877"/>
                    <a:pt x="86556" y="10100"/>
                  </a:cubicBezTo>
                  <a:cubicBezTo>
                    <a:pt x="86556" y="10187"/>
                    <a:pt x="86556" y="10187"/>
                    <a:pt x="86556" y="10187"/>
                  </a:cubicBezTo>
                  <a:cubicBezTo>
                    <a:pt x="89984" y="3798"/>
                    <a:pt x="94091" y="0"/>
                    <a:pt x="98538" y="0"/>
                  </a:cubicBezTo>
                  <a:cubicBezTo>
                    <a:pt x="110396" y="0"/>
                    <a:pt x="120000" y="26848"/>
                    <a:pt x="120000" y="60000"/>
                  </a:cubicBezTo>
                  <a:close/>
                </a:path>
              </a:pathLst>
            </a:custGeom>
            <a:solidFill>
              <a:srgbClr val="205867"/>
            </a:solidFill>
            <a:ln>
              <a:noFill/>
            </a:ln>
            <a:effectLst>
              <a:outerShdw blurRad="1231900" dist="190500" dir="1500000" sx="113000" sy="113000" algn="tl" rotWithShape="0">
                <a:srgbClr val="000000">
                  <a:alpha val="33333"/>
                </a:srgbClr>
              </a:outerShdw>
            </a:effectLst>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b="0" i="0" u="none" strike="noStrike" cap="none">
                <a:solidFill>
                  <a:schemeClr val="dk1"/>
                </a:solidFill>
                <a:latin typeface="Tahoma"/>
                <a:ea typeface="Tahoma"/>
                <a:cs typeface="Tahoma"/>
                <a:sym typeface="Tahoma"/>
              </a:endParaRPr>
            </a:p>
          </p:txBody>
        </p:sp>
        <p:sp>
          <p:nvSpPr>
            <p:cNvPr id="286" name="Shape 286"/>
            <p:cNvSpPr/>
            <p:nvPr/>
          </p:nvSpPr>
          <p:spPr>
            <a:xfrm>
              <a:off x="5648767" y="2164050"/>
              <a:ext cx="1040913" cy="1040913"/>
            </a:xfrm>
            <a:prstGeom prst="ellipse">
              <a:avLst/>
            </a:prstGeom>
            <a:solidFill>
              <a:srgbClr val="F2F2F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b="0" i="0" u="none" strike="noStrike" cap="none">
                <a:solidFill>
                  <a:schemeClr val="dk1"/>
                </a:solidFill>
                <a:latin typeface="Tahoma"/>
                <a:ea typeface="Tahoma"/>
                <a:cs typeface="Tahoma"/>
                <a:sym typeface="Tahoma"/>
              </a:endParaRPr>
            </a:p>
          </p:txBody>
        </p:sp>
        <p:grpSp>
          <p:nvGrpSpPr>
            <p:cNvPr id="287" name="Shape 287"/>
            <p:cNvGrpSpPr/>
            <p:nvPr/>
          </p:nvGrpSpPr>
          <p:grpSpPr>
            <a:xfrm>
              <a:off x="6935229" y="2412167"/>
              <a:ext cx="2052531" cy="1106668"/>
              <a:chOff x="9451343" y="2959426"/>
              <a:chExt cx="2736707" cy="1475558"/>
            </a:xfrm>
          </p:grpSpPr>
          <p:sp>
            <p:nvSpPr>
              <p:cNvPr id="288" name="Shape 288"/>
              <p:cNvSpPr/>
              <p:nvPr/>
            </p:nvSpPr>
            <p:spPr>
              <a:xfrm>
                <a:off x="9575277" y="2959426"/>
                <a:ext cx="2247300" cy="453899"/>
              </a:xfrm>
              <a:prstGeom prst="roundRect">
                <a:avLst>
                  <a:gd name="adj" fmla="val 16667"/>
                </a:avLst>
              </a:prstGeom>
              <a:solidFill>
                <a:srgbClr val="31859B"/>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1400" b="0" i="0" u="none" strike="noStrike" cap="none">
                    <a:solidFill>
                      <a:schemeClr val="lt1"/>
                    </a:solidFill>
                    <a:latin typeface="Tahoma"/>
                    <a:ea typeface="Tahoma"/>
                    <a:cs typeface="Tahoma"/>
                    <a:sym typeface="Tahoma"/>
                  </a:rPr>
                  <a:t>EQUITY</a:t>
                </a:r>
              </a:p>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Tahoma"/>
                  <a:ea typeface="Tahoma"/>
                  <a:cs typeface="Tahoma"/>
                  <a:sym typeface="Tahoma"/>
                </a:endParaRPr>
              </a:p>
            </p:txBody>
          </p:sp>
          <p:grpSp>
            <p:nvGrpSpPr>
              <p:cNvPr id="289" name="Shape 289"/>
              <p:cNvGrpSpPr/>
              <p:nvPr/>
            </p:nvGrpSpPr>
            <p:grpSpPr>
              <a:xfrm>
                <a:off x="9451343" y="3450151"/>
                <a:ext cx="2736707" cy="984833"/>
                <a:chOff x="735868" y="764277"/>
                <a:chExt cx="2061884" cy="738624"/>
              </a:xfrm>
            </p:grpSpPr>
            <p:sp>
              <p:nvSpPr>
                <p:cNvPr id="290" name="Shape 290"/>
                <p:cNvSpPr txBox="1"/>
                <p:nvPr/>
              </p:nvSpPr>
              <p:spPr>
                <a:xfrm>
                  <a:off x="735868" y="1041237"/>
                  <a:ext cx="2015510"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7F7F7F"/>
                    </a:solidFill>
                    <a:latin typeface="Tahoma"/>
                    <a:ea typeface="Tahoma"/>
                    <a:cs typeface="Tahoma"/>
                    <a:sym typeface="Tahoma"/>
                  </a:endParaRPr>
                </a:p>
              </p:txBody>
            </p:sp>
            <p:sp>
              <p:nvSpPr>
                <p:cNvPr id="291" name="Shape 291"/>
                <p:cNvSpPr txBox="1"/>
                <p:nvPr/>
              </p:nvSpPr>
              <p:spPr>
                <a:xfrm>
                  <a:off x="778968" y="764277"/>
                  <a:ext cx="2018783"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62626"/>
                    </a:buClr>
                    <a:buSzPct val="25000"/>
                    <a:buFont typeface="Tahoma"/>
                    <a:buNone/>
                  </a:pPr>
                  <a:r>
                    <a:rPr lang="en-US" sz="1400" b="0" i="0" u="none" strike="noStrike" cap="none">
                      <a:solidFill>
                        <a:srgbClr val="262626"/>
                      </a:solidFill>
                      <a:latin typeface="Tahoma"/>
                      <a:ea typeface="Tahoma"/>
                      <a:cs typeface="Tahoma"/>
                      <a:sym typeface="Tahoma"/>
                    </a:rPr>
                    <a:t>Room </a:t>
                  </a:r>
                  <a:r>
                    <a:rPr lang="en-US">
                      <a:solidFill>
                        <a:srgbClr val="FF0000"/>
                      </a:solidFill>
                      <a:latin typeface="Tahoma"/>
                      <a:ea typeface="Tahoma"/>
                      <a:cs typeface="Tahoma"/>
                      <a:sym typeface="Tahoma"/>
                    </a:rPr>
                    <a:t>Monona</a:t>
                  </a:r>
                </a:p>
              </p:txBody>
            </p:sp>
          </p:grpSp>
        </p:grpSp>
        <p:pic>
          <p:nvPicPr>
            <p:cNvPr id="292" name="Shape 292" descr="E:\Andrei\work\UpWork\infographics vs\vectors\marketing8.png"/>
            <p:cNvPicPr preferRelativeResize="0"/>
            <p:nvPr/>
          </p:nvPicPr>
          <p:blipFill rotWithShape="1">
            <a:blip r:embed="rId6">
              <a:alphaModFix/>
            </a:blip>
            <a:srcRect/>
            <a:stretch/>
          </p:blipFill>
          <p:spPr>
            <a:xfrm>
              <a:off x="5805183" y="2317325"/>
              <a:ext cx="697316" cy="697316"/>
            </a:xfrm>
            <a:prstGeom prst="rect">
              <a:avLst/>
            </a:prstGeom>
            <a:noFill/>
            <a:ln>
              <a:noFill/>
            </a:ln>
          </p:spPr>
        </p:pic>
      </p:grpSp>
      <p:sp>
        <p:nvSpPr>
          <p:cNvPr id="293" name="Shape 293"/>
          <p:cNvSpPr/>
          <p:nvPr/>
        </p:nvSpPr>
        <p:spPr>
          <a:xfrm>
            <a:off x="0" y="0"/>
            <a:ext cx="9144000" cy="304798"/>
          </a:xfrm>
          <a:prstGeom prst="rect">
            <a:avLst/>
          </a:prstGeom>
          <a:solidFill>
            <a:srgbClr val="000090"/>
          </a:solidFill>
          <a:ln w="9525" cap="flat" cmpd="sng">
            <a:solidFill>
              <a:srgbClr val="4A7DBA"/>
            </a:solidFill>
            <a:prstDash val="solid"/>
            <a:round/>
            <a:headEnd type="none" w="med" len="med"/>
            <a:tailEnd type="none" w="med" len="med"/>
          </a:ln>
          <a:effectLst>
            <a:outerShdw blurRad="39999" dist="23000" dir="5400000" rotWithShape="0">
              <a:srgbClr val="00000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600" b="0" i="0" u="none" strike="noStrike" cap="none">
              <a:solidFill>
                <a:schemeClr val="lt1"/>
              </a:solidFill>
              <a:latin typeface="Tahoma"/>
              <a:ea typeface="Tahoma"/>
              <a:cs typeface="Tahoma"/>
              <a:sym typeface="Tahoma"/>
            </a:endParaRPr>
          </a:p>
        </p:txBody>
      </p:sp>
      <p:sp>
        <p:nvSpPr>
          <p:cNvPr id="294" name="Shape 294"/>
          <p:cNvSpPr/>
          <p:nvPr/>
        </p:nvSpPr>
        <p:spPr>
          <a:xfrm>
            <a:off x="2484266" y="1541504"/>
            <a:ext cx="2286000" cy="2286000"/>
          </a:xfrm>
          <a:prstGeom prst="ellipse">
            <a:avLst/>
          </a:prstGeom>
          <a:solidFill>
            <a:srgbClr val="F2F2F2"/>
          </a:solidFill>
          <a:ln>
            <a:noFill/>
          </a:ln>
          <a:effectLst>
            <a:outerShdw blurRad="368298" dist="38100" dir="2700000" sx="104000" sy="104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600" b="0" i="0" u="none" strike="noStrike" cap="none">
              <a:solidFill>
                <a:schemeClr val="lt1"/>
              </a:solidFill>
              <a:latin typeface="Tahoma"/>
              <a:ea typeface="Tahoma"/>
              <a:cs typeface="Tahoma"/>
              <a:sym typeface="Tahoma"/>
            </a:endParaRPr>
          </a:p>
        </p:txBody>
      </p:sp>
      <p:sp>
        <p:nvSpPr>
          <p:cNvPr id="295" name="Shape 295"/>
          <p:cNvSpPr/>
          <p:nvPr/>
        </p:nvSpPr>
        <p:spPr>
          <a:xfrm>
            <a:off x="2573766" y="1631008"/>
            <a:ext cx="2106998" cy="2106998"/>
          </a:xfrm>
          <a:prstGeom prst="ellipse">
            <a:avLst/>
          </a:prstGeom>
          <a:noFill/>
          <a:ln w="9525" cap="flat" cmpd="sng">
            <a:solidFill>
              <a:schemeClr val="accent5"/>
            </a:solidFill>
            <a:prstDash val="dash"/>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600" b="0" i="0" u="none" strike="noStrike" cap="none">
              <a:solidFill>
                <a:schemeClr val="lt1"/>
              </a:solidFill>
              <a:latin typeface="Tahoma"/>
              <a:ea typeface="Tahoma"/>
              <a:cs typeface="Tahoma"/>
              <a:sym typeface="Tahoma"/>
            </a:endParaRPr>
          </a:p>
        </p:txBody>
      </p:sp>
      <p:grpSp>
        <p:nvGrpSpPr>
          <p:cNvPr id="296" name="Shape 296"/>
          <p:cNvGrpSpPr/>
          <p:nvPr/>
        </p:nvGrpSpPr>
        <p:grpSpPr>
          <a:xfrm>
            <a:off x="2674765" y="1732007"/>
            <a:ext cx="1905000" cy="1905001"/>
            <a:chOff x="3860800" y="2412999"/>
            <a:chExt cx="2540000" cy="2540000"/>
          </a:xfrm>
        </p:grpSpPr>
        <p:sp>
          <p:nvSpPr>
            <p:cNvPr id="297" name="Shape 297"/>
            <p:cNvSpPr/>
            <p:nvPr/>
          </p:nvSpPr>
          <p:spPr>
            <a:xfrm>
              <a:off x="3860800" y="2412999"/>
              <a:ext cx="2540000" cy="2540000"/>
            </a:xfrm>
            <a:prstGeom prst="ellipse">
              <a:avLst/>
            </a:prstGeom>
            <a:solidFill>
              <a:srgbClr val="2B8B4B"/>
            </a:solidFill>
            <a:ln>
              <a:noFill/>
            </a:ln>
            <a:effectLst>
              <a:outerShdw blurRad="368298" dist="38100" dir="2700000" sx="104000" sy="104000" algn="tl" rotWithShape="0">
                <a:srgbClr val="000000">
                  <a:alpha val="4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600" b="0" i="0" u="none" strike="noStrike" cap="none">
                <a:solidFill>
                  <a:schemeClr val="lt1"/>
                </a:solidFill>
                <a:latin typeface="Tahoma"/>
                <a:ea typeface="Tahoma"/>
                <a:cs typeface="Tahoma"/>
                <a:sym typeface="Tahoma"/>
              </a:endParaRPr>
            </a:p>
          </p:txBody>
        </p:sp>
        <p:sp>
          <p:nvSpPr>
            <p:cNvPr id="298" name="Shape 298"/>
            <p:cNvSpPr txBox="1"/>
            <p:nvPr/>
          </p:nvSpPr>
          <p:spPr>
            <a:xfrm>
              <a:off x="4102244" y="2872824"/>
              <a:ext cx="2057111" cy="184665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1400" b="1" i="0" u="none" strike="noStrike" cap="none">
                  <a:solidFill>
                    <a:schemeClr val="lt1"/>
                  </a:solidFill>
                  <a:latin typeface="Tahoma"/>
                  <a:ea typeface="Tahoma"/>
                  <a:cs typeface="Tahoma"/>
                  <a:sym typeface="Tahoma"/>
                </a:rPr>
                <a:t>Purpose</a:t>
              </a:r>
            </a:p>
            <a:p>
              <a:pPr marL="0" marR="0" lvl="0" indent="0" algn="ctr" rtl="0">
                <a:lnSpc>
                  <a:spcPct val="100000"/>
                </a:lnSpc>
                <a:spcBef>
                  <a:spcPts val="0"/>
                </a:spcBef>
                <a:spcAft>
                  <a:spcPts val="0"/>
                </a:spcAft>
                <a:buClr>
                  <a:schemeClr val="lt1"/>
                </a:buClr>
                <a:buSzPct val="25000"/>
                <a:buFont typeface="Tahoma"/>
                <a:buNone/>
              </a:pPr>
              <a:r>
                <a:rPr lang="en-US" sz="1400" b="0" i="0" u="none" strike="noStrike" cap="none">
                  <a:solidFill>
                    <a:schemeClr val="lt1"/>
                  </a:solidFill>
                  <a:latin typeface="Tahoma"/>
                  <a:ea typeface="Tahoma"/>
                  <a:cs typeface="Tahoma"/>
                  <a:sym typeface="Tahoma"/>
                </a:rPr>
                <a:t>(Plan 1.1)</a:t>
              </a:r>
            </a:p>
            <a:p>
              <a:pPr marL="0" marR="0" lvl="0" indent="0" algn="ctr" rtl="0">
                <a:lnSpc>
                  <a:spcPct val="100000"/>
                </a:lnSpc>
                <a:spcBef>
                  <a:spcPts val="0"/>
                </a:spcBef>
                <a:spcAft>
                  <a:spcPts val="0"/>
                </a:spcAft>
                <a:buClr>
                  <a:schemeClr val="lt1"/>
                </a:buClr>
                <a:buSzPct val="25000"/>
                <a:buFont typeface="Tahoma"/>
                <a:buNone/>
              </a:pPr>
              <a:r>
                <a:rPr lang="en-US" sz="1400" b="0" i="1" u="none" strike="noStrike" cap="none">
                  <a:solidFill>
                    <a:schemeClr val="lt1"/>
                  </a:solidFill>
                  <a:latin typeface="Tahoma"/>
                  <a:ea typeface="Tahoma"/>
                  <a:cs typeface="Tahoma"/>
                  <a:sym typeface="Tahoma"/>
                </a:rPr>
                <a:t>To collect feedback on draft sections</a:t>
              </a:r>
            </a:p>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Tahoma"/>
                <a:ea typeface="Tahoma"/>
                <a:cs typeface="Tahoma"/>
                <a:sym typeface="Tahoma"/>
              </a:endParaRPr>
            </a:p>
          </p:txBody>
        </p:sp>
      </p:grpSp>
      <p:sp>
        <p:nvSpPr>
          <p:cNvPr id="299" name="Shape 299"/>
          <p:cNvSpPr/>
          <p:nvPr/>
        </p:nvSpPr>
        <p:spPr>
          <a:xfrm>
            <a:off x="282602" y="2051427"/>
            <a:ext cx="1685408" cy="340517"/>
          </a:xfrm>
          <a:prstGeom prst="roundRect">
            <a:avLst>
              <a:gd name="adj" fmla="val 16667"/>
            </a:avLst>
          </a:prstGeom>
          <a:solidFill>
            <a:srgbClr val="2B8B4B"/>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Tahoma"/>
              <a:buNone/>
            </a:pPr>
            <a:r>
              <a:rPr lang="en-US" sz="1400" b="0" i="0" u="none" strike="noStrike" cap="none">
                <a:solidFill>
                  <a:schemeClr val="lt1"/>
                </a:solidFill>
                <a:latin typeface="Tahoma"/>
                <a:ea typeface="Tahoma"/>
                <a:cs typeface="Tahoma"/>
                <a:sym typeface="Tahoma"/>
              </a:rPr>
              <a:t>Round Robin</a:t>
            </a:r>
          </a:p>
        </p:txBody>
      </p:sp>
      <p:pic>
        <p:nvPicPr>
          <p:cNvPr id="300" name="Shape 300" descr="E:\Andrei\work\UpWork\infographics vs\vectors\businessman277.png"/>
          <p:cNvPicPr preferRelativeResize="0"/>
          <p:nvPr/>
        </p:nvPicPr>
        <p:blipFill rotWithShape="1">
          <a:blip r:embed="rId7">
            <a:alphaModFix/>
          </a:blip>
          <a:srcRect/>
          <a:stretch/>
        </p:blipFill>
        <p:spPr>
          <a:xfrm>
            <a:off x="775504" y="1389433"/>
            <a:ext cx="699602" cy="620651"/>
          </a:xfrm>
          <a:prstGeom prst="rect">
            <a:avLst/>
          </a:prstGeom>
          <a:noFill/>
          <a:ln>
            <a:noFill/>
          </a:ln>
        </p:spPr>
      </p:pic>
      <p:grpSp>
        <p:nvGrpSpPr>
          <p:cNvPr id="301" name="Shape 301"/>
          <p:cNvGrpSpPr/>
          <p:nvPr/>
        </p:nvGrpSpPr>
        <p:grpSpPr>
          <a:xfrm>
            <a:off x="102913" y="2389022"/>
            <a:ext cx="2208486" cy="707847"/>
            <a:chOff x="570014" y="764277"/>
            <a:chExt cx="2218550" cy="707847"/>
          </a:xfrm>
        </p:grpSpPr>
        <p:sp>
          <p:nvSpPr>
            <p:cNvPr id="302" name="Shape 302"/>
            <p:cNvSpPr txBox="1"/>
            <p:nvPr/>
          </p:nvSpPr>
          <p:spPr>
            <a:xfrm>
              <a:off x="735868" y="1041237"/>
              <a:ext cx="2015510" cy="430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100" b="0" i="0" u="none" strike="noStrike" cap="none">
                <a:solidFill>
                  <a:srgbClr val="262626"/>
                </a:solidFill>
                <a:latin typeface="Tahoma"/>
                <a:ea typeface="Tahoma"/>
                <a:cs typeface="Tahoma"/>
                <a:sym typeface="Tahoma"/>
              </a:endParaRPr>
            </a:p>
            <a:p>
              <a:pPr marL="0" marR="0" lvl="0" indent="0" algn="ctr" rtl="0">
                <a:lnSpc>
                  <a:spcPct val="100000"/>
                </a:lnSpc>
                <a:spcBef>
                  <a:spcPts val="0"/>
                </a:spcBef>
                <a:spcAft>
                  <a:spcPts val="0"/>
                </a:spcAft>
                <a:buClr>
                  <a:srgbClr val="000000"/>
                </a:buClr>
                <a:buFont typeface="Arial"/>
                <a:buNone/>
              </a:pPr>
              <a:endParaRPr sz="1100" b="0" i="0" u="none" strike="noStrike" cap="none">
                <a:solidFill>
                  <a:srgbClr val="7F7F7F"/>
                </a:solidFill>
                <a:latin typeface="Tahoma"/>
                <a:ea typeface="Tahoma"/>
                <a:cs typeface="Tahoma"/>
                <a:sym typeface="Tahoma"/>
              </a:endParaRPr>
            </a:p>
          </p:txBody>
        </p:sp>
        <p:sp>
          <p:nvSpPr>
            <p:cNvPr id="303" name="Shape 303"/>
            <p:cNvSpPr txBox="1"/>
            <p:nvPr/>
          </p:nvSpPr>
          <p:spPr>
            <a:xfrm>
              <a:off x="570014" y="764277"/>
              <a:ext cx="221855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62626"/>
                </a:buClr>
                <a:buSzPct val="25000"/>
                <a:buFont typeface="Tahoma"/>
                <a:buNone/>
              </a:pPr>
              <a:r>
                <a:rPr lang="en-US" sz="1400" b="1" i="0" u="none" strike="noStrike" cap="none">
                  <a:solidFill>
                    <a:srgbClr val="262626"/>
                  </a:solidFill>
                  <a:latin typeface="Tahoma"/>
                  <a:ea typeface="Tahoma"/>
                  <a:cs typeface="Tahoma"/>
                  <a:sym typeface="Tahoma"/>
                </a:rPr>
                <a:t>3-25 minute Stations</a:t>
              </a:r>
            </a:p>
          </p:txBody>
        </p:sp>
      </p:grpSp>
      <p:sp>
        <p:nvSpPr>
          <p:cNvPr id="304" name="Shape 304"/>
          <p:cNvSpPr/>
          <p:nvPr/>
        </p:nvSpPr>
        <p:spPr>
          <a:xfrm>
            <a:off x="165100" y="2727750"/>
            <a:ext cx="2057400" cy="738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a:solidFill>
                  <a:schemeClr val="dk1"/>
                </a:solidFill>
                <a:latin typeface="Tahoma"/>
                <a:ea typeface="Tahoma"/>
                <a:cs typeface="Tahoma"/>
                <a:sym typeface="Tahoma"/>
              </a:rPr>
              <a:t>Round 1: 10:10-10:35 </a:t>
            </a:r>
          </a:p>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a:solidFill>
                  <a:schemeClr val="dk1"/>
                </a:solidFill>
                <a:latin typeface="Tahoma"/>
                <a:ea typeface="Tahoma"/>
                <a:cs typeface="Tahoma"/>
                <a:sym typeface="Tahoma"/>
              </a:rPr>
              <a:t>Round 2: 10:40-11:05 </a:t>
            </a:r>
          </a:p>
          <a:p>
            <a:pPr marL="0" marR="0" lvl="0" indent="0" algn="l" rtl="0">
              <a:lnSpc>
                <a:spcPct val="100000"/>
              </a:lnSpc>
              <a:spcBef>
                <a:spcPts val="0"/>
              </a:spcBef>
              <a:spcAft>
                <a:spcPts val="0"/>
              </a:spcAft>
              <a:buClr>
                <a:schemeClr val="dk1"/>
              </a:buClr>
              <a:buSzPct val="25000"/>
              <a:buFont typeface="Tahoma"/>
              <a:buNone/>
            </a:pPr>
            <a:r>
              <a:rPr lang="en-US" sz="1400" b="0" i="0" u="none" strike="noStrike" cap="none">
                <a:solidFill>
                  <a:schemeClr val="dk1"/>
                </a:solidFill>
                <a:latin typeface="Tahoma"/>
                <a:ea typeface="Tahoma"/>
                <a:cs typeface="Tahoma"/>
                <a:sym typeface="Tahoma"/>
              </a:rPr>
              <a:t>Round 3: 11:10-11:35</a:t>
            </a:r>
          </a:p>
        </p:txBody>
      </p:sp>
      <p:sp>
        <p:nvSpPr>
          <p:cNvPr id="305" name="Shape 305"/>
          <p:cNvSpPr txBox="1"/>
          <p:nvPr/>
        </p:nvSpPr>
        <p:spPr>
          <a:xfrm>
            <a:off x="-641041" y="152400"/>
            <a:ext cx="4565341" cy="914400"/>
          </a:xfrm>
          <a:prstGeom prst="rect">
            <a:avLst/>
          </a:prstGeom>
          <a:noFill/>
          <a:ln>
            <a:noFill/>
          </a:ln>
        </p:spPr>
        <p:txBody>
          <a:bodyPr lIns="68575" tIns="34275" rIns="68575" bIns="3427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1" i="0" u="none" strike="noStrike" cap="none">
                <a:solidFill>
                  <a:schemeClr val="dk1"/>
                </a:solidFill>
                <a:latin typeface="Calibri"/>
                <a:ea typeface="Calibri"/>
                <a:cs typeface="Calibri"/>
                <a:sym typeface="Calibri"/>
              </a:rPr>
              <a:t>Round Robin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500"/>
                                        <p:tgtEl>
                                          <p:spTgt spid="2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 calcmode="lin" valueType="num">
                                      <p:cBhvr additive="base">
                                        <p:cTn id="12" dur="500"/>
                                        <p:tgtEl>
                                          <p:spTgt spid="284"/>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5"/>
                                        </p:tgtEl>
                                        <p:attrNameLst>
                                          <p:attrName>style.visibility</p:attrName>
                                        </p:attrNameLst>
                                      </p:cBhvr>
                                      <p:to>
                                        <p:strVal val="visible"/>
                                      </p:to>
                                    </p:set>
                                    <p:anim calcmode="lin" valueType="num">
                                      <p:cBhvr additive="base">
                                        <p:cTn id="17" dur="500"/>
                                        <p:tgtEl>
                                          <p:spTgt spid="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0" y="0"/>
            <a:ext cx="9144000" cy="92165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a:solidFill>
                  <a:schemeClr val="lt1"/>
                </a:solidFill>
                <a:latin typeface="Lato"/>
                <a:ea typeface="Lato"/>
                <a:cs typeface="Lato"/>
                <a:sym typeface="Lato"/>
              </a:rPr>
              <a:t>Think Sheet</a:t>
            </a:r>
          </a:p>
        </p:txBody>
      </p:sp>
      <p:sp>
        <p:nvSpPr>
          <p:cNvPr id="135" name="Shape 135"/>
          <p:cNvSpPr/>
          <p:nvPr/>
        </p:nvSpPr>
        <p:spPr>
          <a:xfrm flipH="1">
            <a:off x="1377874" y="1821059"/>
            <a:ext cx="3336011" cy="2259098"/>
          </a:xfrm>
          <a:prstGeom prst="leftArrow">
            <a:avLst>
              <a:gd name="adj1" fmla="val 50000"/>
              <a:gd name="adj2" fmla="val 50000"/>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352"/>
              </a:srgbClr>
            </a:outerShdw>
          </a:effectLst>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b="0" i="0" u="none" strike="noStrike" cap="none">
              <a:solidFill>
                <a:schemeClr val="lt1"/>
              </a:solidFill>
              <a:latin typeface="Calibri"/>
              <a:ea typeface="Calibri"/>
              <a:cs typeface="Calibri"/>
              <a:sym typeface="Calibri"/>
            </a:endParaRPr>
          </a:p>
        </p:txBody>
      </p:sp>
      <p:sp>
        <p:nvSpPr>
          <p:cNvPr id="136" name="Shape 136"/>
          <p:cNvSpPr/>
          <p:nvPr/>
        </p:nvSpPr>
        <p:spPr>
          <a:xfrm>
            <a:off x="1593583" y="2521808"/>
            <a:ext cx="2570535"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strike="noStrike" cap="none">
                <a:solidFill>
                  <a:schemeClr val="dk1"/>
                </a:solidFill>
                <a:latin typeface="Calibri"/>
                <a:ea typeface="Calibri"/>
                <a:cs typeface="Calibri"/>
                <a:sym typeface="Calibri"/>
              </a:rPr>
              <a:t>Plus (+) / Delta (</a:t>
            </a:r>
            <a:r>
              <a:rPr lang="en-US" sz="2400" b="0" i="0" u="none" strike="noStrike" cap="none">
                <a:solidFill>
                  <a:schemeClr val="dk1"/>
                </a:solidFill>
                <a:latin typeface="Calibri"/>
                <a:ea typeface="Calibri"/>
                <a:cs typeface="Calibri"/>
                <a:sym typeface="Calibri"/>
              </a:rPr>
              <a:t>∆</a:t>
            </a:r>
            <a:r>
              <a:rPr lang="en-US" sz="2400" b="1" i="0" u="none" strike="noStrike" cap="none">
                <a:solidFill>
                  <a:schemeClr val="dk1"/>
                </a:solidFill>
                <a:latin typeface="Calibri"/>
                <a:ea typeface="Calibri"/>
                <a:cs typeface="Calibri"/>
                <a:sym typeface="Calibri"/>
              </a:rPr>
              <a:t>) </a:t>
            </a:r>
          </a:p>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THINK SHEET </a:t>
            </a:r>
          </a:p>
        </p:txBody>
      </p:sp>
      <p:pic>
        <p:nvPicPr>
          <p:cNvPr id="137" name="Shape 137" descr="Screen Shot 2017-01-25 at 7.30.28 AM.png"/>
          <p:cNvPicPr preferRelativeResize="0"/>
          <p:nvPr/>
        </p:nvPicPr>
        <p:blipFill rotWithShape="1">
          <a:blip r:embed="rId3">
            <a:alphaModFix/>
          </a:blip>
          <a:srcRect t="2717" b="3456"/>
          <a:stretch/>
        </p:blipFill>
        <p:spPr>
          <a:xfrm>
            <a:off x="5419989" y="1206500"/>
            <a:ext cx="2890800" cy="3505200"/>
          </a:xfrm>
          <a:prstGeom prst="rect">
            <a:avLst/>
          </a:prstGeom>
          <a:noFill/>
          <a:ln>
            <a:noFill/>
          </a:ln>
          <a:effectLst>
            <a:outerShdw blurRad="292100" dist="139700" dir="2700000" algn="tl" rotWithShape="0">
              <a:srgbClr val="333333">
                <a:alpha val="64313"/>
              </a:srgbClr>
            </a:outerShdw>
          </a:effec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0" y="0"/>
            <a:ext cx="9144000" cy="92165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b="1" i="0" u="none" strike="noStrike" cap="none">
                <a:solidFill>
                  <a:schemeClr val="lt1"/>
                </a:solidFill>
                <a:latin typeface="Lato"/>
                <a:ea typeface="Lato"/>
                <a:cs typeface="Lato"/>
                <a:sym typeface="Lato"/>
              </a:rPr>
              <a:t>Revisiting Group Norms</a:t>
            </a:r>
          </a:p>
        </p:txBody>
      </p:sp>
      <p:sp>
        <p:nvSpPr>
          <p:cNvPr id="312" name="Shape 312"/>
          <p:cNvSpPr/>
          <p:nvPr/>
        </p:nvSpPr>
        <p:spPr>
          <a:xfrm>
            <a:off x="954391" y="1534650"/>
            <a:ext cx="2130995" cy="1453189"/>
          </a:xfrm>
          <a:custGeom>
            <a:avLst/>
            <a:gdLst/>
            <a:ahLst/>
            <a:cxnLst/>
            <a:rect l="0" t="0" r="0" b="0"/>
            <a:pathLst>
              <a:path w="120000" h="120000" extrusionOk="0">
                <a:moveTo>
                  <a:pt x="16608" y="109603"/>
                </a:moveTo>
                <a:lnTo>
                  <a:pt x="16608" y="109603"/>
                </a:lnTo>
                <a:cubicBezTo>
                  <a:pt x="-384" y="92179"/>
                  <a:pt x="-5076" y="59450"/>
                  <a:pt x="6024" y="35125"/>
                </a:cubicBezTo>
                <a:cubicBezTo>
                  <a:pt x="10860" y="24798"/>
                  <a:pt x="17904" y="17134"/>
                  <a:pt x="26124" y="13881"/>
                </a:cubicBezTo>
                <a:cubicBezTo>
                  <a:pt x="31752" y="11392"/>
                  <a:pt x="31704" y="11971"/>
                  <a:pt x="34488" y="11010"/>
                </a:cubicBezTo>
                <a:cubicBezTo>
                  <a:pt x="34752" y="11010"/>
                  <a:pt x="35004" y="10813"/>
                  <a:pt x="35412" y="10628"/>
                </a:cubicBezTo>
                <a:cubicBezTo>
                  <a:pt x="42852" y="15606"/>
                  <a:pt x="54768" y="20955"/>
                  <a:pt x="77472" y="4295"/>
                </a:cubicBezTo>
                <a:cubicBezTo>
                  <a:pt x="89376" y="-4434"/>
                  <a:pt x="107916" y="1412"/>
                  <a:pt x="120000" y="10639"/>
                </a:cubicBezTo>
                <a:cubicBezTo>
                  <a:pt x="89100" y="301"/>
                  <a:pt x="73788" y="45672"/>
                  <a:pt x="74448" y="59068"/>
                </a:cubicBezTo>
                <a:cubicBezTo>
                  <a:pt x="74496" y="60596"/>
                  <a:pt x="74544" y="62112"/>
                  <a:pt x="74592" y="63641"/>
                </a:cubicBezTo>
                <a:cubicBezTo>
                  <a:pt x="75360" y="75901"/>
                  <a:pt x="73020" y="88347"/>
                  <a:pt x="68052" y="98500"/>
                </a:cubicBezTo>
                <a:cubicBezTo>
                  <a:pt x="56160" y="122049"/>
                  <a:pt x="33588" y="127039"/>
                  <a:pt x="16608" y="109603"/>
                </a:cubicBezTo>
              </a:path>
            </a:pathLst>
          </a:custGeom>
          <a:solidFill>
            <a:schemeClr val="accent1"/>
          </a:solidFill>
          <a:ln>
            <a:noFill/>
          </a:ln>
          <a:effectLst>
            <a:outerShdw blurRad="127000" dist="127000" dir="2700000" algn="ctr" rotWithShape="0">
              <a:srgbClr val="808080"/>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313" name="Shape 313"/>
          <p:cNvSpPr txBox="1"/>
          <p:nvPr/>
        </p:nvSpPr>
        <p:spPr>
          <a:xfrm>
            <a:off x="955816" y="3121583"/>
            <a:ext cx="1268985" cy="132343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a:solidFill>
                  <a:schemeClr val="dk1"/>
                </a:solidFill>
                <a:latin typeface="Calibri"/>
                <a:ea typeface="Calibri"/>
                <a:cs typeface="Calibri"/>
                <a:sym typeface="Calibri"/>
              </a:rPr>
              <a:t>Actively and respectfully listen and speak</a:t>
            </a:r>
          </a:p>
          <a:p>
            <a:pPr marL="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314" name="Shape 314"/>
          <p:cNvSpPr/>
          <p:nvPr/>
        </p:nvSpPr>
        <p:spPr>
          <a:xfrm>
            <a:off x="2332350" y="1541083"/>
            <a:ext cx="2130995" cy="1453189"/>
          </a:xfrm>
          <a:custGeom>
            <a:avLst/>
            <a:gdLst/>
            <a:ahLst/>
            <a:cxnLst/>
            <a:rect l="0" t="0" r="0" b="0"/>
            <a:pathLst>
              <a:path w="120000" h="120000" extrusionOk="0">
                <a:moveTo>
                  <a:pt x="16608" y="109603"/>
                </a:moveTo>
                <a:lnTo>
                  <a:pt x="16608" y="109603"/>
                </a:lnTo>
                <a:cubicBezTo>
                  <a:pt x="-384" y="92179"/>
                  <a:pt x="-5076" y="59450"/>
                  <a:pt x="6024" y="35125"/>
                </a:cubicBezTo>
                <a:cubicBezTo>
                  <a:pt x="10860" y="24798"/>
                  <a:pt x="17904" y="17134"/>
                  <a:pt x="26124" y="13881"/>
                </a:cubicBezTo>
                <a:cubicBezTo>
                  <a:pt x="31752" y="11392"/>
                  <a:pt x="31704" y="11971"/>
                  <a:pt x="34488" y="11010"/>
                </a:cubicBezTo>
                <a:cubicBezTo>
                  <a:pt x="34752" y="11010"/>
                  <a:pt x="35004" y="10813"/>
                  <a:pt x="35412" y="10628"/>
                </a:cubicBezTo>
                <a:cubicBezTo>
                  <a:pt x="42852" y="15606"/>
                  <a:pt x="54768" y="20955"/>
                  <a:pt x="77472" y="4295"/>
                </a:cubicBezTo>
                <a:cubicBezTo>
                  <a:pt x="89376" y="-4434"/>
                  <a:pt x="107916" y="1412"/>
                  <a:pt x="120000" y="10639"/>
                </a:cubicBezTo>
                <a:cubicBezTo>
                  <a:pt x="89100" y="301"/>
                  <a:pt x="73788" y="45672"/>
                  <a:pt x="74448" y="59068"/>
                </a:cubicBezTo>
                <a:cubicBezTo>
                  <a:pt x="74496" y="60596"/>
                  <a:pt x="74544" y="62112"/>
                  <a:pt x="74592" y="63641"/>
                </a:cubicBezTo>
                <a:cubicBezTo>
                  <a:pt x="75360" y="75901"/>
                  <a:pt x="73020" y="88347"/>
                  <a:pt x="68052" y="98500"/>
                </a:cubicBezTo>
                <a:cubicBezTo>
                  <a:pt x="56160" y="122049"/>
                  <a:pt x="33588" y="127039"/>
                  <a:pt x="16608" y="109603"/>
                </a:cubicBezTo>
              </a:path>
            </a:pathLst>
          </a:custGeom>
          <a:solidFill>
            <a:schemeClr val="accent2"/>
          </a:solidFill>
          <a:ln>
            <a:noFill/>
          </a:ln>
          <a:effectLst>
            <a:outerShdw blurRad="127000" dist="127000" dir="2700000" algn="ctr" rotWithShape="0">
              <a:srgbClr val="808080"/>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315" name="Shape 315"/>
          <p:cNvSpPr txBox="1"/>
          <p:nvPr/>
        </p:nvSpPr>
        <p:spPr>
          <a:xfrm>
            <a:off x="2337496" y="3121583"/>
            <a:ext cx="1268988" cy="132343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a:solidFill>
                  <a:schemeClr val="dk1"/>
                </a:solidFill>
                <a:latin typeface="Calibri"/>
                <a:ea typeface="Calibri"/>
                <a:cs typeface="Calibri"/>
                <a:sym typeface="Calibri"/>
              </a:rPr>
              <a:t>Suspend judgment and assume good will</a:t>
            </a:r>
          </a:p>
          <a:p>
            <a:pPr marL="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316" name="Shape 316"/>
          <p:cNvSpPr/>
          <p:nvPr/>
        </p:nvSpPr>
        <p:spPr>
          <a:xfrm>
            <a:off x="3710310" y="1547515"/>
            <a:ext cx="2130995" cy="1453189"/>
          </a:xfrm>
          <a:custGeom>
            <a:avLst/>
            <a:gdLst/>
            <a:ahLst/>
            <a:cxnLst/>
            <a:rect l="0" t="0" r="0" b="0"/>
            <a:pathLst>
              <a:path w="120000" h="120000" extrusionOk="0">
                <a:moveTo>
                  <a:pt x="16608" y="109603"/>
                </a:moveTo>
                <a:lnTo>
                  <a:pt x="16608" y="109603"/>
                </a:lnTo>
                <a:cubicBezTo>
                  <a:pt x="-384" y="92179"/>
                  <a:pt x="-5076" y="59450"/>
                  <a:pt x="6024" y="35125"/>
                </a:cubicBezTo>
                <a:cubicBezTo>
                  <a:pt x="10860" y="24798"/>
                  <a:pt x="17904" y="17134"/>
                  <a:pt x="26124" y="13881"/>
                </a:cubicBezTo>
                <a:cubicBezTo>
                  <a:pt x="31752" y="11392"/>
                  <a:pt x="31704" y="11971"/>
                  <a:pt x="34488" y="11010"/>
                </a:cubicBezTo>
                <a:cubicBezTo>
                  <a:pt x="34752" y="11010"/>
                  <a:pt x="35004" y="10813"/>
                  <a:pt x="35412" y="10628"/>
                </a:cubicBezTo>
                <a:cubicBezTo>
                  <a:pt x="42852" y="15606"/>
                  <a:pt x="54768" y="20955"/>
                  <a:pt x="77472" y="4295"/>
                </a:cubicBezTo>
                <a:cubicBezTo>
                  <a:pt x="89376" y="-4434"/>
                  <a:pt x="107916" y="1412"/>
                  <a:pt x="120000" y="10639"/>
                </a:cubicBezTo>
                <a:cubicBezTo>
                  <a:pt x="89100" y="301"/>
                  <a:pt x="73788" y="45672"/>
                  <a:pt x="74448" y="59068"/>
                </a:cubicBezTo>
                <a:cubicBezTo>
                  <a:pt x="74496" y="60596"/>
                  <a:pt x="74544" y="62112"/>
                  <a:pt x="74592" y="63641"/>
                </a:cubicBezTo>
                <a:cubicBezTo>
                  <a:pt x="75360" y="75901"/>
                  <a:pt x="73020" y="88347"/>
                  <a:pt x="68052" y="98500"/>
                </a:cubicBezTo>
                <a:cubicBezTo>
                  <a:pt x="56160" y="122049"/>
                  <a:pt x="33588" y="127039"/>
                  <a:pt x="16608" y="109603"/>
                </a:cubicBezTo>
              </a:path>
            </a:pathLst>
          </a:custGeom>
          <a:solidFill>
            <a:srgbClr val="A8D08C"/>
          </a:solidFill>
          <a:ln>
            <a:noFill/>
          </a:ln>
          <a:effectLst>
            <a:outerShdw blurRad="127000" dist="127000" dir="2700000" algn="ctr" rotWithShape="0">
              <a:srgbClr val="808080"/>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317" name="Shape 317"/>
          <p:cNvSpPr txBox="1"/>
          <p:nvPr/>
        </p:nvSpPr>
        <p:spPr>
          <a:xfrm>
            <a:off x="3668512" y="3121583"/>
            <a:ext cx="1564260" cy="132343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a:solidFill>
                  <a:schemeClr val="dk1"/>
                </a:solidFill>
                <a:latin typeface="Calibri"/>
                <a:ea typeface="Calibri"/>
                <a:cs typeface="Calibri"/>
                <a:sym typeface="Calibri"/>
              </a:rPr>
              <a:t>Express disagreement with ideas, not individuals</a:t>
            </a:r>
          </a:p>
          <a:p>
            <a:pPr marL="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318" name="Shape 318"/>
          <p:cNvSpPr/>
          <p:nvPr/>
        </p:nvSpPr>
        <p:spPr>
          <a:xfrm>
            <a:off x="5088269" y="1547515"/>
            <a:ext cx="2130995" cy="1453189"/>
          </a:xfrm>
          <a:custGeom>
            <a:avLst/>
            <a:gdLst/>
            <a:ahLst/>
            <a:cxnLst/>
            <a:rect l="0" t="0" r="0" b="0"/>
            <a:pathLst>
              <a:path w="120000" h="120000" extrusionOk="0">
                <a:moveTo>
                  <a:pt x="16608" y="109603"/>
                </a:moveTo>
                <a:lnTo>
                  <a:pt x="16608" y="109603"/>
                </a:lnTo>
                <a:cubicBezTo>
                  <a:pt x="-384" y="92179"/>
                  <a:pt x="-5076" y="59450"/>
                  <a:pt x="6024" y="35125"/>
                </a:cubicBezTo>
                <a:cubicBezTo>
                  <a:pt x="10860" y="24798"/>
                  <a:pt x="17904" y="17134"/>
                  <a:pt x="26124" y="13881"/>
                </a:cubicBezTo>
                <a:cubicBezTo>
                  <a:pt x="31752" y="11392"/>
                  <a:pt x="31704" y="11971"/>
                  <a:pt x="34488" y="11010"/>
                </a:cubicBezTo>
                <a:cubicBezTo>
                  <a:pt x="34752" y="11010"/>
                  <a:pt x="35004" y="10813"/>
                  <a:pt x="35412" y="10628"/>
                </a:cubicBezTo>
                <a:cubicBezTo>
                  <a:pt x="42852" y="15606"/>
                  <a:pt x="54768" y="20955"/>
                  <a:pt x="77472" y="4295"/>
                </a:cubicBezTo>
                <a:cubicBezTo>
                  <a:pt x="89376" y="-4434"/>
                  <a:pt x="107916" y="1412"/>
                  <a:pt x="120000" y="10639"/>
                </a:cubicBezTo>
                <a:cubicBezTo>
                  <a:pt x="89100" y="301"/>
                  <a:pt x="73788" y="45672"/>
                  <a:pt x="74448" y="59068"/>
                </a:cubicBezTo>
                <a:cubicBezTo>
                  <a:pt x="74496" y="60596"/>
                  <a:pt x="74544" y="62112"/>
                  <a:pt x="74592" y="63641"/>
                </a:cubicBezTo>
                <a:cubicBezTo>
                  <a:pt x="75360" y="75901"/>
                  <a:pt x="73020" y="88347"/>
                  <a:pt x="68052" y="98500"/>
                </a:cubicBezTo>
                <a:cubicBezTo>
                  <a:pt x="56160" y="122049"/>
                  <a:pt x="33588" y="127039"/>
                  <a:pt x="16608" y="109603"/>
                </a:cubicBezTo>
              </a:path>
            </a:pathLst>
          </a:custGeom>
          <a:solidFill>
            <a:schemeClr val="accent4"/>
          </a:solidFill>
          <a:ln>
            <a:noFill/>
          </a:ln>
          <a:effectLst>
            <a:outerShdw blurRad="127000" dist="127000" dir="2700000" algn="ctr" rotWithShape="0">
              <a:srgbClr val="808080"/>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319" name="Shape 319"/>
          <p:cNvSpPr txBox="1"/>
          <p:nvPr/>
        </p:nvSpPr>
        <p:spPr>
          <a:xfrm>
            <a:off x="5283437" y="3121583"/>
            <a:ext cx="1268988"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600" b="0" i="0" u="none" strike="noStrike" cap="none">
                <a:solidFill>
                  <a:schemeClr val="dk1"/>
                </a:solidFill>
                <a:latin typeface="Calibri"/>
                <a:ea typeface="Calibri"/>
                <a:cs typeface="Calibri"/>
                <a:sym typeface="Calibri"/>
              </a:rPr>
              <a:t>Share the airtime</a:t>
            </a:r>
          </a:p>
          <a:p>
            <a:pPr marL="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sp>
        <p:nvSpPr>
          <p:cNvPr id="320" name="Shape 320"/>
          <p:cNvSpPr/>
          <p:nvPr/>
        </p:nvSpPr>
        <p:spPr>
          <a:xfrm>
            <a:off x="6466228" y="1553945"/>
            <a:ext cx="2130995" cy="1453189"/>
          </a:xfrm>
          <a:custGeom>
            <a:avLst/>
            <a:gdLst/>
            <a:ahLst/>
            <a:cxnLst/>
            <a:rect l="0" t="0" r="0" b="0"/>
            <a:pathLst>
              <a:path w="120000" h="120000" extrusionOk="0">
                <a:moveTo>
                  <a:pt x="16608" y="109603"/>
                </a:moveTo>
                <a:lnTo>
                  <a:pt x="16608" y="109603"/>
                </a:lnTo>
                <a:cubicBezTo>
                  <a:pt x="-384" y="92179"/>
                  <a:pt x="-5076" y="59450"/>
                  <a:pt x="6024" y="35125"/>
                </a:cubicBezTo>
                <a:cubicBezTo>
                  <a:pt x="10860" y="24798"/>
                  <a:pt x="17904" y="17134"/>
                  <a:pt x="26124" y="13881"/>
                </a:cubicBezTo>
                <a:cubicBezTo>
                  <a:pt x="31752" y="11392"/>
                  <a:pt x="31704" y="11971"/>
                  <a:pt x="34488" y="11010"/>
                </a:cubicBezTo>
                <a:cubicBezTo>
                  <a:pt x="34752" y="11010"/>
                  <a:pt x="35004" y="10813"/>
                  <a:pt x="35412" y="10628"/>
                </a:cubicBezTo>
                <a:cubicBezTo>
                  <a:pt x="42852" y="15606"/>
                  <a:pt x="54768" y="20955"/>
                  <a:pt x="77472" y="4295"/>
                </a:cubicBezTo>
                <a:cubicBezTo>
                  <a:pt x="89376" y="-4434"/>
                  <a:pt x="107916" y="1412"/>
                  <a:pt x="120000" y="10639"/>
                </a:cubicBezTo>
                <a:cubicBezTo>
                  <a:pt x="89100" y="301"/>
                  <a:pt x="73788" y="45672"/>
                  <a:pt x="74448" y="59068"/>
                </a:cubicBezTo>
                <a:cubicBezTo>
                  <a:pt x="74496" y="60596"/>
                  <a:pt x="74544" y="62112"/>
                  <a:pt x="74592" y="63641"/>
                </a:cubicBezTo>
                <a:cubicBezTo>
                  <a:pt x="75360" y="75901"/>
                  <a:pt x="73020" y="88347"/>
                  <a:pt x="68052" y="98500"/>
                </a:cubicBezTo>
                <a:cubicBezTo>
                  <a:pt x="56160" y="122049"/>
                  <a:pt x="33588" y="127039"/>
                  <a:pt x="16608" y="109603"/>
                </a:cubicBezTo>
              </a:path>
            </a:pathLst>
          </a:custGeom>
          <a:solidFill>
            <a:schemeClr val="accent5"/>
          </a:solidFill>
          <a:ln>
            <a:noFill/>
          </a:ln>
          <a:effectLst>
            <a:outerShdw blurRad="127000" dist="127000" dir="2700000" algn="ctr" rotWithShape="0">
              <a:srgbClr val="808080"/>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Calibri"/>
              <a:ea typeface="Calibri"/>
              <a:cs typeface="Calibri"/>
              <a:sym typeface="Calibri"/>
            </a:endParaRPr>
          </a:p>
        </p:txBody>
      </p:sp>
      <p:sp>
        <p:nvSpPr>
          <p:cNvPr id="321" name="Shape 321"/>
          <p:cNvSpPr txBox="1"/>
          <p:nvPr/>
        </p:nvSpPr>
        <p:spPr>
          <a:xfrm>
            <a:off x="6482537" y="3121583"/>
            <a:ext cx="1268985" cy="83099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600" b="0" i="0" u="none" strike="noStrike" cap="none">
                <a:solidFill>
                  <a:srgbClr val="000000"/>
                </a:solidFill>
                <a:latin typeface="Calibri"/>
                <a:ea typeface="Calibri"/>
                <a:cs typeface="Calibri"/>
                <a:sym typeface="Calibri"/>
              </a:rPr>
              <a:t>Tell your own story</a:t>
            </a:r>
          </a:p>
          <a:p>
            <a:pPr marL="0" marR="0" lvl="0" indent="0" algn="l" rtl="0">
              <a:lnSpc>
                <a:spcPct val="100000"/>
              </a:lnSpc>
              <a:spcBef>
                <a:spcPts val="0"/>
              </a:spcBef>
              <a:spcAft>
                <a:spcPts val="0"/>
              </a:spcAft>
              <a:buClr>
                <a:srgbClr val="000000"/>
              </a:buClr>
              <a:buFont typeface="Arial"/>
              <a:buNone/>
            </a:pPr>
            <a:endParaRPr sz="1600" b="0" i="0" u="none" strike="noStrike" cap="none">
              <a:solidFill>
                <a:srgbClr val="000000"/>
              </a:solidFill>
              <a:latin typeface="Calibri"/>
              <a:ea typeface="Calibri"/>
              <a:cs typeface="Calibri"/>
              <a:sym typeface="Calibri"/>
            </a:endParaRPr>
          </a:p>
        </p:txBody>
      </p:sp>
      <p:pic>
        <p:nvPicPr>
          <p:cNvPr id="322" name="Shape 322" descr="phone_talk_bubble_400_clr_12346.png"/>
          <p:cNvPicPr preferRelativeResize="0"/>
          <p:nvPr/>
        </p:nvPicPr>
        <p:blipFill rotWithShape="1">
          <a:blip r:embed="rId3">
            <a:alphaModFix/>
          </a:blip>
          <a:srcRect/>
          <a:stretch/>
        </p:blipFill>
        <p:spPr>
          <a:xfrm>
            <a:off x="1218425" y="1793413"/>
            <a:ext cx="1031875" cy="1031875"/>
          </a:xfrm>
          <a:prstGeom prst="rect">
            <a:avLst/>
          </a:prstGeom>
          <a:noFill/>
          <a:ln>
            <a:noFill/>
          </a:ln>
        </p:spPr>
      </p:pic>
      <p:pic>
        <p:nvPicPr>
          <p:cNvPr id="323" name="Shape 323" descr="heart_in_hands_pc_400_clr_4138.png"/>
          <p:cNvPicPr preferRelativeResize="0"/>
          <p:nvPr/>
        </p:nvPicPr>
        <p:blipFill rotWithShape="1">
          <a:blip r:embed="rId4">
            <a:alphaModFix/>
          </a:blip>
          <a:srcRect/>
          <a:stretch/>
        </p:blipFill>
        <p:spPr>
          <a:xfrm>
            <a:off x="2361425" y="1793413"/>
            <a:ext cx="1192794" cy="981074"/>
          </a:xfrm>
          <a:prstGeom prst="rect">
            <a:avLst/>
          </a:prstGeom>
          <a:noFill/>
          <a:ln>
            <a:noFill/>
          </a:ln>
        </p:spPr>
      </p:pic>
      <p:pic>
        <p:nvPicPr>
          <p:cNvPr id="324" name="Shape 324" descr="idea_text_in_light_bulb_400_clr_10969.png"/>
          <p:cNvPicPr preferRelativeResize="0"/>
          <p:nvPr/>
        </p:nvPicPr>
        <p:blipFill rotWithShape="1">
          <a:blip r:embed="rId5">
            <a:alphaModFix/>
          </a:blip>
          <a:srcRect/>
          <a:stretch/>
        </p:blipFill>
        <p:spPr>
          <a:xfrm>
            <a:off x="3885426" y="1945810"/>
            <a:ext cx="1111250" cy="883444"/>
          </a:xfrm>
          <a:prstGeom prst="rect">
            <a:avLst/>
          </a:prstGeom>
          <a:noFill/>
          <a:ln>
            <a:noFill/>
          </a:ln>
        </p:spPr>
      </p:pic>
      <p:pic>
        <p:nvPicPr>
          <p:cNvPr id="325" name="Shape 325" descr="mic_on_the_air_pc_400_clr_4940.png"/>
          <p:cNvPicPr preferRelativeResize="0"/>
          <p:nvPr/>
        </p:nvPicPr>
        <p:blipFill rotWithShape="1">
          <a:blip r:embed="rId6">
            <a:alphaModFix/>
          </a:blip>
          <a:srcRect/>
          <a:stretch/>
        </p:blipFill>
        <p:spPr>
          <a:xfrm>
            <a:off x="5561825" y="1793413"/>
            <a:ext cx="457200" cy="1010385"/>
          </a:xfrm>
          <a:prstGeom prst="rect">
            <a:avLst/>
          </a:prstGeom>
          <a:noFill/>
          <a:ln>
            <a:noFill/>
          </a:ln>
        </p:spPr>
      </p:pic>
      <p:pic>
        <p:nvPicPr>
          <p:cNvPr id="326" name="Shape 326" descr="custom_book_charter_pointing_at_title_12485.png"/>
          <p:cNvPicPr preferRelativeResize="0"/>
          <p:nvPr/>
        </p:nvPicPr>
        <p:blipFill rotWithShape="1">
          <a:blip r:embed="rId7">
            <a:alphaModFix/>
          </a:blip>
          <a:srcRect/>
          <a:stretch/>
        </p:blipFill>
        <p:spPr>
          <a:xfrm>
            <a:off x="6628625" y="1641010"/>
            <a:ext cx="936244" cy="1447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p:nvPr/>
        </p:nvSpPr>
        <p:spPr>
          <a:xfrm>
            <a:off x="0" y="0"/>
            <a:ext cx="9144000" cy="92165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1" i="0" u="none" strike="noStrike" cap="none">
                <a:solidFill>
                  <a:schemeClr val="lt1"/>
                </a:solidFill>
                <a:latin typeface="Lato"/>
                <a:ea typeface="Lato"/>
                <a:cs typeface="Lato"/>
                <a:sym typeface="Lato"/>
              </a:rPr>
              <a:t>Think Sheet</a:t>
            </a:r>
          </a:p>
        </p:txBody>
      </p:sp>
      <p:sp>
        <p:nvSpPr>
          <p:cNvPr id="333" name="Shape 333"/>
          <p:cNvSpPr/>
          <p:nvPr/>
        </p:nvSpPr>
        <p:spPr>
          <a:xfrm flipH="1">
            <a:off x="1377874" y="1821059"/>
            <a:ext cx="3336011" cy="2259098"/>
          </a:xfrm>
          <a:prstGeom prst="leftArrow">
            <a:avLst>
              <a:gd name="adj1" fmla="val 50000"/>
              <a:gd name="adj2" fmla="val 50000"/>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352"/>
              </a:srgbClr>
            </a:outerShdw>
          </a:effectLst>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600" b="0" i="0" u="none" strike="noStrike" cap="none">
              <a:solidFill>
                <a:schemeClr val="lt1"/>
              </a:solidFill>
              <a:latin typeface="Calibri"/>
              <a:ea typeface="Calibri"/>
              <a:cs typeface="Calibri"/>
              <a:sym typeface="Calibri"/>
            </a:endParaRPr>
          </a:p>
        </p:txBody>
      </p:sp>
      <p:sp>
        <p:nvSpPr>
          <p:cNvPr id="334" name="Shape 334"/>
          <p:cNvSpPr/>
          <p:nvPr/>
        </p:nvSpPr>
        <p:spPr>
          <a:xfrm>
            <a:off x="1593583" y="2521808"/>
            <a:ext cx="2570535" cy="83099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400" b="1" i="0" u="none" strike="noStrike" cap="none">
                <a:solidFill>
                  <a:schemeClr val="dk1"/>
                </a:solidFill>
                <a:latin typeface="Calibri"/>
                <a:ea typeface="Calibri"/>
                <a:cs typeface="Calibri"/>
                <a:sym typeface="Calibri"/>
              </a:rPr>
              <a:t>Plus (+) / Delta (</a:t>
            </a:r>
            <a:r>
              <a:rPr lang="en-US" sz="2400" b="0" i="0" u="none" strike="noStrike" cap="none">
                <a:solidFill>
                  <a:schemeClr val="dk1"/>
                </a:solidFill>
                <a:latin typeface="Calibri"/>
                <a:ea typeface="Calibri"/>
                <a:cs typeface="Calibri"/>
                <a:sym typeface="Calibri"/>
              </a:rPr>
              <a:t>∆</a:t>
            </a:r>
            <a:r>
              <a:rPr lang="en-US" sz="2400" b="1" i="0" u="none" strike="noStrike" cap="none">
                <a:solidFill>
                  <a:schemeClr val="dk1"/>
                </a:solidFill>
                <a:latin typeface="Calibri"/>
                <a:ea typeface="Calibri"/>
                <a:cs typeface="Calibri"/>
                <a:sym typeface="Calibri"/>
              </a:rPr>
              <a:t>) </a:t>
            </a:r>
          </a:p>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THINK SHEET </a:t>
            </a:r>
          </a:p>
        </p:txBody>
      </p:sp>
      <p:pic>
        <p:nvPicPr>
          <p:cNvPr id="335" name="Shape 335" descr="Screen Shot 2017-01-25 at 7.30.28 AM.png"/>
          <p:cNvPicPr preferRelativeResize="0"/>
          <p:nvPr/>
        </p:nvPicPr>
        <p:blipFill rotWithShape="1">
          <a:blip r:embed="rId3">
            <a:alphaModFix/>
          </a:blip>
          <a:srcRect t="2717" b="3456"/>
          <a:stretch/>
        </p:blipFill>
        <p:spPr>
          <a:xfrm>
            <a:off x="5419989" y="1206500"/>
            <a:ext cx="2890801" cy="3505200"/>
          </a:xfrm>
          <a:prstGeom prst="rect">
            <a:avLst/>
          </a:prstGeom>
          <a:noFill/>
          <a:ln>
            <a:noFill/>
          </a:ln>
          <a:effectLst>
            <a:outerShdw blurRad="292100" dist="139700" dir="2700000" algn="tl" rotWithShape="0">
              <a:srgbClr val="333333">
                <a:alpha val="64313"/>
              </a:srgbClr>
            </a:outerShdw>
          </a:effec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p:nvPr/>
        </p:nvSpPr>
        <p:spPr>
          <a:xfrm>
            <a:off x="347344" y="1519516"/>
            <a:ext cx="1862454" cy="2252383"/>
          </a:xfrm>
          <a:custGeom>
            <a:avLst/>
            <a:gdLst/>
            <a:ahLst/>
            <a:cxnLst/>
            <a:rect l="0" t="0" r="0" b="0"/>
            <a:pathLst>
              <a:path w="120000" h="120000" extrusionOk="0">
                <a:moveTo>
                  <a:pt x="60284" y="0"/>
                </a:moveTo>
                <a:cubicBezTo>
                  <a:pt x="59146" y="0"/>
                  <a:pt x="57440" y="0"/>
                  <a:pt x="56303" y="0"/>
                </a:cubicBezTo>
                <a:cubicBezTo>
                  <a:pt x="26729" y="1714"/>
                  <a:pt x="2843" y="19714"/>
                  <a:pt x="1137" y="41571"/>
                </a:cubicBezTo>
                <a:cubicBezTo>
                  <a:pt x="0" y="53571"/>
                  <a:pt x="5118" y="64714"/>
                  <a:pt x="14218" y="73285"/>
                </a:cubicBezTo>
                <a:cubicBezTo>
                  <a:pt x="16492" y="75428"/>
                  <a:pt x="17630" y="78428"/>
                  <a:pt x="17630" y="81000"/>
                </a:cubicBezTo>
                <a:cubicBezTo>
                  <a:pt x="17630" y="87000"/>
                  <a:pt x="17630" y="87000"/>
                  <a:pt x="17630" y="87000"/>
                </a:cubicBezTo>
                <a:cubicBezTo>
                  <a:pt x="17630" y="90000"/>
                  <a:pt x="18767" y="92571"/>
                  <a:pt x="21042" y="94285"/>
                </a:cubicBezTo>
                <a:cubicBezTo>
                  <a:pt x="21042" y="108428"/>
                  <a:pt x="21042" y="108428"/>
                  <a:pt x="21042" y="108428"/>
                </a:cubicBezTo>
                <a:cubicBezTo>
                  <a:pt x="21042" y="111857"/>
                  <a:pt x="24454" y="114857"/>
                  <a:pt x="29573" y="114857"/>
                </a:cubicBezTo>
                <a:cubicBezTo>
                  <a:pt x="42085" y="114857"/>
                  <a:pt x="42085" y="114857"/>
                  <a:pt x="42085" y="114857"/>
                </a:cubicBezTo>
                <a:cubicBezTo>
                  <a:pt x="43222" y="117857"/>
                  <a:pt x="46635" y="120000"/>
                  <a:pt x="50616" y="120000"/>
                </a:cubicBezTo>
                <a:cubicBezTo>
                  <a:pt x="70521" y="120000"/>
                  <a:pt x="70521" y="120000"/>
                  <a:pt x="70521" y="120000"/>
                </a:cubicBezTo>
                <a:cubicBezTo>
                  <a:pt x="74502" y="120000"/>
                  <a:pt x="77914" y="117857"/>
                  <a:pt x="78483" y="114857"/>
                </a:cubicBezTo>
                <a:cubicBezTo>
                  <a:pt x="91563" y="114857"/>
                  <a:pt x="91563" y="114857"/>
                  <a:pt x="91563" y="114857"/>
                </a:cubicBezTo>
                <a:cubicBezTo>
                  <a:pt x="96113" y="114857"/>
                  <a:pt x="100094" y="111857"/>
                  <a:pt x="100094" y="108428"/>
                </a:cubicBezTo>
                <a:cubicBezTo>
                  <a:pt x="100094" y="94285"/>
                  <a:pt x="100094" y="94285"/>
                  <a:pt x="100094" y="94285"/>
                </a:cubicBezTo>
                <a:cubicBezTo>
                  <a:pt x="101800" y="92571"/>
                  <a:pt x="102938" y="90000"/>
                  <a:pt x="102938" y="87000"/>
                </a:cubicBezTo>
                <a:cubicBezTo>
                  <a:pt x="102938" y="81000"/>
                  <a:pt x="102938" y="81000"/>
                  <a:pt x="102938" y="81000"/>
                </a:cubicBezTo>
                <a:cubicBezTo>
                  <a:pt x="102938" y="78428"/>
                  <a:pt x="104075" y="75428"/>
                  <a:pt x="106919" y="73285"/>
                </a:cubicBezTo>
                <a:cubicBezTo>
                  <a:pt x="114881" y="65571"/>
                  <a:pt x="120000" y="55714"/>
                  <a:pt x="120000" y="45000"/>
                </a:cubicBezTo>
                <a:cubicBezTo>
                  <a:pt x="120000" y="20142"/>
                  <a:pt x="93270" y="0"/>
                  <a:pt x="60284" y="0"/>
                </a:cubicBezTo>
                <a:close/>
                <a:moveTo>
                  <a:pt x="64834" y="87000"/>
                </a:moveTo>
                <a:cubicBezTo>
                  <a:pt x="56303" y="87000"/>
                  <a:pt x="56303" y="87000"/>
                  <a:pt x="56303" y="87000"/>
                </a:cubicBezTo>
                <a:cubicBezTo>
                  <a:pt x="56303" y="67714"/>
                  <a:pt x="56303" y="67714"/>
                  <a:pt x="56303" y="67714"/>
                </a:cubicBezTo>
                <a:cubicBezTo>
                  <a:pt x="64834" y="67714"/>
                  <a:pt x="64834" y="67714"/>
                  <a:pt x="64834" y="67714"/>
                </a:cubicBezTo>
                <a:lnTo>
                  <a:pt x="64834" y="87000"/>
                </a:lnTo>
                <a:close/>
                <a:moveTo>
                  <a:pt x="93270" y="65142"/>
                </a:moveTo>
                <a:cubicBezTo>
                  <a:pt x="88720" y="69428"/>
                  <a:pt x="85876" y="75428"/>
                  <a:pt x="85876" y="81000"/>
                </a:cubicBezTo>
                <a:cubicBezTo>
                  <a:pt x="85876" y="87000"/>
                  <a:pt x="85876" y="87000"/>
                  <a:pt x="85876" y="87000"/>
                </a:cubicBezTo>
                <a:cubicBezTo>
                  <a:pt x="73364" y="87000"/>
                  <a:pt x="73364" y="87000"/>
                  <a:pt x="73364" y="87000"/>
                </a:cubicBezTo>
                <a:cubicBezTo>
                  <a:pt x="73364" y="67714"/>
                  <a:pt x="73364" y="67714"/>
                  <a:pt x="73364" y="67714"/>
                </a:cubicBezTo>
                <a:cubicBezTo>
                  <a:pt x="81327" y="66428"/>
                  <a:pt x="84170" y="58285"/>
                  <a:pt x="84739" y="56142"/>
                </a:cubicBezTo>
                <a:cubicBezTo>
                  <a:pt x="84739" y="55714"/>
                  <a:pt x="86445" y="51000"/>
                  <a:pt x="83033" y="47571"/>
                </a:cubicBezTo>
                <a:cubicBezTo>
                  <a:pt x="81895" y="46285"/>
                  <a:pt x="79052" y="45000"/>
                  <a:pt x="75071" y="45000"/>
                </a:cubicBezTo>
                <a:cubicBezTo>
                  <a:pt x="72227" y="45000"/>
                  <a:pt x="70521" y="45428"/>
                  <a:pt x="68815" y="47142"/>
                </a:cubicBezTo>
                <a:cubicBezTo>
                  <a:pt x="64834" y="50142"/>
                  <a:pt x="64265" y="56142"/>
                  <a:pt x="64265" y="61285"/>
                </a:cubicBezTo>
                <a:cubicBezTo>
                  <a:pt x="56303" y="61285"/>
                  <a:pt x="56303" y="61285"/>
                  <a:pt x="56303" y="61285"/>
                </a:cubicBezTo>
                <a:cubicBezTo>
                  <a:pt x="56872" y="56142"/>
                  <a:pt x="55734" y="50142"/>
                  <a:pt x="52322" y="47142"/>
                </a:cubicBezTo>
                <a:cubicBezTo>
                  <a:pt x="50616" y="45428"/>
                  <a:pt x="48341" y="45000"/>
                  <a:pt x="46066" y="45000"/>
                </a:cubicBezTo>
                <a:cubicBezTo>
                  <a:pt x="41516" y="45000"/>
                  <a:pt x="39241" y="46285"/>
                  <a:pt x="38104" y="47571"/>
                </a:cubicBezTo>
                <a:cubicBezTo>
                  <a:pt x="34691" y="51000"/>
                  <a:pt x="35829" y="55714"/>
                  <a:pt x="35829" y="56142"/>
                </a:cubicBezTo>
                <a:cubicBezTo>
                  <a:pt x="36398" y="57857"/>
                  <a:pt x="39810" y="66428"/>
                  <a:pt x="47772" y="67714"/>
                </a:cubicBezTo>
                <a:cubicBezTo>
                  <a:pt x="47772" y="87000"/>
                  <a:pt x="47772" y="87000"/>
                  <a:pt x="47772" y="87000"/>
                </a:cubicBezTo>
                <a:cubicBezTo>
                  <a:pt x="34691" y="87000"/>
                  <a:pt x="34691" y="87000"/>
                  <a:pt x="34691" y="87000"/>
                </a:cubicBezTo>
                <a:cubicBezTo>
                  <a:pt x="34691" y="81000"/>
                  <a:pt x="34691" y="81000"/>
                  <a:pt x="34691" y="81000"/>
                </a:cubicBezTo>
                <a:cubicBezTo>
                  <a:pt x="34691" y="75428"/>
                  <a:pt x="32417" y="69428"/>
                  <a:pt x="27298" y="65142"/>
                </a:cubicBezTo>
                <a:cubicBezTo>
                  <a:pt x="20473" y="58714"/>
                  <a:pt x="17061" y="50571"/>
                  <a:pt x="18199" y="42428"/>
                </a:cubicBezTo>
                <a:cubicBezTo>
                  <a:pt x="19336" y="26571"/>
                  <a:pt x="36398" y="13714"/>
                  <a:pt x="57440" y="12857"/>
                </a:cubicBezTo>
                <a:cubicBezTo>
                  <a:pt x="58578" y="12857"/>
                  <a:pt x="59715" y="12857"/>
                  <a:pt x="60284" y="12857"/>
                </a:cubicBezTo>
                <a:cubicBezTo>
                  <a:pt x="84170" y="12857"/>
                  <a:pt x="102938" y="27000"/>
                  <a:pt x="102938" y="45000"/>
                </a:cubicBezTo>
                <a:cubicBezTo>
                  <a:pt x="102938" y="52285"/>
                  <a:pt x="99526" y="59142"/>
                  <a:pt x="93270" y="65142"/>
                </a:cubicBezTo>
                <a:close/>
                <a:moveTo>
                  <a:pt x="72796" y="60857"/>
                </a:moveTo>
                <a:cubicBezTo>
                  <a:pt x="72796" y="56142"/>
                  <a:pt x="73933" y="52285"/>
                  <a:pt x="75071" y="51428"/>
                </a:cubicBezTo>
                <a:cubicBezTo>
                  <a:pt x="75639" y="51428"/>
                  <a:pt x="76208" y="51428"/>
                  <a:pt x="76208" y="51428"/>
                </a:cubicBezTo>
                <a:cubicBezTo>
                  <a:pt x="76777" y="52285"/>
                  <a:pt x="76777" y="54000"/>
                  <a:pt x="76777" y="54857"/>
                </a:cubicBezTo>
                <a:cubicBezTo>
                  <a:pt x="75639" y="57428"/>
                  <a:pt x="73933" y="59571"/>
                  <a:pt x="72796" y="60857"/>
                </a:cubicBezTo>
                <a:close/>
                <a:moveTo>
                  <a:pt x="47772" y="60857"/>
                </a:moveTo>
                <a:cubicBezTo>
                  <a:pt x="46635" y="59571"/>
                  <a:pt x="44928" y="57428"/>
                  <a:pt x="44360" y="54857"/>
                </a:cubicBezTo>
                <a:cubicBezTo>
                  <a:pt x="44360" y="54000"/>
                  <a:pt x="43791" y="52285"/>
                  <a:pt x="44928" y="51428"/>
                </a:cubicBezTo>
                <a:cubicBezTo>
                  <a:pt x="44928" y="51428"/>
                  <a:pt x="45497" y="51428"/>
                  <a:pt x="46066" y="51428"/>
                </a:cubicBezTo>
                <a:cubicBezTo>
                  <a:pt x="47203" y="52285"/>
                  <a:pt x="47772" y="56142"/>
                  <a:pt x="47772" y="60857"/>
                </a:cubicBezTo>
                <a:close/>
              </a:path>
            </a:pathLst>
          </a:custGeom>
          <a:solidFill>
            <a:srgbClr val="9CC2E5"/>
          </a:solidFill>
          <a:ln>
            <a:noFill/>
          </a:ln>
        </p:spPr>
        <p:txBody>
          <a:bodyPr lIns="100550" tIns="50275" rIns="100550" bIns="50275" anchor="t" anchorCtr="0">
            <a:noAutofit/>
          </a:bodyPr>
          <a:lstStyle/>
          <a:p>
            <a:pPr marL="0" marR="0" lvl="0" indent="0" algn="l" rtl="0">
              <a:lnSpc>
                <a:spcPct val="100000"/>
              </a:lnSpc>
              <a:spcBef>
                <a:spcPts val="0"/>
              </a:spcBef>
              <a:spcAft>
                <a:spcPts val="0"/>
              </a:spcAft>
              <a:buClr>
                <a:srgbClr val="000000"/>
              </a:buClr>
              <a:buFont typeface="Arial"/>
              <a:buNone/>
            </a:pPr>
            <a:endParaRPr sz="2000" b="0" i="0" u="none" strike="noStrike" cap="none">
              <a:solidFill>
                <a:schemeClr val="dk1"/>
              </a:solidFill>
              <a:latin typeface="Calibri"/>
              <a:ea typeface="Calibri"/>
              <a:cs typeface="Calibri"/>
              <a:sym typeface="Calibri"/>
            </a:endParaRPr>
          </a:p>
        </p:txBody>
      </p:sp>
      <p:sp>
        <p:nvSpPr>
          <p:cNvPr id="342" name="Shape 342"/>
          <p:cNvSpPr txBox="1"/>
          <p:nvPr/>
        </p:nvSpPr>
        <p:spPr>
          <a:xfrm>
            <a:off x="1181100" y="1752600"/>
            <a:ext cx="9144000" cy="92165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000" b="1" i="0" u="none" strike="noStrike" cap="none">
                <a:solidFill>
                  <a:srgbClr val="000000"/>
                </a:solidFill>
                <a:latin typeface="Lato"/>
                <a:ea typeface="Lato"/>
                <a:cs typeface="Lato"/>
                <a:sym typeface="Lato"/>
              </a:rPr>
              <a:t>Equity Council </a:t>
            </a:r>
          </a:p>
          <a:p>
            <a:pPr marL="0" marR="0" lvl="0" indent="0" algn="l" rtl="0">
              <a:lnSpc>
                <a:spcPct val="100000"/>
              </a:lnSpc>
              <a:spcBef>
                <a:spcPts val="3000"/>
              </a:spcBef>
              <a:spcAft>
                <a:spcPts val="0"/>
              </a:spcAft>
              <a:buClr>
                <a:srgbClr val="000000"/>
              </a:buClr>
              <a:buSzPct val="25000"/>
              <a:buFont typeface="Arial"/>
              <a:buNone/>
            </a:pPr>
            <a:r>
              <a:rPr lang="en-US" sz="4000" b="0" i="0" u="none" strike="noStrike" cap="none">
                <a:solidFill>
                  <a:srgbClr val="000000"/>
                </a:solidFill>
                <a:latin typeface="Lato"/>
                <a:ea typeface="Lato"/>
                <a:cs typeface="Lato"/>
                <a:sym typeface="Lato"/>
              </a:rPr>
              <a:t>                                Next Steps</a:t>
            </a:r>
          </a:p>
        </p:txBody>
      </p:sp>
      <p:cxnSp>
        <p:nvCxnSpPr>
          <p:cNvPr id="343" name="Shape 343"/>
          <p:cNvCxnSpPr/>
          <p:nvPr/>
        </p:nvCxnSpPr>
        <p:spPr>
          <a:xfrm>
            <a:off x="3086908" y="2618908"/>
            <a:ext cx="5265493" cy="0"/>
          </a:xfrm>
          <a:prstGeom prst="straightConnector1">
            <a:avLst/>
          </a:prstGeom>
          <a:noFill/>
          <a:ln w="12700" cap="flat" cmpd="sng">
            <a:solidFill>
              <a:schemeClr val="accent1"/>
            </a:solidFill>
            <a:prstDash val="solid"/>
            <a:miter/>
            <a:headEnd type="oval" w="med" len="med"/>
            <a:tailEnd type="oval" w="med" len="med"/>
          </a:ln>
        </p:spPr>
      </p:cxn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0" y="0"/>
            <a:ext cx="9144000" cy="92165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b="1" i="0" u="none" strike="noStrike" cap="none">
                <a:solidFill>
                  <a:schemeClr val="lt1"/>
                </a:solidFill>
                <a:latin typeface="Lato"/>
                <a:ea typeface="Lato"/>
                <a:cs typeface="Lato"/>
                <a:sym typeface="Lato"/>
              </a:rPr>
              <a:t>Thank You</a:t>
            </a:r>
          </a:p>
        </p:txBody>
      </p:sp>
      <p:sp>
        <p:nvSpPr>
          <p:cNvPr id="350" name="Shape 350"/>
          <p:cNvSpPr txBox="1">
            <a:spLocks noGrp="1"/>
          </p:cNvSpPr>
          <p:nvPr>
            <p:ph type="body" idx="2"/>
          </p:nvPr>
        </p:nvSpPr>
        <p:spPr>
          <a:xfrm>
            <a:off x="440825" y="2005747"/>
            <a:ext cx="7939199" cy="1781099"/>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rgbClr val="59564B"/>
              </a:buClr>
              <a:buSzPct val="25000"/>
              <a:buFont typeface="Arial"/>
              <a:buNone/>
            </a:pPr>
            <a:r>
              <a:rPr lang="en-US" sz="2800" b="1" i="0" u="none" strike="noStrike" cap="none">
                <a:solidFill>
                  <a:srgbClr val="59564B"/>
                </a:solidFill>
                <a:latin typeface="Lato"/>
                <a:ea typeface="Lato"/>
                <a:cs typeface="Lato"/>
                <a:sym typeface="Lato"/>
              </a:rPr>
              <a:t>Summer Meeting</a:t>
            </a:r>
          </a:p>
          <a:p>
            <a:pPr marL="0" marR="0" lvl="0" indent="0" algn="ctr" rtl="0">
              <a:lnSpc>
                <a:spcPct val="115000"/>
              </a:lnSpc>
              <a:spcBef>
                <a:spcPts val="439"/>
              </a:spcBef>
              <a:spcAft>
                <a:spcPts val="0"/>
              </a:spcAft>
              <a:buClr>
                <a:srgbClr val="59564B"/>
              </a:buClr>
              <a:buSzPct val="25000"/>
              <a:buFont typeface="Arial"/>
              <a:buNone/>
            </a:pPr>
            <a:r>
              <a:rPr lang="en-US" sz="2800" b="1" i="0" u="none" strike="noStrike" cap="none">
                <a:solidFill>
                  <a:srgbClr val="59564B"/>
                </a:solidFill>
                <a:latin typeface="Lato"/>
                <a:ea typeface="Lato"/>
                <a:cs typeface="Lato"/>
                <a:sym typeface="Lato"/>
              </a:rPr>
              <a:t>To be determined...</a:t>
            </a:r>
          </a:p>
          <a:p>
            <a:pPr marL="0" marR="0" lvl="0" indent="0" algn="l" rtl="0">
              <a:lnSpc>
                <a:spcPct val="115000"/>
              </a:lnSpc>
              <a:spcBef>
                <a:spcPts val="439"/>
              </a:spcBef>
              <a:spcAft>
                <a:spcPts val="0"/>
              </a:spcAft>
              <a:buClr>
                <a:srgbClr val="59564B"/>
              </a:buClr>
              <a:buSzPct val="25000"/>
              <a:buFont typeface="Arial"/>
              <a:buNone/>
            </a:pPr>
            <a:endParaRPr sz="2800" b="1" i="0" u="none" strike="noStrike" cap="none">
              <a:solidFill>
                <a:srgbClr val="59564B"/>
              </a:solidFill>
              <a:latin typeface="Lato"/>
              <a:ea typeface="Lato"/>
              <a:cs typeface="Lato"/>
              <a:sym typeface="Lato"/>
            </a:endParaRPr>
          </a:p>
          <a:p>
            <a:pPr marL="0" marR="0" lvl="0" indent="0" algn="ctr" rtl="0">
              <a:lnSpc>
                <a:spcPct val="115000"/>
              </a:lnSpc>
              <a:spcBef>
                <a:spcPts val="439"/>
              </a:spcBef>
              <a:spcAft>
                <a:spcPts val="0"/>
              </a:spcAft>
              <a:buClr>
                <a:schemeClr val="dk1"/>
              </a:buClr>
              <a:buSzPct val="25000"/>
              <a:buFont typeface="Arial"/>
              <a:buNone/>
            </a:pPr>
            <a:endParaRPr sz="2800" b="1" i="0" u="none" strike="noStrike" cap="none">
              <a:solidFill>
                <a:schemeClr val="dk1"/>
              </a:solidFill>
              <a:latin typeface="Lato"/>
              <a:ea typeface="Lato"/>
              <a:cs typeface="Lato"/>
              <a:sym typeface="Lato"/>
            </a:endParaRPr>
          </a:p>
        </p:txBody>
      </p:sp>
      <p:sp>
        <p:nvSpPr>
          <p:cNvPr id="351" name="Shape 351"/>
          <p:cNvSpPr/>
          <p:nvPr/>
        </p:nvSpPr>
        <p:spPr>
          <a:xfrm>
            <a:off x="1563150" y="3693906"/>
            <a:ext cx="6017700" cy="921600"/>
          </a:xfrm>
          <a:prstGeom prst="rect">
            <a:avLst/>
          </a:prstGeom>
          <a:solidFill>
            <a:schemeClr val="lt1"/>
          </a:solidFill>
          <a:ln w="12700" cap="flat" cmpd="sng">
            <a:solidFill>
              <a:schemeClr val="accent2"/>
            </a:solidFill>
            <a:prstDash val="solid"/>
            <a:miter/>
            <a:headEnd type="none" w="med" len="med"/>
            <a:tailEnd type="none" w="med" len="med"/>
          </a:ln>
        </p:spPr>
        <p:txBody>
          <a:bodyPr lIns="91425" tIns="45700" rIns="91425" bIns="45700" anchor="t" anchorCtr="0">
            <a:noAutofit/>
          </a:bodyPr>
          <a:lstStyle/>
          <a:p>
            <a:pPr marL="0" marR="0" lvl="0" indent="0" algn="ctr" rtl="0">
              <a:lnSpc>
                <a:spcPct val="115000"/>
              </a:lnSpc>
              <a:spcBef>
                <a:spcPts val="0"/>
              </a:spcBef>
              <a:spcAft>
                <a:spcPts val="0"/>
              </a:spcAft>
              <a:buClr>
                <a:srgbClr val="FF0000"/>
              </a:buClr>
              <a:buSzPct val="25000"/>
              <a:buFont typeface="Lato"/>
              <a:buNone/>
            </a:pPr>
            <a:r>
              <a:rPr lang="en-US" sz="2400" b="1" i="0" u="none" strike="noStrike" cap="none">
                <a:solidFill>
                  <a:srgbClr val="FF0000"/>
                </a:solidFill>
                <a:latin typeface="Lato"/>
                <a:ea typeface="Lato"/>
                <a:cs typeface="Lato"/>
                <a:sym typeface="Lato"/>
              </a:rPr>
              <a:t>Please leave your nametag and notes sheet on the table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628658" y="0"/>
            <a:ext cx="78867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4000" b="1" i="0" u="none" strike="noStrike" cap="none">
                <a:solidFill>
                  <a:schemeClr val="lt1"/>
                </a:solidFill>
                <a:latin typeface="Calibri"/>
                <a:ea typeface="Calibri"/>
                <a:cs typeface="Calibri"/>
                <a:sym typeface="Calibri"/>
              </a:rPr>
              <a:t>Overview</a:t>
            </a:r>
          </a:p>
        </p:txBody>
      </p:sp>
      <p:pic>
        <p:nvPicPr>
          <p:cNvPr id="144" name="Shape 144"/>
          <p:cNvPicPr preferRelativeResize="0"/>
          <p:nvPr/>
        </p:nvPicPr>
        <p:blipFill rotWithShape="1">
          <a:blip r:embed="rId3">
            <a:alphaModFix/>
          </a:blip>
          <a:srcRect/>
          <a:stretch/>
        </p:blipFill>
        <p:spPr>
          <a:xfrm>
            <a:off x="1728900" y="715724"/>
            <a:ext cx="5686200" cy="42378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616258" y="0"/>
            <a:ext cx="7886700" cy="914400"/>
          </a:xfrm>
          <a:prstGeom prst="rect">
            <a:avLst/>
          </a:prstGeom>
          <a:noFill/>
          <a:ln>
            <a:noFill/>
          </a:ln>
        </p:spPr>
        <p:txBody>
          <a:bodyPr lIns="91425" tIns="91425" rIns="91425" bIns="91425" anchor="ctr" anchorCtr="0">
            <a:noAutofit/>
          </a:bodyPr>
          <a:lstStyle/>
          <a:p>
            <a:pPr lvl="0" rtl="0">
              <a:spcBef>
                <a:spcPts val="0"/>
              </a:spcBef>
              <a:buClr>
                <a:schemeClr val="lt1"/>
              </a:buClr>
              <a:buSzPct val="25000"/>
              <a:buFont typeface="Calibri"/>
              <a:buNone/>
            </a:pPr>
            <a:r>
              <a:rPr lang="en-US" sz="4000" b="1">
                <a:latin typeface="Calibri"/>
                <a:ea typeface="Calibri"/>
                <a:cs typeface="Calibri"/>
                <a:sym typeface="Calibri"/>
              </a:rPr>
              <a:t>Overview</a:t>
            </a:r>
          </a:p>
        </p:txBody>
      </p:sp>
      <p:pic>
        <p:nvPicPr>
          <p:cNvPr id="151" name="Shape 151"/>
          <p:cNvPicPr preferRelativeResize="0"/>
          <p:nvPr/>
        </p:nvPicPr>
        <p:blipFill rotWithShape="1">
          <a:blip r:embed="rId3">
            <a:alphaModFix/>
          </a:blip>
          <a:srcRect/>
          <a:stretch/>
        </p:blipFill>
        <p:spPr>
          <a:xfrm>
            <a:off x="1578825" y="863425"/>
            <a:ext cx="5686200" cy="40725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616258" y="0"/>
            <a:ext cx="7886700" cy="914400"/>
          </a:xfrm>
          <a:prstGeom prst="rect">
            <a:avLst/>
          </a:prstGeom>
        </p:spPr>
        <p:txBody>
          <a:bodyPr lIns="91425" tIns="91425" rIns="91425" bIns="91425" anchor="ctr" anchorCtr="0">
            <a:noAutofit/>
          </a:bodyPr>
          <a:lstStyle/>
          <a:p>
            <a:pPr lvl="0">
              <a:spcBef>
                <a:spcPts val="0"/>
              </a:spcBef>
              <a:buNone/>
            </a:pPr>
            <a:r>
              <a:rPr lang="en-US"/>
              <a:t>                Timeline to Submission</a:t>
            </a:r>
          </a:p>
        </p:txBody>
      </p:sp>
      <p:sp>
        <p:nvSpPr>
          <p:cNvPr id="158" name="Shape 158"/>
          <p:cNvSpPr txBox="1">
            <a:spLocks noGrp="1"/>
          </p:cNvSpPr>
          <p:nvPr>
            <p:ph type="body" idx="1"/>
          </p:nvPr>
        </p:nvSpPr>
        <p:spPr>
          <a:xfrm>
            <a:off x="2184116" y="1364104"/>
            <a:ext cx="4762500" cy="2478899"/>
          </a:xfrm>
          <a:prstGeom prst="rect">
            <a:avLst/>
          </a:prstGeom>
        </p:spPr>
        <p:txBody>
          <a:bodyPr lIns="91425" tIns="91425" rIns="91425" bIns="91425" anchor="t" anchorCtr="0">
            <a:noAutofit/>
          </a:bodyPr>
          <a:lstStyle/>
          <a:p>
            <a:pPr lvl="0">
              <a:spcBef>
                <a:spcPts val="0"/>
              </a:spcBef>
              <a:buNone/>
            </a:pPr>
            <a:endParaRPr/>
          </a:p>
        </p:txBody>
      </p:sp>
      <p:pic>
        <p:nvPicPr>
          <p:cNvPr id="159" name="Shape 159" descr="ESSA Timeline May - Submission.jpg"/>
          <p:cNvPicPr preferRelativeResize="0"/>
          <p:nvPr/>
        </p:nvPicPr>
        <p:blipFill>
          <a:blip r:embed="rId3">
            <a:alphaModFix/>
          </a:blip>
          <a:stretch>
            <a:fillRect/>
          </a:stretch>
        </p:blipFill>
        <p:spPr>
          <a:xfrm>
            <a:off x="616250" y="914400"/>
            <a:ext cx="7384749" cy="422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16258" y="0"/>
            <a:ext cx="7886700" cy="914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3600" b="1" i="0" u="none" strike="noStrike" cap="none">
                <a:solidFill>
                  <a:schemeClr val="lt1"/>
                </a:solidFill>
                <a:latin typeface="Calibri"/>
                <a:ea typeface="Calibri"/>
                <a:cs typeface="Calibri"/>
                <a:sym typeface="Calibri"/>
              </a:rPr>
              <a:t>Overview of Plan: School Improvement</a:t>
            </a:r>
          </a:p>
        </p:txBody>
      </p:sp>
      <p:sp>
        <p:nvSpPr>
          <p:cNvPr id="166" name="Shape 166"/>
          <p:cNvSpPr txBox="1">
            <a:spLocks noGrp="1"/>
          </p:cNvSpPr>
          <p:nvPr>
            <p:ph type="body" idx="1"/>
          </p:nvPr>
        </p:nvSpPr>
        <p:spPr>
          <a:xfrm>
            <a:off x="450850" y="1191825"/>
            <a:ext cx="8229600" cy="3552899"/>
          </a:xfrm>
          <a:prstGeom prst="rect">
            <a:avLst/>
          </a:prstGeom>
          <a:noFill/>
          <a:ln>
            <a:noFill/>
          </a:ln>
        </p:spPr>
        <p:txBody>
          <a:bodyPr lIns="91425" tIns="45700" rIns="91425" bIns="45700" anchor="t" anchorCtr="0">
            <a:noAutofit/>
          </a:bodyPr>
          <a:lstStyle/>
          <a:p>
            <a:pPr marL="457200" marR="0" lvl="0" indent="-457200" algn="l" rtl="0">
              <a:lnSpc>
                <a:spcPct val="115000"/>
              </a:lnSpc>
              <a:spcBef>
                <a:spcPts val="0"/>
              </a:spcBef>
              <a:spcAft>
                <a:spcPts val="0"/>
              </a:spcAft>
              <a:buClr>
                <a:schemeClr val="dk1"/>
              </a:buClr>
              <a:buSzPct val="100000"/>
              <a:buFont typeface="Lato"/>
              <a:buChar char="•"/>
            </a:pPr>
            <a:r>
              <a:rPr lang="en-US" sz="3600" b="0" i="0" u="none" strike="noStrike" cap="none">
                <a:solidFill>
                  <a:schemeClr val="dk1"/>
                </a:solidFill>
                <a:latin typeface="Lato"/>
                <a:ea typeface="Lato"/>
                <a:cs typeface="Lato"/>
                <a:sym typeface="Lato"/>
              </a:rPr>
              <a:t>Focus on Equity</a:t>
            </a:r>
          </a:p>
          <a:p>
            <a:pPr marL="457200" marR="0" lvl="0" indent="-457200" algn="l" rtl="0">
              <a:lnSpc>
                <a:spcPct val="115000"/>
              </a:lnSpc>
              <a:spcBef>
                <a:spcPts val="0"/>
              </a:spcBef>
              <a:spcAft>
                <a:spcPts val="0"/>
              </a:spcAft>
              <a:buClr>
                <a:schemeClr val="dk1"/>
              </a:buClr>
              <a:buSzPct val="100000"/>
              <a:buFont typeface="Lato"/>
              <a:buChar char="•"/>
            </a:pPr>
            <a:r>
              <a:rPr lang="en-US" sz="3600" b="0" i="0" u="none" strike="noStrike" cap="none">
                <a:solidFill>
                  <a:schemeClr val="dk1"/>
                </a:solidFill>
                <a:latin typeface="Lato"/>
                <a:ea typeface="Lato"/>
                <a:cs typeface="Lato"/>
                <a:sym typeface="Lato"/>
              </a:rPr>
              <a:t>Authentic and meaningful family and community engagement</a:t>
            </a:r>
          </a:p>
          <a:p>
            <a:pPr marL="457200" marR="0" lvl="0" indent="-457200" algn="l" rtl="0">
              <a:lnSpc>
                <a:spcPct val="115000"/>
              </a:lnSpc>
              <a:spcBef>
                <a:spcPts val="0"/>
              </a:spcBef>
              <a:spcAft>
                <a:spcPts val="0"/>
              </a:spcAft>
              <a:buClr>
                <a:schemeClr val="dk1"/>
              </a:buClr>
              <a:buSzPct val="100000"/>
              <a:buFont typeface="Lato"/>
              <a:buChar char="•"/>
            </a:pPr>
            <a:r>
              <a:rPr lang="en-US" sz="3600" b="0" i="0" u="none" strike="noStrike" cap="none">
                <a:solidFill>
                  <a:schemeClr val="dk1"/>
                </a:solidFill>
                <a:latin typeface="Lato"/>
                <a:ea typeface="Lato"/>
                <a:cs typeface="Lato"/>
                <a:sym typeface="Lato"/>
              </a:rPr>
              <a:t>Rooted in implementation science</a:t>
            </a:r>
          </a:p>
          <a:p>
            <a:pPr marL="457200" marR="0" lvl="0" indent="-457200" algn="l" rtl="0">
              <a:lnSpc>
                <a:spcPct val="115000"/>
              </a:lnSpc>
              <a:spcBef>
                <a:spcPts val="0"/>
              </a:spcBef>
              <a:spcAft>
                <a:spcPts val="0"/>
              </a:spcAft>
              <a:buClr>
                <a:schemeClr val="dk1"/>
              </a:buClr>
              <a:buSzPct val="100000"/>
              <a:buFont typeface="Lato"/>
              <a:buChar char="•"/>
            </a:pPr>
            <a:r>
              <a:rPr lang="en-US" sz="3600" b="0" i="0" u="none" strike="noStrike" cap="none">
                <a:solidFill>
                  <a:schemeClr val="dk1"/>
                </a:solidFill>
                <a:latin typeface="Lato"/>
                <a:ea typeface="Lato"/>
                <a:cs typeface="Lato"/>
                <a:sym typeface="Lato"/>
              </a:rPr>
              <a:t>Emphasis on support</a:t>
            </a:r>
          </a:p>
          <a:p>
            <a:pPr marL="0" marR="0" lvl="0" indent="0" algn="l" rtl="0">
              <a:lnSpc>
                <a:spcPct val="90000"/>
              </a:lnSpc>
              <a:spcBef>
                <a:spcPts val="1050"/>
              </a:spcBef>
              <a:spcAft>
                <a:spcPts val="0"/>
              </a:spcAft>
              <a:buClr>
                <a:srgbClr val="D34817"/>
              </a:buClr>
              <a:buSzPct val="25000"/>
              <a:buFont typeface="Arial"/>
              <a:buNone/>
            </a:pPr>
            <a:endParaRPr sz="1500" b="1" i="0" u="none" strike="noStrike" cap="none">
              <a:solidFill>
                <a:srgbClr val="3F3F3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616258" y="0"/>
            <a:ext cx="7886700" cy="9144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600" b="1" i="0" u="none" strike="noStrike" cap="none">
                <a:solidFill>
                  <a:schemeClr val="lt1"/>
                </a:solidFill>
                <a:latin typeface="Lato"/>
                <a:ea typeface="Lato"/>
                <a:cs typeface="Lato"/>
                <a:sym typeface="Lato"/>
              </a:rPr>
              <a:t>Overview of Plan: Accountability</a:t>
            </a:r>
          </a:p>
        </p:txBody>
      </p:sp>
      <p:graphicFrame>
        <p:nvGraphicFramePr>
          <p:cNvPr id="172" name="Shape 172"/>
          <p:cNvGraphicFramePr/>
          <p:nvPr/>
        </p:nvGraphicFramePr>
        <p:xfrm>
          <a:off x="733050" y="1238050"/>
          <a:ext cx="3000000" cy="3000000"/>
        </p:xfrm>
        <a:graphic>
          <a:graphicData uri="http://schemas.openxmlformats.org/drawingml/2006/table">
            <a:tbl>
              <a:tblPr>
                <a:noFill/>
                <a:tableStyleId>{5690D91F-AB05-487E-9689-8ED235A6182D}</a:tableStyleId>
              </a:tblPr>
              <a:tblGrid>
                <a:gridCol w="3619500"/>
                <a:gridCol w="3619500"/>
              </a:tblGrid>
              <a:tr h="462350">
                <a:tc>
                  <a:txBody>
                    <a:bodyPr/>
                    <a:lstStyle/>
                    <a:p>
                      <a:pPr marL="0" marR="0" lvl="0" indent="0" algn="l" rtl="0">
                        <a:lnSpc>
                          <a:spcPct val="100000"/>
                        </a:lnSpc>
                        <a:spcBef>
                          <a:spcPts val="0"/>
                        </a:spcBef>
                        <a:spcAft>
                          <a:spcPts val="0"/>
                        </a:spcAft>
                        <a:buClr>
                          <a:srgbClr val="000000"/>
                        </a:buClr>
                        <a:buSzPct val="25000"/>
                        <a:buFont typeface="Lato"/>
                        <a:buNone/>
                      </a:pPr>
                      <a:r>
                        <a:rPr lang="en-US" sz="1700" b="1" u="none" strike="noStrike" cap="none">
                          <a:latin typeface="Lato"/>
                          <a:ea typeface="Lato"/>
                          <a:cs typeface="Lato"/>
                          <a:sym typeface="Lato"/>
                        </a:rPr>
                        <a:t>What we heard</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ato"/>
                        <a:buNone/>
                      </a:pPr>
                      <a:r>
                        <a:rPr lang="en-US" sz="1700" b="1" u="none" strike="noStrike" cap="none">
                          <a:latin typeface="Lato"/>
                          <a:ea typeface="Lato"/>
                          <a:cs typeface="Lato"/>
                          <a:sym typeface="Lato"/>
                        </a:rPr>
                        <a:t>What’s in the plan</a:t>
                      </a:r>
                    </a:p>
                  </a:txBody>
                  <a:tcPr marL="91425" marR="91425" marT="91425" marB="91425"/>
                </a:tc>
              </a:tr>
              <a:tr h="462350">
                <a:tc gridSpan="2">
                  <a:txBody>
                    <a:bodyPr/>
                    <a:lstStyle/>
                    <a:p>
                      <a:pPr marL="0" marR="0" lvl="0" indent="0" algn="ctr" rtl="0">
                        <a:lnSpc>
                          <a:spcPct val="100000"/>
                        </a:lnSpc>
                        <a:spcBef>
                          <a:spcPts val="0"/>
                        </a:spcBef>
                        <a:spcAft>
                          <a:spcPts val="0"/>
                        </a:spcAft>
                        <a:buClr>
                          <a:srgbClr val="000000"/>
                        </a:buClr>
                        <a:buSzPct val="25000"/>
                        <a:buFont typeface="Lato"/>
                        <a:buNone/>
                      </a:pPr>
                      <a:r>
                        <a:rPr lang="en-US" sz="1700" b="1" i="1" u="none" strike="noStrike" cap="none">
                          <a:solidFill>
                            <a:srgbClr val="0000FF"/>
                          </a:solidFill>
                          <a:latin typeface="Lato"/>
                          <a:ea typeface="Lato"/>
                          <a:cs typeface="Lato"/>
                          <a:sym typeface="Lato"/>
                        </a:rPr>
                        <a:t>Long-term goals</a:t>
                      </a:r>
                    </a:p>
                  </a:txBody>
                  <a:tcPr marL="91425" marR="91425" marT="91425" marB="91425"/>
                </a:tc>
                <a:tc hMerge="1">
                  <a:txBody>
                    <a:bodyPr/>
                    <a:lstStyle/>
                    <a:p>
                      <a:endParaRPr lang="en-US"/>
                    </a:p>
                  </a:txBody>
                  <a:tcPr/>
                </a:tc>
              </a:tr>
              <a:tr h="709250">
                <a:tc>
                  <a:txBody>
                    <a:bodyPr/>
                    <a:lstStyle/>
                    <a:p>
                      <a:pPr marL="0" marR="0" lvl="0" indent="0" algn="l" rtl="0">
                        <a:lnSpc>
                          <a:spcPct val="100000"/>
                        </a:lnSpc>
                        <a:spcBef>
                          <a:spcPts val="0"/>
                        </a:spcBef>
                        <a:spcAft>
                          <a:spcPts val="0"/>
                        </a:spcAft>
                        <a:buClr>
                          <a:srgbClr val="000000"/>
                        </a:buClr>
                        <a:buSzPct val="25000"/>
                        <a:buFont typeface="Lato"/>
                        <a:buNone/>
                      </a:pPr>
                      <a:r>
                        <a:rPr lang="en-US" sz="1700" u="none" strike="noStrike" cap="none">
                          <a:latin typeface="Lato"/>
                          <a:ea typeface="Lato"/>
                          <a:cs typeface="Lato"/>
                          <a:sym typeface="Lato"/>
                        </a:rPr>
                        <a:t>Strike a balance between ambitious and achievable goals, but time is of the essence</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ato"/>
                        <a:buNone/>
                      </a:pPr>
                      <a:r>
                        <a:rPr lang="en-US" sz="1700" u="none" strike="noStrike" cap="none">
                          <a:latin typeface="Lato"/>
                          <a:ea typeface="Lato"/>
                          <a:cs typeface="Lato"/>
                          <a:sym typeface="Lato"/>
                        </a:rPr>
                        <a:t>Cut achievement and graduation gaps in half. Timeline: 6 years</a:t>
                      </a:r>
                    </a:p>
                  </a:txBody>
                  <a:tcPr marL="91425" marR="91425" marT="91425" marB="91425"/>
                </a:tc>
              </a:tr>
              <a:tr h="462350">
                <a:tc gridSpan="2">
                  <a:txBody>
                    <a:bodyPr/>
                    <a:lstStyle/>
                    <a:p>
                      <a:pPr marL="0" marR="0" lvl="0" indent="0" algn="ctr" rtl="0">
                        <a:lnSpc>
                          <a:spcPct val="100000"/>
                        </a:lnSpc>
                        <a:spcBef>
                          <a:spcPts val="0"/>
                        </a:spcBef>
                        <a:spcAft>
                          <a:spcPts val="0"/>
                        </a:spcAft>
                        <a:buClr>
                          <a:schemeClr val="dk1"/>
                        </a:buClr>
                        <a:buSzPct val="25000"/>
                        <a:buFont typeface="Lato"/>
                        <a:buNone/>
                      </a:pPr>
                      <a:r>
                        <a:rPr lang="en-US" sz="1700" b="1" i="1" u="none" strike="noStrike" cap="none">
                          <a:solidFill>
                            <a:srgbClr val="0000FF"/>
                          </a:solidFill>
                          <a:latin typeface="Lato"/>
                          <a:ea typeface="Lato"/>
                          <a:cs typeface="Lato"/>
                          <a:sym typeface="Lato"/>
                        </a:rPr>
                        <a:t>School quality and student success indicator</a:t>
                      </a:r>
                    </a:p>
                  </a:txBody>
                  <a:tcPr marL="91425" marR="91425" marT="91425" marB="91425"/>
                </a:tc>
                <a:tc hMerge="1">
                  <a:txBody>
                    <a:bodyPr/>
                    <a:lstStyle/>
                    <a:p>
                      <a:endParaRPr lang="en-US"/>
                    </a:p>
                  </a:txBody>
                  <a:tcPr/>
                </a:tc>
              </a:tr>
              <a:tr h="1203050">
                <a:tc>
                  <a:txBody>
                    <a:bodyPr/>
                    <a:lstStyle/>
                    <a:p>
                      <a:pPr marL="0" marR="0" lvl="0" indent="0" algn="l" rtl="0">
                        <a:lnSpc>
                          <a:spcPct val="100000"/>
                        </a:lnSpc>
                        <a:spcBef>
                          <a:spcPts val="0"/>
                        </a:spcBef>
                        <a:spcAft>
                          <a:spcPts val="0"/>
                        </a:spcAft>
                        <a:buClr>
                          <a:srgbClr val="000000"/>
                        </a:buClr>
                        <a:buSzPct val="25000"/>
                        <a:buFont typeface="Lato"/>
                        <a:buNone/>
                      </a:pPr>
                      <a:r>
                        <a:rPr lang="en-US" sz="1700" u="none" strike="noStrike" cap="none">
                          <a:latin typeface="Lato"/>
                          <a:ea typeface="Lato"/>
                          <a:cs typeface="Lato"/>
                          <a:sym typeface="Lato"/>
                        </a:rPr>
                        <a:t>Focus on what’s actionable, report additional indicators when available, opportunities for local customization</a:t>
                      </a:r>
                    </a:p>
                  </a:txBody>
                  <a:tcPr marL="91425" marR="91425" marT="91425" marB="91425"/>
                </a:tc>
                <a:tc>
                  <a:txBody>
                    <a:bodyPr/>
                    <a:lstStyle/>
                    <a:p>
                      <a:pPr marL="0" marR="0" lvl="0" indent="0" algn="l" rtl="0">
                        <a:lnSpc>
                          <a:spcPct val="100000"/>
                        </a:lnSpc>
                        <a:spcBef>
                          <a:spcPts val="0"/>
                        </a:spcBef>
                        <a:spcAft>
                          <a:spcPts val="0"/>
                        </a:spcAft>
                        <a:buClr>
                          <a:srgbClr val="000000"/>
                        </a:buClr>
                        <a:buSzPct val="25000"/>
                        <a:buFont typeface="Lato"/>
                        <a:buNone/>
                      </a:pPr>
                      <a:r>
                        <a:rPr lang="en-US" sz="1700" u="none" strike="noStrike" cap="none">
                          <a:latin typeface="Lato"/>
                          <a:ea typeface="Lato"/>
                          <a:cs typeface="Lato"/>
                          <a:sym typeface="Lato"/>
                        </a:rPr>
                        <a:t>Chronic absenteeism for all schools.</a:t>
                      </a:r>
                    </a:p>
                    <a:p>
                      <a:pPr marL="0" marR="0" lvl="0" indent="0" algn="l" rtl="0">
                        <a:lnSpc>
                          <a:spcPct val="100000"/>
                        </a:lnSpc>
                        <a:spcBef>
                          <a:spcPts val="0"/>
                        </a:spcBef>
                        <a:spcAft>
                          <a:spcPts val="0"/>
                        </a:spcAft>
                        <a:buClr>
                          <a:srgbClr val="000000"/>
                        </a:buClr>
                        <a:buSzPct val="25000"/>
                        <a:buFont typeface="Lato"/>
                        <a:buNone/>
                      </a:pPr>
                      <a:r>
                        <a:rPr lang="en-US" sz="1700" u="none" strike="noStrike" cap="none">
                          <a:latin typeface="Lato"/>
                          <a:ea typeface="Lato"/>
                          <a:cs typeface="Lato"/>
                          <a:sym typeface="Lato"/>
                        </a:rPr>
                        <a:t>Other reporting and local customization will be considered for state accountability report cards.</a:t>
                      </a:r>
                    </a:p>
                  </a:txBody>
                  <a:tcPr marL="91425" marR="91425" marT="91425" marB="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616258" y="0"/>
            <a:ext cx="7886700" cy="914400"/>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Clr>
                <a:schemeClr val="lt1"/>
              </a:buClr>
              <a:buSzPct val="25000"/>
              <a:buFont typeface="Lato"/>
              <a:buNone/>
            </a:pPr>
            <a:r>
              <a:rPr lang="en-US" sz="2600" b="0" i="0" u="none" strike="noStrike" cap="none">
                <a:solidFill>
                  <a:schemeClr val="lt1"/>
                </a:solidFill>
                <a:latin typeface="Lato"/>
                <a:ea typeface="Lato"/>
                <a:cs typeface="Lato"/>
                <a:sym typeface="Lato"/>
              </a:rPr>
              <a:t>Accountability and School Improvement: </a:t>
            </a:r>
          </a:p>
          <a:p>
            <a:pPr marL="0" marR="0" lvl="0" indent="0" algn="ctr" rtl="0">
              <a:lnSpc>
                <a:spcPct val="90000"/>
              </a:lnSpc>
              <a:spcBef>
                <a:spcPts val="0"/>
              </a:spcBef>
              <a:spcAft>
                <a:spcPts val="0"/>
              </a:spcAft>
              <a:buClr>
                <a:schemeClr val="lt1"/>
              </a:buClr>
              <a:buSzPct val="25000"/>
              <a:buFont typeface="Lato"/>
              <a:buNone/>
            </a:pPr>
            <a:r>
              <a:rPr lang="en-US" sz="2600" b="0" i="0" u="none" strike="noStrike" cap="none">
                <a:solidFill>
                  <a:schemeClr val="lt1"/>
                </a:solidFill>
                <a:latin typeface="Lato"/>
                <a:ea typeface="Lato"/>
                <a:cs typeface="Lato"/>
                <a:sym typeface="Lato"/>
              </a:rPr>
              <a:t>The Big Picture</a:t>
            </a:r>
          </a:p>
        </p:txBody>
      </p:sp>
      <p:sp>
        <p:nvSpPr>
          <p:cNvPr id="179" name="Shape 179"/>
          <p:cNvSpPr/>
          <p:nvPr/>
        </p:nvSpPr>
        <p:spPr>
          <a:xfrm>
            <a:off x="472475" y="1700725"/>
            <a:ext cx="2221200" cy="27938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164588" marR="0" lvl="0" indent="-88388"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Lato"/>
                <a:ea typeface="Lato"/>
                <a:cs typeface="Lato"/>
                <a:sym typeface="Lato"/>
              </a:rPr>
              <a:t>Identification of schools for Comprehensive or Targeted Support and Improvement (CSI &amp; TSI)</a:t>
            </a:r>
          </a:p>
        </p:txBody>
      </p:sp>
      <p:sp>
        <p:nvSpPr>
          <p:cNvPr id="180" name="Shape 180"/>
          <p:cNvSpPr/>
          <p:nvPr/>
        </p:nvSpPr>
        <p:spPr>
          <a:xfrm>
            <a:off x="3354525" y="1700575"/>
            <a:ext cx="2071200" cy="27938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164588" marR="0" lvl="0" indent="-88388"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Lato"/>
                <a:ea typeface="Lato"/>
                <a:cs typeface="Lato"/>
                <a:sym typeface="Lato"/>
              </a:rPr>
              <a:t>Identification triggers activities to help improve student outcomes.</a:t>
            </a:r>
          </a:p>
        </p:txBody>
      </p:sp>
      <p:sp>
        <p:nvSpPr>
          <p:cNvPr id="181" name="Shape 181"/>
          <p:cNvSpPr/>
          <p:nvPr/>
        </p:nvSpPr>
        <p:spPr>
          <a:xfrm>
            <a:off x="6094850" y="1700600"/>
            <a:ext cx="2253300" cy="27938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164588" marR="0" lvl="0" indent="-88388"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Lato"/>
                <a:ea typeface="Lato"/>
                <a:cs typeface="Lato"/>
                <a:sym typeface="Lato"/>
              </a:rPr>
              <a:t>Accountability &amp; school improvement systems monitor progress and identify when schools can exit CSI and TSI.</a:t>
            </a:r>
          </a:p>
        </p:txBody>
      </p:sp>
      <p:sp>
        <p:nvSpPr>
          <p:cNvPr id="182" name="Shape 182"/>
          <p:cNvSpPr txBox="1"/>
          <p:nvPr/>
        </p:nvSpPr>
        <p:spPr>
          <a:xfrm>
            <a:off x="563200" y="1245775"/>
            <a:ext cx="2122200" cy="4548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Federal Accountability</a:t>
            </a:r>
          </a:p>
        </p:txBody>
      </p:sp>
      <p:sp>
        <p:nvSpPr>
          <p:cNvPr id="183" name="Shape 183"/>
          <p:cNvSpPr txBox="1"/>
          <p:nvPr/>
        </p:nvSpPr>
        <p:spPr>
          <a:xfrm>
            <a:off x="3410625" y="1245775"/>
            <a:ext cx="1958999" cy="4548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School Improvement</a:t>
            </a:r>
          </a:p>
        </p:txBody>
      </p:sp>
      <p:sp>
        <p:nvSpPr>
          <p:cNvPr id="184" name="Shape 184"/>
          <p:cNvSpPr txBox="1"/>
          <p:nvPr/>
        </p:nvSpPr>
        <p:spPr>
          <a:xfrm>
            <a:off x="6207050" y="1245775"/>
            <a:ext cx="1958999" cy="4548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Annual check points</a:t>
            </a:r>
          </a:p>
        </p:txBody>
      </p:sp>
      <p:sp>
        <p:nvSpPr>
          <p:cNvPr id="185" name="Shape 185"/>
          <p:cNvSpPr/>
          <p:nvPr/>
        </p:nvSpPr>
        <p:spPr>
          <a:xfrm>
            <a:off x="2830000" y="2776525"/>
            <a:ext cx="465600" cy="4227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6" name="Shape 186"/>
          <p:cNvSpPr/>
          <p:nvPr/>
        </p:nvSpPr>
        <p:spPr>
          <a:xfrm>
            <a:off x="5471312" y="2880143"/>
            <a:ext cx="261900" cy="185399"/>
          </a:xfrm>
          <a:prstGeom prst="curvedRight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7" name="Shape 187"/>
          <p:cNvSpPr/>
          <p:nvPr/>
        </p:nvSpPr>
        <p:spPr>
          <a:xfrm rot="-5395416">
            <a:off x="5813469" y="2829875"/>
            <a:ext cx="225000" cy="246300"/>
          </a:xfrm>
          <a:prstGeom prst="curvedUpArrow">
            <a:avLst>
              <a:gd name="adj1" fmla="val 25000"/>
              <a:gd name="adj2" fmla="val 50000"/>
              <a:gd name="adj3" fmla="val 25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616258" y="0"/>
            <a:ext cx="7886700" cy="914400"/>
          </a:xfrm>
          <a:prstGeom prst="rect">
            <a:avLst/>
          </a:prstGeom>
          <a:noFill/>
          <a:ln>
            <a:noFill/>
          </a:ln>
        </p:spPr>
        <p:txBody>
          <a:bodyPr lIns="91425" tIns="91425" rIns="91425" bIns="91425" anchor="ctr" anchorCtr="0">
            <a:noAutofit/>
          </a:bodyPr>
          <a:lstStyle/>
          <a:p>
            <a:pPr marL="0" marR="0" lvl="0" indent="0" algn="l" rtl="0">
              <a:lnSpc>
                <a:spcPct val="90000"/>
              </a:lnSpc>
              <a:spcBef>
                <a:spcPts val="0"/>
              </a:spcBef>
              <a:spcAft>
                <a:spcPts val="0"/>
              </a:spcAft>
              <a:buClr>
                <a:schemeClr val="lt1"/>
              </a:buClr>
              <a:buSzPct val="25000"/>
              <a:buFont typeface="Lato"/>
              <a:buNone/>
            </a:pPr>
            <a:r>
              <a:rPr lang="en-US" sz="3600" b="0" i="0" u="none" strike="noStrike" cap="none">
                <a:solidFill>
                  <a:schemeClr val="lt1"/>
                </a:solidFill>
                <a:latin typeface="Lato"/>
                <a:ea typeface="Lato"/>
                <a:cs typeface="Lato"/>
                <a:sym typeface="Lato"/>
              </a:rPr>
              <a:t>Identifying schools: topic #1 </a:t>
            </a:r>
          </a:p>
        </p:txBody>
      </p:sp>
      <p:sp>
        <p:nvSpPr>
          <p:cNvPr id="194" name="Shape 194"/>
          <p:cNvSpPr txBox="1">
            <a:spLocks noGrp="1"/>
          </p:cNvSpPr>
          <p:nvPr>
            <p:ph type="body" idx="1"/>
          </p:nvPr>
        </p:nvSpPr>
        <p:spPr>
          <a:xfrm>
            <a:off x="1636450" y="1364100"/>
            <a:ext cx="5753699" cy="3708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000" b="1" i="0" u="sng" strike="noStrike" cap="none">
                <a:solidFill>
                  <a:srgbClr val="333399"/>
                </a:solidFill>
                <a:latin typeface="Lato"/>
                <a:ea typeface="Lato"/>
                <a:cs typeface="Lato"/>
                <a:sym typeface="Lato"/>
              </a:rPr>
              <a:t>Targeted Support Schools</a:t>
            </a:r>
          </a:p>
          <a:p>
            <a:pPr marL="457200" marR="0" lvl="0" indent="-228600" algn="l" rtl="0">
              <a:lnSpc>
                <a:spcPct val="100000"/>
              </a:lnSpc>
              <a:spcBef>
                <a:spcPts val="3000"/>
              </a:spcBef>
              <a:spcAft>
                <a:spcPts val="0"/>
              </a:spcAft>
              <a:buClr>
                <a:schemeClr val="dk1"/>
              </a:buClr>
              <a:buSzPct val="100000"/>
              <a:buFont typeface="Arial"/>
              <a:buChar char="•"/>
            </a:pPr>
            <a:r>
              <a:rPr lang="en-US" sz="2400" b="1" i="0" u="none" strike="noStrike" cap="none">
                <a:solidFill>
                  <a:schemeClr val="dk1"/>
                </a:solidFill>
                <a:latin typeface="Lato"/>
                <a:ea typeface="Lato"/>
                <a:cs typeface="Lato"/>
                <a:sym typeface="Lato"/>
              </a:rPr>
              <a:t>Averages of subgroup overall performance</a:t>
            </a:r>
          </a:p>
          <a:p>
            <a:pPr marL="457200" marR="0" lvl="0" indent="-228600" algn="l" rtl="0">
              <a:lnSpc>
                <a:spcPct val="100000"/>
              </a:lnSpc>
              <a:spcBef>
                <a:spcPts val="3000"/>
              </a:spcBef>
              <a:spcAft>
                <a:spcPts val="0"/>
              </a:spcAft>
              <a:buClr>
                <a:schemeClr val="dk1"/>
              </a:buClr>
              <a:buSzPct val="100000"/>
              <a:buFont typeface="Arial"/>
              <a:buChar char="•"/>
            </a:pPr>
            <a:r>
              <a:rPr lang="en-US" sz="2400" b="1" i="0" u="none" strike="noStrike" cap="none">
                <a:solidFill>
                  <a:schemeClr val="dk1"/>
                </a:solidFill>
                <a:latin typeface="Lato"/>
                <a:ea typeface="Lato"/>
                <a:cs typeface="Lato"/>
                <a:sym typeface="Lato"/>
              </a:rPr>
              <a:t>Cap identification at 10% of schools</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basic_design_for_you">
      <a:dk1>
        <a:srgbClr val="000000"/>
      </a:dk1>
      <a:lt1>
        <a:srgbClr val="FFFFFF"/>
      </a:lt1>
      <a:dk2>
        <a:srgbClr val="1F497D"/>
      </a:dk2>
      <a:lt2>
        <a:srgbClr val="EEECE1"/>
      </a:lt2>
      <a:accent1>
        <a:srgbClr val="4F81BD"/>
      </a:accent1>
      <a:accent2>
        <a:srgbClr val="C0504D"/>
      </a:accent2>
      <a:accent3>
        <a:srgbClr val="2B3F5B"/>
      </a:accent3>
      <a:accent4>
        <a:srgbClr val="EFD643"/>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On-screen Show (16:9)</PresentationFormat>
  <Paragraphs>128</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Lato</vt:lpstr>
      <vt:lpstr>Impact</vt:lpstr>
      <vt:lpstr>Tahoma</vt:lpstr>
      <vt:lpstr>Calibri</vt:lpstr>
      <vt:lpstr>Times New Roman</vt:lpstr>
      <vt:lpstr>Questrial</vt:lpstr>
      <vt:lpstr>Office Theme</vt:lpstr>
      <vt:lpstr>9_Office Theme</vt:lpstr>
      <vt:lpstr>PowerPoint Presentation</vt:lpstr>
      <vt:lpstr>PowerPoint Presentation</vt:lpstr>
      <vt:lpstr>Overview</vt:lpstr>
      <vt:lpstr>Overview</vt:lpstr>
      <vt:lpstr>                Timeline to Submission</vt:lpstr>
      <vt:lpstr>Overview of Plan: School Improvement</vt:lpstr>
      <vt:lpstr>Overview of Plan: Accountability</vt:lpstr>
      <vt:lpstr>Accountability and School Improvement:  The Big Picture</vt:lpstr>
      <vt:lpstr>Identifying schools: topic #1 </vt:lpstr>
      <vt:lpstr>Identifying schools topic #2 </vt:lpstr>
      <vt:lpstr>School Improvement: Topic #1 </vt:lpstr>
      <vt:lpstr>School Improvement: Topic #2 </vt:lpstr>
      <vt:lpstr>Equity</vt:lpstr>
      <vt:lpstr>Equity Council: Our Beginning </vt:lpstr>
      <vt:lpstr>Overview of Equity: Accountability</vt:lpstr>
      <vt:lpstr>Overview of Equity: Accountability</vt:lpstr>
      <vt:lpstr>Overview of Equity: School Improvement</vt:lpstr>
      <vt:lpstr>Leading for Equity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McCarthy, Thomas G.  DPI</dc:creator>
  <cp:lastModifiedBy>McCarthy, Thomas G.  DPI</cp:lastModifiedBy>
  <cp:revision>1</cp:revision>
  <dcterms:modified xsi:type="dcterms:W3CDTF">2017-04-26T18:11:46Z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1797959820</vt:i4>
  </property>
  <property fmtid="{D5CDD505-2E9C-101B-9397-08002B2CF9AE}" pid="3" name="_NewReviewCycle">
    <vt:lpwstr/>
  </property>
  <property fmtid="{D5CDD505-2E9C-101B-9397-08002B2CF9AE}" pid="4" name="_EmailSubject">
    <vt:lpwstr>equity council website update</vt:lpwstr>
  </property>
  <property fmtid="{D5CDD505-2E9C-101B-9397-08002B2CF9AE}" pid="5" name="_AuthorEmail">
    <vt:lpwstr>Samantha.Morrison@dpi.wi.gov</vt:lpwstr>
  </property>
  <property fmtid="{D5CDD505-2E9C-101B-9397-08002B2CF9AE}" pid="6" name="_AuthorEmailDisplayName">
    <vt:lpwstr>Morrison, Samantha M.  DPI</vt:lpwstr>
  </property>
</Properties>
</file>